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8" r:id="rId4"/>
    <p:sldId id="279" r:id="rId5"/>
    <p:sldId id="263" r:id="rId6"/>
    <p:sldId id="260" r:id="rId7"/>
    <p:sldId id="280" r:id="rId8"/>
    <p:sldId id="281" r:id="rId9"/>
    <p:sldId id="265" r:id="rId10"/>
    <p:sldId id="266" r:id="rId11"/>
    <p:sldId id="282" r:id="rId12"/>
    <p:sldId id="283" r:id="rId13"/>
    <p:sldId id="269" r:id="rId14"/>
    <p:sldId id="270" r:id="rId15"/>
    <p:sldId id="284" r:id="rId16"/>
    <p:sldId id="285" r:id="rId17"/>
    <p:sldId id="273" r:id="rId1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16B809-7D28-4161-A4FB-30245A03506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D3726A3F-5E35-4002-9603-1D0BFB317820}">
      <dgm:prSet/>
      <dgm:spPr/>
      <dgm:t>
        <a:bodyPr/>
        <a:lstStyle/>
        <a:p>
          <a:r>
            <a:rPr lang="es-MX" dirty="0">
              <a:latin typeface="Times New Roman" panose="02020603050405020304" pitchFamily="18" charset="0"/>
              <a:cs typeface="Times New Roman" panose="02020603050405020304" pitchFamily="18" charset="0"/>
            </a:rPr>
            <a:t>2 casos (</a:t>
          </a:r>
          <a:r>
            <a:rPr lang="es-MX" dirty="0" err="1">
              <a:latin typeface="Times New Roman" panose="02020603050405020304" pitchFamily="18" charset="0"/>
              <a:cs typeface="Times New Roman" panose="02020603050405020304" pitchFamily="18" charset="0"/>
            </a:rPr>
            <a:t>tupper</a:t>
          </a:r>
          <a:r>
            <a:rPr lang="es-MX" dirty="0">
              <a:latin typeface="Times New Roman" panose="02020603050405020304" pitchFamily="18" charset="0"/>
              <a:cs typeface="Times New Roman" panose="02020603050405020304" pitchFamily="18" charset="0"/>
            </a:rPr>
            <a:t> o </a:t>
          </a:r>
          <a:r>
            <a:rPr lang="es-MX" dirty="0" err="1">
              <a:latin typeface="Times New Roman" panose="02020603050405020304" pitchFamily="18" charset="0"/>
              <a:cs typeface="Times New Roman" panose="02020603050405020304" pitchFamily="18" charset="0"/>
            </a:rPr>
            <a:t>bowl</a:t>
          </a:r>
          <a:r>
            <a:rPr lang="es-MX"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dgm:t>
    </dgm:pt>
    <dgm:pt modelId="{3A8E7A4E-98F1-4503-9237-0C2F31DDF2C1}" type="parTrans" cxnId="{D1145D16-D6CA-4672-9663-D57CEC0E1E8D}">
      <dgm:prSet/>
      <dgm:spPr/>
      <dgm:t>
        <a:bodyPr/>
        <a:lstStyle/>
        <a:p>
          <a:endParaRPr lang="en-US"/>
        </a:p>
      </dgm:t>
    </dgm:pt>
    <dgm:pt modelId="{FF6FF145-3B9C-496E-9200-FBC972015811}" type="sibTrans" cxnId="{D1145D16-D6CA-4672-9663-D57CEC0E1E8D}">
      <dgm:prSet/>
      <dgm:spPr/>
      <dgm:t>
        <a:bodyPr/>
        <a:lstStyle/>
        <a:p>
          <a:endParaRPr lang="en-US"/>
        </a:p>
      </dgm:t>
    </dgm:pt>
    <dgm:pt modelId="{3240A1CB-7BC4-4DF9-AE43-855B29FA8A66}">
      <dgm:prSet/>
      <dgm:spPr/>
      <dgm:t>
        <a:bodyPr/>
        <a:lstStyle/>
        <a:p>
          <a:r>
            <a:rPr lang="es-MX" dirty="0">
              <a:latin typeface="Times New Roman" panose="02020603050405020304" pitchFamily="18" charset="0"/>
              <a:cs typeface="Times New Roman" panose="02020603050405020304" pitchFamily="18" charset="0"/>
            </a:rPr>
            <a:t>Agua</a:t>
          </a:r>
          <a:r>
            <a:rPr lang="es-MX" dirty="0"/>
            <a:t> </a:t>
          </a:r>
          <a:endParaRPr lang="en-US" dirty="0"/>
        </a:p>
      </dgm:t>
    </dgm:pt>
    <dgm:pt modelId="{4C840EB6-9ED6-4B9C-B65E-625E10AE4891}" type="parTrans" cxnId="{D42CF165-2157-4FE0-8455-5D5BF19DD63B}">
      <dgm:prSet/>
      <dgm:spPr/>
      <dgm:t>
        <a:bodyPr/>
        <a:lstStyle/>
        <a:p>
          <a:endParaRPr lang="en-US"/>
        </a:p>
      </dgm:t>
    </dgm:pt>
    <dgm:pt modelId="{6B93E902-01B3-4676-9BE6-0A64811E8896}" type="sibTrans" cxnId="{D42CF165-2157-4FE0-8455-5D5BF19DD63B}">
      <dgm:prSet/>
      <dgm:spPr/>
      <dgm:t>
        <a:bodyPr/>
        <a:lstStyle/>
        <a:p>
          <a:endParaRPr lang="en-US"/>
        </a:p>
      </dgm:t>
    </dgm:pt>
    <dgm:pt modelId="{50D04C10-8DC1-4107-BC93-1619052910DA}">
      <dgm:prSet/>
      <dgm:spPr/>
      <dgm:t>
        <a:bodyPr/>
        <a:lstStyle/>
        <a:p>
          <a:r>
            <a:rPr lang="es-MX" dirty="0">
              <a:latin typeface="Times New Roman" panose="02020603050405020304" pitchFamily="18" charset="0"/>
              <a:cs typeface="Times New Roman" panose="02020603050405020304" pitchFamily="18" charset="0"/>
            </a:rPr>
            <a:t>Maizena</a:t>
          </a:r>
          <a:r>
            <a:rPr lang="es-MX" dirty="0"/>
            <a:t> </a:t>
          </a:r>
          <a:endParaRPr lang="en-US" dirty="0"/>
        </a:p>
      </dgm:t>
    </dgm:pt>
    <dgm:pt modelId="{D90A4984-4EB9-4066-B3FB-1738C22C2E97}" type="parTrans" cxnId="{06CA4FE7-5BC7-44FC-9AE6-C1FADF9759B1}">
      <dgm:prSet/>
      <dgm:spPr/>
      <dgm:t>
        <a:bodyPr/>
        <a:lstStyle/>
        <a:p>
          <a:endParaRPr lang="en-US"/>
        </a:p>
      </dgm:t>
    </dgm:pt>
    <dgm:pt modelId="{7801CD93-02C1-40EA-94F6-761CFD770A34}" type="sibTrans" cxnId="{06CA4FE7-5BC7-44FC-9AE6-C1FADF9759B1}">
      <dgm:prSet/>
      <dgm:spPr/>
      <dgm:t>
        <a:bodyPr/>
        <a:lstStyle/>
        <a:p>
          <a:endParaRPr lang="en-US"/>
        </a:p>
      </dgm:t>
    </dgm:pt>
    <dgm:pt modelId="{7F45022D-A807-4A8F-8AAD-BBAD49115859}">
      <dgm:prSet/>
      <dgm:spPr/>
      <dgm:t>
        <a:bodyPr/>
        <a:lstStyle/>
        <a:p>
          <a:r>
            <a:rPr lang="es-MX" dirty="0">
              <a:latin typeface="Times New Roman" panose="02020603050405020304" pitchFamily="18" charset="0"/>
              <a:cs typeface="Times New Roman" panose="02020603050405020304" pitchFamily="18" charset="0"/>
            </a:rPr>
            <a:t>Colorante</a:t>
          </a:r>
          <a:r>
            <a:rPr lang="es-MX" dirty="0"/>
            <a:t> </a:t>
          </a:r>
          <a:endParaRPr lang="en-US" dirty="0"/>
        </a:p>
      </dgm:t>
    </dgm:pt>
    <dgm:pt modelId="{C137DD6B-A742-4C59-83E5-48925237F76A}" type="parTrans" cxnId="{4DEBEB5D-ABE6-4DC2-B227-AB75FEDD95BA}">
      <dgm:prSet/>
      <dgm:spPr/>
      <dgm:t>
        <a:bodyPr/>
        <a:lstStyle/>
        <a:p>
          <a:endParaRPr lang="en-US"/>
        </a:p>
      </dgm:t>
    </dgm:pt>
    <dgm:pt modelId="{104D1E17-94BE-4FFC-8DEE-45B5EB4DA75D}" type="sibTrans" cxnId="{4DEBEB5D-ABE6-4DC2-B227-AB75FEDD95BA}">
      <dgm:prSet/>
      <dgm:spPr/>
      <dgm:t>
        <a:bodyPr/>
        <a:lstStyle/>
        <a:p>
          <a:endParaRPr lang="en-US"/>
        </a:p>
      </dgm:t>
    </dgm:pt>
    <dgm:pt modelId="{642D4D47-8969-4D64-8D4F-216ED60ADC80}">
      <dgm:prSet/>
      <dgm:spPr/>
      <dgm:t>
        <a:bodyPr/>
        <a:lstStyle/>
        <a:p>
          <a:r>
            <a:rPr lang="es-MX" dirty="0">
              <a:latin typeface="Times New Roman" panose="02020603050405020304" pitchFamily="18" charset="0"/>
              <a:cs typeface="Times New Roman" panose="02020603050405020304" pitchFamily="18" charset="0"/>
            </a:rPr>
            <a:t>Bocina</a:t>
          </a:r>
          <a:r>
            <a:rPr lang="es-MX" dirty="0"/>
            <a:t> </a:t>
          </a:r>
          <a:endParaRPr lang="en-US" dirty="0"/>
        </a:p>
      </dgm:t>
    </dgm:pt>
    <dgm:pt modelId="{A5232639-4F3F-4460-B219-76D746E9E049}" type="parTrans" cxnId="{5346ED1B-660D-4212-8DBE-ACEC3CE40D1D}">
      <dgm:prSet/>
      <dgm:spPr/>
      <dgm:t>
        <a:bodyPr/>
        <a:lstStyle/>
        <a:p>
          <a:endParaRPr lang="en-US"/>
        </a:p>
      </dgm:t>
    </dgm:pt>
    <dgm:pt modelId="{FC45B6DD-C953-43F7-AE97-E9319C52904A}" type="sibTrans" cxnId="{5346ED1B-660D-4212-8DBE-ACEC3CE40D1D}">
      <dgm:prSet/>
      <dgm:spPr/>
      <dgm:t>
        <a:bodyPr/>
        <a:lstStyle/>
        <a:p>
          <a:endParaRPr lang="en-US"/>
        </a:p>
      </dgm:t>
    </dgm:pt>
    <dgm:pt modelId="{1A2E557B-6A25-480A-BDAF-D9547FB6D342}">
      <dgm:prSet/>
      <dgm:spPr/>
      <dgm:t>
        <a:bodyPr/>
        <a:lstStyle/>
        <a:p>
          <a:r>
            <a:rPr lang="es-MX" dirty="0">
              <a:latin typeface="Times New Roman" panose="02020603050405020304" pitchFamily="18" charset="0"/>
              <a:cs typeface="Times New Roman" panose="02020603050405020304" pitchFamily="18" charset="0"/>
            </a:rPr>
            <a:t>Celular</a:t>
          </a:r>
          <a:r>
            <a:rPr lang="es-MX" dirty="0"/>
            <a:t> </a:t>
          </a:r>
          <a:endParaRPr lang="en-US" dirty="0"/>
        </a:p>
      </dgm:t>
    </dgm:pt>
    <dgm:pt modelId="{3DF6C34D-0294-42DB-9811-A27CAD2CFBFE}" type="parTrans" cxnId="{33E08780-3843-4878-B5F8-3A3A1883883D}">
      <dgm:prSet/>
      <dgm:spPr/>
      <dgm:t>
        <a:bodyPr/>
        <a:lstStyle/>
        <a:p>
          <a:endParaRPr lang="en-US"/>
        </a:p>
      </dgm:t>
    </dgm:pt>
    <dgm:pt modelId="{1998E35F-7822-4442-B347-2108E3ECA03E}" type="sibTrans" cxnId="{33E08780-3843-4878-B5F8-3A3A1883883D}">
      <dgm:prSet/>
      <dgm:spPr/>
      <dgm:t>
        <a:bodyPr/>
        <a:lstStyle/>
        <a:p>
          <a:endParaRPr lang="en-US"/>
        </a:p>
      </dgm:t>
    </dgm:pt>
    <dgm:pt modelId="{903411FD-8FDD-4A97-B9A5-86EE08548B94}">
      <dgm:prSet/>
      <dgm:spPr/>
      <dgm:t>
        <a:bodyPr/>
        <a:lstStyle/>
        <a:p>
          <a:r>
            <a:rPr lang="es-MX" dirty="0">
              <a:latin typeface="Times New Roman" panose="02020603050405020304" pitchFamily="18" charset="0"/>
              <a:cs typeface="Times New Roman" panose="02020603050405020304" pitchFamily="18" charset="0"/>
            </a:rPr>
            <a:t>Plástico</a:t>
          </a:r>
          <a:r>
            <a:rPr lang="es-MX" dirty="0"/>
            <a:t> </a:t>
          </a:r>
          <a:endParaRPr lang="en-US" dirty="0"/>
        </a:p>
      </dgm:t>
    </dgm:pt>
    <dgm:pt modelId="{7F808150-3E70-46BB-A2F3-2A38907F644E}" type="parTrans" cxnId="{77164235-7B87-4722-9727-5B8B26A7D105}">
      <dgm:prSet/>
      <dgm:spPr/>
      <dgm:t>
        <a:bodyPr/>
        <a:lstStyle/>
        <a:p>
          <a:endParaRPr lang="en-US"/>
        </a:p>
      </dgm:t>
    </dgm:pt>
    <dgm:pt modelId="{B322B972-DCD0-43A4-B691-45C23C58FA39}" type="sibTrans" cxnId="{77164235-7B87-4722-9727-5B8B26A7D105}">
      <dgm:prSet/>
      <dgm:spPr/>
      <dgm:t>
        <a:bodyPr/>
        <a:lstStyle/>
        <a:p>
          <a:endParaRPr lang="en-US"/>
        </a:p>
      </dgm:t>
    </dgm:pt>
    <dgm:pt modelId="{0E4D4CB1-4325-4642-8C28-92415ED4F612}" type="pres">
      <dgm:prSet presAssocID="{6F16B809-7D28-4161-A4FB-30245A035069}" presName="vert0" presStyleCnt="0">
        <dgm:presLayoutVars>
          <dgm:dir/>
          <dgm:animOne val="branch"/>
          <dgm:animLvl val="lvl"/>
        </dgm:presLayoutVars>
      </dgm:prSet>
      <dgm:spPr/>
    </dgm:pt>
    <dgm:pt modelId="{D0201322-3745-4AA7-9D47-6C8769E1268E}" type="pres">
      <dgm:prSet presAssocID="{D3726A3F-5E35-4002-9603-1D0BFB317820}" presName="thickLine" presStyleLbl="alignNode1" presStyleIdx="0" presStyleCnt="7"/>
      <dgm:spPr/>
    </dgm:pt>
    <dgm:pt modelId="{EF815D37-49F6-49ED-A1B5-6FB6D5175F95}" type="pres">
      <dgm:prSet presAssocID="{D3726A3F-5E35-4002-9603-1D0BFB317820}" presName="horz1" presStyleCnt="0"/>
      <dgm:spPr/>
    </dgm:pt>
    <dgm:pt modelId="{7B397D1E-8325-4A10-9041-B31352A22308}" type="pres">
      <dgm:prSet presAssocID="{D3726A3F-5E35-4002-9603-1D0BFB317820}" presName="tx1" presStyleLbl="revTx" presStyleIdx="0" presStyleCnt="7" custLinFactNeighborX="-12274" custLinFactNeighborY="-85"/>
      <dgm:spPr/>
    </dgm:pt>
    <dgm:pt modelId="{E32BF965-CE6F-4D13-94F8-C8EEC320495A}" type="pres">
      <dgm:prSet presAssocID="{D3726A3F-5E35-4002-9603-1D0BFB317820}" presName="vert1" presStyleCnt="0"/>
      <dgm:spPr/>
    </dgm:pt>
    <dgm:pt modelId="{9209D774-8A69-45A7-8C6E-7C757A12C2A9}" type="pres">
      <dgm:prSet presAssocID="{3240A1CB-7BC4-4DF9-AE43-855B29FA8A66}" presName="thickLine" presStyleLbl="alignNode1" presStyleIdx="1" presStyleCnt="7"/>
      <dgm:spPr/>
    </dgm:pt>
    <dgm:pt modelId="{CF859F88-C68A-4646-ABE2-B0DE5B43500F}" type="pres">
      <dgm:prSet presAssocID="{3240A1CB-7BC4-4DF9-AE43-855B29FA8A66}" presName="horz1" presStyleCnt="0"/>
      <dgm:spPr/>
    </dgm:pt>
    <dgm:pt modelId="{9D149578-89F3-4267-A4BE-FFDDB5995013}" type="pres">
      <dgm:prSet presAssocID="{3240A1CB-7BC4-4DF9-AE43-855B29FA8A66}" presName="tx1" presStyleLbl="revTx" presStyleIdx="1" presStyleCnt="7"/>
      <dgm:spPr/>
    </dgm:pt>
    <dgm:pt modelId="{F8361ACA-520A-4E92-B295-B27C0A745BF6}" type="pres">
      <dgm:prSet presAssocID="{3240A1CB-7BC4-4DF9-AE43-855B29FA8A66}" presName="vert1" presStyleCnt="0"/>
      <dgm:spPr/>
    </dgm:pt>
    <dgm:pt modelId="{3CA8802F-37A5-46F5-AC95-8C90CE16C47E}" type="pres">
      <dgm:prSet presAssocID="{50D04C10-8DC1-4107-BC93-1619052910DA}" presName="thickLine" presStyleLbl="alignNode1" presStyleIdx="2" presStyleCnt="7"/>
      <dgm:spPr/>
    </dgm:pt>
    <dgm:pt modelId="{9960A853-83A9-45F0-9074-F58ECDBB6108}" type="pres">
      <dgm:prSet presAssocID="{50D04C10-8DC1-4107-BC93-1619052910DA}" presName="horz1" presStyleCnt="0"/>
      <dgm:spPr/>
    </dgm:pt>
    <dgm:pt modelId="{A0AAFA6E-95D0-4FDE-8D80-32F82BB7A79E}" type="pres">
      <dgm:prSet presAssocID="{50D04C10-8DC1-4107-BC93-1619052910DA}" presName="tx1" presStyleLbl="revTx" presStyleIdx="2" presStyleCnt="7"/>
      <dgm:spPr/>
    </dgm:pt>
    <dgm:pt modelId="{E70B362C-15F9-4B0B-B9A5-3387881706D2}" type="pres">
      <dgm:prSet presAssocID="{50D04C10-8DC1-4107-BC93-1619052910DA}" presName="vert1" presStyleCnt="0"/>
      <dgm:spPr/>
    </dgm:pt>
    <dgm:pt modelId="{A9818945-313C-481C-AD67-59F6D248352B}" type="pres">
      <dgm:prSet presAssocID="{7F45022D-A807-4A8F-8AAD-BBAD49115859}" presName="thickLine" presStyleLbl="alignNode1" presStyleIdx="3" presStyleCnt="7"/>
      <dgm:spPr/>
    </dgm:pt>
    <dgm:pt modelId="{8B2BF2A2-FD04-4F40-9312-5C6B47E604A5}" type="pres">
      <dgm:prSet presAssocID="{7F45022D-A807-4A8F-8AAD-BBAD49115859}" presName="horz1" presStyleCnt="0"/>
      <dgm:spPr/>
    </dgm:pt>
    <dgm:pt modelId="{3F3EC4ED-2733-4706-B64A-9B8B6B281804}" type="pres">
      <dgm:prSet presAssocID="{7F45022D-A807-4A8F-8AAD-BBAD49115859}" presName="tx1" presStyleLbl="revTx" presStyleIdx="3" presStyleCnt="7"/>
      <dgm:spPr/>
    </dgm:pt>
    <dgm:pt modelId="{6F61B560-F99B-43F0-9FC1-FACC768402BB}" type="pres">
      <dgm:prSet presAssocID="{7F45022D-A807-4A8F-8AAD-BBAD49115859}" presName="vert1" presStyleCnt="0"/>
      <dgm:spPr/>
    </dgm:pt>
    <dgm:pt modelId="{0B7AA050-9174-48DD-A033-0E9D794EE237}" type="pres">
      <dgm:prSet presAssocID="{642D4D47-8969-4D64-8D4F-216ED60ADC80}" presName="thickLine" presStyleLbl="alignNode1" presStyleIdx="4" presStyleCnt="7"/>
      <dgm:spPr/>
    </dgm:pt>
    <dgm:pt modelId="{B4983EB8-2ED0-4555-98EE-46F5DA9FD717}" type="pres">
      <dgm:prSet presAssocID="{642D4D47-8969-4D64-8D4F-216ED60ADC80}" presName="horz1" presStyleCnt="0"/>
      <dgm:spPr/>
    </dgm:pt>
    <dgm:pt modelId="{B4393A17-61E9-43EC-98BF-2827504E2D8C}" type="pres">
      <dgm:prSet presAssocID="{642D4D47-8969-4D64-8D4F-216ED60ADC80}" presName="tx1" presStyleLbl="revTx" presStyleIdx="4" presStyleCnt="7"/>
      <dgm:spPr/>
    </dgm:pt>
    <dgm:pt modelId="{89A07A84-9E92-4610-A351-7C831BC8A953}" type="pres">
      <dgm:prSet presAssocID="{642D4D47-8969-4D64-8D4F-216ED60ADC80}" presName="vert1" presStyleCnt="0"/>
      <dgm:spPr/>
    </dgm:pt>
    <dgm:pt modelId="{E1EFEA47-1D7F-468E-A8E8-999343AA152B}" type="pres">
      <dgm:prSet presAssocID="{1A2E557B-6A25-480A-BDAF-D9547FB6D342}" presName="thickLine" presStyleLbl="alignNode1" presStyleIdx="5" presStyleCnt="7"/>
      <dgm:spPr/>
    </dgm:pt>
    <dgm:pt modelId="{814CDA4F-F2C6-4543-8405-1C08C27A545C}" type="pres">
      <dgm:prSet presAssocID="{1A2E557B-6A25-480A-BDAF-D9547FB6D342}" presName="horz1" presStyleCnt="0"/>
      <dgm:spPr/>
    </dgm:pt>
    <dgm:pt modelId="{427BF010-1379-430C-A747-715092452977}" type="pres">
      <dgm:prSet presAssocID="{1A2E557B-6A25-480A-BDAF-D9547FB6D342}" presName="tx1" presStyleLbl="revTx" presStyleIdx="5" presStyleCnt="7"/>
      <dgm:spPr/>
    </dgm:pt>
    <dgm:pt modelId="{06C78919-09BC-46D7-8D2C-DE89FEC5075B}" type="pres">
      <dgm:prSet presAssocID="{1A2E557B-6A25-480A-BDAF-D9547FB6D342}" presName="vert1" presStyleCnt="0"/>
      <dgm:spPr/>
    </dgm:pt>
    <dgm:pt modelId="{D8200E22-5C2B-4395-A0C8-1E7A28838FD9}" type="pres">
      <dgm:prSet presAssocID="{903411FD-8FDD-4A97-B9A5-86EE08548B94}" presName="thickLine" presStyleLbl="alignNode1" presStyleIdx="6" presStyleCnt="7"/>
      <dgm:spPr/>
    </dgm:pt>
    <dgm:pt modelId="{2A0930DA-DF51-4063-8377-B896970957B1}" type="pres">
      <dgm:prSet presAssocID="{903411FD-8FDD-4A97-B9A5-86EE08548B94}" presName="horz1" presStyleCnt="0"/>
      <dgm:spPr/>
    </dgm:pt>
    <dgm:pt modelId="{61461414-CCB4-47BF-BE0A-894C8FDC5625}" type="pres">
      <dgm:prSet presAssocID="{903411FD-8FDD-4A97-B9A5-86EE08548B94}" presName="tx1" presStyleLbl="revTx" presStyleIdx="6" presStyleCnt="7"/>
      <dgm:spPr/>
    </dgm:pt>
    <dgm:pt modelId="{4C3A0BFD-6211-4251-B4A5-C4331D6827C8}" type="pres">
      <dgm:prSet presAssocID="{903411FD-8FDD-4A97-B9A5-86EE08548B94}" presName="vert1" presStyleCnt="0"/>
      <dgm:spPr/>
    </dgm:pt>
  </dgm:ptLst>
  <dgm:cxnLst>
    <dgm:cxn modelId="{10D22E0E-96F9-473C-8A1C-1A515F88BD88}" type="presOf" srcId="{6F16B809-7D28-4161-A4FB-30245A035069}" destId="{0E4D4CB1-4325-4642-8C28-92415ED4F612}" srcOrd="0" destOrd="0" presId="urn:microsoft.com/office/officeart/2008/layout/LinedList"/>
    <dgm:cxn modelId="{D1145D16-D6CA-4672-9663-D57CEC0E1E8D}" srcId="{6F16B809-7D28-4161-A4FB-30245A035069}" destId="{D3726A3F-5E35-4002-9603-1D0BFB317820}" srcOrd="0" destOrd="0" parTransId="{3A8E7A4E-98F1-4503-9237-0C2F31DDF2C1}" sibTransId="{FF6FF145-3B9C-496E-9200-FBC972015811}"/>
    <dgm:cxn modelId="{5346ED1B-660D-4212-8DBE-ACEC3CE40D1D}" srcId="{6F16B809-7D28-4161-A4FB-30245A035069}" destId="{642D4D47-8969-4D64-8D4F-216ED60ADC80}" srcOrd="4" destOrd="0" parTransId="{A5232639-4F3F-4460-B219-76D746E9E049}" sibTransId="{FC45B6DD-C953-43F7-AE97-E9319C52904A}"/>
    <dgm:cxn modelId="{CABAE32C-FBD4-4164-930D-176361884E3D}" type="presOf" srcId="{3240A1CB-7BC4-4DF9-AE43-855B29FA8A66}" destId="{9D149578-89F3-4267-A4BE-FFDDB5995013}" srcOrd="0" destOrd="0" presId="urn:microsoft.com/office/officeart/2008/layout/LinedList"/>
    <dgm:cxn modelId="{77164235-7B87-4722-9727-5B8B26A7D105}" srcId="{6F16B809-7D28-4161-A4FB-30245A035069}" destId="{903411FD-8FDD-4A97-B9A5-86EE08548B94}" srcOrd="6" destOrd="0" parTransId="{7F808150-3E70-46BB-A2F3-2A38907F644E}" sibTransId="{B322B972-DCD0-43A4-B691-45C23C58FA39}"/>
    <dgm:cxn modelId="{92F6CB40-7AF0-4126-8DD0-C335546B8671}" type="presOf" srcId="{1A2E557B-6A25-480A-BDAF-D9547FB6D342}" destId="{427BF010-1379-430C-A747-715092452977}" srcOrd="0" destOrd="0" presId="urn:microsoft.com/office/officeart/2008/layout/LinedList"/>
    <dgm:cxn modelId="{4DEBEB5D-ABE6-4DC2-B227-AB75FEDD95BA}" srcId="{6F16B809-7D28-4161-A4FB-30245A035069}" destId="{7F45022D-A807-4A8F-8AAD-BBAD49115859}" srcOrd="3" destOrd="0" parTransId="{C137DD6B-A742-4C59-83E5-48925237F76A}" sibTransId="{104D1E17-94BE-4FFC-8DEE-45B5EB4DA75D}"/>
    <dgm:cxn modelId="{D42CF165-2157-4FE0-8455-5D5BF19DD63B}" srcId="{6F16B809-7D28-4161-A4FB-30245A035069}" destId="{3240A1CB-7BC4-4DF9-AE43-855B29FA8A66}" srcOrd="1" destOrd="0" parTransId="{4C840EB6-9ED6-4B9C-B65E-625E10AE4891}" sibTransId="{6B93E902-01B3-4676-9BE6-0A64811E8896}"/>
    <dgm:cxn modelId="{869E5051-6973-421F-AA91-1202CCCEB01B}" type="presOf" srcId="{903411FD-8FDD-4A97-B9A5-86EE08548B94}" destId="{61461414-CCB4-47BF-BE0A-894C8FDC5625}" srcOrd="0" destOrd="0" presId="urn:microsoft.com/office/officeart/2008/layout/LinedList"/>
    <dgm:cxn modelId="{33E08780-3843-4878-B5F8-3A3A1883883D}" srcId="{6F16B809-7D28-4161-A4FB-30245A035069}" destId="{1A2E557B-6A25-480A-BDAF-D9547FB6D342}" srcOrd="5" destOrd="0" parTransId="{3DF6C34D-0294-42DB-9811-A27CAD2CFBFE}" sibTransId="{1998E35F-7822-4442-B347-2108E3ECA03E}"/>
    <dgm:cxn modelId="{1B83188D-34C7-4422-A2F7-F2F246829AC5}" type="presOf" srcId="{50D04C10-8DC1-4107-BC93-1619052910DA}" destId="{A0AAFA6E-95D0-4FDE-8D80-32F82BB7A79E}" srcOrd="0" destOrd="0" presId="urn:microsoft.com/office/officeart/2008/layout/LinedList"/>
    <dgm:cxn modelId="{AD77DE8D-831E-4A9A-A941-9337503C4491}" type="presOf" srcId="{D3726A3F-5E35-4002-9603-1D0BFB317820}" destId="{7B397D1E-8325-4A10-9041-B31352A22308}" srcOrd="0" destOrd="0" presId="urn:microsoft.com/office/officeart/2008/layout/LinedList"/>
    <dgm:cxn modelId="{DC04CCD9-2FC0-495D-BF4F-DA838C224AD9}" type="presOf" srcId="{642D4D47-8969-4D64-8D4F-216ED60ADC80}" destId="{B4393A17-61E9-43EC-98BF-2827504E2D8C}" srcOrd="0" destOrd="0" presId="urn:microsoft.com/office/officeart/2008/layout/LinedList"/>
    <dgm:cxn modelId="{06CA4FE7-5BC7-44FC-9AE6-C1FADF9759B1}" srcId="{6F16B809-7D28-4161-A4FB-30245A035069}" destId="{50D04C10-8DC1-4107-BC93-1619052910DA}" srcOrd="2" destOrd="0" parTransId="{D90A4984-4EB9-4066-B3FB-1738C22C2E97}" sibTransId="{7801CD93-02C1-40EA-94F6-761CFD770A34}"/>
    <dgm:cxn modelId="{8A52E2FF-7BA5-4765-83D6-A4ACA069392F}" type="presOf" srcId="{7F45022D-A807-4A8F-8AAD-BBAD49115859}" destId="{3F3EC4ED-2733-4706-B64A-9B8B6B281804}" srcOrd="0" destOrd="0" presId="urn:microsoft.com/office/officeart/2008/layout/LinedList"/>
    <dgm:cxn modelId="{2FC00ADE-80F7-4251-970E-D9033667BE44}" type="presParOf" srcId="{0E4D4CB1-4325-4642-8C28-92415ED4F612}" destId="{D0201322-3745-4AA7-9D47-6C8769E1268E}" srcOrd="0" destOrd="0" presId="urn:microsoft.com/office/officeart/2008/layout/LinedList"/>
    <dgm:cxn modelId="{A2156F64-0D2A-43EC-8096-4C646E7C806D}" type="presParOf" srcId="{0E4D4CB1-4325-4642-8C28-92415ED4F612}" destId="{EF815D37-49F6-49ED-A1B5-6FB6D5175F95}" srcOrd="1" destOrd="0" presId="urn:microsoft.com/office/officeart/2008/layout/LinedList"/>
    <dgm:cxn modelId="{480FD1D4-3B9B-4AC1-8641-C2DB831F11F1}" type="presParOf" srcId="{EF815D37-49F6-49ED-A1B5-6FB6D5175F95}" destId="{7B397D1E-8325-4A10-9041-B31352A22308}" srcOrd="0" destOrd="0" presId="urn:microsoft.com/office/officeart/2008/layout/LinedList"/>
    <dgm:cxn modelId="{0E7114AF-AA20-4828-AEAE-EAE140259865}" type="presParOf" srcId="{EF815D37-49F6-49ED-A1B5-6FB6D5175F95}" destId="{E32BF965-CE6F-4D13-94F8-C8EEC320495A}" srcOrd="1" destOrd="0" presId="urn:microsoft.com/office/officeart/2008/layout/LinedList"/>
    <dgm:cxn modelId="{78C8C743-E6F4-4321-8E5B-1B8FA6240EC6}" type="presParOf" srcId="{0E4D4CB1-4325-4642-8C28-92415ED4F612}" destId="{9209D774-8A69-45A7-8C6E-7C757A12C2A9}" srcOrd="2" destOrd="0" presId="urn:microsoft.com/office/officeart/2008/layout/LinedList"/>
    <dgm:cxn modelId="{FCA0DB06-2A4C-4D73-9F15-FB1385858D1C}" type="presParOf" srcId="{0E4D4CB1-4325-4642-8C28-92415ED4F612}" destId="{CF859F88-C68A-4646-ABE2-B0DE5B43500F}" srcOrd="3" destOrd="0" presId="urn:microsoft.com/office/officeart/2008/layout/LinedList"/>
    <dgm:cxn modelId="{DDE723B2-CAB8-4713-A86D-F317C09D9309}" type="presParOf" srcId="{CF859F88-C68A-4646-ABE2-B0DE5B43500F}" destId="{9D149578-89F3-4267-A4BE-FFDDB5995013}" srcOrd="0" destOrd="0" presId="urn:microsoft.com/office/officeart/2008/layout/LinedList"/>
    <dgm:cxn modelId="{006B00D7-9225-4DE9-830D-D499C0BE0A3E}" type="presParOf" srcId="{CF859F88-C68A-4646-ABE2-B0DE5B43500F}" destId="{F8361ACA-520A-4E92-B295-B27C0A745BF6}" srcOrd="1" destOrd="0" presId="urn:microsoft.com/office/officeart/2008/layout/LinedList"/>
    <dgm:cxn modelId="{77BE0E31-6F54-4F96-8BB4-C0FA7BE67CD4}" type="presParOf" srcId="{0E4D4CB1-4325-4642-8C28-92415ED4F612}" destId="{3CA8802F-37A5-46F5-AC95-8C90CE16C47E}" srcOrd="4" destOrd="0" presId="urn:microsoft.com/office/officeart/2008/layout/LinedList"/>
    <dgm:cxn modelId="{AAB3717C-5D10-4F32-B5CC-74B9240FA136}" type="presParOf" srcId="{0E4D4CB1-4325-4642-8C28-92415ED4F612}" destId="{9960A853-83A9-45F0-9074-F58ECDBB6108}" srcOrd="5" destOrd="0" presId="urn:microsoft.com/office/officeart/2008/layout/LinedList"/>
    <dgm:cxn modelId="{75B45B7E-7736-4C71-A536-55FF11529AD4}" type="presParOf" srcId="{9960A853-83A9-45F0-9074-F58ECDBB6108}" destId="{A0AAFA6E-95D0-4FDE-8D80-32F82BB7A79E}" srcOrd="0" destOrd="0" presId="urn:microsoft.com/office/officeart/2008/layout/LinedList"/>
    <dgm:cxn modelId="{31AC8A3A-F25D-4ABD-930A-80C61D68280B}" type="presParOf" srcId="{9960A853-83A9-45F0-9074-F58ECDBB6108}" destId="{E70B362C-15F9-4B0B-B9A5-3387881706D2}" srcOrd="1" destOrd="0" presId="urn:microsoft.com/office/officeart/2008/layout/LinedList"/>
    <dgm:cxn modelId="{92A8A070-1380-45B9-BD09-382B417C40DD}" type="presParOf" srcId="{0E4D4CB1-4325-4642-8C28-92415ED4F612}" destId="{A9818945-313C-481C-AD67-59F6D248352B}" srcOrd="6" destOrd="0" presId="urn:microsoft.com/office/officeart/2008/layout/LinedList"/>
    <dgm:cxn modelId="{28D03F36-CF85-4E12-B46D-7C015B449A08}" type="presParOf" srcId="{0E4D4CB1-4325-4642-8C28-92415ED4F612}" destId="{8B2BF2A2-FD04-4F40-9312-5C6B47E604A5}" srcOrd="7" destOrd="0" presId="urn:microsoft.com/office/officeart/2008/layout/LinedList"/>
    <dgm:cxn modelId="{3DBFB1CD-1C45-4566-B775-1EB8172A0F69}" type="presParOf" srcId="{8B2BF2A2-FD04-4F40-9312-5C6B47E604A5}" destId="{3F3EC4ED-2733-4706-B64A-9B8B6B281804}" srcOrd="0" destOrd="0" presId="urn:microsoft.com/office/officeart/2008/layout/LinedList"/>
    <dgm:cxn modelId="{734BF932-28C2-4FB0-A9B1-3D1364C0850A}" type="presParOf" srcId="{8B2BF2A2-FD04-4F40-9312-5C6B47E604A5}" destId="{6F61B560-F99B-43F0-9FC1-FACC768402BB}" srcOrd="1" destOrd="0" presId="urn:microsoft.com/office/officeart/2008/layout/LinedList"/>
    <dgm:cxn modelId="{A6C47B40-4B63-4851-8D6E-239B970661F4}" type="presParOf" srcId="{0E4D4CB1-4325-4642-8C28-92415ED4F612}" destId="{0B7AA050-9174-48DD-A033-0E9D794EE237}" srcOrd="8" destOrd="0" presId="urn:microsoft.com/office/officeart/2008/layout/LinedList"/>
    <dgm:cxn modelId="{D2BED7E4-63FB-4E29-8902-B96399AE9B56}" type="presParOf" srcId="{0E4D4CB1-4325-4642-8C28-92415ED4F612}" destId="{B4983EB8-2ED0-4555-98EE-46F5DA9FD717}" srcOrd="9" destOrd="0" presId="urn:microsoft.com/office/officeart/2008/layout/LinedList"/>
    <dgm:cxn modelId="{A4B264E1-7386-42AD-90F9-996144BE6A27}" type="presParOf" srcId="{B4983EB8-2ED0-4555-98EE-46F5DA9FD717}" destId="{B4393A17-61E9-43EC-98BF-2827504E2D8C}" srcOrd="0" destOrd="0" presId="urn:microsoft.com/office/officeart/2008/layout/LinedList"/>
    <dgm:cxn modelId="{632CB698-8FE6-4B8A-9199-012E5D89819B}" type="presParOf" srcId="{B4983EB8-2ED0-4555-98EE-46F5DA9FD717}" destId="{89A07A84-9E92-4610-A351-7C831BC8A953}" srcOrd="1" destOrd="0" presId="urn:microsoft.com/office/officeart/2008/layout/LinedList"/>
    <dgm:cxn modelId="{2FB0877A-70BC-4F78-96AC-8665DB699A3D}" type="presParOf" srcId="{0E4D4CB1-4325-4642-8C28-92415ED4F612}" destId="{E1EFEA47-1D7F-468E-A8E8-999343AA152B}" srcOrd="10" destOrd="0" presId="urn:microsoft.com/office/officeart/2008/layout/LinedList"/>
    <dgm:cxn modelId="{B3113385-83C0-402D-AD98-87E992A03882}" type="presParOf" srcId="{0E4D4CB1-4325-4642-8C28-92415ED4F612}" destId="{814CDA4F-F2C6-4543-8405-1C08C27A545C}" srcOrd="11" destOrd="0" presId="urn:microsoft.com/office/officeart/2008/layout/LinedList"/>
    <dgm:cxn modelId="{1C19A574-F66D-4F20-8750-CB74275F51B2}" type="presParOf" srcId="{814CDA4F-F2C6-4543-8405-1C08C27A545C}" destId="{427BF010-1379-430C-A747-715092452977}" srcOrd="0" destOrd="0" presId="urn:microsoft.com/office/officeart/2008/layout/LinedList"/>
    <dgm:cxn modelId="{35391C7B-8652-489D-9506-7BC9826221D5}" type="presParOf" srcId="{814CDA4F-F2C6-4543-8405-1C08C27A545C}" destId="{06C78919-09BC-46D7-8D2C-DE89FEC5075B}" srcOrd="1" destOrd="0" presId="urn:microsoft.com/office/officeart/2008/layout/LinedList"/>
    <dgm:cxn modelId="{630533BF-9501-4C00-9712-9D7A16F02CB1}" type="presParOf" srcId="{0E4D4CB1-4325-4642-8C28-92415ED4F612}" destId="{D8200E22-5C2B-4395-A0C8-1E7A28838FD9}" srcOrd="12" destOrd="0" presId="urn:microsoft.com/office/officeart/2008/layout/LinedList"/>
    <dgm:cxn modelId="{849A6300-285A-484D-8275-959D89FFA808}" type="presParOf" srcId="{0E4D4CB1-4325-4642-8C28-92415ED4F612}" destId="{2A0930DA-DF51-4063-8377-B896970957B1}" srcOrd="13" destOrd="0" presId="urn:microsoft.com/office/officeart/2008/layout/LinedList"/>
    <dgm:cxn modelId="{C5209167-D92A-42E1-A93B-C2670940774B}" type="presParOf" srcId="{2A0930DA-DF51-4063-8377-B896970957B1}" destId="{61461414-CCB4-47BF-BE0A-894C8FDC5625}" srcOrd="0" destOrd="0" presId="urn:microsoft.com/office/officeart/2008/layout/LinedList"/>
    <dgm:cxn modelId="{BE5732ED-C235-4D40-B377-ABBF4F6D78B9}" type="presParOf" srcId="{2A0930DA-DF51-4063-8377-B896970957B1}" destId="{4C3A0BFD-6211-4251-B4A5-C4331D6827C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5ECE56-73D3-4BEA-B259-6591177A9C97}"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9021A050-E051-4DC8-9BD3-5A8BE52493DE}">
      <dgm:prSet/>
      <dgm:spPr/>
      <dgm:t>
        <a:bodyPr/>
        <a:lstStyle/>
        <a:p>
          <a:r>
            <a:rPr lang="es-MX" dirty="0">
              <a:latin typeface="Times New Roman" panose="02020603050405020304" pitchFamily="18" charset="0"/>
              <a:cs typeface="Times New Roman" panose="02020603050405020304" pitchFamily="18" charset="0"/>
            </a:rPr>
            <a:t>1 tubo de papel higiénico o de cocina </a:t>
          </a:r>
          <a:endParaRPr lang="en-US" dirty="0">
            <a:latin typeface="Times New Roman" panose="02020603050405020304" pitchFamily="18" charset="0"/>
            <a:cs typeface="Times New Roman" panose="02020603050405020304" pitchFamily="18" charset="0"/>
          </a:endParaRPr>
        </a:p>
      </dgm:t>
    </dgm:pt>
    <dgm:pt modelId="{F27483A0-3CB0-4FBD-A34B-FAAA2200D2FB}" type="parTrans" cxnId="{B73B3F5D-712D-4701-A580-576E91F2C8C8}">
      <dgm:prSet/>
      <dgm:spPr/>
      <dgm:t>
        <a:bodyPr/>
        <a:lstStyle/>
        <a:p>
          <a:endParaRPr lang="en-US"/>
        </a:p>
      </dgm:t>
    </dgm:pt>
    <dgm:pt modelId="{D05E18C3-8802-4F9B-A5DC-796B58247A99}" type="sibTrans" cxnId="{B73B3F5D-712D-4701-A580-576E91F2C8C8}">
      <dgm:prSet/>
      <dgm:spPr/>
      <dgm:t>
        <a:bodyPr/>
        <a:lstStyle/>
        <a:p>
          <a:endParaRPr lang="en-US"/>
        </a:p>
      </dgm:t>
    </dgm:pt>
    <dgm:pt modelId="{9A8F2865-E7AD-4BE9-9A6E-B7C618A26033}">
      <dgm:prSet/>
      <dgm:spPr/>
      <dgm:t>
        <a:bodyPr/>
        <a:lstStyle/>
        <a:p>
          <a:r>
            <a:rPr lang="es-MX" dirty="0">
              <a:latin typeface="Times New Roman" panose="02020603050405020304" pitchFamily="18" charset="0"/>
              <a:cs typeface="Times New Roman" panose="02020603050405020304" pitchFamily="18" charset="0"/>
            </a:rPr>
            <a:t>1 CD’ o cartoncillo con aluminio </a:t>
          </a:r>
          <a:endParaRPr lang="en-US" dirty="0">
            <a:latin typeface="Times New Roman" panose="02020603050405020304" pitchFamily="18" charset="0"/>
            <a:cs typeface="Times New Roman" panose="02020603050405020304" pitchFamily="18" charset="0"/>
          </a:endParaRPr>
        </a:p>
      </dgm:t>
    </dgm:pt>
    <dgm:pt modelId="{321BEDC8-5EE2-450C-9D11-608684B3E40A}" type="parTrans" cxnId="{9C0A35F8-8EC2-453F-8689-67B8CDA74E16}">
      <dgm:prSet/>
      <dgm:spPr/>
      <dgm:t>
        <a:bodyPr/>
        <a:lstStyle/>
        <a:p>
          <a:endParaRPr lang="en-US"/>
        </a:p>
      </dgm:t>
    </dgm:pt>
    <dgm:pt modelId="{E4965727-B440-4F05-8DEF-014E82FABB1C}" type="sibTrans" cxnId="{9C0A35F8-8EC2-453F-8689-67B8CDA74E16}">
      <dgm:prSet/>
      <dgm:spPr/>
      <dgm:t>
        <a:bodyPr/>
        <a:lstStyle/>
        <a:p>
          <a:endParaRPr lang="en-US"/>
        </a:p>
      </dgm:t>
    </dgm:pt>
    <dgm:pt modelId="{0623CA7A-E727-4A45-8C82-B63CBE815E97}">
      <dgm:prSet/>
      <dgm:spPr/>
      <dgm:t>
        <a:bodyPr/>
        <a:lstStyle/>
        <a:p>
          <a:r>
            <a:rPr lang="es-MX" dirty="0">
              <a:latin typeface="Times New Roman" panose="02020603050405020304" pitchFamily="18" charset="0"/>
              <a:cs typeface="Times New Roman" panose="02020603050405020304" pitchFamily="18" charset="0"/>
            </a:rPr>
            <a:t>Marcadores</a:t>
          </a:r>
          <a:r>
            <a:rPr lang="es-MX" dirty="0"/>
            <a:t> </a:t>
          </a:r>
          <a:endParaRPr lang="en-US" dirty="0"/>
        </a:p>
      </dgm:t>
    </dgm:pt>
    <dgm:pt modelId="{7F0F8DB6-E966-4122-9532-5CA51589AB41}" type="parTrans" cxnId="{4463B6BE-B606-45DF-B1EF-C3F723266D99}">
      <dgm:prSet/>
      <dgm:spPr/>
      <dgm:t>
        <a:bodyPr/>
        <a:lstStyle/>
        <a:p>
          <a:endParaRPr lang="en-US"/>
        </a:p>
      </dgm:t>
    </dgm:pt>
    <dgm:pt modelId="{A0E0958B-C55F-44EF-B60A-73653FA69BF0}" type="sibTrans" cxnId="{4463B6BE-B606-45DF-B1EF-C3F723266D99}">
      <dgm:prSet/>
      <dgm:spPr/>
      <dgm:t>
        <a:bodyPr/>
        <a:lstStyle/>
        <a:p>
          <a:endParaRPr lang="en-US"/>
        </a:p>
      </dgm:t>
    </dgm:pt>
    <dgm:pt modelId="{6D0B15BD-7A83-4EE4-9D5C-CA917008E340}">
      <dgm:prSet/>
      <dgm:spPr/>
      <dgm:t>
        <a:bodyPr/>
        <a:lstStyle/>
        <a:p>
          <a:r>
            <a:rPr lang="es-MX" dirty="0">
              <a:latin typeface="Times New Roman" panose="02020603050405020304" pitchFamily="18" charset="0"/>
              <a:cs typeface="Times New Roman" panose="02020603050405020304" pitchFamily="18" charset="0"/>
            </a:rPr>
            <a:t>Cuentas o pequeños diamantes</a:t>
          </a:r>
          <a:endParaRPr lang="en-US" dirty="0">
            <a:latin typeface="Times New Roman" panose="02020603050405020304" pitchFamily="18" charset="0"/>
            <a:cs typeface="Times New Roman" panose="02020603050405020304" pitchFamily="18" charset="0"/>
          </a:endParaRPr>
        </a:p>
      </dgm:t>
    </dgm:pt>
    <dgm:pt modelId="{103CA8EE-DED3-4445-802C-85ADDD55C4BB}" type="parTrans" cxnId="{281528AD-2AF9-4F41-B65C-C340052FA646}">
      <dgm:prSet/>
      <dgm:spPr/>
      <dgm:t>
        <a:bodyPr/>
        <a:lstStyle/>
        <a:p>
          <a:endParaRPr lang="en-US"/>
        </a:p>
      </dgm:t>
    </dgm:pt>
    <dgm:pt modelId="{C0FA69FA-65B4-45F9-AC72-665A933BFF2C}" type="sibTrans" cxnId="{281528AD-2AF9-4F41-B65C-C340052FA646}">
      <dgm:prSet/>
      <dgm:spPr/>
      <dgm:t>
        <a:bodyPr/>
        <a:lstStyle/>
        <a:p>
          <a:endParaRPr lang="en-US"/>
        </a:p>
      </dgm:t>
    </dgm:pt>
    <dgm:pt modelId="{7AD4F5B5-CCA5-4A92-B385-AACD6F407F5C}">
      <dgm:prSet/>
      <dgm:spPr/>
      <dgm:t>
        <a:bodyPr/>
        <a:lstStyle/>
        <a:p>
          <a:r>
            <a:rPr lang="es-MX" dirty="0">
              <a:latin typeface="Times New Roman" panose="02020603050405020304" pitchFamily="18" charset="0"/>
              <a:cs typeface="Times New Roman" panose="02020603050405020304" pitchFamily="18" charset="0"/>
            </a:rPr>
            <a:t>Silicón</a:t>
          </a:r>
          <a:r>
            <a:rPr lang="es-MX" dirty="0"/>
            <a:t> </a:t>
          </a:r>
          <a:endParaRPr lang="en-US" dirty="0"/>
        </a:p>
      </dgm:t>
    </dgm:pt>
    <dgm:pt modelId="{0053D14F-D3B6-4AE6-906E-050A57EA3CA0}" type="parTrans" cxnId="{B1D3EA6E-858E-4F9B-8ED7-84AB956BD57A}">
      <dgm:prSet/>
      <dgm:spPr/>
      <dgm:t>
        <a:bodyPr/>
        <a:lstStyle/>
        <a:p>
          <a:endParaRPr lang="en-US"/>
        </a:p>
      </dgm:t>
    </dgm:pt>
    <dgm:pt modelId="{9B5A7B82-EF77-4988-975E-2FB3A26B7543}" type="sibTrans" cxnId="{B1D3EA6E-858E-4F9B-8ED7-84AB956BD57A}">
      <dgm:prSet/>
      <dgm:spPr/>
      <dgm:t>
        <a:bodyPr/>
        <a:lstStyle/>
        <a:p>
          <a:endParaRPr lang="en-US"/>
        </a:p>
      </dgm:t>
    </dgm:pt>
    <dgm:pt modelId="{C4A82F5F-794B-4A3D-8897-BF15A1B690D2}">
      <dgm:prSet/>
      <dgm:spPr/>
      <dgm:t>
        <a:bodyPr/>
        <a:lstStyle/>
        <a:p>
          <a:r>
            <a:rPr lang="es-MX" dirty="0">
              <a:latin typeface="Times New Roman" panose="02020603050405020304" pitchFamily="18" charset="0"/>
              <a:cs typeface="Times New Roman" panose="02020603050405020304" pitchFamily="18" charset="0"/>
            </a:rPr>
            <a:t>Botella de plástico </a:t>
          </a:r>
          <a:endParaRPr lang="en-US" dirty="0">
            <a:latin typeface="Times New Roman" panose="02020603050405020304" pitchFamily="18" charset="0"/>
            <a:cs typeface="Times New Roman" panose="02020603050405020304" pitchFamily="18" charset="0"/>
          </a:endParaRPr>
        </a:p>
      </dgm:t>
    </dgm:pt>
    <dgm:pt modelId="{78A54BAC-E716-4275-8F55-7F3F63DE5831}" type="parTrans" cxnId="{A1722F25-F51A-46E8-ABC0-67EF90E26A3C}">
      <dgm:prSet/>
      <dgm:spPr/>
      <dgm:t>
        <a:bodyPr/>
        <a:lstStyle/>
        <a:p>
          <a:endParaRPr lang="en-US"/>
        </a:p>
      </dgm:t>
    </dgm:pt>
    <dgm:pt modelId="{CA1BE1E6-9D16-41E6-B4B9-DABA995E7BCF}" type="sibTrans" cxnId="{A1722F25-F51A-46E8-ABC0-67EF90E26A3C}">
      <dgm:prSet/>
      <dgm:spPr/>
      <dgm:t>
        <a:bodyPr/>
        <a:lstStyle/>
        <a:p>
          <a:endParaRPr lang="en-US"/>
        </a:p>
      </dgm:t>
    </dgm:pt>
    <dgm:pt modelId="{50660C70-5705-4B8F-86CC-91B604CA8AA7}" type="pres">
      <dgm:prSet presAssocID="{CE5ECE56-73D3-4BEA-B259-6591177A9C97}" presName="vert0" presStyleCnt="0">
        <dgm:presLayoutVars>
          <dgm:dir/>
          <dgm:animOne val="branch"/>
          <dgm:animLvl val="lvl"/>
        </dgm:presLayoutVars>
      </dgm:prSet>
      <dgm:spPr/>
    </dgm:pt>
    <dgm:pt modelId="{E956D210-90E1-47AC-B96B-F6EDB8095902}" type="pres">
      <dgm:prSet presAssocID="{9021A050-E051-4DC8-9BD3-5A8BE52493DE}" presName="thickLine" presStyleLbl="alignNode1" presStyleIdx="0" presStyleCnt="6"/>
      <dgm:spPr/>
    </dgm:pt>
    <dgm:pt modelId="{20B3BA80-F709-4EE5-A2A4-5816EE8C7E84}" type="pres">
      <dgm:prSet presAssocID="{9021A050-E051-4DC8-9BD3-5A8BE52493DE}" presName="horz1" presStyleCnt="0"/>
      <dgm:spPr/>
    </dgm:pt>
    <dgm:pt modelId="{23CE6E66-5FBB-44C8-B89B-EDD5BD051048}" type="pres">
      <dgm:prSet presAssocID="{9021A050-E051-4DC8-9BD3-5A8BE52493DE}" presName="tx1" presStyleLbl="revTx" presStyleIdx="0" presStyleCnt="6"/>
      <dgm:spPr/>
    </dgm:pt>
    <dgm:pt modelId="{3D9BB57A-61BF-48A7-97EB-C2DC82ACE350}" type="pres">
      <dgm:prSet presAssocID="{9021A050-E051-4DC8-9BD3-5A8BE52493DE}" presName="vert1" presStyleCnt="0"/>
      <dgm:spPr/>
    </dgm:pt>
    <dgm:pt modelId="{F4CC3EEC-3EDA-4022-9B41-8471FB4868E3}" type="pres">
      <dgm:prSet presAssocID="{9A8F2865-E7AD-4BE9-9A6E-B7C618A26033}" presName="thickLine" presStyleLbl="alignNode1" presStyleIdx="1" presStyleCnt="6"/>
      <dgm:spPr/>
    </dgm:pt>
    <dgm:pt modelId="{C2B38961-1306-4F7C-AA22-9FE8E7E396BC}" type="pres">
      <dgm:prSet presAssocID="{9A8F2865-E7AD-4BE9-9A6E-B7C618A26033}" presName="horz1" presStyleCnt="0"/>
      <dgm:spPr/>
    </dgm:pt>
    <dgm:pt modelId="{9B59CB8F-9A1A-4382-ADE6-97937127CE52}" type="pres">
      <dgm:prSet presAssocID="{9A8F2865-E7AD-4BE9-9A6E-B7C618A26033}" presName="tx1" presStyleLbl="revTx" presStyleIdx="1" presStyleCnt="6"/>
      <dgm:spPr/>
    </dgm:pt>
    <dgm:pt modelId="{0500B5D3-B7EB-48C8-A8E0-5385106586A9}" type="pres">
      <dgm:prSet presAssocID="{9A8F2865-E7AD-4BE9-9A6E-B7C618A26033}" presName="vert1" presStyleCnt="0"/>
      <dgm:spPr/>
    </dgm:pt>
    <dgm:pt modelId="{E9C9A0D0-9841-4626-A457-141CC19DD24C}" type="pres">
      <dgm:prSet presAssocID="{0623CA7A-E727-4A45-8C82-B63CBE815E97}" presName="thickLine" presStyleLbl="alignNode1" presStyleIdx="2" presStyleCnt="6"/>
      <dgm:spPr/>
    </dgm:pt>
    <dgm:pt modelId="{893DBFBE-F274-4D11-A31D-6151DEF9EC6A}" type="pres">
      <dgm:prSet presAssocID="{0623CA7A-E727-4A45-8C82-B63CBE815E97}" presName="horz1" presStyleCnt="0"/>
      <dgm:spPr/>
    </dgm:pt>
    <dgm:pt modelId="{E228AD9D-59CE-42B4-B3F0-F8180BE5C5F1}" type="pres">
      <dgm:prSet presAssocID="{0623CA7A-E727-4A45-8C82-B63CBE815E97}" presName="tx1" presStyleLbl="revTx" presStyleIdx="2" presStyleCnt="6"/>
      <dgm:spPr/>
    </dgm:pt>
    <dgm:pt modelId="{50CC15D6-D215-45EA-A99B-0B124D2E3932}" type="pres">
      <dgm:prSet presAssocID="{0623CA7A-E727-4A45-8C82-B63CBE815E97}" presName="vert1" presStyleCnt="0"/>
      <dgm:spPr/>
    </dgm:pt>
    <dgm:pt modelId="{D140C76D-CFF9-497C-8501-25ABE9CE3D25}" type="pres">
      <dgm:prSet presAssocID="{6D0B15BD-7A83-4EE4-9D5C-CA917008E340}" presName="thickLine" presStyleLbl="alignNode1" presStyleIdx="3" presStyleCnt="6"/>
      <dgm:spPr/>
    </dgm:pt>
    <dgm:pt modelId="{03741347-479A-4EF7-833A-74AC8B9CCFC9}" type="pres">
      <dgm:prSet presAssocID="{6D0B15BD-7A83-4EE4-9D5C-CA917008E340}" presName="horz1" presStyleCnt="0"/>
      <dgm:spPr/>
    </dgm:pt>
    <dgm:pt modelId="{71EDEB86-5235-44CB-B92A-44837F4FF7FC}" type="pres">
      <dgm:prSet presAssocID="{6D0B15BD-7A83-4EE4-9D5C-CA917008E340}" presName="tx1" presStyleLbl="revTx" presStyleIdx="3" presStyleCnt="6"/>
      <dgm:spPr/>
    </dgm:pt>
    <dgm:pt modelId="{85EE3B7B-4FC5-4ED6-BA87-0893F9854A16}" type="pres">
      <dgm:prSet presAssocID="{6D0B15BD-7A83-4EE4-9D5C-CA917008E340}" presName="vert1" presStyleCnt="0"/>
      <dgm:spPr/>
    </dgm:pt>
    <dgm:pt modelId="{7FB12084-CA31-4E1C-B557-49F27ECC22E5}" type="pres">
      <dgm:prSet presAssocID="{7AD4F5B5-CCA5-4A92-B385-AACD6F407F5C}" presName="thickLine" presStyleLbl="alignNode1" presStyleIdx="4" presStyleCnt="6"/>
      <dgm:spPr/>
    </dgm:pt>
    <dgm:pt modelId="{9207C07C-F3BD-4659-947F-D4EB25265130}" type="pres">
      <dgm:prSet presAssocID="{7AD4F5B5-CCA5-4A92-B385-AACD6F407F5C}" presName="horz1" presStyleCnt="0"/>
      <dgm:spPr/>
    </dgm:pt>
    <dgm:pt modelId="{4C672464-7B9E-4200-A93E-B8FD99C85145}" type="pres">
      <dgm:prSet presAssocID="{7AD4F5B5-CCA5-4A92-B385-AACD6F407F5C}" presName="tx1" presStyleLbl="revTx" presStyleIdx="4" presStyleCnt="6" custLinFactNeighborX="-3386" custLinFactNeighborY="293"/>
      <dgm:spPr/>
    </dgm:pt>
    <dgm:pt modelId="{871B9303-D8EF-403D-B6CF-4025CE760E28}" type="pres">
      <dgm:prSet presAssocID="{7AD4F5B5-CCA5-4A92-B385-AACD6F407F5C}" presName="vert1" presStyleCnt="0"/>
      <dgm:spPr/>
    </dgm:pt>
    <dgm:pt modelId="{914D0564-4E11-4E93-AFDE-A8304B4943DF}" type="pres">
      <dgm:prSet presAssocID="{C4A82F5F-794B-4A3D-8897-BF15A1B690D2}" presName="thickLine" presStyleLbl="alignNode1" presStyleIdx="5" presStyleCnt="6"/>
      <dgm:spPr/>
    </dgm:pt>
    <dgm:pt modelId="{1C2F5BB9-BBAD-43F5-9168-DDAB65AE560B}" type="pres">
      <dgm:prSet presAssocID="{C4A82F5F-794B-4A3D-8897-BF15A1B690D2}" presName="horz1" presStyleCnt="0"/>
      <dgm:spPr/>
    </dgm:pt>
    <dgm:pt modelId="{C9F3BF25-2A5D-415E-94EE-8EDE089BF513}" type="pres">
      <dgm:prSet presAssocID="{C4A82F5F-794B-4A3D-8897-BF15A1B690D2}" presName="tx1" presStyleLbl="revTx" presStyleIdx="5" presStyleCnt="6" custLinFactNeighborX="-3386" custLinFactNeighborY="293"/>
      <dgm:spPr/>
    </dgm:pt>
    <dgm:pt modelId="{F2D0E226-7AE5-4B53-91DD-7CB234FC448D}" type="pres">
      <dgm:prSet presAssocID="{C4A82F5F-794B-4A3D-8897-BF15A1B690D2}" presName="vert1" presStyleCnt="0"/>
      <dgm:spPr/>
    </dgm:pt>
  </dgm:ptLst>
  <dgm:cxnLst>
    <dgm:cxn modelId="{85678D17-7A13-474E-8809-24FE59C6E924}" type="presOf" srcId="{9A8F2865-E7AD-4BE9-9A6E-B7C618A26033}" destId="{9B59CB8F-9A1A-4382-ADE6-97937127CE52}" srcOrd="0" destOrd="0" presId="urn:microsoft.com/office/officeart/2008/layout/LinedList"/>
    <dgm:cxn modelId="{A1722F25-F51A-46E8-ABC0-67EF90E26A3C}" srcId="{CE5ECE56-73D3-4BEA-B259-6591177A9C97}" destId="{C4A82F5F-794B-4A3D-8897-BF15A1B690D2}" srcOrd="5" destOrd="0" parTransId="{78A54BAC-E716-4275-8F55-7F3F63DE5831}" sibTransId="{CA1BE1E6-9D16-41E6-B4B9-DABA995E7BCF}"/>
    <dgm:cxn modelId="{2A4F1F5C-BCCF-4BAD-8196-5251515A91B7}" type="presOf" srcId="{0623CA7A-E727-4A45-8C82-B63CBE815E97}" destId="{E228AD9D-59CE-42B4-B3F0-F8180BE5C5F1}" srcOrd="0" destOrd="0" presId="urn:microsoft.com/office/officeart/2008/layout/LinedList"/>
    <dgm:cxn modelId="{B73B3F5D-712D-4701-A580-576E91F2C8C8}" srcId="{CE5ECE56-73D3-4BEA-B259-6591177A9C97}" destId="{9021A050-E051-4DC8-9BD3-5A8BE52493DE}" srcOrd="0" destOrd="0" parTransId="{F27483A0-3CB0-4FBD-A34B-FAAA2200D2FB}" sibTransId="{D05E18C3-8802-4F9B-A5DC-796B58247A99}"/>
    <dgm:cxn modelId="{104CA249-DBE9-45F7-ACF9-7FBA74DC7564}" type="presOf" srcId="{6D0B15BD-7A83-4EE4-9D5C-CA917008E340}" destId="{71EDEB86-5235-44CB-B92A-44837F4FF7FC}" srcOrd="0" destOrd="0" presId="urn:microsoft.com/office/officeart/2008/layout/LinedList"/>
    <dgm:cxn modelId="{4E65826E-D5E9-44B4-8686-F657850700A8}" type="presOf" srcId="{CE5ECE56-73D3-4BEA-B259-6591177A9C97}" destId="{50660C70-5705-4B8F-86CC-91B604CA8AA7}" srcOrd="0" destOrd="0" presId="urn:microsoft.com/office/officeart/2008/layout/LinedList"/>
    <dgm:cxn modelId="{B1D3EA6E-858E-4F9B-8ED7-84AB956BD57A}" srcId="{CE5ECE56-73D3-4BEA-B259-6591177A9C97}" destId="{7AD4F5B5-CCA5-4A92-B385-AACD6F407F5C}" srcOrd="4" destOrd="0" parTransId="{0053D14F-D3B6-4AE6-906E-050A57EA3CA0}" sibTransId="{9B5A7B82-EF77-4988-975E-2FB3A26B7543}"/>
    <dgm:cxn modelId="{C0F23F93-42CD-4E93-946C-69BB43D22D09}" type="presOf" srcId="{7AD4F5B5-CCA5-4A92-B385-AACD6F407F5C}" destId="{4C672464-7B9E-4200-A93E-B8FD99C85145}" srcOrd="0" destOrd="0" presId="urn:microsoft.com/office/officeart/2008/layout/LinedList"/>
    <dgm:cxn modelId="{6CB3CE9D-A755-47CC-8F21-E13A5357187D}" type="presOf" srcId="{C4A82F5F-794B-4A3D-8897-BF15A1B690D2}" destId="{C9F3BF25-2A5D-415E-94EE-8EDE089BF513}" srcOrd="0" destOrd="0" presId="urn:microsoft.com/office/officeart/2008/layout/LinedList"/>
    <dgm:cxn modelId="{281528AD-2AF9-4F41-B65C-C340052FA646}" srcId="{CE5ECE56-73D3-4BEA-B259-6591177A9C97}" destId="{6D0B15BD-7A83-4EE4-9D5C-CA917008E340}" srcOrd="3" destOrd="0" parTransId="{103CA8EE-DED3-4445-802C-85ADDD55C4BB}" sibTransId="{C0FA69FA-65B4-45F9-AC72-665A933BFF2C}"/>
    <dgm:cxn modelId="{4463B6BE-B606-45DF-B1EF-C3F723266D99}" srcId="{CE5ECE56-73D3-4BEA-B259-6591177A9C97}" destId="{0623CA7A-E727-4A45-8C82-B63CBE815E97}" srcOrd="2" destOrd="0" parTransId="{7F0F8DB6-E966-4122-9532-5CA51589AB41}" sibTransId="{A0E0958B-C55F-44EF-B60A-73653FA69BF0}"/>
    <dgm:cxn modelId="{9C0A35F8-8EC2-453F-8689-67B8CDA74E16}" srcId="{CE5ECE56-73D3-4BEA-B259-6591177A9C97}" destId="{9A8F2865-E7AD-4BE9-9A6E-B7C618A26033}" srcOrd="1" destOrd="0" parTransId="{321BEDC8-5EE2-450C-9D11-608684B3E40A}" sibTransId="{E4965727-B440-4F05-8DEF-014E82FABB1C}"/>
    <dgm:cxn modelId="{7D2DF7FE-4573-419A-BA57-00ADC96129D0}" type="presOf" srcId="{9021A050-E051-4DC8-9BD3-5A8BE52493DE}" destId="{23CE6E66-5FBB-44C8-B89B-EDD5BD051048}" srcOrd="0" destOrd="0" presId="urn:microsoft.com/office/officeart/2008/layout/LinedList"/>
    <dgm:cxn modelId="{C8B44625-C7F3-41BC-89EA-356F8F4D0B8A}" type="presParOf" srcId="{50660C70-5705-4B8F-86CC-91B604CA8AA7}" destId="{E956D210-90E1-47AC-B96B-F6EDB8095902}" srcOrd="0" destOrd="0" presId="urn:microsoft.com/office/officeart/2008/layout/LinedList"/>
    <dgm:cxn modelId="{B1E2B6DD-C3CA-4CB9-8A0C-3EE5822EDAE9}" type="presParOf" srcId="{50660C70-5705-4B8F-86CC-91B604CA8AA7}" destId="{20B3BA80-F709-4EE5-A2A4-5816EE8C7E84}" srcOrd="1" destOrd="0" presId="urn:microsoft.com/office/officeart/2008/layout/LinedList"/>
    <dgm:cxn modelId="{E3FA868C-7F10-46BC-AF9B-05AF29EFB4C9}" type="presParOf" srcId="{20B3BA80-F709-4EE5-A2A4-5816EE8C7E84}" destId="{23CE6E66-5FBB-44C8-B89B-EDD5BD051048}" srcOrd="0" destOrd="0" presId="urn:microsoft.com/office/officeart/2008/layout/LinedList"/>
    <dgm:cxn modelId="{F9BB2B5D-A9F1-48AC-8FD3-052E0361D2D2}" type="presParOf" srcId="{20B3BA80-F709-4EE5-A2A4-5816EE8C7E84}" destId="{3D9BB57A-61BF-48A7-97EB-C2DC82ACE350}" srcOrd="1" destOrd="0" presId="urn:microsoft.com/office/officeart/2008/layout/LinedList"/>
    <dgm:cxn modelId="{4A883D16-F0CA-4FA5-AA18-850E8C3BCBFB}" type="presParOf" srcId="{50660C70-5705-4B8F-86CC-91B604CA8AA7}" destId="{F4CC3EEC-3EDA-4022-9B41-8471FB4868E3}" srcOrd="2" destOrd="0" presId="urn:microsoft.com/office/officeart/2008/layout/LinedList"/>
    <dgm:cxn modelId="{A7608309-F559-4DEB-B2D1-CC92D0D49944}" type="presParOf" srcId="{50660C70-5705-4B8F-86CC-91B604CA8AA7}" destId="{C2B38961-1306-4F7C-AA22-9FE8E7E396BC}" srcOrd="3" destOrd="0" presId="urn:microsoft.com/office/officeart/2008/layout/LinedList"/>
    <dgm:cxn modelId="{B118743B-361D-4A8C-B9E5-E59416A8BFD2}" type="presParOf" srcId="{C2B38961-1306-4F7C-AA22-9FE8E7E396BC}" destId="{9B59CB8F-9A1A-4382-ADE6-97937127CE52}" srcOrd="0" destOrd="0" presId="urn:microsoft.com/office/officeart/2008/layout/LinedList"/>
    <dgm:cxn modelId="{AAFC89DE-8D2A-4C1D-AB02-168DE0193009}" type="presParOf" srcId="{C2B38961-1306-4F7C-AA22-9FE8E7E396BC}" destId="{0500B5D3-B7EB-48C8-A8E0-5385106586A9}" srcOrd="1" destOrd="0" presId="urn:microsoft.com/office/officeart/2008/layout/LinedList"/>
    <dgm:cxn modelId="{150202D7-860F-4592-9968-FEBDD30EA175}" type="presParOf" srcId="{50660C70-5705-4B8F-86CC-91B604CA8AA7}" destId="{E9C9A0D0-9841-4626-A457-141CC19DD24C}" srcOrd="4" destOrd="0" presId="urn:microsoft.com/office/officeart/2008/layout/LinedList"/>
    <dgm:cxn modelId="{14B12DA0-DE80-4A84-B8D1-3E6C001A926E}" type="presParOf" srcId="{50660C70-5705-4B8F-86CC-91B604CA8AA7}" destId="{893DBFBE-F274-4D11-A31D-6151DEF9EC6A}" srcOrd="5" destOrd="0" presId="urn:microsoft.com/office/officeart/2008/layout/LinedList"/>
    <dgm:cxn modelId="{959C3518-C1F6-4387-956F-E4A3236C4EE7}" type="presParOf" srcId="{893DBFBE-F274-4D11-A31D-6151DEF9EC6A}" destId="{E228AD9D-59CE-42B4-B3F0-F8180BE5C5F1}" srcOrd="0" destOrd="0" presId="urn:microsoft.com/office/officeart/2008/layout/LinedList"/>
    <dgm:cxn modelId="{6AFFED38-8E38-468C-A06A-F9194C52F16D}" type="presParOf" srcId="{893DBFBE-F274-4D11-A31D-6151DEF9EC6A}" destId="{50CC15D6-D215-45EA-A99B-0B124D2E3932}" srcOrd="1" destOrd="0" presId="urn:microsoft.com/office/officeart/2008/layout/LinedList"/>
    <dgm:cxn modelId="{15462929-ED4C-4699-BA52-09DAC4580279}" type="presParOf" srcId="{50660C70-5705-4B8F-86CC-91B604CA8AA7}" destId="{D140C76D-CFF9-497C-8501-25ABE9CE3D25}" srcOrd="6" destOrd="0" presId="urn:microsoft.com/office/officeart/2008/layout/LinedList"/>
    <dgm:cxn modelId="{52A8ACD4-7B9A-4A3A-89C2-B5386AD71AD9}" type="presParOf" srcId="{50660C70-5705-4B8F-86CC-91B604CA8AA7}" destId="{03741347-479A-4EF7-833A-74AC8B9CCFC9}" srcOrd="7" destOrd="0" presId="urn:microsoft.com/office/officeart/2008/layout/LinedList"/>
    <dgm:cxn modelId="{D6BD269F-C9CC-4223-96F6-E1AB39951A67}" type="presParOf" srcId="{03741347-479A-4EF7-833A-74AC8B9CCFC9}" destId="{71EDEB86-5235-44CB-B92A-44837F4FF7FC}" srcOrd="0" destOrd="0" presId="urn:microsoft.com/office/officeart/2008/layout/LinedList"/>
    <dgm:cxn modelId="{3EABF38F-F869-4CEF-A6AC-C68DA2E0E4F4}" type="presParOf" srcId="{03741347-479A-4EF7-833A-74AC8B9CCFC9}" destId="{85EE3B7B-4FC5-4ED6-BA87-0893F9854A16}" srcOrd="1" destOrd="0" presId="urn:microsoft.com/office/officeart/2008/layout/LinedList"/>
    <dgm:cxn modelId="{AC63BA6A-EFF7-4860-B406-D2D2A0ECF04F}" type="presParOf" srcId="{50660C70-5705-4B8F-86CC-91B604CA8AA7}" destId="{7FB12084-CA31-4E1C-B557-49F27ECC22E5}" srcOrd="8" destOrd="0" presId="urn:microsoft.com/office/officeart/2008/layout/LinedList"/>
    <dgm:cxn modelId="{7CDB1D99-31D9-4EA8-90D5-99B534FDCCB2}" type="presParOf" srcId="{50660C70-5705-4B8F-86CC-91B604CA8AA7}" destId="{9207C07C-F3BD-4659-947F-D4EB25265130}" srcOrd="9" destOrd="0" presId="urn:microsoft.com/office/officeart/2008/layout/LinedList"/>
    <dgm:cxn modelId="{FD8D0A47-9337-4564-85D3-FD24ED5E327E}" type="presParOf" srcId="{9207C07C-F3BD-4659-947F-D4EB25265130}" destId="{4C672464-7B9E-4200-A93E-B8FD99C85145}" srcOrd="0" destOrd="0" presId="urn:microsoft.com/office/officeart/2008/layout/LinedList"/>
    <dgm:cxn modelId="{10C2EF0E-4953-4B79-B4EE-B72BB8A2D38B}" type="presParOf" srcId="{9207C07C-F3BD-4659-947F-D4EB25265130}" destId="{871B9303-D8EF-403D-B6CF-4025CE760E28}" srcOrd="1" destOrd="0" presId="urn:microsoft.com/office/officeart/2008/layout/LinedList"/>
    <dgm:cxn modelId="{FDB63309-411E-4A26-BD9B-BB21A13ED5FD}" type="presParOf" srcId="{50660C70-5705-4B8F-86CC-91B604CA8AA7}" destId="{914D0564-4E11-4E93-AFDE-A8304B4943DF}" srcOrd="10" destOrd="0" presId="urn:microsoft.com/office/officeart/2008/layout/LinedList"/>
    <dgm:cxn modelId="{F1F55419-F5F6-44B3-8679-F40A2FDC61CF}" type="presParOf" srcId="{50660C70-5705-4B8F-86CC-91B604CA8AA7}" destId="{1C2F5BB9-BBAD-43F5-9168-DDAB65AE560B}" srcOrd="11" destOrd="0" presId="urn:microsoft.com/office/officeart/2008/layout/LinedList"/>
    <dgm:cxn modelId="{6D046C04-FF68-4943-B1A5-E4B36220A893}" type="presParOf" srcId="{1C2F5BB9-BBAD-43F5-9168-DDAB65AE560B}" destId="{C9F3BF25-2A5D-415E-94EE-8EDE089BF513}" srcOrd="0" destOrd="0" presId="urn:microsoft.com/office/officeart/2008/layout/LinedList"/>
    <dgm:cxn modelId="{191ACAC0-C696-459A-B6C1-89D46A41A677}" type="presParOf" srcId="{1C2F5BB9-BBAD-43F5-9168-DDAB65AE560B}" destId="{F2D0E226-7AE5-4B53-91DD-7CB234FC448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387C0F-3611-468B-961B-6C6A7C73509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8A99789-30D6-45E1-8469-9B041A2A4859}">
      <dgm:prSet/>
      <dgm:spPr/>
      <dgm:t>
        <a:bodyPr/>
        <a:lstStyle/>
        <a:p>
          <a:r>
            <a:rPr lang="es-MX"/>
            <a:t>Pegamento </a:t>
          </a:r>
          <a:endParaRPr lang="en-US"/>
        </a:p>
      </dgm:t>
    </dgm:pt>
    <dgm:pt modelId="{190FB0E0-F26B-4198-AC8D-AC63F6C322E0}" type="parTrans" cxnId="{45AF6C63-BB1D-4B1E-9F17-967AA1701D38}">
      <dgm:prSet/>
      <dgm:spPr/>
      <dgm:t>
        <a:bodyPr/>
        <a:lstStyle/>
        <a:p>
          <a:endParaRPr lang="en-US"/>
        </a:p>
      </dgm:t>
    </dgm:pt>
    <dgm:pt modelId="{494327A8-A02B-46FC-A259-327673EC1E49}" type="sibTrans" cxnId="{45AF6C63-BB1D-4B1E-9F17-967AA1701D38}">
      <dgm:prSet/>
      <dgm:spPr/>
      <dgm:t>
        <a:bodyPr/>
        <a:lstStyle/>
        <a:p>
          <a:endParaRPr lang="en-US"/>
        </a:p>
      </dgm:t>
    </dgm:pt>
    <dgm:pt modelId="{CA40FFD5-92EC-4DC2-BDFC-D4B83134C04E}">
      <dgm:prSet/>
      <dgm:spPr/>
      <dgm:t>
        <a:bodyPr/>
        <a:lstStyle/>
        <a:p>
          <a:r>
            <a:rPr lang="es-MX"/>
            <a:t>Jabón </a:t>
          </a:r>
          <a:endParaRPr lang="en-US"/>
        </a:p>
      </dgm:t>
    </dgm:pt>
    <dgm:pt modelId="{3C7A49F7-22ED-4376-8C37-7C49A82EA4D9}" type="parTrans" cxnId="{4A704766-7210-431A-BAEE-04D3B90F6CB8}">
      <dgm:prSet/>
      <dgm:spPr/>
      <dgm:t>
        <a:bodyPr/>
        <a:lstStyle/>
        <a:p>
          <a:endParaRPr lang="en-US"/>
        </a:p>
      </dgm:t>
    </dgm:pt>
    <dgm:pt modelId="{2CBC735C-E164-45E5-A9BB-2C9305953BDF}" type="sibTrans" cxnId="{4A704766-7210-431A-BAEE-04D3B90F6CB8}">
      <dgm:prSet/>
      <dgm:spPr/>
      <dgm:t>
        <a:bodyPr/>
        <a:lstStyle/>
        <a:p>
          <a:endParaRPr lang="en-US"/>
        </a:p>
      </dgm:t>
    </dgm:pt>
    <dgm:pt modelId="{FA5619C8-CFF5-4D5C-B4F6-C56B033CB89B}">
      <dgm:prSet/>
      <dgm:spPr/>
      <dgm:t>
        <a:bodyPr/>
        <a:lstStyle/>
        <a:p>
          <a:r>
            <a:rPr lang="es-MX"/>
            <a:t>Lamina de hierro </a:t>
          </a:r>
          <a:endParaRPr lang="en-US"/>
        </a:p>
      </dgm:t>
    </dgm:pt>
    <dgm:pt modelId="{3DE94D1B-1B84-4AE3-B5D5-382DEF1D4B16}" type="parTrans" cxnId="{55575D2D-1733-47F7-A837-0DB35BED2B0B}">
      <dgm:prSet/>
      <dgm:spPr/>
      <dgm:t>
        <a:bodyPr/>
        <a:lstStyle/>
        <a:p>
          <a:endParaRPr lang="en-US"/>
        </a:p>
      </dgm:t>
    </dgm:pt>
    <dgm:pt modelId="{F6BFC17F-0364-42B3-AD42-7F9822850F33}" type="sibTrans" cxnId="{55575D2D-1733-47F7-A837-0DB35BED2B0B}">
      <dgm:prSet/>
      <dgm:spPr/>
      <dgm:t>
        <a:bodyPr/>
        <a:lstStyle/>
        <a:p>
          <a:endParaRPr lang="en-US"/>
        </a:p>
      </dgm:t>
    </dgm:pt>
    <dgm:pt modelId="{8975C711-B0CE-494B-852D-004A875C7A22}">
      <dgm:prSet/>
      <dgm:spPr/>
      <dgm:t>
        <a:bodyPr/>
        <a:lstStyle/>
        <a:p>
          <a:r>
            <a:rPr lang="es-MX"/>
            <a:t>Liquido para lentes </a:t>
          </a:r>
          <a:endParaRPr lang="en-US"/>
        </a:p>
      </dgm:t>
    </dgm:pt>
    <dgm:pt modelId="{820216C2-0E21-4771-BF7F-4D0A39032776}" type="parTrans" cxnId="{004C50E5-5B05-4E2B-A816-70DB1D89CB9C}">
      <dgm:prSet/>
      <dgm:spPr/>
      <dgm:t>
        <a:bodyPr/>
        <a:lstStyle/>
        <a:p>
          <a:endParaRPr lang="en-US"/>
        </a:p>
      </dgm:t>
    </dgm:pt>
    <dgm:pt modelId="{EE2078BF-13AD-4058-ABC0-66798E78F224}" type="sibTrans" cxnId="{004C50E5-5B05-4E2B-A816-70DB1D89CB9C}">
      <dgm:prSet/>
      <dgm:spPr/>
      <dgm:t>
        <a:bodyPr/>
        <a:lstStyle/>
        <a:p>
          <a:endParaRPr lang="en-US"/>
        </a:p>
      </dgm:t>
    </dgm:pt>
    <dgm:pt modelId="{B3D1D099-408F-4D08-9A73-824F41D0FE66}">
      <dgm:prSet/>
      <dgm:spPr/>
      <dgm:t>
        <a:bodyPr/>
        <a:lstStyle/>
        <a:p>
          <a:r>
            <a:rPr lang="es-MX"/>
            <a:t>Tupper </a:t>
          </a:r>
          <a:endParaRPr lang="en-US"/>
        </a:p>
      </dgm:t>
    </dgm:pt>
    <dgm:pt modelId="{94ADEF60-BD97-4EC3-AAEB-D2418822C539}" type="parTrans" cxnId="{AE52E02A-DEFE-42D5-887B-9C7B804F47DE}">
      <dgm:prSet/>
      <dgm:spPr/>
      <dgm:t>
        <a:bodyPr/>
        <a:lstStyle/>
        <a:p>
          <a:endParaRPr lang="en-US"/>
        </a:p>
      </dgm:t>
    </dgm:pt>
    <dgm:pt modelId="{030DEE8E-E566-44BE-BAC3-0015039EF0C9}" type="sibTrans" cxnId="{AE52E02A-DEFE-42D5-887B-9C7B804F47DE}">
      <dgm:prSet/>
      <dgm:spPr/>
      <dgm:t>
        <a:bodyPr/>
        <a:lstStyle/>
        <a:p>
          <a:endParaRPr lang="en-US"/>
        </a:p>
      </dgm:t>
    </dgm:pt>
    <dgm:pt modelId="{C40FF48C-CF8D-4B6B-A58D-53B8D9F6DEFB}" type="pres">
      <dgm:prSet presAssocID="{1E387C0F-3611-468B-961B-6C6A7C735090}" presName="linear" presStyleCnt="0">
        <dgm:presLayoutVars>
          <dgm:animLvl val="lvl"/>
          <dgm:resizeHandles val="exact"/>
        </dgm:presLayoutVars>
      </dgm:prSet>
      <dgm:spPr/>
    </dgm:pt>
    <dgm:pt modelId="{4CC7E01E-FF56-4CBA-AE4F-AA8416EDA2B5}" type="pres">
      <dgm:prSet presAssocID="{98A99789-30D6-45E1-8469-9B041A2A4859}" presName="parentText" presStyleLbl="node1" presStyleIdx="0" presStyleCnt="5">
        <dgm:presLayoutVars>
          <dgm:chMax val="0"/>
          <dgm:bulletEnabled val="1"/>
        </dgm:presLayoutVars>
      </dgm:prSet>
      <dgm:spPr/>
    </dgm:pt>
    <dgm:pt modelId="{BBA0CFBF-3D73-46DA-AA6E-0287DB0FF3A2}" type="pres">
      <dgm:prSet presAssocID="{494327A8-A02B-46FC-A259-327673EC1E49}" presName="spacer" presStyleCnt="0"/>
      <dgm:spPr/>
    </dgm:pt>
    <dgm:pt modelId="{D1308503-CA6B-4206-A6A0-EF58047C3A2A}" type="pres">
      <dgm:prSet presAssocID="{CA40FFD5-92EC-4DC2-BDFC-D4B83134C04E}" presName="parentText" presStyleLbl="node1" presStyleIdx="1" presStyleCnt="5">
        <dgm:presLayoutVars>
          <dgm:chMax val="0"/>
          <dgm:bulletEnabled val="1"/>
        </dgm:presLayoutVars>
      </dgm:prSet>
      <dgm:spPr/>
    </dgm:pt>
    <dgm:pt modelId="{E322C2BC-8DFA-47FE-B9CD-46F4836DCF52}" type="pres">
      <dgm:prSet presAssocID="{2CBC735C-E164-45E5-A9BB-2C9305953BDF}" presName="spacer" presStyleCnt="0"/>
      <dgm:spPr/>
    </dgm:pt>
    <dgm:pt modelId="{B573152E-0C6E-4520-9F55-B51F54345CED}" type="pres">
      <dgm:prSet presAssocID="{FA5619C8-CFF5-4D5C-B4F6-C56B033CB89B}" presName="parentText" presStyleLbl="node1" presStyleIdx="2" presStyleCnt="5">
        <dgm:presLayoutVars>
          <dgm:chMax val="0"/>
          <dgm:bulletEnabled val="1"/>
        </dgm:presLayoutVars>
      </dgm:prSet>
      <dgm:spPr/>
    </dgm:pt>
    <dgm:pt modelId="{8B15A01F-C491-49B1-893E-BD280A7B4755}" type="pres">
      <dgm:prSet presAssocID="{F6BFC17F-0364-42B3-AD42-7F9822850F33}" presName="spacer" presStyleCnt="0"/>
      <dgm:spPr/>
    </dgm:pt>
    <dgm:pt modelId="{03E426E9-6E05-4650-BE71-787C71E9EB34}" type="pres">
      <dgm:prSet presAssocID="{8975C711-B0CE-494B-852D-004A875C7A22}" presName="parentText" presStyleLbl="node1" presStyleIdx="3" presStyleCnt="5">
        <dgm:presLayoutVars>
          <dgm:chMax val="0"/>
          <dgm:bulletEnabled val="1"/>
        </dgm:presLayoutVars>
      </dgm:prSet>
      <dgm:spPr/>
    </dgm:pt>
    <dgm:pt modelId="{6F72C511-2733-424E-A9CA-1A340C3D5ED9}" type="pres">
      <dgm:prSet presAssocID="{EE2078BF-13AD-4058-ABC0-66798E78F224}" presName="spacer" presStyleCnt="0"/>
      <dgm:spPr/>
    </dgm:pt>
    <dgm:pt modelId="{93C900A0-C743-4D4A-A1DB-907B7820AAB0}" type="pres">
      <dgm:prSet presAssocID="{B3D1D099-408F-4D08-9A73-824F41D0FE66}" presName="parentText" presStyleLbl="node1" presStyleIdx="4" presStyleCnt="5">
        <dgm:presLayoutVars>
          <dgm:chMax val="0"/>
          <dgm:bulletEnabled val="1"/>
        </dgm:presLayoutVars>
      </dgm:prSet>
      <dgm:spPr/>
    </dgm:pt>
  </dgm:ptLst>
  <dgm:cxnLst>
    <dgm:cxn modelId="{7C185F03-9FC1-478E-8FF3-958A7B0BF5B3}" type="presOf" srcId="{8975C711-B0CE-494B-852D-004A875C7A22}" destId="{03E426E9-6E05-4650-BE71-787C71E9EB34}" srcOrd="0" destOrd="0" presId="urn:microsoft.com/office/officeart/2005/8/layout/vList2"/>
    <dgm:cxn modelId="{8C6C291A-ECAD-4A5F-96DD-BB66F214C95E}" type="presOf" srcId="{FA5619C8-CFF5-4D5C-B4F6-C56B033CB89B}" destId="{B573152E-0C6E-4520-9F55-B51F54345CED}" srcOrd="0" destOrd="0" presId="urn:microsoft.com/office/officeart/2005/8/layout/vList2"/>
    <dgm:cxn modelId="{4C6CC11E-43E9-40C4-ADAB-EBB46A1968A5}" type="presOf" srcId="{CA40FFD5-92EC-4DC2-BDFC-D4B83134C04E}" destId="{D1308503-CA6B-4206-A6A0-EF58047C3A2A}" srcOrd="0" destOrd="0" presId="urn:microsoft.com/office/officeart/2005/8/layout/vList2"/>
    <dgm:cxn modelId="{AE52E02A-DEFE-42D5-887B-9C7B804F47DE}" srcId="{1E387C0F-3611-468B-961B-6C6A7C735090}" destId="{B3D1D099-408F-4D08-9A73-824F41D0FE66}" srcOrd="4" destOrd="0" parTransId="{94ADEF60-BD97-4EC3-AAEB-D2418822C539}" sibTransId="{030DEE8E-E566-44BE-BAC3-0015039EF0C9}"/>
    <dgm:cxn modelId="{55575D2D-1733-47F7-A837-0DB35BED2B0B}" srcId="{1E387C0F-3611-468B-961B-6C6A7C735090}" destId="{FA5619C8-CFF5-4D5C-B4F6-C56B033CB89B}" srcOrd="2" destOrd="0" parTransId="{3DE94D1B-1B84-4AE3-B5D5-382DEF1D4B16}" sibTransId="{F6BFC17F-0364-42B3-AD42-7F9822850F33}"/>
    <dgm:cxn modelId="{45AF6C63-BB1D-4B1E-9F17-967AA1701D38}" srcId="{1E387C0F-3611-468B-961B-6C6A7C735090}" destId="{98A99789-30D6-45E1-8469-9B041A2A4859}" srcOrd="0" destOrd="0" parTransId="{190FB0E0-F26B-4198-AC8D-AC63F6C322E0}" sibTransId="{494327A8-A02B-46FC-A259-327673EC1E49}"/>
    <dgm:cxn modelId="{23CF7E44-4923-4DCA-B5A2-DDB4375C7DCF}" type="presOf" srcId="{98A99789-30D6-45E1-8469-9B041A2A4859}" destId="{4CC7E01E-FF56-4CBA-AE4F-AA8416EDA2B5}" srcOrd="0" destOrd="0" presId="urn:microsoft.com/office/officeart/2005/8/layout/vList2"/>
    <dgm:cxn modelId="{4A704766-7210-431A-BAEE-04D3B90F6CB8}" srcId="{1E387C0F-3611-468B-961B-6C6A7C735090}" destId="{CA40FFD5-92EC-4DC2-BDFC-D4B83134C04E}" srcOrd="1" destOrd="0" parTransId="{3C7A49F7-22ED-4376-8C37-7C49A82EA4D9}" sibTransId="{2CBC735C-E164-45E5-A9BB-2C9305953BDF}"/>
    <dgm:cxn modelId="{56F75450-3C6E-460B-8AAE-52783458058D}" type="presOf" srcId="{1E387C0F-3611-468B-961B-6C6A7C735090}" destId="{C40FF48C-CF8D-4B6B-A58D-53B8D9F6DEFB}" srcOrd="0" destOrd="0" presId="urn:microsoft.com/office/officeart/2005/8/layout/vList2"/>
    <dgm:cxn modelId="{0F1712AC-9B36-4C91-9321-99BA108C7742}" type="presOf" srcId="{B3D1D099-408F-4D08-9A73-824F41D0FE66}" destId="{93C900A0-C743-4D4A-A1DB-907B7820AAB0}" srcOrd="0" destOrd="0" presId="urn:microsoft.com/office/officeart/2005/8/layout/vList2"/>
    <dgm:cxn modelId="{004C50E5-5B05-4E2B-A816-70DB1D89CB9C}" srcId="{1E387C0F-3611-468B-961B-6C6A7C735090}" destId="{8975C711-B0CE-494B-852D-004A875C7A22}" srcOrd="3" destOrd="0" parTransId="{820216C2-0E21-4771-BF7F-4D0A39032776}" sibTransId="{EE2078BF-13AD-4058-ABC0-66798E78F224}"/>
    <dgm:cxn modelId="{DB5EE637-DA56-43C3-A954-6EDCF6CB2959}" type="presParOf" srcId="{C40FF48C-CF8D-4B6B-A58D-53B8D9F6DEFB}" destId="{4CC7E01E-FF56-4CBA-AE4F-AA8416EDA2B5}" srcOrd="0" destOrd="0" presId="urn:microsoft.com/office/officeart/2005/8/layout/vList2"/>
    <dgm:cxn modelId="{55A2E128-22D1-4BB7-B359-CAD12AE34F37}" type="presParOf" srcId="{C40FF48C-CF8D-4B6B-A58D-53B8D9F6DEFB}" destId="{BBA0CFBF-3D73-46DA-AA6E-0287DB0FF3A2}" srcOrd="1" destOrd="0" presId="urn:microsoft.com/office/officeart/2005/8/layout/vList2"/>
    <dgm:cxn modelId="{6DA4F15C-A341-44B6-A896-9C94D55A8446}" type="presParOf" srcId="{C40FF48C-CF8D-4B6B-A58D-53B8D9F6DEFB}" destId="{D1308503-CA6B-4206-A6A0-EF58047C3A2A}" srcOrd="2" destOrd="0" presId="urn:microsoft.com/office/officeart/2005/8/layout/vList2"/>
    <dgm:cxn modelId="{7AF7CDA9-74A7-40B0-8D08-D022FFA52953}" type="presParOf" srcId="{C40FF48C-CF8D-4B6B-A58D-53B8D9F6DEFB}" destId="{E322C2BC-8DFA-47FE-B9CD-46F4836DCF52}" srcOrd="3" destOrd="0" presId="urn:microsoft.com/office/officeart/2005/8/layout/vList2"/>
    <dgm:cxn modelId="{B198C214-CCCF-4E6C-8374-FD7F68AA2AB0}" type="presParOf" srcId="{C40FF48C-CF8D-4B6B-A58D-53B8D9F6DEFB}" destId="{B573152E-0C6E-4520-9F55-B51F54345CED}" srcOrd="4" destOrd="0" presId="urn:microsoft.com/office/officeart/2005/8/layout/vList2"/>
    <dgm:cxn modelId="{E3660FC5-BBAF-4038-93C8-0755D0067821}" type="presParOf" srcId="{C40FF48C-CF8D-4B6B-A58D-53B8D9F6DEFB}" destId="{8B15A01F-C491-49B1-893E-BD280A7B4755}" srcOrd="5" destOrd="0" presId="urn:microsoft.com/office/officeart/2005/8/layout/vList2"/>
    <dgm:cxn modelId="{6DA68D7B-DA96-4629-9B7C-8F7AACAE6DD5}" type="presParOf" srcId="{C40FF48C-CF8D-4B6B-A58D-53B8D9F6DEFB}" destId="{03E426E9-6E05-4650-BE71-787C71E9EB34}" srcOrd="6" destOrd="0" presId="urn:microsoft.com/office/officeart/2005/8/layout/vList2"/>
    <dgm:cxn modelId="{66504B2E-57D0-4F21-83DC-555CF8322DCC}" type="presParOf" srcId="{C40FF48C-CF8D-4B6B-A58D-53B8D9F6DEFB}" destId="{6F72C511-2733-424E-A9CA-1A340C3D5ED9}" srcOrd="7" destOrd="0" presId="urn:microsoft.com/office/officeart/2005/8/layout/vList2"/>
    <dgm:cxn modelId="{5C86D6A0-9E8E-41A8-BC14-F4822BA2F6A2}" type="presParOf" srcId="{C40FF48C-CF8D-4B6B-A58D-53B8D9F6DEFB}" destId="{93C900A0-C743-4D4A-A1DB-907B7820AAB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201322-3745-4AA7-9D47-6C8769E1268E}">
      <dsp:nvSpPr>
        <dsp:cNvPr id="0" name=""/>
        <dsp:cNvSpPr/>
      </dsp:nvSpPr>
      <dsp:spPr>
        <a:xfrm>
          <a:off x="0" y="449"/>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397D1E-8325-4A10-9041-B31352A22308}">
      <dsp:nvSpPr>
        <dsp:cNvPr id="0" name=""/>
        <dsp:cNvSpPr/>
      </dsp:nvSpPr>
      <dsp:spPr>
        <a:xfrm>
          <a:off x="0" y="2"/>
          <a:ext cx="5157787" cy="52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MX" sz="2400" kern="1200" dirty="0">
              <a:latin typeface="Times New Roman" panose="02020603050405020304" pitchFamily="18" charset="0"/>
              <a:cs typeface="Times New Roman" panose="02020603050405020304" pitchFamily="18" charset="0"/>
            </a:rPr>
            <a:t>2 casos (</a:t>
          </a:r>
          <a:r>
            <a:rPr lang="es-MX" sz="2400" kern="1200" dirty="0" err="1">
              <a:latin typeface="Times New Roman" panose="02020603050405020304" pitchFamily="18" charset="0"/>
              <a:cs typeface="Times New Roman" panose="02020603050405020304" pitchFamily="18" charset="0"/>
            </a:rPr>
            <a:t>tupper</a:t>
          </a:r>
          <a:r>
            <a:rPr lang="es-MX" sz="2400" kern="1200" dirty="0">
              <a:latin typeface="Times New Roman" panose="02020603050405020304" pitchFamily="18" charset="0"/>
              <a:cs typeface="Times New Roman" panose="02020603050405020304" pitchFamily="18" charset="0"/>
            </a:rPr>
            <a:t> o </a:t>
          </a:r>
          <a:r>
            <a:rPr lang="es-MX" sz="2400" kern="1200" dirty="0" err="1">
              <a:latin typeface="Times New Roman" panose="02020603050405020304" pitchFamily="18" charset="0"/>
              <a:cs typeface="Times New Roman" panose="02020603050405020304" pitchFamily="18" charset="0"/>
            </a:rPr>
            <a:t>bowl</a:t>
          </a:r>
          <a:r>
            <a:rPr lang="es-MX" sz="2400" kern="1200" dirty="0">
              <a:latin typeface="Times New Roman" panose="02020603050405020304" pitchFamily="18" charset="0"/>
              <a:cs typeface="Times New Roman" panose="02020603050405020304" pitchFamily="18" charset="0"/>
            </a:rPr>
            <a:t>) </a:t>
          </a:r>
          <a:endParaRPr lang="en-US" sz="2400" kern="1200" dirty="0">
            <a:latin typeface="Times New Roman" panose="02020603050405020304" pitchFamily="18" charset="0"/>
            <a:cs typeface="Times New Roman" panose="02020603050405020304" pitchFamily="18" charset="0"/>
          </a:endParaRPr>
        </a:p>
      </dsp:txBody>
      <dsp:txXfrm>
        <a:off x="0" y="2"/>
        <a:ext cx="5157787" cy="526241"/>
      </dsp:txXfrm>
    </dsp:sp>
    <dsp:sp modelId="{9209D774-8A69-45A7-8C6E-7C757A12C2A9}">
      <dsp:nvSpPr>
        <dsp:cNvPr id="0" name=""/>
        <dsp:cNvSpPr/>
      </dsp:nvSpPr>
      <dsp:spPr>
        <a:xfrm>
          <a:off x="0" y="526690"/>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149578-89F3-4267-A4BE-FFDDB5995013}">
      <dsp:nvSpPr>
        <dsp:cNvPr id="0" name=""/>
        <dsp:cNvSpPr/>
      </dsp:nvSpPr>
      <dsp:spPr>
        <a:xfrm>
          <a:off x="0" y="526690"/>
          <a:ext cx="5157787" cy="52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MX" sz="2400" kern="1200" dirty="0">
              <a:latin typeface="Times New Roman" panose="02020603050405020304" pitchFamily="18" charset="0"/>
              <a:cs typeface="Times New Roman" panose="02020603050405020304" pitchFamily="18" charset="0"/>
            </a:rPr>
            <a:t>Agua</a:t>
          </a:r>
          <a:r>
            <a:rPr lang="es-MX" sz="2400" kern="1200" dirty="0"/>
            <a:t> </a:t>
          </a:r>
          <a:endParaRPr lang="en-US" sz="2400" kern="1200" dirty="0"/>
        </a:p>
      </dsp:txBody>
      <dsp:txXfrm>
        <a:off x="0" y="526690"/>
        <a:ext cx="5157787" cy="526241"/>
      </dsp:txXfrm>
    </dsp:sp>
    <dsp:sp modelId="{3CA8802F-37A5-46F5-AC95-8C90CE16C47E}">
      <dsp:nvSpPr>
        <dsp:cNvPr id="0" name=""/>
        <dsp:cNvSpPr/>
      </dsp:nvSpPr>
      <dsp:spPr>
        <a:xfrm>
          <a:off x="0" y="1052932"/>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AAFA6E-95D0-4FDE-8D80-32F82BB7A79E}">
      <dsp:nvSpPr>
        <dsp:cNvPr id="0" name=""/>
        <dsp:cNvSpPr/>
      </dsp:nvSpPr>
      <dsp:spPr>
        <a:xfrm>
          <a:off x="0" y="1052932"/>
          <a:ext cx="5157787" cy="52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MX" sz="2400" kern="1200" dirty="0">
              <a:latin typeface="Times New Roman" panose="02020603050405020304" pitchFamily="18" charset="0"/>
              <a:cs typeface="Times New Roman" panose="02020603050405020304" pitchFamily="18" charset="0"/>
            </a:rPr>
            <a:t>Maizena</a:t>
          </a:r>
          <a:r>
            <a:rPr lang="es-MX" sz="2400" kern="1200" dirty="0"/>
            <a:t> </a:t>
          </a:r>
          <a:endParaRPr lang="en-US" sz="2400" kern="1200" dirty="0"/>
        </a:p>
      </dsp:txBody>
      <dsp:txXfrm>
        <a:off x="0" y="1052932"/>
        <a:ext cx="5157787" cy="526241"/>
      </dsp:txXfrm>
    </dsp:sp>
    <dsp:sp modelId="{A9818945-313C-481C-AD67-59F6D248352B}">
      <dsp:nvSpPr>
        <dsp:cNvPr id="0" name=""/>
        <dsp:cNvSpPr/>
      </dsp:nvSpPr>
      <dsp:spPr>
        <a:xfrm>
          <a:off x="0" y="1579173"/>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3EC4ED-2733-4706-B64A-9B8B6B281804}">
      <dsp:nvSpPr>
        <dsp:cNvPr id="0" name=""/>
        <dsp:cNvSpPr/>
      </dsp:nvSpPr>
      <dsp:spPr>
        <a:xfrm>
          <a:off x="0" y="1579173"/>
          <a:ext cx="5157787" cy="52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MX" sz="2400" kern="1200" dirty="0">
              <a:latin typeface="Times New Roman" panose="02020603050405020304" pitchFamily="18" charset="0"/>
              <a:cs typeface="Times New Roman" panose="02020603050405020304" pitchFamily="18" charset="0"/>
            </a:rPr>
            <a:t>Colorante</a:t>
          </a:r>
          <a:r>
            <a:rPr lang="es-MX" sz="2400" kern="1200" dirty="0"/>
            <a:t> </a:t>
          </a:r>
          <a:endParaRPr lang="en-US" sz="2400" kern="1200" dirty="0"/>
        </a:p>
      </dsp:txBody>
      <dsp:txXfrm>
        <a:off x="0" y="1579173"/>
        <a:ext cx="5157787" cy="526241"/>
      </dsp:txXfrm>
    </dsp:sp>
    <dsp:sp modelId="{0B7AA050-9174-48DD-A033-0E9D794EE237}">
      <dsp:nvSpPr>
        <dsp:cNvPr id="0" name=""/>
        <dsp:cNvSpPr/>
      </dsp:nvSpPr>
      <dsp:spPr>
        <a:xfrm>
          <a:off x="0" y="2105414"/>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393A17-61E9-43EC-98BF-2827504E2D8C}">
      <dsp:nvSpPr>
        <dsp:cNvPr id="0" name=""/>
        <dsp:cNvSpPr/>
      </dsp:nvSpPr>
      <dsp:spPr>
        <a:xfrm>
          <a:off x="0" y="2105414"/>
          <a:ext cx="5157787" cy="52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MX" sz="2400" kern="1200" dirty="0">
              <a:latin typeface="Times New Roman" panose="02020603050405020304" pitchFamily="18" charset="0"/>
              <a:cs typeface="Times New Roman" panose="02020603050405020304" pitchFamily="18" charset="0"/>
            </a:rPr>
            <a:t>Bocina</a:t>
          </a:r>
          <a:r>
            <a:rPr lang="es-MX" sz="2400" kern="1200" dirty="0"/>
            <a:t> </a:t>
          </a:r>
          <a:endParaRPr lang="en-US" sz="2400" kern="1200" dirty="0"/>
        </a:p>
      </dsp:txBody>
      <dsp:txXfrm>
        <a:off x="0" y="2105414"/>
        <a:ext cx="5157787" cy="526241"/>
      </dsp:txXfrm>
    </dsp:sp>
    <dsp:sp modelId="{E1EFEA47-1D7F-468E-A8E8-999343AA152B}">
      <dsp:nvSpPr>
        <dsp:cNvPr id="0" name=""/>
        <dsp:cNvSpPr/>
      </dsp:nvSpPr>
      <dsp:spPr>
        <a:xfrm>
          <a:off x="0" y="2631655"/>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7BF010-1379-430C-A747-715092452977}">
      <dsp:nvSpPr>
        <dsp:cNvPr id="0" name=""/>
        <dsp:cNvSpPr/>
      </dsp:nvSpPr>
      <dsp:spPr>
        <a:xfrm>
          <a:off x="0" y="2631655"/>
          <a:ext cx="5157787" cy="52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MX" sz="2400" kern="1200" dirty="0">
              <a:latin typeface="Times New Roman" panose="02020603050405020304" pitchFamily="18" charset="0"/>
              <a:cs typeface="Times New Roman" panose="02020603050405020304" pitchFamily="18" charset="0"/>
            </a:rPr>
            <a:t>Celular</a:t>
          </a:r>
          <a:r>
            <a:rPr lang="es-MX" sz="2400" kern="1200" dirty="0"/>
            <a:t> </a:t>
          </a:r>
          <a:endParaRPr lang="en-US" sz="2400" kern="1200" dirty="0"/>
        </a:p>
      </dsp:txBody>
      <dsp:txXfrm>
        <a:off x="0" y="2631655"/>
        <a:ext cx="5157787" cy="526241"/>
      </dsp:txXfrm>
    </dsp:sp>
    <dsp:sp modelId="{D8200E22-5C2B-4395-A0C8-1E7A28838FD9}">
      <dsp:nvSpPr>
        <dsp:cNvPr id="0" name=""/>
        <dsp:cNvSpPr/>
      </dsp:nvSpPr>
      <dsp:spPr>
        <a:xfrm>
          <a:off x="0" y="3157897"/>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461414-CCB4-47BF-BE0A-894C8FDC5625}">
      <dsp:nvSpPr>
        <dsp:cNvPr id="0" name=""/>
        <dsp:cNvSpPr/>
      </dsp:nvSpPr>
      <dsp:spPr>
        <a:xfrm>
          <a:off x="0" y="3157897"/>
          <a:ext cx="5157787" cy="52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MX" sz="2400" kern="1200" dirty="0">
              <a:latin typeface="Times New Roman" panose="02020603050405020304" pitchFamily="18" charset="0"/>
              <a:cs typeface="Times New Roman" panose="02020603050405020304" pitchFamily="18" charset="0"/>
            </a:rPr>
            <a:t>Plástico</a:t>
          </a:r>
          <a:r>
            <a:rPr lang="es-MX" sz="2400" kern="1200" dirty="0"/>
            <a:t> </a:t>
          </a:r>
          <a:endParaRPr lang="en-US" sz="2400" kern="1200" dirty="0"/>
        </a:p>
      </dsp:txBody>
      <dsp:txXfrm>
        <a:off x="0" y="3157897"/>
        <a:ext cx="5157787" cy="5262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56D210-90E1-47AC-B96B-F6EDB8095902}">
      <dsp:nvSpPr>
        <dsp:cNvPr id="0" name=""/>
        <dsp:cNvSpPr/>
      </dsp:nvSpPr>
      <dsp:spPr>
        <a:xfrm>
          <a:off x="0" y="1799"/>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CE6E66-5FBB-44C8-B89B-EDD5BD051048}">
      <dsp:nvSpPr>
        <dsp:cNvPr id="0" name=""/>
        <dsp:cNvSpPr/>
      </dsp:nvSpPr>
      <dsp:spPr>
        <a:xfrm>
          <a:off x="0" y="1799"/>
          <a:ext cx="5157787" cy="613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s-MX" sz="2600" kern="1200" dirty="0">
              <a:latin typeface="Times New Roman" panose="02020603050405020304" pitchFamily="18" charset="0"/>
              <a:cs typeface="Times New Roman" panose="02020603050405020304" pitchFamily="18" charset="0"/>
            </a:rPr>
            <a:t>1 tubo de papel higiénico o de cocina </a:t>
          </a:r>
          <a:endParaRPr lang="en-US" sz="2600" kern="1200" dirty="0">
            <a:latin typeface="Times New Roman" panose="02020603050405020304" pitchFamily="18" charset="0"/>
            <a:cs typeface="Times New Roman" panose="02020603050405020304" pitchFamily="18" charset="0"/>
          </a:endParaRPr>
        </a:p>
      </dsp:txBody>
      <dsp:txXfrm>
        <a:off x="0" y="1799"/>
        <a:ext cx="5157787" cy="613498"/>
      </dsp:txXfrm>
    </dsp:sp>
    <dsp:sp modelId="{F4CC3EEC-3EDA-4022-9B41-8471FB4868E3}">
      <dsp:nvSpPr>
        <dsp:cNvPr id="0" name=""/>
        <dsp:cNvSpPr/>
      </dsp:nvSpPr>
      <dsp:spPr>
        <a:xfrm>
          <a:off x="0" y="615297"/>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59CB8F-9A1A-4382-ADE6-97937127CE52}">
      <dsp:nvSpPr>
        <dsp:cNvPr id="0" name=""/>
        <dsp:cNvSpPr/>
      </dsp:nvSpPr>
      <dsp:spPr>
        <a:xfrm>
          <a:off x="0" y="615297"/>
          <a:ext cx="5157787" cy="613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s-MX" sz="2600" kern="1200" dirty="0">
              <a:latin typeface="Times New Roman" panose="02020603050405020304" pitchFamily="18" charset="0"/>
              <a:cs typeface="Times New Roman" panose="02020603050405020304" pitchFamily="18" charset="0"/>
            </a:rPr>
            <a:t>1 CD’ o cartoncillo con aluminio </a:t>
          </a:r>
          <a:endParaRPr lang="en-US" sz="2600" kern="1200" dirty="0">
            <a:latin typeface="Times New Roman" panose="02020603050405020304" pitchFamily="18" charset="0"/>
            <a:cs typeface="Times New Roman" panose="02020603050405020304" pitchFamily="18" charset="0"/>
          </a:endParaRPr>
        </a:p>
      </dsp:txBody>
      <dsp:txXfrm>
        <a:off x="0" y="615297"/>
        <a:ext cx="5157787" cy="613498"/>
      </dsp:txXfrm>
    </dsp:sp>
    <dsp:sp modelId="{E9C9A0D0-9841-4626-A457-141CC19DD24C}">
      <dsp:nvSpPr>
        <dsp:cNvPr id="0" name=""/>
        <dsp:cNvSpPr/>
      </dsp:nvSpPr>
      <dsp:spPr>
        <a:xfrm>
          <a:off x="0" y="1228795"/>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28AD9D-59CE-42B4-B3F0-F8180BE5C5F1}">
      <dsp:nvSpPr>
        <dsp:cNvPr id="0" name=""/>
        <dsp:cNvSpPr/>
      </dsp:nvSpPr>
      <dsp:spPr>
        <a:xfrm>
          <a:off x="0" y="1228795"/>
          <a:ext cx="5157787" cy="613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s-MX" sz="2600" kern="1200" dirty="0">
              <a:latin typeface="Times New Roman" panose="02020603050405020304" pitchFamily="18" charset="0"/>
              <a:cs typeface="Times New Roman" panose="02020603050405020304" pitchFamily="18" charset="0"/>
            </a:rPr>
            <a:t>Marcadores</a:t>
          </a:r>
          <a:r>
            <a:rPr lang="es-MX" sz="2600" kern="1200" dirty="0"/>
            <a:t> </a:t>
          </a:r>
          <a:endParaRPr lang="en-US" sz="2600" kern="1200" dirty="0"/>
        </a:p>
      </dsp:txBody>
      <dsp:txXfrm>
        <a:off x="0" y="1228795"/>
        <a:ext cx="5157787" cy="613498"/>
      </dsp:txXfrm>
    </dsp:sp>
    <dsp:sp modelId="{D140C76D-CFF9-497C-8501-25ABE9CE3D25}">
      <dsp:nvSpPr>
        <dsp:cNvPr id="0" name=""/>
        <dsp:cNvSpPr/>
      </dsp:nvSpPr>
      <dsp:spPr>
        <a:xfrm>
          <a:off x="0" y="1842294"/>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EDEB86-5235-44CB-B92A-44837F4FF7FC}">
      <dsp:nvSpPr>
        <dsp:cNvPr id="0" name=""/>
        <dsp:cNvSpPr/>
      </dsp:nvSpPr>
      <dsp:spPr>
        <a:xfrm>
          <a:off x="0" y="1842294"/>
          <a:ext cx="5157787" cy="613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s-MX" sz="2600" kern="1200" dirty="0">
              <a:latin typeface="Times New Roman" panose="02020603050405020304" pitchFamily="18" charset="0"/>
              <a:cs typeface="Times New Roman" panose="02020603050405020304" pitchFamily="18" charset="0"/>
            </a:rPr>
            <a:t>Cuentas o pequeños diamantes</a:t>
          </a:r>
          <a:endParaRPr lang="en-US" sz="2600" kern="1200" dirty="0">
            <a:latin typeface="Times New Roman" panose="02020603050405020304" pitchFamily="18" charset="0"/>
            <a:cs typeface="Times New Roman" panose="02020603050405020304" pitchFamily="18" charset="0"/>
          </a:endParaRPr>
        </a:p>
      </dsp:txBody>
      <dsp:txXfrm>
        <a:off x="0" y="1842294"/>
        <a:ext cx="5157787" cy="613498"/>
      </dsp:txXfrm>
    </dsp:sp>
    <dsp:sp modelId="{7FB12084-CA31-4E1C-B557-49F27ECC22E5}">
      <dsp:nvSpPr>
        <dsp:cNvPr id="0" name=""/>
        <dsp:cNvSpPr/>
      </dsp:nvSpPr>
      <dsp:spPr>
        <a:xfrm>
          <a:off x="0" y="2455792"/>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672464-7B9E-4200-A93E-B8FD99C85145}">
      <dsp:nvSpPr>
        <dsp:cNvPr id="0" name=""/>
        <dsp:cNvSpPr/>
      </dsp:nvSpPr>
      <dsp:spPr>
        <a:xfrm>
          <a:off x="0" y="2457589"/>
          <a:ext cx="5157787" cy="613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s-MX" sz="2600" kern="1200" dirty="0">
              <a:latin typeface="Times New Roman" panose="02020603050405020304" pitchFamily="18" charset="0"/>
              <a:cs typeface="Times New Roman" panose="02020603050405020304" pitchFamily="18" charset="0"/>
            </a:rPr>
            <a:t>Silicón</a:t>
          </a:r>
          <a:r>
            <a:rPr lang="es-MX" sz="2600" kern="1200" dirty="0"/>
            <a:t> </a:t>
          </a:r>
          <a:endParaRPr lang="en-US" sz="2600" kern="1200" dirty="0"/>
        </a:p>
      </dsp:txBody>
      <dsp:txXfrm>
        <a:off x="0" y="2457589"/>
        <a:ext cx="5157787" cy="613498"/>
      </dsp:txXfrm>
    </dsp:sp>
    <dsp:sp modelId="{914D0564-4E11-4E93-AFDE-A8304B4943DF}">
      <dsp:nvSpPr>
        <dsp:cNvPr id="0" name=""/>
        <dsp:cNvSpPr/>
      </dsp:nvSpPr>
      <dsp:spPr>
        <a:xfrm>
          <a:off x="0" y="3069290"/>
          <a:ext cx="515778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F3BF25-2A5D-415E-94EE-8EDE089BF513}">
      <dsp:nvSpPr>
        <dsp:cNvPr id="0" name=""/>
        <dsp:cNvSpPr/>
      </dsp:nvSpPr>
      <dsp:spPr>
        <a:xfrm>
          <a:off x="0" y="3071088"/>
          <a:ext cx="5157787" cy="613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s-MX" sz="2600" kern="1200" dirty="0">
              <a:latin typeface="Times New Roman" panose="02020603050405020304" pitchFamily="18" charset="0"/>
              <a:cs typeface="Times New Roman" panose="02020603050405020304" pitchFamily="18" charset="0"/>
            </a:rPr>
            <a:t>Botella de plástico </a:t>
          </a:r>
          <a:endParaRPr lang="en-US" sz="2600" kern="1200" dirty="0">
            <a:latin typeface="Times New Roman" panose="02020603050405020304" pitchFamily="18" charset="0"/>
            <a:cs typeface="Times New Roman" panose="02020603050405020304" pitchFamily="18" charset="0"/>
          </a:endParaRPr>
        </a:p>
      </dsp:txBody>
      <dsp:txXfrm>
        <a:off x="0" y="3071088"/>
        <a:ext cx="5157787" cy="6134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C7E01E-FF56-4CBA-AE4F-AA8416EDA2B5}">
      <dsp:nvSpPr>
        <dsp:cNvPr id="0" name=""/>
        <dsp:cNvSpPr/>
      </dsp:nvSpPr>
      <dsp:spPr>
        <a:xfrm>
          <a:off x="0" y="2063"/>
          <a:ext cx="5157787"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MX" sz="2800" kern="1200"/>
            <a:t>Pegamento </a:t>
          </a:r>
          <a:endParaRPr lang="en-US" sz="2800" kern="1200"/>
        </a:p>
      </dsp:txBody>
      <dsp:txXfrm>
        <a:off x="32784" y="34847"/>
        <a:ext cx="5092219" cy="606012"/>
      </dsp:txXfrm>
    </dsp:sp>
    <dsp:sp modelId="{D1308503-CA6B-4206-A6A0-EF58047C3A2A}">
      <dsp:nvSpPr>
        <dsp:cNvPr id="0" name=""/>
        <dsp:cNvSpPr/>
      </dsp:nvSpPr>
      <dsp:spPr>
        <a:xfrm>
          <a:off x="0" y="754284"/>
          <a:ext cx="5157787"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MX" sz="2800" kern="1200"/>
            <a:t>Jabón </a:t>
          </a:r>
          <a:endParaRPr lang="en-US" sz="2800" kern="1200"/>
        </a:p>
      </dsp:txBody>
      <dsp:txXfrm>
        <a:off x="32784" y="787068"/>
        <a:ext cx="5092219" cy="606012"/>
      </dsp:txXfrm>
    </dsp:sp>
    <dsp:sp modelId="{B573152E-0C6E-4520-9F55-B51F54345CED}">
      <dsp:nvSpPr>
        <dsp:cNvPr id="0" name=""/>
        <dsp:cNvSpPr/>
      </dsp:nvSpPr>
      <dsp:spPr>
        <a:xfrm>
          <a:off x="0" y="1506504"/>
          <a:ext cx="5157787"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MX" sz="2800" kern="1200"/>
            <a:t>Lamina de hierro </a:t>
          </a:r>
          <a:endParaRPr lang="en-US" sz="2800" kern="1200"/>
        </a:p>
      </dsp:txBody>
      <dsp:txXfrm>
        <a:off x="32784" y="1539288"/>
        <a:ext cx="5092219" cy="606012"/>
      </dsp:txXfrm>
    </dsp:sp>
    <dsp:sp modelId="{03E426E9-6E05-4650-BE71-787C71E9EB34}">
      <dsp:nvSpPr>
        <dsp:cNvPr id="0" name=""/>
        <dsp:cNvSpPr/>
      </dsp:nvSpPr>
      <dsp:spPr>
        <a:xfrm>
          <a:off x="0" y="2258724"/>
          <a:ext cx="5157787"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MX" sz="2800" kern="1200"/>
            <a:t>Liquido para lentes </a:t>
          </a:r>
          <a:endParaRPr lang="en-US" sz="2800" kern="1200"/>
        </a:p>
      </dsp:txBody>
      <dsp:txXfrm>
        <a:off x="32784" y="2291508"/>
        <a:ext cx="5092219" cy="606012"/>
      </dsp:txXfrm>
    </dsp:sp>
    <dsp:sp modelId="{93C900A0-C743-4D4A-A1DB-907B7820AAB0}">
      <dsp:nvSpPr>
        <dsp:cNvPr id="0" name=""/>
        <dsp:cNvSpPr/>
      </dsp:nvSpPr>
      <dsp:spPr>
        <a:xfrm>
          <a:off x="0" y="3010944"/>
          <a:ext cx="5157787"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MX" sz="2800" kern="1200"/>
            <a:t>Tupper </a:t>
          </a:r>
          <a:endParaRPr lang="en-US" sz="2800" kern="1200"/>
        </a:p>
      </dsp:txBody>
      <dsp:txXfrm>
        <a:off x="32784" y="3043728"/>
        <a:ext cx="5092219" cy="60601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72784E-0C3F-4C80-8F8C-435896F35A5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5DA7EA0-CEC6-45AE-BAD4-39B8891C6D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ABD5C1AE-4C53-44D6-AD27-A74D20DCB571}"/>
              </a:ext>
            </a:extLst>
          </p:cNvPr>
          <p:cNvSpPr>
            <a:spLocks noGrp="1"/>
          </p:cNvSpPr>
          <p:nvPr>
            <p:ph type="dt" sz="half" idx="10"/>
          </p:nvPr>
        </p:nvSpPr>
        <p:spPr/>
        <p:txBody>
          <a:bodyPr/>
          <a:lstStyle/>
          <a:p>
            <a:fld id="{1C303BD9-C44A-46B2-AE0D-A5753300C0C3}" type="datetimeFigureOut">
              <a:rPr lang="es-MX" smtClean="0"/>
              <a:t>13/06/2021</a:t>
            </a:fld>
            <a:endParaRPr lang="es-MX"/>
          </a:p>
        </p:txBody>
      </p:sp>
      <p:sp>
        <p:nvSpPr>
          <p:cNvPr id="5" name="Marcador de pie de página 4">
            <a:extLst>
              <a:ext uri="{FF2B5EF4-FFF2-40B4-BE49-F238E27FC236}">
                <a16:creationId xmlns:a16="http://schemas.microsoft.com/office/drawing/2014/main" id="{4377AB81-5F66-44EB-B360-500CF3420D4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B468A77-F05E-4F9B-BF3B-C18F4D938406}"/>
              </a:ext>
            </a:extLst>
          </p:cNvPr>
          <p:cNvSpPr>
            <a:spLocks noGrp="1"/>
          </p:cNvSpPr>
          <p:nvPr>
            <p:ph type="sldNum" sz="quarter" idx="12"/>
          </p:nvPr>
        </p:nvSpPr>
        <p:spPr/>
        <p:txBody>
          <a:bodyPr/>
          <a:lstStyle/>
          <a:p>
            <a:fld id="{151ED302-A425-40B7-A272-8FA661148EBB}" type="slidenum">
              <a:rPr lang="es-MX" smtClean="0"/>
              <a:t>‹Nº›</a:t>
            </a:fld>
            <a:endParaRPr lang="es-MX"/>
          </a:p>
        </p:txBody>
      </p:sp>
    </p:spTree>
    <p:extLst>
      <p:ext uri="{BB962C8B-B14F-4D97-AF65-F5344CB8AC3E}">
        <p14:creationId xmlns:p14="http://schemas.microsoft.com/office/powerpoint/2010/main" val="3283062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51F2D9-99D7-42DE-A8CF-B2A79EE9693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2F05B8A-2772-4D63-BE56-C20A7B9306F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974B0B0-FA29-44AC-8B87-1577F05BBAFA}"/>
              </a:ext>
            </a:extLst>
          </p:cNvPr>
          <p:cNvSpPr>
            <a:spLocks noGrp="1"/>
          </p:cNvSpPr>
          <p:nvPr>
            <p:ph type="dt" sz="half" idx="10"/>
          </p:nvPr>
        </p:nvSpPr>
        <p:spPr/>
        <p:txBody>
          <a:bodyPr/>
          <a:lstStyle/>
          <a:p>
            <a:fld id="{1C303BD9-C44A-46B2-AE0D-A5753300C0C3}" type="datetimeFigureOut">
              <a:rPr lang="es-MX" smtClean="0"/>
              <a:t>13/06/2021</a:t>
            </a:fld>
            <a:endParaRPr lang="es-MX"/>
          </a:p>
        </p:txBody>
      </p:sp>
      <p:sp>
        <p:nvSpPr>
          <p:cNvPr id="5" name="Marcador de pie de página 4">
            <a:extLst>
              <a:ext uri="{FF2B5EF4-FFF2-40B4-BE49-F238E27FC236}">
                <a16:creationId xmlns:a16="http://schemas.microsoft.com/office/drawing/2014/main" id="{B930AC01-9DCF-4941-8BB6-D3359F37E22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4F9BEB6-5D43-485E-A2F1-A969E566F716}"/>
              </a:ext>
            </a:extLst>
          </p:cNvPr>
          <p:cNvSpPr>
            <a:spLocks noGrp="1"/>
          </p:cNvSpPr>
          <p:nvPr>
            <p:ph type="sldNum" sz="quarter" idx="12"/>
          </p:nvPr>
        </p:nvSpPr>
        <p:spPr/>
        <p:txBody>
          <a:bodyPr/>
          <a:lstStyle/>
          <a:p>
            <a:fld id="{151ED302-A425-40B7-A272-8FA661148EBB}" type="slidenum">
              <a:rPr lang="es-MX" smtClean="0"/>
              <a:t>‹Nº›</a:t>
            </a:fld>
            <a:endParaRPr lang="es-MX"/>
          </a:p>
        </p:txBody>
      </p:sp>
    </p:spTree>
    <p:extLst>
      <p:ext uri="{BB962C8B-B14F-4D97-AF65-F5344CB8AC3E}">
        <p14:creationId xmlns:p14="http://schemas.microsoft.com/office/powerpoint/2010/main" val="1602422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C725268-9466-42C2-9F56-C453F9C9B68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E45770F-DB13-4045-9510-1F379B849EC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C1C444B-C12A-4B87-BD41-B1016BC2FD9E}"/>
              </a:ext>
            </a:extLst>
          </p:cNvPr>
          <p:cNvSpPr>
            <a:spLocks noGrp="1"/>
          </p:cNvSpPr>
          <p:nvPr>
            <p:ph type="dt" sz="half" idx="10"/>
          </p:nvPr>
        </p:nvSpPr>
        <p:spPr/>
        <p:txBody>
          <a:bodyPr/>
          <a:lstStyle/>
          <a:p>
            <a:fld id="{1C303BD9-C44A-46B2-AE0D-A5753300C0C3}" type="datetimeFigureOut">
              <a:rPr lang="es-MX" smtClean="0"/>
              <a:t>13/06/2021</a:t>
            </a:fld>
            <a:endParaRPr lang="es-MX"/>
          </a:p>
        </p:txBody>
      </p:sp>
      <p:sp>
        <p:nvSpPr>
          <p:cNvPr id="5" name="Marcador de pie de página 4">
            <a:extLst>
              <a:ext uri="{FF2B5EF4-FFF2-40B4-BE49-F238E27FC236}">
                <a16:creationId xmlns:a16="http://schemas.microsoft.com/office/drawing/2014/main" id="{754B1A3B-1849-4EFC-A657-C225774CCA4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D23C71F-F4CF-41B8-B105-54B9B74F3EE9}"/>
              </a:ext>
            </a:extLst>
          </p:cNvPr>
          <p:cNvSpPr>
            <a:spLocks noGrp="1"/>
          </p:cNvSpPr>
          <p:nvPr>
            <p:ph type="sldNum" sz="quarter" idx="12"/>
          </p:nvPr>
        </p:nvSpPr>
        <p:spPr/>
        <p:txBody>
          <a:bodyPr/>
          <a:lstStyle/>
          <a:p>
            <a:fld id="{151ED302-A425-40B7-A272-8FA661148EBB}" type="slidenum">
              <a:rPr lang="es-MX" smtClean="0"/>
              <a:t>‹Nº›</a:t>
            </a:fld>
            <a:endParaRPr lang="es-MX"/>
          </a:p>
        </p:txBody>
      </p:sp>
    </p:spTree>
    <p:extLst>
      <p:ext uri="{BB962C8B-B14F-4D97-AF65-F5344CB8AC3E}">
        <p14:creationId xmlns:p14="http://schemas.microsoft.com/office/powerpoint/2010/main" val="1911891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677A87-7912-48A5-9E96-A3096FB6792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C0C6C1C-96FE-4952-AB3A-3260B958347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7A2D764-0731-4490-8BCE-B31684658DEC}"/>
              </a:ext>
            </a:extLst>
          </p:cNvPr>
          <p:cNvSpPr>
            <a:spLocks noGrp="1"/>
          </p:cNvSpPr>
          <p:nvPr>
            <p:ph type="dt" sz="half" idx="10"/>
          </p:nvPr>
        </p:nvSpPr>
        <p:spPr/>
        <p:txBody>
          <a:bodyPr/>
          <a:lstStyle/>
          <a:p>
            <a:fld id="{1C303BD9-C44A-46B2-AE0D-A5753300C0C3}" type="datetimeFigureOut">
              <a:rPr lang="es-MX" smtClean="0"/>
              <a:t>13/06/2021</a:t>
            </a:fld>
            <a:endParaRPr lang="es-MX"/>
          </a:p>
        </p:txBody>
      </p:sp>
      <p:sp>
        <p:nvSpPr>
          <p:cNvPr id="5" name="Marcador de pie de página 4">
            <a:extLst>
              <a:ext uri="{FF2B5EF4-FFF2-40B4-BE49-F238E27FC236}">
                <a16:creationId xmlns:a16="http://schemas.microsoft.com/office/drawing/2014/main" id="{D4F6D031-A622-4A7B-B116-BD9D79E648D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1E99AAB-DD69-4C3C-B364-EF2D0A85E85E}"/>
              </a:ext>
            </a:extLst>
          </p:cNvPr>
          <p:cNvSpPr>
            <a:spLocks noGrp="1"/>
          </p:cNvSpPr>
          <p:nvPr>
            <p:ph type="sldNum" sz="quarter" idx="12"/>
          </p:nvPr>
        </p:nvSpPr>
        <p:spPr/>
        <p:txBody>
          <a:bodyPr/>
          <a:lstStyle/>
          <a:p>
            <a:fld id="{151ED302-A425-40B7-A272-8FA661148EBB}" type="slidenum">
              <a:rPr lang="es-MX" smtClean="0"/>
              <a:t>‹Nº›</a:t>
            </a:fld>
            <a:endParaRPr lang="es-MX"/>
          </a:p>
        </p:txBody>
      </p:sp>
    </p:spTree>
    <p:extLst>
      <p:ext uri="{BB962C8B-B14F-4D97-AF65-F5344CB8AC3E}">
        <p14:creationId xmlns:p14="http://schemas.microsoft.com/office/powerpoint/2010/main" val="3296915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8BCE06-A8B2-41E3-AABA-6E108048B91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FB4ED13-C32C-4EE8-8101-93CACDAF3B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3EDF9E8-9934-48CE-BD3A-8F6DFF28A432}"/>
              </a:ext>
            </a:extLst>
          </p:cNvPr>
          <p:cNvSpPr>
            <a:spLocks noGrp="1"/>
          </p:cNvSpPr>
          <p:nvPr>
            <p:ph type="dt" sz="half" idx="10"/>
          </p:nvPr>
        </p:nvSpPr>
        <p:spPr/>
        <p:txBody>
          <a:bodyPr/>
          <a:lstStyle/>
          <a:p>
            <a:fld id="{1C303BD9-C44A-46B2-AE0D-A5753300C0C3}" type="datetimeFigureOut">
              <a:rPr lang="es-MX" smtClean="0"/>
              <a:t>13/06/2021</a:t>
            </a:fld>
            <a:endParaRPr lang="es-MX"/>
          </a:p>
        </p:txBody>
      </p:sp>
      <p:sp>
        <p:nvSpPr>
          <p:cNvPr id="5" name="Marcador de pie de página 4">
            <a:extLst>
              <a:ext uri="{FF2B5EF4-FFF2-40B4-BE49-F238E27FC236}">
                <a16:creationId xmlns:a16="http://schemas.microsoft.com/office/drawing/2014/main" id="{736871B0-48BE-4836-9275-6B13E3BF059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B45FCC2-4307-4AC6-ABC4-33150D0F2EF4}"/>
              </a:ext>
            </a:extLst>
          </p:cNvPr>
          <p:cNvSpPr>
            <a:spLocks noGrp="1"/>
          </p:cNvSpPr>
          <p:nvPr>
            <p:ph type="sldNum" sz="quarter" idx="12"/>
          </p:nvPr>
        </p:nvSpPr>
        <p:spPr/>
        <p:txBody>
          <a:bodyPr/>
          <a:lstStyle/>
          <a:p>
            <a:fld id="{151ED302-A425-40B7-A272-8FA661148EBB}" type="slidenum">
              <a:rPr lang="es-MX" smtClean="0"/>
              <a:t>‹Nº›</a:t>
            </a:fld>
            <a:endParaRPr lang="es-MX"/>
          </a:p>
        </p:txBody>
      </p:sp>
    </p:spTree>
    <p:extLst>
      <p:ext uri="{BB962C8B-B14F-4D97-AF65-F5344CB8AC3E}">
        <p14:creationId xmlns:p14="http://schemas.microsoft.com/office/powerpoint/2010/main" val="381261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D61648-15DA-4E11-8669-946E3960212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44A6940-464E-4068-BAD5-5DE0F613B1D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7B751D2-9D8F-4144-82F7-2BABF14654D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B3CF250C-BFF3-4A58-8F71-7216657BE687}"/>
              </a:ext>
            </a:extLst>
          </p:cNvPr>
          <p:cNvSpPr>
            <a:spLocks noGrp="1"/>
          </p:cNvSpPr>
          <p:nvPr>
            <p:ph type="dt" sz="half" idx="10"/>
          </p:nvPr>
        </p:nvSpPr>
        <p:spPr/>
        <p:txBody>
          <a:bodyPr/>
          <a:lstStyle/>
          <a:p>
            <a:fld id="{1C303BD9-C44A-46B2-AE0D-A5753300C0C3}" type="datetimeFigureOut">
              <a:rPr lang="es-MX" smtClean="0"/>
              <a:t>13/06/2021</a:t>
            </a:fld>
            <a:endParaRPr lang="es-MX"/>
          </a:p>
        </p:txBody>
      </p:sp>
      <p:sp>
        <p:nvSpPr>
          <p:cNvPr id="6" name="Marcador de pie de página 5">
            <a:extLst>
              <a:ext uri="{FF2B5EF4-FFF2-40B4-BE49-F238E27FC236}">
                <a16:creationId xmlns:a16="http://schemas.microsoft.com/office/drawing/2014/main" id="{E3525BDD-2B0A-4D09-826E-99F7C750330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EB4CB41-788D-41D3-B394-E1800700DF42}"/>
              </a:ext>
            </a:extLst>
          </p:cNvPr>
          <p:cNvSpPr>
            <a:spLocks noGrp="1"/>
          </p:cNvSpPr>
          <p:nvPr>
            <p:ph type="sldNum" sz="quarter" idx="12"/>
          </p:nvPr>
        </p:nvSpPr>
        <p:spPr/>
        <p:txBody>
          <a:bodyPr/>
          <a:lstStyle/>
          <a:p>
            <a:fld id="{151ED302-A425-40B7-A272-8FA661148EBB}" type="slidenum">
              <a:rPr lang="es-MX" smtClean="0"/>
              <a:t>‹Nº›</a:t>
            </a:fld>
            <a:endParaRPr lang="es-MX"/>
          </a:p>
        </p:txBody>
      </p:sp>
    </p:spTree>
    <p:extLst>
      <p:ext uri="{BB962C8B-B14F-4D97-AF65-F5344CB8AC3E}">
        <p14:creationId xmlns:p14="http://schemas.microsoft.com/office/powerpoint/2010/main" val="1685277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540BC0-E48E-4F91-BE07-A1AF26A4F38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108A458-04A1-4F90-9EE5-426F8ECAA1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0C29ECD-5A1C-4430-BC25-5C8F609A991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2D5586AA-40A7-4ABA-A73A-AD77F72069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1DD70DA-01BD-4330-ACB9-71C505AD333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C91CC9E9-BF7B-46DF-A024-DAE8AD77EE3F}"/>
              </a:ext>
            </a:extLst>
          </p:cNvPr>
          <p:cNvSpPr>
            <a:spLocks noGrp="1"/>
          </p:cNvSpPr>
          <p:nvPr>
            <p:ph type="dt" sz="half" idx="10"/>
          </p:nvPr>
        </p:nvSpPr>
        <p:spPr/>
        <p:txBody>
          <a:bodyPr/>
          <a:lstStyle/>
          <a:p>
            <a:fld id="{1C303BD9-C44A-46B2-AE0D-A5753300C0C3}" type="datetimeFigureOut">
              <a:rPr lang="es-MX" smtClean="0"/>
              <a:t>13/06/2021</a:t>
            </a:fld>
            <a:endParaRPr lang="es-MX"/>
          </a:p>
        </p:txBody>
      </p:sp>
      <p:sp>
        <p:nvSpPr>
          <p:cNvPr id="8" name="Marcador de pie de página 7">
            <a:extLst>
              <a:ext uri="{FF2B5EF4-FFF2-40B4-BE49-F238E27FC236}">
                <a16:creationId xmlns:a16="http://schemas.microsoft.com/office/drawing/2014/main" id="{EBAADB94-AF95-43FF-994F-9BBEDF91DEA9}"/>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A7E8892-FA94-4BF9-BFC9-F98D0D78990A}"/>
              </a:ext>
            </a:extLst>
          </p:cNvPr>
          <p:cNvSpPr>
            <a:spLocks noGrp="1"/>
          </p:cNvSpPr>
          <p:nvPr>
            <p:ph type="sldNum" sz="quarter" idx="12"/>
          </p:nvPr>
        </p:nvSpPr>
        <p:spPr/>
        <p:txBody>
          <a:bodyPr/>
          <a:lstStyle/>
          <a:p>
            <a:fld id="{151ED302-A425-40B7-A272-8FA661148EBB}" type="slidenum">
              <a:rPr lang="es-MX" smtClean="0"/>
              <a:t>‹Nº›</a:t>
            </a:fld>
            <a:endParaRPr lang="es-MX"/>
          </a:p>
        </p:txBody>
      </p:sp>
    </p:spTree>
    <p:extLst>
      <p:ext uri="{BB962C8B-B14F-4D97-AF65-F5344CB8AC3E}">
        <p14:creationId xmlns:p14="http://schemas.microsoft.com/office/powerpoint/2010/main" val="2836053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CEBAF4-1199-4133-843B-21906149927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A7CC58B-0027-453F-A69E-48617A7EF645}"/>
              </a:ext>
            </a:extLst>
          </p:cNvPr>
          <p:cNvSpPr>
            <a:spLocks noGrp="1"/>
          </p:cNvSpPr>
          <p:nvPr>
            <p:ph type="dt" sz="half" idx="10"/>
          </p:nvPr>
        </p:nvSpPr>
        <p:spPr/>
        <p:txBody>
          <a:bodyPr/>
          <a:lstStyle/>
          <a:p>
            <a:fld id="{1C303BD9-C44A-46B2-AE0D-A5753300C0C3}" type="datetimeFigureOut">
              <a:rPr lang="es-MX" smtClean="0"/>
              <a:t>13/06/2021</a:t>
            </a:fld>
            <a:endParaRPr lang="es-MX"/>
          </a:p>
        </p:txBody>
      </p:sp>
      <p:sp>
        <p:nvSpPr>
          <p:cNvPr id="4" name="Marcador de pie de página 3">
            <a:extLst>
              <a:ext uri="{FF2B5EF4-FFF2-40B4-BE49-F238E27FC236}">
                <a16:creationId xmlns:a16="http://schemas.microsoft.com/office/drawing/2014/main" id="{B1CD7B13-B726-4489-BDD2-A856F22DFE6A}"/>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BD07D17D-43DD-4A33-9D3D-33A1F5D83199}"/>
              </a:ext>
            </a:extLst>
          </p:cNvPr>
          <p:cNvSpPr>
            <a:spLocks noGrp="1"/>
          </p:cNvSpPr>
          <p:nvPr>
            <p:ph type="sldNum" sz="quarter" idx="12"/>
          </p:nvPr>
        </p:nvSpPr>
        <p:spPr/>
        <p:txBody>
          <a:bodyPr/>
          <a:lstStyle/>
          <a:p>
            <a:fld id="{151ED302-A425-40B7-A272-8FA661148EBB}" type="slidenum">
              <a:rPr lang="es-MX" smtClean="0"/>
              <a:t>‹Nº›</a:t>
            </a:fld>
            <a:endParaRPr lang="es-MX"/>
          </a:p>
        </p:txBody>
      </p:sp>
    </p:spTree>
    <p:extLst>
      <p:ext uri="{BB962C8B-B14F-4D97-AF65-F5344CB8AC3E}">
        <p14:creationId xmlns:p14="http://schemas.microsoft.com/office/powerpoint/2010/main" val="2751598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73755E2-C302-4559-927E-8994C971DE95}"/>
              </a:ext>
            </a:extLst>
          </p:cNvPr>
          <p:cNvSpPr>
            <a:spLocks noGrp="1"/>
          </p:cNvSpPr>
          <p:nvPr>
            <p:ph type="dt" sz="half" idx="10"/>
          </p:nvPr>
        </p:nvSpPr>
        <p:spPr/>
        <p:txBody>
          <a:bodyPr/>
          <a:lstStyle/>
          <a:p>
            <a:fld id="{1C303BD9-C44A-46B2-AE0D-A5753300C0C3}" type="datetimeFigureOut">
              <a:rPr lang="es-MX" smtClean="0"/>
              <a:t>13/06/2021</a:t>
            </a:fld>
            <a:endParaRPr lang="es-MX"/>
          </a:p>
        </p:txBody>
      </p:sp>
      <p:sp>
        <p:nvSpPr>
          <p:cNvPr id="3" name="Marcador de pie de página 2">
            <a:extLst>
              <a:ext uri="{FF2B5EF4-FFF2-40B4-BE49-F238E27FC236}">
                <a16:creationId xmlns:a16="http://schemas.microsoft.com/office/drawing/2014/main" id="{5A7A9DE2-4140-4F01-A407-999CDD6B724D}"/>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E0ED023C-180A-44D7-B815-EFAACFF907FE}"/>
              </a:ext>
            </a:extLst>
          </p:cNvPr>
          <p:cNvSpPr>
            <a:spLocks noGrp="1"/>
          </p:cNvSpPr>
          <p:nvPr>
            <p:ph type="sldNum" sz="quarter" idx="12"/>
          </p:nvPr>
        </p:nvSpPr>
        <p:spPr/>
        <p:txBody>
          <a:bodyPr/>
          <a:lstStyle/>
          <a:p>
            <a:fld id="{151ED302-A425-40B7-A272-8FA661148EBB}" type="slidenum">
              <a:rPr lang="es-MX" smtClean="0"/>
              <a:t>‹Nº›</a:t>
            </a:fld>
            <a:endParaRPr lang="es-MX"/>
          </a:p>
        </p:txBody>
      </p:sp>
    </p:spTree>
    <p:extLst>
      <p:ext uri="{BB962C8B-B14F-4D97-AF65-F5344CB8AC3E}">
        <p14:creationId xmlns:p14="http://schemas.microsoft.com/office/powerpoint/2010/main" val="59662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B2F722-D86D-4D1C-A827-EA00750C74D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ECC4DA6-34D2-4D05-9E17-35A6E7CE87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638ED884-6B44-4362-9DFA-25696A090E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2BF4B9A-103F-4E6C-924F-F4D633F36C90}"/>
              </a:ext>
            </a:extLst>
          </p:cNvPr>
          <p:cNvSpPr>
            <a:spLocks noGrp="1"/>
          </p:cNvSpPr>
          <p:nvPr>
            <p:ph type="dt" sz="half" idx="10"/>
          </p:nvPr>
        </p:nvSpPr>
        <p:spPr/>
        <p:txBody>
          <a:bodyPr/>
          <a:lstStyle/>
          <a:p>
            <a:fld id="{1C303BD9-C44A-46B2-AE0D-A5753300C0C3}" type="datetimeFigureOut">
              <a:rPr lang="es-MX" smtClean="0"/>
              <a:t>13/06/2021</a:t>
            </a:fld>
            <a:endParaRPr lang="es-MX"/>
          </a:p>
        </p:txBody>
      </p:sp>
      <p:sp>
        <p:nvSpPr>
          <p:cNvPr id="6" name="Marcador de pie de página 5">
            <a:extLst>
              <a:ext uri="{FF2B5EF4-FFF2-40B4-BE49-F238E27FC236}">
                <a16:creationId xmlns:a16="http://schemas.microsoft.com/office/drawing/2014/main" id="{48913580-EBDA-49E9-B2E2-528956910AE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25DB716-9B4F-411A-8C13-628278301AA3}"/>
              </a:ext>
            </a:extLst>
          </p:cNvPr>
          <p:cNvSpPr>
            <a:spLocks noGrp="1"/>
          </p:cNvSpPr>
          <p:nvPr>
            <p:ph type="sldNum" sz="quarter" idx="12"/>
          </p:nvPr>
        </p:nvSpPr>
        <p:spPr/>
        <p:txBody>
          <a:bodyPr/>
          <a:lstStyle/>
          <a:p>
            <a:fld id="{151ED302-A425-40B7-A272-8FA661148EBB}" type="slidenum">
              <a:rPr lang="es-MX" smtClean="0"/>
              <a:t>‹Nº›</a:t>
            </a:fld>
            <a:endParaRPr lang="es-MX"/>
          </a:p>
        </p:txBody>
      </p:sp>
    </p:spTree>
    <p:extLst>
      <p:ext uri="{BB962C8B-B14F-4D97-AF65-F5344CB8AC3E}">
        <p14:creationId xmlns:p14="http://schemas.microsoft.com/office/powerpoint/2010/main" val="3776522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19A92-26D5-4A91-9C48-C01A5AF80EB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A2E35D7-74FD-4706-9DF5-D21D73B494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F0600B27-3BD1-4C8B-9CC7-154FD0412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747BFDD-FBCE-4B14-A65C-2A8F9873925A}"/>
              </a:ext>
            </a:extLst>
          </p:cNvPr>
          <p:cNvSpPr>
            <a:spLocks noGrp="1"/>
          </p:cNvSpPr>
          <p:nvPr>
            <p:ph type="dt" sz="half" idx="10"/>
          </p:nvPr>
        </p:nvSpPr>
        <p:spPr/>
        <p:txBody>
          <a:bodyPr/>
          <a:lstStyle/>
          <a:p>
            <a:fld id="{1C303BD9-C44A-46B2-AE0D-A5753300C0C3}" type="datetimeFigureOut">
              <a:rPr lang="es-MX" smtClean="0"/>
              <a:t>13/06/2021</a:t>
            </a:fld>
            <a:endParaRPr lang="es-MX"/>
          </a:p>
        </p:txBody>
      </p:sp>
      <p:sp>
        <p:nvSpPr>
          <p:cNvPr id="6" name="Marcador de pie de página 5">
            <a:extLst>
              <a:ext uri="{FF2B5EF4-FFF2-40B4-BE49-F238E27FC236}">
                <a16:creationId xmlns:a16="http://schemas.microsoft.com/office/drawing/2014/main" id="{4533BA83-C078-4640-B2AA-A3C3282300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0140D31-17ED-40FA-BFBC-34E5297EF77A}"/>
              </a:ext>
            </a:extLst>
          </p:cNvPr>
          <p:cNvSpPr>
            <a:spLocks noGrp="1"/>
          </p:cNvSpPr>
          <p:nvPr>
            <p:ph type="sldNum" sz="quarter" idx="12"/>
          </p:nvPr>
        </p:nvSpPr>
        <p:spPr/>
        <p:txBody>
          <a:bodyPr/>
          <a:lstStyle/>
          <a:p>
            <a:fld id="{151ED302-A425-40B7-A272-8FA661148EBB}" type="slidenum">
              <a:rPr lang="es-MX" smtClean="0"/>
              <a:t>‹Nº›</a:t>
            </a:fld>
            <a:endParaRPr lang="es-MX"/>
          </a:p>
        </p:txBody>
      </p:sp>
    </p:spTree>
    <p:extLst>
      <p:ext uri="{BB962C8B-B14F-4D97-AF65-F5344CB8AC3E}">
        <p14:creationId xmlns:p14="http://schemas.microsoft.com/office/powerpoint/2010/main" val="2019504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90ACE20-DFB2-43F5-9653-982B406AD6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DB58F5C-1AC2-4913-A781-B7E1EE2502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8D30A2B-1A20-4638-ABBC-3EEA02A9BE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03BD9-C44A-46B2-AE0D-A5753300C0C3}" type="datetimeFigureOut">
              <a:rPr lang="es-MX" smtClean="0"/>
              <a:t>13/06/2021</a:t>
            </a:fld>
            <a:endParaRPr lang="es-MX"/>
          </a:p>
        </p:txBody>
      </p:sp>
      <p:sp>
        <p:nvSpPr>
          <p:cNvPr id="5" name="Marcador de pie de página 4">
            <a:extLst>
              <a:ext uri="{FF2B5EF4-FFF2-40B4-BE49-F238E27FC236}">
                <a16:creationId xmlns:a16="http://schemas.microsoft.com/office/drawing/2014/main" id="{9BD49EA3-427E-4033-8C0A-EA28408C81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51514A13-90A9-4890-B46F-74DA17BE42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1ED302-A425-40B7-A272-8FA661148EBB}" type="slidenum">
              <a:rPr lang="es-MX" smtClean="0"/>
              <a:t>‹Nº›</a:t>
            </a:fld>
            <a:endParaRPr lang="es-MX"/>
          </a:p>
        </p:txBody>
      </p:sp>
    </p:spTree>
    <p:extLst>
      <p:ext uri="{BB962C8B-B14F-4D97-AF65-F5344CB8AC3E}">
        <p14:creationId xmlns:p14="http://schemas.microsoft.com/office/powerpoint/2010/main" val="3858912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es.wikipedia.org/wiki/Caleidoscopi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8BCDABF-7455-4073-B054-DD609824645D}"/>
              </a:ext>
            </a:extLst>
          </p:cNvPr>
          <p:cNvSpPr txBox="1"/>
          <p:nvPr/>
        </p:nvSpPr>
        <p:spPr>
          <a:xfrm>
            <a:off x="3713051" y="535195"/>
            <a:ext cx="6098344" cy="369332"/>
          </a:xfrm>
          <a:prstGeom prst="rect">
            <a:avLst/>
          </a:prstGeom>
          <a:noFill/>
        </p:spPr>
        <p:txBody>
          <a:bodyPr wrap="square">
            <a:spAutoFit/>
          </a:bodyPr>
          <a:lstStyle/>
          <a:p>
            <a:r>
              <a:rPr lang="es-MX" sz="1800" b="1" dirty="0">
                <a:effectLst/>
                <a:latin typeface="Times New Roman" panose="02020603050405020304" pitchFamily="18" charset="0"/>
                <a:ea typeface="Calibri" panose="020F0502020204030204" pitchFamily="34" charset="0"/>
              </a:rPr>
              <a:t>Escuela Normal De Educación Preescolar </a:t>
            </a:r>
            <a:endParaRPr lang="es-MX" dirty="0"/>
          </a:p>
        </p:txBody>
      </p:sp>
      <p:sp>
        <p:nvSpPr>
          <p:cNvPr id="5" name="CuadroTexto 4">
            <a:extLst>
              <a:ext uri="{FF2B5EF4-FFF2-40B4-BE49-F238E27FC236}">
                <a16:creationId xmlns:a16="http://schemas.microsoft.com/office/drawing/2014/main" id="{1383907D-C9EA-4261-84BE-969972457D0A}"/>
              </a:ext>
            </a:extLst>
          </p:cNvPr>
          <p:cNvSpPr txBox="1"/>
          <p:nvPr/>
        </p:nvSpPr>
        <p:spPr>
          <a:xfrm>
            <a:off x="2959274" y="904527"/>
            <a:ext cx="6093912" cy="773032"/>
          </a:xfrm>
          <a:prstGeom prst="rect">
            <a:avLst/>
          </a:prstGeom>
          <a:noFill/>
        </p:spPr>
        <p:txBody>
          <a:bodyPr wrap="square">
            <a:spAutoFit/>
          </a:bodyPr>
          <a:lstStyle/>
          <a:p>
            <a:pPr marL="899160">
              <a:lnSpc>
                <a:spcPct val="107000"/>
              </a:lnSpc>
              <a:spcAft>
                <a:spcPts val="800"/>
              </a:spcAft>
            </a:pPr>
            <a:r>
              <a:rPr lang="es-MX" sz="1800" b="1" dirty="0">
                <a:effectLst/>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Ciclo Escolar 2020 – 2021</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a:extLst>
              <a:ext uri="{FF2B5EF4-FFF2-40B4-BE49-F238E27FC236}">
                <a16:creationId xmlns:a16="http://schemas.microsoft.com/office/drawing/2014/main" id="{F278D317-2BA0-4396-A0AE-532714204BC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79710" y="1900629"/>
            <a:ext cx="2181225" cy="1628775"/>
          </a:xfrm>
          <a:prstGeom prst="rect">
            <a:avLst/>
          </a:prstGeom>
          <a:noFill/>
          <a:ln>
            <a:noFill/>
          </a:ln>
        </p:spPr>
      </p:pic>
      <p:sp>
        <p:nvSpPr>
          <p:cNvPr id="8" name="CuadroTexto 7">
            <a:extLst>
              <a:ext uri="{FF2B5EF4-FFF2-40B4-BE49-F238E27FC236}">
                <a16:creationId xmlns:a16="http://schemas.microsoft.com/office/drawing/2014/main" id="{53809E08-3D40-4556-9377-B9A748921C41}"/>
              </a:ext>
            </a:extLst>
          </p:cNvPr>
          <p:cNvSpPr txBox="1"/>
          <p:nvPr/>
        </p:nvSpPr>
        <p:spPr>
          <a:xfrm>
            <a:off x="2959274" y="3752474"/>
            <a:ext cx="6093912" cy="1411348"/>
          </a:xfrm>
          <a:prstGeom prst="rect">
            <a:avLst/>
          </a:prstGeom>
          <a:noFill/>
        </p:spPr>
        <p:txBody>
          <a:bodyPr wrap="square">
            <a:spAutoFit/>
          </a:bodyPr>
          <a:lstStyle/>
          <a:p>
            <a:pPr marL="38100" algn="ctr">
              <a:lnSpc>
                <a:spcPct val="107000"/>
              </a:lnSpc>
              <a:spcAft>
                <a:spcPts val="800"/>
              </a:spcAft>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Curso: </a:t>
            </a:r>
            <a:endParaRPr lang="es-MX"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8100" algn="ctr">
              <a:lnSpc>
                <a:spcPct val="107000"/>
              </a:lnSpc>
              <a:spcAft>
                <a:spcPts val="80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ESTRATEGIAS DE LA EXPORACIÓN MUNDO NATURAL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p>
            <a:pPr algn="ctr" fontAlgn="base"/>
            <a:r>
              <a:rPr lang="es-MX" sz="1800" dirty="0">
                <a:effectLst/>
                <a:latin typeface="Times New Roman" panose="02020603050405020304" pitchFamily="18" charset="0"/>
                <a:ea typeface="Times New Roman" panose="02020603050405020304" pitchFamily="18" charset="0"/>
              </a:rPr>
              <a:t>Alumnas: </a:t>
            </a:r>
          </a:p>
          <a:p>
            <a:pPr algn="ctr" fontAlgn="base"/>
            <a:r>
              <a:rPr lang="es-MX">
                <a:latin typeface="Times New Roman" panose="02020603050405020304" pitchFamily="18" charset="0"/>
                <a:ea typeface="Times New Roman" panose="02020603050405020304" pitchFamily="18" charset="0"/>
              </a:rPr>
              <a:t>MARIANA GARCÍA FLORES #4</a:t>
            </a:r>
            <a:endParaRPr lang="es-MX"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97914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2" descr="Fusión Educativa | ¿Qué es un fenómeno magnético? | Artículo Educativo">
            <a:extLst>
              <a:ext uri="{FF2B5EF4-FFF2-40B4-BE49-F238E27FC236}">
                <a16:creationId xmlns:a16="http://schemas.microsoft.com/office/drawing/2014/main" id="{CD021713-DDFF-4AC5-88EC-B0C3717DE6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18" b="7319"/>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28DCB5E-BC5F-4A80-A72A-3AFBC8DB31D6}"/>
              </a:ext>
            </a:extLst>
          </p:cNvPr>
          <p:cNvSpPr>
            <a:spLocks noGrp="1"/>
          </p:cNvSpPr>
          <p:nvPr>
            <p:ph type="title"/>
          </p:nvPr>
        </p:nvSpPr>
        <p:spPr>
          <a:xfrm>
            <a:off x="523875" y="5317240"/>
            <a:ext cx="11210925" cy="744836"/>
          </a:xfrm>
        </p:spPr>
        <p:txBody>
          <a:bodyPr>
            <a:normAutofit/>
          </a:bodyPr>
          <a:lstStyle/>
          <a:p>
            <a:pPr algn="ctr"/>
            <a:r>
              <a:rPr lang="es-MX" sz="3600" dirty="0">
                <a:solidFill>
                  <a:schemeClr val="tx1">
                    <a:lumMod val="85000"/>
                    <a:lumOff val="15000"/>
                  </a:schemeClr>
                </a:solidFill>
                <a:latin typeface="Times New Roman" panose="02020603050405020304" pitchFamily="18" charset="0"/>
                <a:cs typeface="Times New Roman" panose="02020603050405020304" pitchFamily="18" charset="0"/>
              </a:rPr>
              <a:t>FENÓMENOS MAGNÉTICOS </a:t>
            </a:r>
          </a:p>
        </p:txBody>
      </p:sp>
      <p:cxnSp>
        <p:nvCxnSpPr>
          <p:cNvPr id="73" name="Straight Connector 72">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16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501ED4-9B62-4408-9DB8-D8A6A06814E8}"/>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SLIME MAGNETICO </a:t>
            </a:r>
          </a:p>
        </p:txBody>
      </p:sp>
      <p:graphicFrame>
        <p:nvGraphicFramePr>
          <p:cNvPr id="4" name="Tabla 3">
            <a:extLst>
              <a:ext uri="{FF2B5EF4-FFF2-40B4-BE49-F238E27FC236}">
                <a16:creationId xmlns:a16="http://schemas.microsoft.com/office/drawing/2014/main" id="{4D63F5E2-4E0D-42E7-9C12-F531491D2CB5}"/>
              </a:ext>
            </a:extLst>
          </p:cNvPr>
          <p:cNvGraphicFramePr>
            <a:graphicFrameLocks noGrp="1"/>
          </p:cNvGraphicFramePr>
          <p:nvPr>
            <p:extLst>
              <p:ext uri="{D42A27DB-BD31-4B8C-83A1-F6EECF244321}">
                <p14:modId xmlns:p14="http://schemas.microsoft.com/office/powerpoint/2010/main" val="2952855288"/>
              </p:ext>
            </p:extLst>
          </p:nvPr>
        </p:nvGraphicFramePr>
        <p:xfrm>
          <a:off x="838200" y="1690688"/>
          <a:ext cx="10515600" cy="567436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598221830"/>
                    </a:ext>
                  </a:extLst>
                </a:gridCol>
                <a:gridCol w="3505200">
                  <a:extLst>
                    <a:ext uri="{9D8B030D-6E8A-4147-A177-3AD203B41FA5}">
                      <a16:colId xmlns:a16="http://schemas.microsoft.com/office/drawing/2014/main" val="4082975974"/>
                    </a:ext>
                  </a:extLst>
                </a:gridCol>
                <a:gridCol w="3505200">
                  <a:extLst>
                    <a:ext uri="{9D8B030D-6E8A-4147-A177-3AD203B41FA5}">
                      <a16:colId xmlns:a16="http://schemas.microsoft.com/office/drawing/2014/main" val="3660170450"/>
                    </a:ext>
                  </a:extLst>
                </a:gridCol>
              </a:tblGrid>
              <a:tr h="370840">
                <a:tc>
                  <a:txBody>
                    <a:bodyPr/>
                    <a:lstStyle/>
                    <a:p>
                      <a:pPr algn="ctr"/>
                      <a:r>
                        <a:rPr lang="es-MX" dirty="0">
                          <a:latin typeface="Times New Roman" panose="02020603050405020304" pitchFamily="18" charset="0"/>
                          <a:cs typeface="Times New Roman" panose="02020603050405020304" pitchFamily="18" charset="0"/>
                        </a:rPr>
                        <a:t>LO QUE SÉ </a:t>
                      </a:r>
                    </a:p>
                  </a:txBody>
                  <a:tcPr>
                    <a:solidFill>
                      <a:srgbClr val="C00000"/>
                    </a:solidFill>
                  </a:tcPr>
                </a:tc>
                <a:tc>
                  <a:txBody>
                    <a:bodyPr/>
                    <a:lstStyle/>
                    <a:p>
                      <a:pPr algn="ctr"/>
                      <a:r>
                        <a:rPr lang="es-MX" dirty="0">
                          <a:latin typeface="Times New Roman" panose="02020603050405020304" pitchFamily="18" charset="0"/>
                          <a:cs typeface="Times New Roman" panose="02020603050405020304" pitchFamily="18" charset="0"/>
                        </a:rPr>
                        <a:t>LO QUE QUIERO SABER </a:t>
                      </a:r>
                    </a:p>
                  </a:txBody>
                  <a:tcPr>
                    <a:solidFill>
                      <a:srgbClr val="C00000"/>
                    </a:solidFill>
                  </a:tcPr>
                </a:tc>
                <a:tc>
                  <a:txBody>
                    <a:bodyPr/>
                    <a:lstStyle/>
                    <a:p>
                      <a:pPr algn="ctr"/>
                      <a:r>
                        <a:rPr lang="es-MX" dirty="0">
                          <a:latin typeface="Times New Roman" panose="02020603050405020304" pitchFamily="18" charset="0"/>
                          <a:cs typeface="Times New Roman" panose="02020603050405020304" pitchFamily="18" charset="0"/>
                        </a:rPr>
                        <a:t>LO QUE APRENDÍ </a:t>
                      </a:r>
                    </a:p>
                  </a:txBody>
                  <a:tcPr>
                    <a:solidFill>
                      <a:srgbClr val="C00000"/>
                    </a:solidFill>
                  </a:tcPr>
                </a:tc>
                <a:extLst>
                  <a:ext uri="{0D108BD9-81ED-4DB2-BD59-A6C34878D82A}">
                    <a16:rowId xmlns:a16="http://schemas.microsoft.com/office/drawing/2014/main" val="3444380681"/>
                  </a:ext>
                </a:extLst>
              </a:tr>
              <a:tr h="370840">
                <a:tc>
                  <a:txBody>
                    <a:bodyPr/>
                    <a:lstStyle/>
                    <a:p>
                      <a:r>
                        <a:rPr lang="es-MX" dirty="0">
                          <a:latin typeface="Times New Roman" panose="02020603050405020304" pitchFamily="18" charset="0"/>
                          <a:cs typeface="Times New Roman" panose="02020603050405020304" pitchFamily="18" charset="0"/>
                        </a:rPr>
                        <a:t>Trata sobre los fenómenos magnéticos, al parecer se realizara un </a:t>
                      </a:r>
                      <a:r>
                        <a:rPr lang="es-MX" dirty="0" err="1">
                          <a:latin typeface="Times New Roman" panose="02020603050405020304" pitchFamily="18" charset="0"/>
                          <a:cs typeface="Times New Roman" panose="02020603050405020304" pitchFamily="18" charset="0"/>
                        </a:rPr>
                        <a:t>slime</a:t>
                      </a:r>
                      <a:r>
                        <a:rPr lang="es-MX" dirty="0">
                          <a:latin typeface="Times New Roman" panose="02020603050405020304" pitchFamily="18" charset="0"/>
                          <a:cs typeface="Times New Roman" panose="02020603050405020304" pitchFamily="18" charset="0"/>
                        </a:rPr>
                        <a:t> que al juntarlo con imán se separa o se pegara</a:t>
                      </a:r>
                    </a:p>
                  </a:txBody>
                  <a:tcPr>
                    <a:solidFill>
                      <a:srgbClr val="FF0000"/>
                    </a:solidFill>
                  </a:tcPr>
                </a:tc>
                <a:tc>
                  <a:txBody>
                    <a:bodyPr/>
                    <a:lstStyle/>
                    <a:p>
                      <a:r>
                        <a:rPr lang="es-MX" dirty="0">
                          <a:latin typeface="Times New Roman" panose="02020603050405020304" pitchFamily="18" charset="0"/>
                          <a:cs typeface="Times New Roman" panose="02020603050405020304" pitchFamily="18" charset="0"/>
                        </a:rPr>
                        <a:t>Cual será el resultado, tendrá al mezclar todos los ingredientes con la lima de hierro, y su relación con el tema. Que consistencia quedara y la reacción que tendrá con el imán. </a:t>
                      </a:r>
                    </a:p>
                  </a:txBody>
                  <a:tcPr>
                    <a:solidFill>
                      <a:srgbClr val="FF0000"/>
                    </a:solidFill>
                  </a:tcPr>
                </a:tc>
                <a:tc>
                  <a:txBody>
                    <a:bodyPr/>
                    <a:lstStyle/>
                    <a:p>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El fenómeno en el experimento se presenta como el </a:t>
                      </a:r>
                      <a:r>
                        <a:rPr lang="es-ES" sz="1800" b="1" i="0" kern="1200" dirty="0">
                          <a:solidFill>
                            <a:schemeClr val="dk1"/>
                          </a:solidFill>
                          <a:effectLst/>
                          <a:latin typeface="Times New Roman" panose="02020603050405020304" pitchFamily="18" charset="0"/>
                          <a:ea typeface="+mn-ea"/>
                          <a:cs typeface="Times New Roman" panose="02020603050405020304" pitchFamily="18" charset="0"/>
                        </a:rPr>
                        <a:t>magnetismo</a:t>
                      </a:r>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 que se contraen y quedan en la mezcla. Primero, tenemos que poner la vajilla, y luego el bórax con una cantidad mínima y esperamos hasta que se vuelva más pegajoso. ... El resultado tiene que ser el </a:t>
                      </a:r>
                      <a:r>
                        <a:rPr lang="es-ES" sz="1800" b="1" i="0" kern="1200" dirty="0" err="1">
                          <a:solidFill>
                            <a:schemeClr val="dk1"/>
                          </a:solidFill>
                          <a:effectLst/>
                          <a:latin typeface="Times New Roman" panose="02020603050405020304" pitchFamily="18" charset="0"/>
                          <a:ea typeface="+mn-ea"/>
                          <a:cs typeface="Times New Roman" panose="02020603050405020304" pitchFamily="18" charset="0"/>
                        </a:rPr>
                        <a:t>slime</a:t>
                      </a:r>
                      <a:r>
                        <a:rPr lang="es-ES" sz="1800" b="1" i="0" kern="1200" dirty="0">
                          <a:solidFill>
                            <a:schemeClr val="dk1"/>
                          </a:solidFill>
                          <a:effectLst/>
                          <a:latin typeface="Times New Roman" panose="02020603050405020304" pitchFamily="18" charset="0"/>
                          <a:ea typeface="+mn-ea"/>
                          <a:cs typeface="Times New Roman" panose="02020603050405020304" pitchFamily="18" charset="0"/>
                        </a:rPr>
                        <a:t> magnético</a:t>
                      </a:r>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 y le ponemos el imán y ocurre el fenómeno.</a:t>
                      </a:r>
                    </a:p>
                    <a:p>
                      <a:r>
                        <a:rPr lang="es-MX" dirty="0">
                          <a:latin typeface="Times New Roman" panose="02020603050405020304" pitchFamily="18" charset="0"/>
                          <a:cs typeface="Times New Roman" panose="02020603050405020304" pitchFamily="18" charset="0"/>
                        </a:rPr>
                        <a:t>https://prezi.com/hfhllwqlmar-/slime-magnetico/#:~:text=El%20fen%C3%B3meno%20en%20el%20experimento,que%20se%20vuelva%20m%C3%A1s%20pegajoso.&amp;text=El%20resultado%20tiene%20que%20ser,im%C3%A1n%20y%20ocurre%20el%20fen%C3%B3meno.</a:t>
                      </a:r>
                    </a:p>
                  </a:txBody>
                  <a:tcPr>
                    <a:solidFill>
                      <a:srgbClr val="FF0000"/>
                    </a:solidFill>
                  </a:tcPr>
                </a:tc>
                <a:extLst>
                  <a:ext uri="{0D108BD9-81ED-4DB2-BD59-A6C34878D82A}">
                    <a16:rowId xmlns:a16="http://schemas.microsoft.com/office/drawing/2014/main" val="1987545864"/>
                  </a:ext>
                </a:extLst>
              </a:tr>
            </a:tbl>
          </a:graphicData>
        </a:graphic>
      </p:graphicFrame>
    </p:spTree>
    <p:extLst>
      <p:ext uri="{BB962C8B-B14F-4D97-AF65-F5344CB8AC3E}">
        <p14:creationId xmlns:p14="http://schemas.microsoft.com/office/powerpoint/2010/main" val="832993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A749ED2C-515F-46FA-ABD5-D132EAAD1E83}"/>
              </a:ext>
            </a:extLst>
          </p:cNvPr>
          <p:cNvSpPr>
            <a:spLocks noGrp="1"/>
          </p:cNvSpPr>
          <p:nvPr>
            <p:ph type="body" idx="1"/>
          </p:nvPr>
        </p:nvSpPr>
        <p:spPr>
          <a:xfrm>
            <a:off x="839787" y="372867"/>
            <a:ext cx="5157787" cy="823912"/>
          </a:xfrm>
        </p:spPr>
        <p:txBody>
          <a:bodyPr/>
          <a:lstStyle/>
          <a:p>
            <a:r>
              <a:rPr lang="es-MX" dirty="0">
                <a:latin typeface="Times New Roman" panose="02020603050405020304" pitchFamily="18" charset="0"/>
                <a:cs typeface="Times New Roman" panose="02020603050405020304" pitchFamily="18" charset="0"/>
              </a:rPr>
              <a:t>MATERIALES </a:t>
            </a:r>
            <a:r>
              <a:rPr lang="es-MX" dirty="0"/>
              <a:t>	</a:t>
            </a:r>
          </a:p>
        </p:txBody>
      </p:sp>
      <p:graphicFrame>
        <p:nvGraphicFramePr>
          <p:cNvPr id="8" name="Marcador de contenido 3">
            <a:extLst>
              <a:ext uri="{FF2B5EF4-FFF2-40B4-BE49-F238E27FC236}">
                <a16:creationId xmlns:a16="http://schemas.microsoft.com/office/drawing/2014/main" id="{81C59488-E92D-48C8-8B8F-53875BF73DDC}"/>
              </a:ext>
            </a:extLst>
          </p:cNvPr>
          <p:cNvGraphicFramePr>
            <a:graphicFrameLocks noGrp="1"/>
          </p:cNvGraphicFramePr>
          <p:nvPr>
            <p:ph sz="half" idx="2"/>
          </p:nvPr>
        </p:nvGraphicFramePr>
        <p:xfrm>
          <a:off x="836612" y="2093119"/>
          <a:ext cx="5157787"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texto 4">
            <a:extLst>
              <a:ext uri="{FF2B5EF4-FFF2-40B4-BE49-F238E27FC236}">
                <a16:creationId xmlns:a16="http://schemas.microsoft.com/office/drawing/2014/main" id="{E1F3AB6A-3ACC-4600-887D-EAB357B108ED}"/>
              </a:ext>
            </a:extLst>
          </p:cNvPr>
          <p:cNvSpPr>
            <a:spLocks noGrp="1"/>
          </p:cNvSpPr>
          <p:nvPr>
            <p:ph type="body" sz="quarter" idx="3"/>
          </p:nvPr>
        </p:nvSpPr>
        <p:spPr>
          <a:xfrm>
            <a:off x="6169025" y="443133"/>
            <a:ext cx="5183188" cy="823912"/>
          </a:xfrm>
        </p:spPr>
        <p:txBody>
          <a:bodyPr/>
          <a:lstStyle/>
          <a:p>
            <a:r>
              <a:rPr lang="es-MX" dirty="0">
                <a:latin typeface="Times New Roman" panose="02020603050405020304" pitchFamily="18" charset="0"/>
                <a:cs typeface="Times New Roman" panose="02020603050405020304" pitchFamily="18" charset="0"/>
              </a:rPr>
              <a:t>PROCEDIMIENTO </a:t>
            </a:r>
          </a:p>
        </p:txBody>
      </p:sp>
      <p:sp>
        <p:nvSpPr>
          <p:cNvPr id="6" name="Marcador de contenido 5">
            <a:extLst>
              <a:ext uri="{FF2B5EF4-FFF2-40B4-BE49-F238E27FC236}">
                <a16:creationId xmlns:a16="http://schemas.microsoft.com/office/drawing/2014/main" id="{5410E9E6-0871-4A06-B84A-5D60A1C75952}"/>
              </a:ext>
            </a:extLst>
          </p:cNvPr>
          <p:cNvSpPr>
            <a:spLocks noGrp="1"/>
          </p:cNvSpPr>
          <p:nvPr>
            <p:ph sz="quarter" idx="4"/>
          </p:nvPr>
        </p:nvSpPr>
        <p:spPr>
          <a:xfrm>
            <a:off x="6172200" y="2093118"/>
            <a:ext cx="5183188" cy="4321749"/>
          </a:xfrm>
        </p:spPr>
        <p:txBody>
          <a:bodyPr>
            <a:normAutofit fontScale="62500" lnSpcReduction="20000"/>
          </a:bodyPr>
          <a:lstStyle/>
          <a:p>
            <a:pPr marL="0" indent="0">
              <a:buNone/>
            </a:pPr>
            <a:r>
              <a:rPr lang="es-MX" dirty="0">
                <a:latin typeface="Times New Roman" panose="02020603050405020304" pitchFamily="18" charset="0"/>
                <a:cs typeface="Times New Roman" panose="02020603050405020304" pitchFamily="18" charset="0"/>
              </a:rPr>
              <a:t>Paso 1:</a:t>
            </a:r>
          </a:p>
          <a:p>
            <a:pPr marL="0" indent="0">
              <a:buNone/>
            </a:pPr>
            <a:r>
              <a:rPr lang="es-MX" dirty="0">
                <a:latin typeface="Times New Roman" panose="02020603050405020304" pitchFamily="18" charset="0"/>
                <a:cs typeface="Times New Roman" panose="02020603050405020304" pitchFamily="18" charset="0"/>
              </a:rPr>
              <a:t>En el </a:t>
            </a:r>
            <a:r>
              <a:rPr lang="es-MX" dirty="0" err="1">
                <a:latin typeface="Times New Roman" panose="02020603050405020304" pitchFamily="18" charset="0"/>
                <a:cs typeface="Times New Roman" panose="02020603050405020304" pitchFamily="18" charset="0"/>
              </a:rPr>
              <a:t>tupper</a:t>
            </a:r>
            <a:r>
              <a:rPr lang="es-MX" dirty="0">
                <a:latin typeface="Times New Roman" panose="02020603050405020304" pitchFamily="18" charset="0"/>
                <a:cs typeface="Times New Roman" panose="02020603050405020304" pitchFamily="18" charset="0"/>
              </a:rPr>
              <a:t> agregaremos pegamento</a:t>
            </a:r>
          </a:p>
          <a:p>
            <a:pPr marL="0" indent="0">
              <a:buNone/>
            </a:pPr>
            <a:r>
              <a:rPr lang="es-MX" dirty="0">
                <a:latin typeface="Times New Roman" panose="02020603050405020304" pitchFamily="18" charset="0"/>
                <a:cs typeface="Times New Roman" panose="02020603050405020304" pitchFamily="18" charset="0"/>
              </a:rPr>
              <a:t>Paso 2: </a:t>
            </a:r>
          </a:p>
          <a:p>
            <a:pPr marL="0" indent="0">
              <a:buNone/>
            </a:pPr>
            <a:r>
              <a:rPr lang="es-MX" dirty="0">
                <a:latin typeface="Times New Roman" panose="02020603050405020304" pitchFamily="18" charset="0"/>
                <a:cs typeface="Times New Roman" panose="02020603050405020304" pitchFamily="18" charset="0"/>
              </a:rPr>
              <a:t>Le agregaremos jabón para trastes, comenzaremos a mezclar todo muy bien. </a:t>
            </a:r>
          </a:p>
          <a:p>
            <a:pPr marL="0" indent="0">
              <a:buNone/>
            </a:pPr>
            <a:r>
              <a:rPr lang="es-MX" dirty="0">
                <a:latin typeface="Times New Roman" panose="02020603050405020304" pitchFamily="18" charset="0"/>
                <a:cs typeface="Times New Roman" panose="02020603050405020304" pitchFamily="18" charset="0"/>
              </a:rPr>
              <a:t>Paso 3: </a:t>
            </a:r>
          </a:p>
          <a:p>
            <a:pPr marL="0" indent="0">
              <a:buNone/>
            </a:pPr>
            <a:r>
              <a:rPr lang="es-MX" dirty="0">
                <a:latin typeface="Times New Roman" panose="02020603050405020304" pitchFamily="18" charset="0"/>
                <a:cs typeface="Times New Roman" panose="02020603050405020304" pitchFamily="18" charset="0"/>
              </a:rPr>
              <a:t>Después le agregaremos el liquido para lentes y seguiremos mezclando todo muy bien. </a:t>
            </a:r>
          </a:p>
          <a:p>
            <a:pPr marL="0" indent="0">
              <a:buNone/>
            </a:pPr>
            <a:r>
              <a:rPr lang="es-MX" dirty="0">
                <a:latin typeface="Times New Roman" panose="02020603050405020304" pitchFamily="18" charset="0"/>
                <a:cs typeface="Times New Roman" panose="02020603050405020304" pitchFamily="18" charset="0"/>
              </a:rPr>
              <a:t>Paso 4: </a:t>
            </a:r>
          </a:p>
          <a:p>
            <a:pPr marL="0" indent="0">
              <a:buNone/>
            </a:pPr>
            <a:r>
              <a:rPr lang="es-MX" dirty="0">
                <a:latin typeface="Times New Roman" panose="02020603050405020304" pitchFamily="18" charset="0"/>
                <a:cs typeface="Times New Roman" panose="02020603050405020304" pitchFamily="18" charset="0"/>
              </a:rPr>
              <a:t>Por ultimo le agregaremos lamina de hierro y esteremos mezclando todo muy bien hasta tener una consistencia mocosa pero que no se pegue en las manos.</a:t>
            </a:r>
          </a:p>
          <a:p>
            <a:pPr marL="0" indent="0">
              <a:buNone/>
            </a:pPr>
            <a:r>
              <a:rPr lang="es-MX" dirty="0">
                <a:latin typeface="Times New Roman" panose="02020603050405020304" pitchFamily="18" charset="0"/>
                <a:cs typeface="Times New Roman" panose="02020603050405020304" pitchFamily="18" charset="0"/>
              </a:rPr>
              <a:t>Paso 5: </a:t>
            </a:r>
          </a:p>
          <a:p>
            <a:pPr marL="0" indent="0">
              <a:buNone/>
            </a:pPr>
            <a:r>
              <a:rPr lang="es-MX" dirty="0">
                <a:latin typeface="Times New Roman" panose="02020603050405020304" pitchFamily="18" charset="0"/>
                <a:cs typeface="Times New Roman" panose="02020603050405020304" pitchFamily="18" charset="0"/>
              </a:rPr>
              <a:t>Una vez ya tenido el </a:t>
            </a:r>
            <a:r>
              <a:rPr lang="es-MX" dirty="0" err="1">
                <a:latin typeface="Times New Roman" panose="02020603050405020304" pitchFamily="18" charset="0"/>
                <a:cs typeface="Times New Roman" panose="02020603050405020304" pitchFamily="18" charset="0"/>
              </a:rPr>
              <a:t>slime</a:t>
            </a:r>
            <a:r>
              <a:rPr lang="es-MX" dirty="0">
                <a:latin typeface="Times New Roman" panose="02020603050405020304" pitchFamily="18" charset="0"/>
                <a:cs typeface="Times New Roman" panose="02020603050405020304" pitchFamily="18" charset="0"/>
              </a:rPr>
              <a:t> se harán las pruebas con el imán, acércalo poco a poco y disfrútalo.  </a:t>
            </a:r>
          </a:p>
        </p:txBody>
      </p:sp>
    </p:spTree>
    <p:extLst>
      <p:ext uri="{BB962C8B-B14F-4D97-AF65-F5344CB8AC3E}">
        <p14:creationId xmlns:p14="http://schemas.microsoft.com/office/powerpoint/2010/main" val="4169580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194" name="Picture 2" descr="Goma Viscosa, juego sensorial – #Artividades">
            <a:extLst>
              <a:ext uri="{FF2B5EF4-FFF2-40B4-BE49-F238E27FC236}">
                <a16:creationId xmlns:a16="http://schemas.microsoft.com/office/drawing/2014/main" id="{4338ECAE-74A1-47F0-AF25-4906018F6D3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4632" y="649225"/>
            <a:ext cx="4169663" cy="5559550"/>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LA CAPA DE PACA - Slime magnetico para divertirse y... | Facebook">
            <a:extLst>
              <a:ext uri="{FF2B5EF4-FFF2-40B4-BE49-F238E27FC236}">
                <a16:creationId xmlns:a16="http://schemas.microsoft.com/office/drawing/2014/main" id="{CA230FCF-95E5-4A79-95F0-8B09DBA5E1F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976029" y="907997"/>
            <a:ext cx="6731338" cy="5042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437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100" name="Picture 4" descr="Fusión Educativa | ¿Qué es un fenómeno magnético? | Artículo Educativo">
            <a:extLst>
              <a:ext uri="{FF2B5EF4-FFF2-40B4-BE49-F238E27FC236}">
                <a16:creationId xmlns:a16="http://schemas.microsoft.com/office/drawing/2014/main" id="{4DC268F0-35E5-4B02-A1AF-9E622787C40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18" b="7319"/>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45A9AA-8744-4357-86A0-3A3C3941BCD4}"/>
              </a:ext>
            </a:extLst>
          </p:cNvPr>
          <p:cNvSpPr>
            <a:spLocks noGrp="1"/>
          </p:cNvSpPr>
          <p:nvPr>
            <p:ph type="title"/>
          </p:nvPr>
        </p:nvSpPr>
        <p:spPr>
          <a:xfrm>
            <a:off x="523875" y="5317240"/>
            <a:ext cx="11210925" cy="744836"/>
          </a:xfrm>
        </p:spPr>
        <p:txBody>
          <a:bodyPr>
            <a:normAutofit/>
          </a:bodyPr>
          <a:lstStyle/>
          <a:p>
            <a:pPr algn="ctr"/>
            <a:r>
              <a:rPr lang="es-MX" sz="3600">
                <a:solidFill>
                  <a:schemeClr val="tx1">
                    <a:lumMod val="85000"/>
                    <a:lumOff val="15000"/>
                  </a:schemeClr>
                </a:solidFill>
                <a:latin typeface="Times New Roman" panose="02020603050405020304" pitchFamily="18" charset="0"/>
                <a:cs typeface="Times New Roman" panose="02020603050405020304" pitchFamily="18" charset="0"/>
              </a:rPr>
              <a:t>FENÓMENOS MAGNETICOS PT2</a:t>
            </a:r>
          </a:p>
        </p:txBody>
      </p:sp>
      <p:cxnSp>
        <p:nvCxnSpPr>
          <p:cNvPr id="75" name="Straight Connector 74">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3036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AAD76B-24AF-4B75-8E58-C456431B1EE6}"/>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VASO MAGNETICO </a:t>
            </a:r>
          </a:p>
        </p:txBody>
      </p:sp>
      <p:graphicFrame>
        <p:nvGraphicFramePr>
          <p:cNvPr id="4" name="Tabla 3">
            <a:extLst>
              <a:ext uri="{FF2B5EF4-FFF2-40B4-BE49-F238E27FC236}">
                <a16:creationId xmlns:a16="http://schemas.microsoft.com/office/drawing/2014/main" id="{3A55DD13-9B06-4695-9A32-0B4E6FCB6622}"/>
              </a:ext>
            </a:extLst>
          </p:cNvPr>
          <p:cNvGraphicFramePr>
            <a:graphicFrameLocks noGrp="1"/>
          </p:cNvGraphicFramePr>
          <p:nvPr>
            <p:extLst>
              <p:ext uri="{D42A27DB-BD31-4B8C-83A1-F6EECF244321}">
                <p14:modId xmlns:p14="http://schemas.microsoft.com/office/powerpoint/2010/main" val="3698403887"/>
              </p:ext>
            </p:extLst>
          </p:nvPr>
        </p:nvGraphicFramePr>
        <p:xfrm>
          <a:off x="838200" y="1825625"/>
          <a:ext cx="10515600" cy="320548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522935198"/>
                    </a:ext>
                  </a:extLst>
                </a:gridCol>
                <a:gridCol w="3505200">
                  <a:extLst>
                    <a:ext uri="{9D8B030D-6E8A-4147-A177-3AD203B41FA5}">
                      <a16:colId xmlns:a16="http://schemas.microsoft.com/office/drawing/2014/main" val="868140637"/>
                    </a:ext>
                  </a:extLst>
                </a:gridCol>
                <a:gridCol w="3505200">
                  <a:extLst>
                    <a:ext uri="{9D8B030D-6E8A-4147-A177-3AD203B41FA5}">
                      <a16:colId xmlns:a16="http://schemas.microsoft.com/office/drawing/2014/main" val="3682109728"/>
                    </a:ext>
                  </a:extLst>
                </a:gridCol>
              </a:tblGrid>
              <a:tr h="370840">
                <a:tc>
                  <a:txBody>
                    <a:bodyPr/>
                    <a:lstStyle/>
                    <a:p>
                      <a:pPr algn="ctr"/>
                      <a:r>
                        <a:rPr lang="es-MX" dirty="0">
                          <a:latin typeface="Times New Roman" panose="02020603050405020304" pitchFamily="18" charset="0"/>
                          <a:cs typeface="Times New Roman" panose="02020603050405020304" pitchFamily="18" charset="0"/>
                        </a:rPr>
                        <a:t>LO QUE SÉ </a:t>
                      </a:r>
                    </a:p>
                  </a:txBody>
                  <a:tcPr>
                    <a:solidFill>
                      <a:srgbClr val="C00000"/>
                    </a:solidFill>
                  </a:tcPr>
                </a:tc>
                <a:tc>
                  <a:txBody>
                    <a:bodyPr/>
                    <a:lstStyle/>
                    <a:p>
                      <a:pPr algn="ctr"/>
                      <a:r>
                        <a:rPr lang="es-MX" dirty="0">
                          <a:latin typeface="Times New Roman" panose="02020603050405020304" pitchFamily="18" charset="0"/>
                          <a:cs typeface="Times New Roman" panose="02020603050405020304" pitchFamily="18" charset="0"/>
                        </a:rPr>
                        <a:t>LO QUE QUIERO SABER </a:t>
                      </a:r>
                    </a:p>
                  </a:txBody>
                  <a:tcPr>
                    <a:solidFill>
                      <a:srgbClr val="C00000"/>
                    </a:solidFill>
                  </a:tcPr>
                </a:tc>
                <a:tc>
                  <a:txBody>
                    <a:bodyPr/>
                    <a:lstStyle/>
                    <a:p>
                      <a:pPr algn="ctr"/>
                      <a:r>
                        <a:rPr lang="es-MX" dirty="0">
                          <a:latin typeface="Times New Roman" panose="02020603050405020304" pitchFamily="18" charset="0"/>
                          <a:cs typeface="Times New Roman" panose="02020603050405020304" pitchFamily="18" charset="0"/>
                        </a:rPr>
                        <a:t>LO QUE APRENDÍ </a:t>
                      </a:r>
                    </a:p>
                  </a:txBody>
                  <a:tcPr>
                    <a:solidFill>
                      <a:srgbClr val="C00000"/>
                    </a:solidFill>
                  </a:tcPr>
                </a:tc>
                <a:extLst>
                  <a:ext uri="{0D108BD9-81ED-4DB2-BD59-A6C34878D82A}">
                    <a16:rowId xmlns:a16="http://schemas.microsoft.com/office/drawing/2014/main" val="2012606712"/>
                  </a:ext>
                </a:extLst>
              </a:tr>
              <a:tr h="370840">
                <a:tc>
                  <a:txBody>
                    <a:bodyPr/>
                    <a:lstStyle/>
                    <a:p>
                      <a:r>
                        <a:rPr lang="es-MX" dirty="0">
                          <a:latin typeface="Times New Roman" panose="02020603050405020304" pitchFamily="18" charset="0"/>
                          <a:cs typeface="Times New Roman" panose="02020603050405020304" pitchFamily="18" charset="0"/>
                        </a:rPr>
                        <a:t>No importa que tan grueso pueda estar el vaso los imanes siempre buscaran la manera de unirse, y el agua no será impedimento. </a:t>
                      </a:r>
                    </a:p>
                  </a:txBody>
                  <a:tcPr>
                    <a:solidFill>
                      <a:srgbClr val="FF0000"/>
                    </a:solidFill>
                  </a:tcPr>
                </a:tc>
                <a:tc>
                  <a:txBody>
                    <a:bodyPr/>
                    <a:lstStyle/>
                    <a:p>
                      <a:r>
                        <a:rPr lang="es-MX" dirty="0">
                          <a:latin typeface="Times New Roman" panose="02020603050405020304" pitchFamily="18" charset="0"/>
                          <a:cs typeface="Times New Roman" panose="02020603050405020304" pitchFamily="18" charset="0"/>
                        </a:rPr>
                        <a:t>Como es que si logran a unirse a pesar del agua. </a:t>
                      </a:r>
                    </a:p>
                  </a:txBody>
                  <a:tcPr>
                    <a:solidFill>
                      <a:srgbClr val="FF0000"/>
                    </a:solidFill>
                  </a:tcPr>
                </a:tc>
                <a:tc>
                  <a:txBody>
                    <a:bodyPr/>
                    <a:lstStyle/>
                    <a:p>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La forma ideal de ionizar un líquido es llenar dos botellas, jarras o cualquier otro recipiente, colocar uno encima de un imán que tenga el polo norte hacia el </a:t>
                      </a:r>
                      <a:r>
                        <a:rPr lang="es-ES" sz="1800" b="1" i="0" kern="1200" dirty="0">
                          <a:solidFill>
                            <a:schemeClr val="dk1"/>
                          </a:solidFill>
                          <a:effectLst/>
                          <a:latin typeface="Times New Roman" panose="02020603050405020304" pitchFamily="18" charset="0"/>
                          <a:ea typeface="+mn-ea"/>
                          <a:cs typeface="Times New Roman" panose="02020603050405020304" pitchFamily="18" charset="0"/>
                        </a:rPr>
                        <a:t>agua</a:t>
                      </a:r>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 y el otro sobre un imán con el polo sur hacia el </a:t>
                      </a:r>
                      <a:r>
                        <a:rPr lang="es-ES" sz="1800" b="1" i="0" kern="1200" dirty="0">
                          <a:solidFill>
                            <a:schemeClr val="dk1"/>
                          </a:solidFill>
                          <a:effectLst/>
                          <a:latin typeface="Times New Roman" panose="02020603050405020304" pitchFamily="18" charset="0"/>
                          <a:ea typeface="+mn-ea"/>
                          <a:cs typeface="Times New Roman" panose="02020603050405020304" pitchFamily="18" charset="0"/>
                        </a:rPr>
                        <a:t>agua.</a:t>
                      </a:r>
                    </a:p>
                    <a:p>
                      <a:r>
                        <a:rPr lang="es-MX" dirty="0">
                          <a:latin typeface="Times New Roman" panose="02020603050405020304" pitchFamily="18" charset="0"/>
                          <a:cs typeface="Times New Roman" panose="02020603050405020304" pitchFamily="18" charset="0"/>
                        </a:rPr>
                        <a:t>https://www.clarin.com/salud/agua-tratada-imanes-beneficios-salud_0_SJOW_NeiDXx.html</a:t>
                      </a:r>
                    </a:p>
                  </a:txBody>
                  <a:tcPr>
                    <a:solidFill>
                      <a:srgbClr val="FF0000"/>
                    </a:solidFill>
                  </a:tcPr>
                </a:tc>
                <a:extLst>
                  <a:ext uri="{0D108BD9-81ED-4DB2-BD59-A6C34878D82A}">
                    <a16:rowId xmlns:a16="http://schemas.microsoft.com/office/drawing/2014/main" val="1543178570"/>
                  </a:ext>
                </a:extLst>
              </a:tr>
            </a:tbl>
          </a:graphicData>
        </a:graphic>
      </p:graphicFrame>
    </p:spTree>
    <p:extLst>
      <p:ext uri="{BB962C8B-B14F-4D97-AF65-F5344CB8AC3E}">
        <p14:creationId xmlns:p14="http://schemas.microsoft.com/office/powerpoint/2010/main" val="2520605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2B74A-BF02-4C0A-9E35-55EB8C1863A0}"/>
              </a:ext>
            </a:extLst>
          </p:cNvPr>
          <p:cNvSpPr>
            <a:spLocks noGrp="1"/>
          </p:cNvSpPr>
          <p:nvPr>
            <p:ph type="title"/>
          </p:nvPr>
        </p:nvSpPr>
        <p:spPr/>
        <p:txBody>
          <a:bodyPr/>
          <a:lstStyle/>
          <a:p>
            <a:endParaRPr lang="es-MX"/>
          </a:p>
        </p:txBody>
      </p:sp>
      <p:sp>
        <p:nvSpPr>
          <p:cNvPr id="3" name="Marcador de texto 2">
            <a:extLst>
              <a:ext uri="{FF2B5EF4-FFF2-40B4-BE49-F238E27FC236}">
                <a16:creationId xmlns:a16="http://schemas.microsoft.com/office/drawing/2014/main" id="{DE943A0A-9778-422E-9B2A-25843BED6F96}"/>
              </a:ext>
            </a:extLst>
          </p:cNvPr>
          <p:cNvSpPr>
            <a:spLocks noGrp="1"/>
          </p:cNvSpPr>
          <p:nvPr>
            <p:ph type="body" idx="1"/>
          </p:nvPr>
        </p:nvSpPr>
        <p:spPr/>
        <p:txBody>
          <a:bodyPr/>
          <a:lstStyle/>
          <a:p>
            <a:r>
              <a:rPr lang="es-MX" dirty="0">
                <a:latin typeface="Times New Roman" panose="02020603050405020304" pitchFamily="18" charset="0"/>
                <a:cs typeface="Times New Roman" panose="02020603050405020304" pitchFamily="18" charset="0"/>
              </a:rPr>
              <a:t>MATERIALES </a:t>
            </a:r>
          </a:p>
        </p:txBody>
      </p:sp>
      <p:sp>
        <p:nvSpPr>
          <p:cNvPr id="4" name="Marcador de contenido 3">
            <a:extLst>
              <a:ext uri="{FF2B5EF4-FFF2-40B4-BE49-F238E27FC236}">
                <a16:creationId xmlns:a16="http://schemas.microsoft.com/office/drawing/2014/main" id="{F76DEF0C-1C59-4291-AB39-493A678E3915}"/>
              </a:ext>
            </a:extLst>
          </p:cNvPr>
          <p:cNvSpPr>
            <a:spLocks noGrp="1"/>
          </p:cNvSpPr>
          <p:nvPr>
            <p:ph sz="half" idx="2"/>
          </p:nvPr>
        </p:nvSpPr>
        <p:spPr/>
        <p:txBody>
          <a:bodyPr>
            <a:normAutofit fontScale="92500" lnSpcReduction="20000"/>
          </a:bodyPr>
          <a:lstStyle/>
          <a:p>
            <a:r>
              <a:rPr lang="es-MX" dirty="0">
                <a:latin typeface="Times New Roman" panose="02020603050405020304" pitchFamily="18" charset="0"/>
                <a:cs typeface="Times New Roman" panose="02020603050405020304" pitchFamily="18" charset="0"/>
              </a:rPr>
              <a:t>Vaso </a:t>
            </a:r>
          </a:p>
          <a:p>
            <a:r>
              <a:rPr lang="es-MX" dirty="0">
                <a:latin typeface="Times New Roman" panose="02020603050405020304" pitchFamily="18" charset="0"/>
                <a:cs typeface="Times New Roman" panose="02020603050405020304" pitchFamily="18" charset="0"/>
              </a:rPr>
              <a:t>Imanes </a:t>
            </a:r>
          </a:p>
          <a:p>
            <a:r>
              <a:rPr lang="es-MX" dirty="0">
                <a:latin typeface="Times New Roman" panose="02020603050405020304" pitchFamily="18" charset="0"/>
                <a:cs typeface="Times New Roman" panose="02020603050405020304" pitchFamily="18" charset="0"/>
              </a:rPr>
              <a:t>Clips </a:t>
            </a:r>
          </a:p>
          <a:p>
            <a:pPr marL="0" indent="0">
              <a:buNone/>
            </a:pPr>
            <a:endParaRPr lang="es-MX" dirty="0">
              <a:latin typeface="Times New Roman" panose="02020603050405020304" pitchFamily="18" charset="0"/>
              <a:cs typeface="Times New Roman" panose="02020603050405020304" pitchFamily="18" charset="0"/>
            </a:endParaRPr>
          </a:p>
        </p:txBody>
      </p:sp>
      <p:sp>
        <p:nvSpPr>
          <p:cNvPr id="5" name="Marcador de texto 4">
            <a:extLst>
              <a:ext uri="{FF2B5EF4-FFF2-40B4-BE49-F238E27FC236}">
                <a16:creationId xmlns:a16="http://schemas.microsoft.com/office/drawing/2014/main" id="{402D60AC-0ACC-4B44-96D5-85B9964FDD28}"/>
              </a:ext>
            </a:extLst>
          </p:cNvPr>
          <p:cNvSpPr>
            <a:spLocks noGrp="1"/>
          </p:cNvSpPr>
          <p:nvPr>
            <p:ph type="body" sz="quarter" idx="3"/>
          </p:nvPr>
        </p:nvSpPr>
        <p:spPr/>
        <p:txBody>
          <a:bodyPr/>
          <a:lstStyle/>
          <a:p>
            <a:r>
              <a:rPr lang="es-MX" dirty="0">
                <a:latin typeface="Times New Roman" panose="02020603050405020304" pitchFamily="18" charset="0"/>
                <a:cs typeface="Times New Roman" panose="02020603050405020304" pitchFamily="18" charset="0"/>
              </a:rPr>
              <a:t>PROCEDIMIENTO </a:t>
            </a:r>
          </a:p>
        </p:txBody>
      </p:sp>
      <p:sp>
        <p:nvSpPr>
          <p:cNvPr id="6" name="Marcador de contenido 5">
            <a:extLst>
              <a:ext uri="{FF2B5EF4-FFF2-40B4-BE49-F238E27FC236}">
                <a16:creationId xmlns:a16="http://schemas.microsoft.com/office/drawing/2014/main" id="{A110BA12-BEAD-4A3A-9CBD-329AB6E7A46C}"/>
              </a:ext>
            </a:extLst>
          </p:cNvPr>
          <p:cNvSpPr>
            <a:spLocks noGrp="1"/>
          </p:cNvSpPr>
          <p:nvPr>
            <p:ph sz="quarter" idx="4"/>
          </p:nvPr>
        </p:nvSpPr>
        <p:spPr/>
        <p:txBody>
          <a:bodyPr>
            <a:normAutofit fontScale="92500" lnSpcReduction="20000"/>
          </a:bodyPr>
          <a:lstStyle/>
          <a:p>
            <a:pPr marL="0" indent="0">
              <a:buNone/>
            </a:pPr>
            <a:r>
              <a:rPr lang="es-ES" b="0" i="0" dirty="0">
                <a:solidFill>
                  <a:srgbClr val="202124"/>
                </a:solidFill>
                <a:effectLst/>
                <a:latin typeface="Times New Roman" panose="02020603050405020304" pitchFamily="18" charset="0"/>
                <a:cs typeface="Times New Roman" panose="02020603050405020304" pitchFamily="18" charset="0"/>
              </a:rPr>
              <a:t>Paso 1:</a:t>
            </a:r>
          </a:p>
          <a:p>
            <a:pPr marL="0" indent="0">
              <a:buNone/>
            </a:pPr>
            <a:r>
              <a:rPr lang="es-ES" b="0" i="0" dirty="0">
                <a:solidFill>
                  <a:srgbClr val="202124"/>
                </a:solidFill>
                <a:effectLst/>
                <a:latin typeface="Times New Roman" panose="02020603050405020304" pitchFamily="18" charset="0"/>
                <a:cs typeface="Times New Roman" panose="02020603050405020304" pitchFamily="18" charset="0"/>
              </a:rPr>
              <a:t>Coloca el </a:t>
            </a:r>
            <a:r>
              <a:rPr lang="es-ES" i="0" dirty="0">
                <a:solidFill>
                  <a:srgbClr val="202124"/>
                </a:solidFill>
                <a:effectLst/>
                <a:latin typeface="Times New Roman" panose="02020603050405020304" pitchFamily="18" charset="0"/>
                <a:cs typeface="Times New Roman" panose="02020603050405020304" pitchFamily="18" charset="0"/>
              </a:rPr>
              <a:t>clip</a:t>
            </a:r>
            <a:r>
              <a:rPr lang="es-ES" b="0" i="0" dirty="0">
                <a:solidFill>
                  <a:srgbClr val="202124"/>
                </a:solidFill>
                <a:effectLst/>
                <a:latin typeface="Times New Roman" panose="02020603050405020304" pitchFamily="18" charset="0"/>
                <a:cs typeface="Times New Roman" panose="02020603050405020304" pitchFamily="18" charset="0"/>
              </a:rPr>
              <a:t> dentro del </a:t>
            </a:r>
            <a:r>
              <a:rPr lang="es-ES" i="0" dirty="0">
                <a:solidFill>
                  <a:srgbClr val="202124"/>
                </a:solidFill>
                <a:effectLst/>
                <a:latin typeface="Times New Roman" panose="02020603050405020304" pitchFamily="18" charset="0"/>
                <a:cs typeface="Times New Roman" panose="02020603050405020304" pitchFamily="18" charset="0"/>
              </a:rPr>
              <a:t>vaso con agua</a:t>
            </a:r>
          </a:p>
          <a:p>
            <a:pPr marL="0" indent="0">
              <a:buNone/>
            </a:pPr>
            <a:r>
              <a:rPr lang="es-ES" dirty="0">
                <a:solidFill>
                  <a:srgbClr val="202124"/>
                </a:solidFill>
                <a:latin typeface="Times New Roman" panose="02020603050405020304" pitchFamily="18" charset="0"/>
                <a:cs typeface="Times New Roman" panose="02020603050405020304" pitchFamily="18" charset="0"/>
              </a:rPr>
              <a:t>Paso 2</a:t>
            </a:r>
            <a:r>
              <a:rPr lang="es-ES" b="1" dirty="0">
                <a:solidFill>
                  <a:srgbClr val="202124"/>
                </a:solidFill>
                <a:latin typeface="Times New Roman" panose="02020603050405020304" pitchFamily="18" charset="0"/>
                <a:cs typeface="Times New Roman" panose="02020603050405020304" pitchFamily="18" charset="0"/>
              </a:rPr>
              <a:t>:</a:t>
            </a:r>
          </a:p>
          <a:p>
            <a:pPr marL="0" indent="0">
              <a:buNone/>
            </a:pPr>
            <a:r>
              <a:rPr lang="es-ES" b="0" i="0" dirty="0">
                <a:solidFill>
                  <a:srgbClr val="202124"/>
                </a:solidFill>
                <a:effectLst/>
                <a:latin typeface="Times New Roman" panose="02020603050405020304" pitchFamily="18" charset="0"/>
                <a:cs typeface="Times New Roman" panose="02020603050405020304" pitchFamily="18" charset="0"/>
              </a:rPr>
              <a:t>Acerca el </a:t>
            </a:r>
            <a:r>
              <a:rPr lang="es-ES" i="0" dirty="0">
                <a:solidFill>
                  <a:srgbClr val="202124"/>
                </a:solidFill>
                <a:effectLst/>
                <a:latin typeface="Times New Roman" panose="02020603050405020304" pitchFamily="18" charset="0"/>
                <a:cs typeface="Times New Roman" panose="02020603050405020304" pitchFamily="18" charset="0"/>
              </a:rPr>
              <a:t>imán</a:t>
            </a:r>
            <a:r>
              <a:rPr lang="es-ES" b="0" i="0" dirty="0">
                <a:solidFill>
                  <a:srgbClr val="202124"/>
                </a:solidFill>
                <a:effectLst/>
                <a:latin typeface="Times New Roman" panose="02020603050405020304" pitchFamily="18" charset="0"/>
                <a:cs typeface="Times New Roman" panose="02020603050405020304" pitchFamily="18" charset="0"/>
              </a:rPr>
              <a:t> al </a:t>
            </a:r>
            <a:r>
              <a:rPr lang="es-ES" i="0" dirty="0">
                <a:solidFill>
                  <a:srgbClr val="202124"/>
                </a:solidFill>
                <a:effectLst/>
                <a:latin typeface="Times New Roman" panose="02020603050405020304" pitchFamily="18" charset="0"/>
                <a:cs typeface="Times New Roman" panose="02020603050405020304" pitchFamily="18" charset="0"/>
              </a:rPr>
              <a:t>vaso </a:t>
            </a:r>
            <a:r>
              <a:rPr lang="es-ES" b="0" i="0" dirty="0">
                <a:solidFill>
                  <a:srgbClr val="202124"/>
                </a:solidFill>
                <a:effectLst/>
                <a:latin typeface="Times New Roman" panose="02020603050405020304" pitchFamily="18" charset="0"/>
                <a:cs typeface="Times New Roman" panose="02020603050405020304" pitchFamily="18" charset="0"/>
              </a:rPr>
              <a:t>y notarás que el </a:t>
            </a:r>
            <a:r>
              <a:rPr lang="es-ES" i="0" dirty="0">
                <a:solidFill>
                  <a:srgbClr val="202124"/>
                </a:solidFill>
                <a:effectLst/>
                <a:latin typeface="Times New Roman" panose="02020603050405020304" pitchFamily="18" charset="0"/>
                <a:cs typeface="Times New Roman" panose="02020603050405020304" pitchFamily="18" charset="0"/>
              </a:rPr>
              <a:t>clip</a:t>
            </a:r>
            <a:r>
              <a:rPr lang="es-ES" b="0" i="0" dirty="0">
                <a:solidFill>
                  <a:srgbClr val="202124"/>
                </a:solidFill>
                <a:effectLst/>
                <a:latin typeface="Times New Roman" panose="02020603050405020304" pitchFamily="18" charset="0"/>
                <a:cs typeface="Times New Roman" panose="02020603050405020304" pitchFamily="18" charset="0"/>
              </a:rPr>
              <a:t> empieza a moverse</a:t>
            </a:r>
          </a:p>
          <a:p>
            <a:pPr marL="0" indent="0">
              <a:buNone/>
            </a:pPr>
            <a:r>
              <a:rPr lang="es-ES" dirty="0">
                <a:solidFill>
                  <a:srgbClr val="202124"/>
                </a:solidFill>
                <a:latin typeface="Times New Roman" panose="02020603050405020304" pitchFamily="18" charset="0"/>
                <a:cs typeface="Times New Roman" panose="02020603050405020304" pitchFamily="18" charset="0"/>
              </a:rPr>
              <a:t>Paso 3:</a:t>
            </a:r>
          </a:p>
          <a:p>
            <a:pPr marL="0" indent="0">
              <a:buNone/>
            </a:pPr>
            <a:r>
              <a:rPr lang="es-ES" dirty="0">
                <a:solidFill>
                  <a:srgbClr val="202124"/>
                </a:solidFill>
                <a:latin typeface="Times New Roman" panose="02020603050405020304" pitchFamily="18" charset="0"/>
                <a:cs typeface="Times New Roman" panose="02020603050405020304" pitchFamily="18" charset="0"/>
              </a:rPr>
              <a:t>S</a:t>
            </a:r>
            <a:r>
              <a:rPr lang="es-ES" b="0" i="0" dirty="0">
                <a:solidFill>
                  <a:srgbClr val="202124"/>
                </a:solidFill>
                <a:effectLst/>
                <a:latin typeface="Times New Roman" panose="02020603050405020304" pitchFamily="18" charset="0"/>
                <a:cs typeface="Times New Roman" panose="02020603050405020304" pitchFamily="18" charset="0"/>
              </a:rPr>
              <a:t>ube el </a:t>
            </a:r>
            <a:r>
              <a:rPr lang="es-ES" i="0" dirty="0">
                <a:solidFill>
                  <a:srgbClr val="202124"/>
                </a:solidFill>
                <a:effectLst/>
                <a:latin typeface="Times New Roman" panose="02020603050405020304" pitchFamily="18" charset="0"/>
                <a:cs typeface="Times New Roman" panose="02020603050405020304" pitchFamily="18" charset="0"/>
              </a:rPr>
              <a:t>imán</a:t>
            </a:r>
            <a:r>
              <a:rPr lang="es-ES" b="0" i="0" dirty="0">
                <a:solidFill>
                  <a:srgbClr val="202124"/>
                </a:solidFill>
                <a:effectLst/>
                <a:latin typeface="Times New Roman" panose="02020603050405020304" pitchFamily="18" charset="0"/>
                <a:cs typeface="Times New Roman" panose="02020603050405020304" pitchFamily="18" charset="0"/>
              </a:rPr>
              <a:t> y verás como el </a:t>
            </a:r>
            <a:r>
              <a:rPr lang="es-ES" i="0" dirty="0">
                <a:solidFill>
                  <a:srgbClr val="202124"/>
                </a:solidFill>
                <a:effectLst/>
                <a:latin typeface="Times New Roman" panose="02020603050405020304" pitchFamily="18" charset="0"/>
                <a:cs typeface="Times New Roman" panose="02020603050405020304" pitchFamily="18" charset="0"/>
              </a:rPr>
              <a:t>clip</a:t>
            </a:r>
            <a:r>
              <a:rPr lang="es-ES" b="0" i="0" dirty="0">
                <a:solidFill>
                  <a:srgbClr val="202124"/>
                </a:solidFill>
                <a:effectLst/>
                <a:latin typeface="Times New Roman" panose="02020603050405020304" pitchFamily="18" charset="0"/>
                <a:cs typeface="Times New Roman" panose="02020603050405020304" pitchFamily="18" charset="0"/>
              </a:rPr>
              <a:t> se pega a la pared del </a:t>
            </a:r>
            <a:r>
              <a:rPr lang="es-ES" i="0" dirty="0">
                <a:solidFill>
                  <a:srgbClr val="202124"/>
                </a:solidFill>
                <a:effectLst/>
                <a:latin typeface="Times New Roman" panose="02020603050405020304" pitchFamily="18" charset="0"/>
                <a:cs typeface="Times New Roman" panose="02020603050405020304" pitchFamily="18" charset="0"/>
              </a:rPr>
              <a:t>vaso</a:t>
            </a:r>
            <a:r>
              <a:rPr lang="es-ES" b="0" i="0" dirty="0">
                <a:solidFill>
                  <a:srgbClr val="202124"/>
                </a:solidFill>
                <a:effectLst/>
                <a:latin typeface="Times New Roman" panose="02020603050405020304" pitchFamily="18" charset="0"/>
                <a:cs typeface="Times New Roman" panose="02020603050405020304" pitchFamily="18" charset="0"/>
              </a:rPr>
              <a:t> y va subiendo a medida que subes el </a:t>
            </a:r>
            <a:r>
              <a:rPr lang="es-ES" i="0" dirty="0">
                <a:solidFill>
                  <a:srgbClr val="202124"/>
                </a:solidFill>
                <a:effectLst/>
                <a:latin typeface="Times New Roman" panose="02020603050405020304" pitchFamily="18" charset="0"/>
                <a:cs typeface="Times New Roman" panose="02020603050405020304" pitchFamily="18" charset="0"/>
              </a:rPr>
              <a:t>imán.</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2103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Un Imán Debajo del Agua: Experimento casero sobre el magnetismo - YouTube">
            <a:extLst>
              <a:ext uri="{FF2B5EF4-FFF2-40B4-BE49-F238E27FC236}">
                <a16:creationId xmlns:a16="http://schemas.microsoft.com/office/drawing/2014/main" id="{0FDC2B96-01AF-4985-A187-EABA351AF0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658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efinición de Ultrasonido e Infrasonido » Concepto en Definición ABC">
            <a:extLst>
              <a:ext uri="{FF2B5EF4-FFF2-40B4-BE49-F238E27FC236}">
                <a16:creationId xmlns:a16="http://schemas.microsoft.com/office/drawing/2014/main" id="{ACD09190-DB81-4048-8717-2766A0024F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5" b="21375"/>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5B4CA59-0C47-4BD3-844A-49BEE9C28DE9}"/>
              </a:ext>
            </a:extLst>
          </p:cNvPr>
          <p:cNvSpPr>
            <a:spLocks noGrp="1"/>
          </p:cNvSpPr>
          <p:nvPr>
            <p:ph type="title"/>
          </p:nvPr>
        </p:nvSpPr>
        <p:spPr>
          <a:xfrm>
            <a:off x="523875" y="5317240"/>
            <a:ext cx="11210925" cy="744836"/>
          </a:xfrm>
        </p:spPr>
        <p:txBody>
          <a:bodyPr>
            <a:normAutofit/>
          </a:bodyPr>
          <a:lstStyle/>
          <a:p>
            <a:pPr algn="ctr"/>
            <a:r>
              <a:rPr lang="es-MX" sz="3600" dirty="0">
                <a:solidFill>
                  <a:schemeClr val="tx1">
                    <a:lumMod val="85000"/>
                    <a:lumOff val="15000"/>
                  </a:schemeClr>
                </a:solidFill>
                <a:latin typeface="Times New Roman" panose="02020603050405020304" pitchFamily="18" charset="0"/>
                <a:cs typeface="Times New Roman" panose="02020603050405020304" pitchFamily="18" charset="0"/>
              </a:rPr>
              <a:t>FENÓMENOS RELACIONADOS CON EL SONIDO. </a:t>
            </a:r>
          </a:p>
        </p:txBody>
      </p:sp>
      <p:cxnSp>
        <p:nvCxnSpPr>
          <p:cNvPr id="73" name="Straight Connector 72">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958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3F6EDA-A440-4F66-8DEA-BFD790E33202}"/>
              </a:ext>
            </a:extLst>
          </p:cNvPr>
          <p:cNvSpPr>
            <a:spLocks noGrp="1"/>
          </p:cNvSpPr>
          <p:nvPr>
            <p:ph type="title"/>
          </p:nvPr>
        </p:nvSpPr>
        <p:spPr>
          <a:xfrm>
            <a:off x="838200" y="365125"/>
            <a:ext cx="10515600" cy="687061"/>
          </a:xfrm>
        </p:spPr>
        <p:txBody>
          <a:bodyPr>
            <a:normAutofit fontScale="90000"/>
          </a:bodyPr>
          <a:lstStyle/>
          <a:p>
            <a:r>
              <a:rPr lang="es-MX" dirty="0">
                <a:solidFill>
                  <a:srgbClr val="00B050"/>
                </a:solidFill>
                <a:latin typeface="Times New Roman" panose="02020603050405020304" pitchFamily="18" charset="0"/>
                <a:cs typeface="Times New Roman" panose="02020603050405020304" pitchFamily="18" charset="0"/>
              </a:rPr>
              <a:t>FRECUENCIAS SONORAS </a:t>
            </a:r>
          </a:p>
        </p:txBody>
      </p:sp>
      <p:sp>
        <p:nvSpPr>
          <p:cNvPr id="3" name="Marcador de contenido 2">
            <a:extLst>
              <a:ext uri="{FF2B5EF4-FFF2-40B4-BE49-F238E27FC236}">
                <a16:creationId xmlns:a16="http://schemas.microsoft.com/office/drawing/2014/main" id="{B30B0F05-C434-4E34-B176-2FDE7A48941A}"/>
              </a:ext>
            </a:extLst>
          </p:cNvPr>
          <p:cNvSpPr>
            <a:spLocks noGrp="1"/>
          </p:cNvSpPr>
          <p:nvPr>
            <p:ph idx="1"/>
          </p:nvPr>
        </p:nvSpPr>
        <p:spPr/>
        <p:txBody>
          <a:bodyPr/>
          <a:lstStyle/>
          <a:p>
            <a:pPr marL="0" algn="ctr" rtl="0" eaLnBrk="1" fontAlgn="t" latinLnBrk="0" hangingPunct="1">
              <a:spcBef>
                <a:spcPts val="0"/>
              </a:spcBef>
              <a:spcAft>
                <a:spcPts val="0"/>
              </a:spcAft>
            </a:pPr>
            <a:r>
              <a:rPr lang="es-MX" sz="1800" b="1" i="0" u="none" strike="noStrike" kern="1200" dirty="0">
                <a:solidFill>
                  <a:srgbClr val="FFFFFF"/>
                </a:solidFill>
                <a:effectLst/>
                <a:latin typeface="Times New Roman" panose="02020603050405020304" pitchFamily="18" charset="0"/>
                <a:cs typeface="Times New Roman" panose="02020603050405020304" pitchFamily="18" charset="0"/>
              </a:rPr>
              <a:t>LO QUE SÉ </a:t>
            </a:r>
            <a:endParaRPr lang="es-MX" sz="1800" b="0" i="0" u="none" strike="noStrike" dirty="0">
              <a:effectLst/>
              <a:latin typeface="Arial" panose="020B0604020202020204" pitchFamily="34" charset="0"/>
            </a:endParaRPr>
          </a:p>
          <a:p>
            <a:pPr marL="0" algn="ctr" rtl="0" eaLnBrk="1" fontAlgn="t" latinLnBrk="0" hangingPunct="1">
              <a:spcBef>
                <a:spcPts val="0"/>
              </a:spcBef>
              <a:spcAft>
                <a:spcPts val="0"/>
              </a:spcAft>
            </a:pPr>
            <a:r>
              <a:rPr lang="es-MX" sz="1800" b="1" i="0" u="none" strike="noStrike" kern="1200" dirty="0">
                <a:solidFill>
                  <a:srgbClr val="FFFFFF"/>
                </a:solidFill>
                <a:effectLst/>
                <a:latin typeface="Times New Roman" panose="02020603050405020304" pitchFamily="18" charset="0"/>
                <a:cs typeface="Times New Roman" panose="02020603050405020304" pitchFamily="18" charset="0"/>
              </a:rPr>
              <a:t>LO QUE QUIERO SABER </a:t>
            </a:r>
            <a:endParaRPr lang="es-MX" sz="1800" b="0" i="0" u="none" strike="noStrike" dirty="0">
              <a:effectLst/>
              <a:latin typeface="Arial" panose="020B0604020202020204" pitchFamily="34" charset="0"/>
            </a:endParaRPr>
          </a:p>
        </p:txBody>
      </p:sp>
      <p:graphicFrame>
        <p:nvGraphicFramePr>
          <p:cNvPr id="4" name="Tabla 3">
            <a:extLst>
              <a:ext uri="{FF2B5EF4-FFF2-40B4-BE49-F238E27FC236}">
                <a16:creationId xmlns:a16="http://schemas.microsoft.com/office/drawing/2014/main" id="{0F7FCD16-7673-4D7B-BE05-90462439296C}"/>
              </a:ext>
            </a:extLst>
          </p:cNvPr>
          <p:cNvGraphicFramePr>
            <a:graphicFrameLocks noGrp="1"/>
          </p:cNvGraphicFramePr>
          <p:nvPr>
            <p:extLst>
              <p:ext uri="{D42A27DB-BD31-4B8C-83A1-F6EECF244321}">
                <p14:modId xmlns:p14="http://schemas.microsoft.com/office/powerpoint/2010/main" val="1207944865"/>
              </p:ext>
            </p:extLst>
          </p:nvPr>
        </p:nvGraphicFramePr>
        <p:xfrm>
          <a:off x="725466" y="1052186"/>
          <a:ext cx="10515600" cy="5032376"/>
        </p:xfrm>
        <a:graphic>
          <a:graphicData uri="http://schemas.openxmlformats.org/drawingml/2006/table">
            <a:tbl>
              <a:tblPr firstRow="1" bandRow="1">
                <a:tableStyleId>{073A0DAA-6AF3-43AB-8588-CEC1D06C72B9}</a:tableStyleId>
              </a:tblPr>
              <a:tblGrid>
                <a:gridCol w="3505200">
                  <a:extLst>
                    <a:ext uri="{9D8B030D-6E8A-4147-A177-3AD203B41FA5}">
                      <a16:colId xmlns:a16="http://schemas.microsoft.com/office/drawing/2014/main" val="2794072510"/>
                    </a:ext>
                  </a:extLst>
                </a:gridCol>
                <a:gridCol w="3505200">
                  <a:extLst>
                    <a:ext uri="{9D8B030D-6E8A-4147-A177-3AD203B41FA5}">
                      <a16:colId xmlns:a16="http://schemas.microsoft.com/office/drawing/2014/main" val="4276246461"/>
                    </a:ext>
                  </a:extLst>
                </a:gridCol>
                <a:gridCol w="3505200">
                  <a:extLst>
                    <a:ext uri="{9D8B030D-6E8A-4147-A177-3AD203B41FA5}">
                      <a16:colId xmlns:a16="http://schemas.microsoft.com/office/drawing/2014/main" val="919480698"/>
                    </a:ext>
                  </a:extLst>
                </a:gridCol>
              </a:tblGrid>
              <a:tr h="497309">
                <a:tc>
                  <a:txBody>
                    <a:bodyPr/>
                    <a:lstStyle/>
                    <a:p>
                      <a:pPr algn="ctr"/>
                      <a:r>
                        <a:rPr lang="es-MX" dirty="0">
                          <a:latin typeface="Times New Roman" panose="02020603050405020304" pitchFamily="18" charset="0"/>
                          <a:cs typeface="Times New Roman" panose="02020603050405020304" pitchFamily="18" charset="0"/>
                        </a:rPr>
                        <a:t>LO QUE SÉ </a:t>
                      </a:r>
                    </a:p>
                  </a:txBody>
                  <a:tcPr>
                    <a:solidFill>
                      <a:srgbClr val="002060"/>
                    </a:solidFill>
                  </a:tcPr>
                </a:tc>
                <a:tc>
                  <a:txBody>
                    <a:bodyPr/>
                    <a:lstStyle/>
                    <a:p>
                      <a:pPr algn="ctr"/>
                      <a:r>
                        <a:rPr lang="es-MX" dirty="0">
                          <a:latin typeface="Times New Roman" panose="02020603050405020304" pitchFamily="18" charset="0"/>
                          <a:cs typeface="Times New Roman" panose="02020603050405020304" pitchFamily="18" charset="0"/>
                        </a:rPr>
                        <a:t>LO QUE QUIERO SABER </a:t>
                      </a:r>
                    </a:p>
                  </a:txBody>
                  <a:tcPr>
                    <a:solidFill>
                      <a:srgbClr val="002060"/>
                    </a:solidFill>
                  </a:tcPr>
                </a:tc>
                <a:tc>
                  <a:txBody>
                    <a:bodyPr/>
                    <a:lstStyle/>
                    <a:p>
                      <a:pPr algn="ctr"/>
                      <a:r>
                        <a:rPr lang="es-MX" dirty="0">
                          <a:latin typeface="Times New Roman" panose="02020603050405020304" pitchFamily="18" charset="0"/>
                          <a:cs typeface="Times New Roman" panose="02020603050405020304" pitchFamily="18" charset="0"/>
                        </a:rPr>
                        <a:t>LO QUE APRENDÍ </a:t>
                      </a:r>
                    </a:p>
                  </a:txBody>
                  <a:tcPr>
                    <a:solidFill>
                      <a:srgbClr val="002060"/>
                    </a:solidFill>
                  </a:tcPr>
                </a:tc>
                <a:extLst>
                  <a:ext uri="{0D108BD9-81ED-4DB2-BD59-A6C34878D82A}">
                    <a16:rowId xmlns:a16="http://schemas.microsoft.com/office/drawing/2014/main" val="2263431112"/>
                  </a:ext>
                </a:extLst>
              </a:tr>
              <a:tr h="4535067">
                <a:tc>
                  <a:txBody>
                    <a:bodyPr/>
                    <a:lstStyle/>
                    <a:p>
                      <a:r>
                        <a:rPr lang="es-MX" sz="1600" dirty="0">
                          <a:solidFill>
                            <a:schemeClr val="bg1"/>
                          </a:solidFill>
                          <a:latin typeface="Times New Roman" panose="02020603050405020304" pitchFamily="18" charset="0"/>
                          <a:cs typeface="Times New Roman" panose="02020603050405020304" pitchFamily="18" charset="0"/>
                        </a:rPr>
                        <a:t>Pues lo he visto en la tele en donde poner cierta cantidad de liquido hace una moldura con el nivel de volumen que se reproduzca, pero tiene que ser algo demasiado fuerte para hacer el movimiento. </a:t>
                      </a:r>
                    </a:p>
                  </a:txBody>
                  <a:tcPr>
                    <a:solidFill>
                      <a:srgbClr val="7030A0"/>
                    </a:solidFill>
                  </a:tcPr>
                </a:tc>
                <a:tc>
                  <a:txBody>
                    <a:bodyPr/>
                    <a:lstStyle/>
                    <a:p>
                      <a:r>
                        <a:rPr lang="es-MX" sz="1600" dirty="0">
                          <a:solidFill>
                            <a:schemeClr val="bg1"/>
                          </a:solidFill>
                          <a:latin typeface="Times New Roman" panose="02020603050405020304" pitchFamily="18" charset="0"/>
                          <a:cs typeface="Times New Roman" panose="02020603050405020304" pitchFamily="18" charset="0"/>
                        </a:rPr>
                        <a:t>Como es que se logra hacer la moldura de la maicena si solo se esta escuchando música. </a:t>
                      </a:r>
                    </a:p>
                  </a:txBody>
                  <a:tcPr>
                    <a:solidFill>
                      <a:srgbClr val="7030A0"/>
                    </a:solidFill>
                  </a:tcPr>
                </a:tc>
                <a:tc>
                  <a:txBody>
                    <a:bodyPr/>
                    <a:lstStyle/>
                    <a:p>
                      <a:r>
                        <a:rPr lang="es-ES" sz="1600" b="0" i="0" kern="1200" dirty="0">
                          <a:solidFill>
                            <a:schemeClr val="bg1"/>
                          </a:solidFill>
                          <a:effectLst/>
                          <a:latin typeface="Times New Roman" panose="02020603050405020304" pitchFamily="18" charset="0"/>
                          <a:ea typeface="+mn-ea"/>
                          <a:cs typeface="Times New Roman" panose="02020603050405020304" pitchFamily="18" charset="0"/>
                        </a:rPr>
                        <a:t>Para generar ondas de sonido mediante aparatos eléctricos como equipos de música o teléfonos, así como para transformar ondas de sonido en señales eléctricas, se emplean los altavoces o micrófonos. Con un micrófono se modifican las propiedades eléctricas por efecto de las ondas y, de este modo, las ondas de sonido se transforman en ondas electromagnéticas. Los altavoces suelen trabajar según el principio electrodinámico y transforman las ondas electromagnéticas en ondas de sonido con ayuda de membranas y bobinas.</a:t>
                      </a:r>
                    </a:p>
                    <a:p>
                      <a:r>
                        <a:rPr lang="es-MX" sz="1600" dirty="0">
                          <a:solidFill>
                            <a:schemeClr val="bg1"/>
                          </a:solidFill>
                          <a:latin typeface="Times New Roman" panose="02020603050405020304" pitchFamily="18" charset="0"/>
                          <a:cs typeface="Times New Roman" panose="02020603050405020304" pitchFamily="18" charset="0"/>
                        </a:rPr>
                        <a:t>https://www.nfon.com/es/servicio/base-de-conocimiento/base-de-conocimiento-destacar/ondas-sonoras</a:t>
                      </a:r>
                    </a:p>
                  </a:txBody>
                  <a:tcPr>
                    <a:solidFill>
                      <a:srgbClr val="7030A0"/>
                    </a:solidFill>
                  </a:tcPr>
                </a:tc>
                <a:extLst>
                  <a:ext uri="{0D108BD9-81ED-4DB2-BD59-A6C34878D82A}">
                    <a16:rowId xmlns:a16="http://schemas.microsoft.com/office/drawing/2014/main" val="3120268964"/>
                  </a:ext>
                </a:extLst>
              </a:tr>
            </a:tbl>
          </a:graphicData>
        </a:graphic>
      </p:graphicFrame>
    </p:spTree>
    <p:extLst>
      <p:ext uri="{BB962C8B-B14F-4D97-AF65-F5344CB8AC3E}">
        <p14:creationId xmlns:p14="http://schemas.microsoft.com/office/powerpoint/2010/main" val="1616137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1E926F-BCB7-41A1-9636-202DDFA9D380}"/>
              </a:ext>
            </a:extLst>
          </p:cNvPr>
          <p:cNvSpPr>
            <a:spLocks noGrp="1"/>
          </p:cNvSpPr>
          <p:nvPr>
            <p:ph type="title"/>
          </p:nvPr>
        </p:nvSpPr>
        <p:spPr/>
        <p:txBody>
          <a:bodyPr/>
          <a:lstStyle/>
          <a:p>
            <a:endParaRPr lang="es-MX" dirty="0"/>
          </a:p>
        </p:txBody>
      </p:sp>
      <p:sp>
        <p:nvSpPr>
          <p:cNvPr id="3" name="Marcador de texto 2">
            <a:extLst>
              <a:ext uri="{FF2B5EF4-FFF2-40B4-BE49-F238E27FC236}">
                <a16:creationId xmlns:a16="http://schemas.microsoft.com/office/drawing/2014/main" id="{18D487E8-BA18-45C1-8017-23111A198D5A}"/>
              </a:ext>
            </a:extLst>
          </p:cNvPr>
          <p:cNvSpPr>
            <a:spLocks noGrp="1"/>
          </p:cNvSpPr>
          <p:nvPr>
            <p:ph type="body" idx="1"/>
          </p:nvPr>
        </p:nvSpPr>
        <p:spPr/>
        <p:txBody>
          <a:bodyPr/>
          <a:lstStyle/>
          <a:p>
            <a:r>
              <a:rPr lang="es-MX" dirty="0">
                <a:latin typeface="Times New Roman" panose="02020603050405020304" pitchFamily="18" charset="0"/>
                <a:cs typeface="Times New Roman" panose="02020603050405020304" pitchFamily="18" charset="0"/>
              </a:rPr>
              <a:t>MATERIALES </a:t>
            </a:r>
          </a:p>
        </p:txBody>
      </p:sp>
      <p:graphicFrame>
        <p:nvGraphicFramePr>
          <p:cNvPr id="8" name="Marcador de contenido 3">
            <a:extLst>
              <a:ext uri="{FF2B5EF4-FFF2-40B4-BE49-F238E27FC236}">
                <a16:creationId xmlns:a16="http://schemas.microsoft.com/office/drawing/2014/main" id="{41442CFE-FEA6-43FC-9DC0-81E2CEF8BD1B}"/>
              </a:ext>
            </a:extLst>
          </p:cNvPr>
          <p:cNvGraphicFramePr>
            <a:graphicFrameLocks noGrp="1"/>
          </p:cNvGraphicFramePr>
          <p:nvPr>
            <p:ph sz="half" idx="2"/>
            <p:extLst>
              <p:ext uri="{D42A27DB-BD31-4B8C-83A1-F6EECF244321}">
                <p14:modId xmlns:p14="http://schemas.microsoft.com/office/powerpoint/2010/main" val="3629349892"/>
              </p:ext>
            </p:extLst>
          </p:nvPr>
        </p:nvGraphicFramePr>
        <p:xfrm>
          <a:off x="839788" y="2505075"/>
          <a:ext cx="5157787"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texto 4">
            <a:extLst>
              <a:ext uri="{FF2B5EF4-FFF2-40B4-BE49-F238E27FC236}">
                <a16:creationId xmlns:a16="http://schemas.microsoft.com/office/drawing/2014/main" id="{4696287B-67EB-41CF-9CD9-9A48D223C21E}"/>
              </a:ext>
            </a:extLst>
          </p:cNvPr>
          <p:cNvSpPr>
            <a:spLocks noGrp="1"/>
          </p:cNvSpPr>
          <p:nvPr>
            <p:ph type="body" sz="quarter" idx="3"/>
          </p:nvPr>
        </p:nvSpPr>
        <p:spPr/>
        <p:txBody>
          <a:bodyPr/>
          <a:lstStyle/>
          <a:p>
            <a:r>
              <a:rPr lang="es-MX" dirty="0">
                <a:latin typeface="Times New Roman" panose="02020603050405020304" pitchFamily="18" charset="0"/>
                <a:cs typeface="Times New Roman" panose="02020603050405020304" pitchFamily="18" charset="0"/>
              </a:rPr>
              <a:t>PROCEDIMIENTO</a:t>
            </a:r>
            <a:r>
              <a:rPr lang="es-MX" dirty="0"/>
              <a:t> </a:t>
            </a:r>
          </a:p>
        </p:txBody>
      </p:sp>
      <p:sp>
        <p:nvSpPr>
          <p:cNvPr id="6" name="Marcador de contenido 5">
            <a:extLst>
              <a:ext uri="{FF2B5EF4-FFF2-40B4-BE49-F238E27FC236}">
                <a16:creationId xmlns:a16="http://schemas.microsoft.com/office/drawing/2014/main" id="{1793805A-EC89-4A4E-B0A7-6A4524C107CC}"/>
              </a:ext>
            </a:extLst>
          </p:cNvPr>
          <p:cNvSpPr>
            <a:spLocks noGrp="1"/>
          </p:cNvSpPr>
          <p:nvPr>
            <p:ph sz="quarter" idx="4"/>
          </p:nvPr>
        </p:nvSpPr>
        <p:spPr/>
        <p:txBody>
          <a:bodyPr>
            <a:normAutofit fontScale="62500" lnSpcReduction="20000"/>
          </a:bodyPr>
          <a:lstStyle/>
          <a:p>
            <a:pPr marL="0" indent="0">
              <a:buNone/>
            </a:pPr>
            <a:r>
              <a:rPr lang="es-MX" b="1" dirty="0">
                <a:latin typeface="Times New Roman" panose="02020603050405020304" pitchFamily="18" charset="0"/>
                <a:cs typeface="Times New Roman" panose="02020603050405020304" pitchFamily="18" charset="0"/>
              </a:rPr>
              <a:t>Paso 1</a:t>
            </a:r>
            <a:r>
              <a:rPr lang="es-MX" dirty="0">
                <a:latin typeface="Times New Roman" panose="02020603050405020304" pitchFamily="18" charset="0"/>
                <a:cs typeface="Times New Roman" panose="02020603050405020304" pitchFamily="18" charset="0"/>
              </a:rPr>
              <a:t>:</a:t>
            </a:r>
          </a:p>
          <a:p>
            <a:pPr marL="0" indent="0">
              <a:buNone/>
            </a:pPr>
            <a:r>
              <a:rPr lang="es-MX" dirty="0">
                <a:latin typeface="Times New Roman" panose="02020603050405020304" pitchFamily="18" charset="0"/>
                <a:cs typeface="Times New Roman" panose="02020603050405020304" pitchFamily="18" charset="0"/>
              </a:rPr>
              <a:t>En un </a:t>
            </a:r>
            <a:r>
              <a:rPr lang="es-MX" dirty="0" err="1">
                <a:latin typeface="Times New Roman" panose="02020603050405020304" pitchFamily="18" charset="0"/>
                <a:cs typeface="Times New Roman" panose="02020603050405020304" pitchFamily="18" charset="0"/>
              </a:rPr>
              <a:t>bowl</a:t>
            </a:r>
            <a:r>
              <a:rPr lang="es-MX" dirty="0">
                <a:latin typeface="Times New Roman" panose="02020603050405020304" pitchFamily="18" charset="0"/>
                <a:cs typeface="Times New Roman" panose="02020603050405020304" pitchFamily="18" charset="0"/>
              </a:rPr>
              <a:t> agregaremos un poco de agua, </a:t>
            </a:r>
            <a:r>
              <a:rPr lang="es-MX" dirty="0" err="1">
                <a:latin typeface="Times New Roman" panose="02020603050405020304" pitchFamily="18" charset="0"/>
                <a:cs typeface="Times New Roman" panose="02020603050405020304" pitchFamily="18" charset="0"/>
              </a:rPr>
              <a:t>maizena</a:t>
            </a:r>
            <a:r>
              <a:rPr lang="es-MX" dirty="0">
                <a:latin typeface="Times New Roman" panose="02020603050405020304" pitchFamily="18" charset="0"/>
                <a:cs typeface="Times New Roman" panose="02020603050405020304" pitchFamily="18" charset="0"/>
              </a:rPr>
              <a:t> y colorante. </a:t>
            </a:r>
          </a:p>
          <a:p>
            <a:pPr marL="0" indent="0">
              <a:buNone/>
            </a:pPr>
            <a:r>
              <a:rPr lang="es-MX" b="1" dirty="0">
                <a:latin typeface="Times New Roman" panose="02020603050405020304" pitchFamily="18" charset="0"/>
                <a:cs typeface="Times New Roman" panose="02020603050405020304" pitchFamily="18" charset="0"/>
              </a:rPr>
              <a:t>Paso 2</a:t>
            </a:r>
            <a:r>
              <a:rPr lang="es-MX" dirty="0">
                <a:latin typeface="Times New Roman" panose="02020603050405020304" pitchFamily="18" charset="0"/>
                <a:cs typeface="Times New Roman" panose="02020603050405020304" pitchFamily="18" charset="0"/>
              </a:rPr>
              <a:t>: </a:t>
            </a:r>
          </a:p>
          <a:p>
            <a:pPr marL="0" indent="0">
              <a:buNone/>
            </a:pPr>
            <a:r>
              <a:rPr lang="es-MX" dirty="0">
                <a:latin typeface="Times New Roman" panose="02020603050405020304" pitchFamily="18" charset="0"/>
                <a:cs typeface="Times New Roman" panose="02020603050405020304" pitchFamily="18" charset="0"/>
              </a:rPr>
              <a:t>Lo vamos a mezclar todo hasta crear una pasta</a:t>
            </a:r>
          </a:p>
          <a:p>
            <a:pPr marL="0" indent="0">
              <a:buNone/>
            </a:pPr>
            <a:r>
              <a:rPr lang="es-MX" b="1" dirty="0">
                <a:latin typeface="Times New Roman" panose="02020603050405020304" pitchFamily="18" charset="0"/>
                <a:cs typeface="Times New Roman" panose="02020603050405020304" pitchFamily="18" charset="0"/>
              </a:rPr>
              <a:t>Paso 3</a:t>
            </a:r>
            <a:r>
              <a:rPr lang="es-MX" dirty="0">
                <a:latin typeface="Times New Roman" panose="02020603050405020304" pitchFamily="18" charset="0"/>
                <a:cs typeface="Times New Roman" panose="02020603050405020304" pitchFamily="18" charset="0"/>
              </a:rPr>
              <a:t>: </a:t>
            </a:r>
          </a:p>
          <a:p>
            <a:pPr marL="0" indent="0">
              <a:buNone/>
            </a:pPr>
            <a:r>
              <a:rPr lang="es-MX" dirty="0">
                <a:latin typeface="Times New Roman" panose="02020603050405020304" pitchFamily="18" charset="0"/>
                <a:cs typeface="Times New Roman" panose="02020603050405020304" pitchFamily="18" charset="0"/>
              </a:rPr>
              <a:t>Con el plástico vamos a envolver la bocina para que no se maltrate </a:t>
            </a:r>
          </a:p>
          <a:p>
            <a:pPr marL="0" indent="0">
              <a:buNone/>
            </a:pPr>
            <a:r>
              <a:rPr lang="es-MX" b="1" dirty="0">
                <a:latin typeface="Times New Roman" panose="02020603050405020304" pitchFamily="18" charset="0"/>
                <a:cs typeface="Times New Roman" panose="02020603050405020304" pitchFamily="18" charset="0"/>
              </a:rPr>
              <a:t>Paso 4: </a:t>
            </a:r>
          </a:p>
          <a:p>
            <a:pPr marL="0" indent="0">
              <a:buNone/>
            </a:pPr>
            <a:r>
              <a:rPr lang="es-MX" dirty="0">
                <a:latin typeface="Times New Roman" panose="02020603050405020304" pitchFamily="18" charset="0"/>
                <a:cs typeface="Times New Roman" panose="02020603050405020304" pitchFamily="18" charset="0"/>
              </a:rPr>
              <a:t>Colocaremos la mezcla arriba del plástico en la bocina </a:t>
            </a:r>
          </a:p>
          <a:p>
            <a:pPr marL="0" indent="0">
              <a:buNone/>
            </a:pPr>
            <a:r>
              <a:rPr lang="es-MX" b="1" dirty="0">
                <a:latin typeface="Times New Roman" panose="02020603050405020304" pitchFamily="18" charset="0"/>
                <a:cs typeface="Times New Roman" panose="02020603050405020304" pitchFamily="18" charset="0"/>
              </a:rPr>
              <a:t>Paso 5</a:t>
            </a:r>
            <a:r>
              <a:rPr lang="es-MX" dirty="0">
                <a:latin typeface="Times New Roman" panose="02020603050405020304" pitchFamily="18" charset="0"/>
                <a:cs typeface="Times New Roman" panose="02020603050405020304" pitchFamily="18" charset="0"/>
              </a:rPr>
              <a:t>: </a:t>
            </a:r>
          </a:p>
          <a:p>
            <a:pPr marL="0" indent="0">
              <a:buNone/>
            </a:pPr>
            <a:r>
              <a:rPr lang="es-MX" dirty="0">
                <a:latin typeface="Times New Roman" panose="02020603050405020304" pitchFamily="18" charset="0"/>
                <a:cs typeface="Times New Roman" panose="02020603050405020304" pitchFamily="18" charset="0"/>
              </a:rPr>
              <a:t>Se pondrá la canción y veremos el experimento </a:t>
            </a:r>
          </a:p>
        </p:txBody>
      </p:sp>
    </p:spTree>
    <p:extLst>
      <p:ext uri="{BB962C8B-B14F-4D97-AF65-F5344CB8AC3E}">
        <p14:creationId xmlns:p14="http://schemas.microsoft.com/office/powerpoint/2010/main" val="90054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52" name="Picture 8" descr="Experimento con Maizena - YouTube">
            <a:extLst>
              <a:ext uri="{FF2B5EF4-FFF2-40B4-BE49-F238E27FC236}">
                <a16:creationId xmlns:a16="http://schemas.microsoft.com/office/drawing/2014/main" id="{1D870BD0-9B5A-475A-8AAE-8E5A68E8C74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95921" y="643467"/>
            <a:ext cx="3390956" cy="2543217"/>
          </a:xfrm>
          <a:prstGeom prst="rect">
            <a:avLst/>
          </a:prstGeom>
          <a:noFill/>
          <a:extLst>
            <a:ext uri="{909E8E84-426E-40DD-AFC4-6F175D3DCCD1}">
              <a14:hiddenFill xmlns:a14="http://schemas.microsoft.com/office/drawing/2010/main">
                <a:solidFill>
                  <a:srgbClr val="FFFFFF"/>
                </a:solidFill>
              </a14:hiddenFill>
            </a:ext>
          </a:extLst>
        </p:spPr>
      </p:pic>
      <p:cxnSp>
        <p:nvCxnSpPr>
          <p:cNvPr id="77" name="Straight Connector 76">
            <a:extLst>
              <a:ext uri="{FF2B5EF4-FFF2-40B4-BE49-F238E27FC236}">
                <a16:creationId xmlns:a16="http://schemas.microsoft.com/office/drawing/2014/main" id="{91B6081D-D3E8-4209-B85B-EB1C655A62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1214" y="1111170"/>
            <a:ext cx="11040" cy="4645103"/>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6146" name="Picture 2" descr="maicena bocina - YouTube">
            <a:extLst>
              <a:ext uri="{FF2B5EF4-FFF2-40B4-BE49-F238E27FC236}">
                <a16:creationId xmlns:a16="http://schemas.microsoft.com/office/drawing/2014/main" id="{834E9E58-7BD1-45AE-BFB6-8BE49557507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09308" y="643467"/>
            <a:ext cx="3390956" cy="2543217"/>
          </a:xfrm>
          <a:prstGeom prst="rect">
            <a:avLst/>
          </a:prstGeom>
          <a:noFill/>
          <a:extLst>
            <a:ext uri="{909E8E84-426E-40DD-AFC4-6F175D3DCCD1}">
              <a14:hiddenFill xmlns:a14="http://schemas.microsoft.com/office/drawing/2010/main">
                <a:solidFill>
                  <a:srgbClr val="FFFFFF"/>
                </a:solidFill>
              </a14:hiddenFill>
            </a:ext>
          </a:extLst>
        </p:spPr>
      </p:pic>
      <p:cxnSp>
        <p:nvCxnSpPr>
          <p:cNvPr id="79" name="Straight Connector 78">
            <a:extLst>
              <a:ext uri="{FF2B5EF4-FFF2-40B4-BE49-F238E27FC236}">
                <a16:creationId xmlns:a16="http://schemas.microsoft.com/office/drawing/2014/main" id="{28CA55E4-1295-45C8-BA05-5A9E705B749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03027" y="3428998"/>
            <a:ext cx="4188904" cy="1"/>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08C5794E-A9A1-4A23-AF68-C79A782233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10334" y="3428998"/>
            <a:ext cx="4188904" cy="1"/>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6150" name="Picture 6" descr="El Hombre de Negro: Ondas de sonido que bailan - Quo">
            <a:extLst>
              <a:ext uri="{FF2B5EF4-FFF2-40B4-BE49-F238E27FC236}">
                <a16:creationId xmlns:a16="http://schemas.microsoft.com/office/drawing/2014/main" id="{79BED826-22E8-4030-867A-0FEAADCCF99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837235" y="3671316"/>
            <a:ext cx="3308328" cy="2545862"/>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Líquido o Sólido?Experimento con maizena | Experimentos fáciles">
            <a:extLst>
              <a:ext uri="{FF2B5EF4-FFF2-40B4-BE49-F238E27FC236}">
                <a16:creationId xmlns:a16="http://schemas.microsoft.com/office/drawing/2014/main" id="{59C59F74-2069-4E95-BD10-3A66CB2CDDE1}"/>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7363923" y="3671316"/>
            <a:ext cx="2681725" cy="2553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5889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Luz - Concepto, fenómenos, propagación, tipos y características">
            <a:extLst>
              <a:ext uri="{FF2B5EF4-FFF2-40B4-BE49-F238E27FC236}">
                <a16:creationId xmlns:a16="http://schemas.microsoft.com/office/drawing/2014/main" id="{5BEB3513-0778-4EB2-B693-04E6BF793BA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11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871BB44-1110-4571-B999-628F12BD0797}"/>
              </a:ext>
            </a:extLst>
          </p:cNvPr>
          <p:cNvSpPr>
            <a:spLocks noGrp="1"/>
          </p:cNvSpPr>
          <p:nvPr>
            <p:ph type="title"/>
          </p:nvPr>
        </p:nvSpPr>
        <p:spPr>
          <a:xfrm>
            <a:off x="523875" y="5317240"/>
            <a:ext cx="11210925" cy="744836"/>
          </a:xfrm>
        </p:spPr>
        <p:txBody>
          <a:bodyPr>
            <a:normAutofit/>
          </a:bodyPr>
          <a:lstStyle/>
          <a:p>
            <a:pPr algn="ctr"/>
            <a:r>
              <a:rPr lang="es-MX" sz="3600" dirty="0">
                <a:solidFill>
                  <a:schemeClr val="tx1">
                    <a:lumMod val="85000"/>
                    <a:lumOff val="15000"/>
                  </a:schemeClr>
                </a:solidFill>
                <a:latin typeface="Times New Roman" panose="02020603050405020304" pitchFamily="18" charset="0"/>
                <a:cs typeface="Times New Roman" panose="02020603050405020304" pitchFamily="18" charset="0"/>
              </a:rPr>
              <a:t>FENÓMENOS RELACIONADOS CON LA LUZ </a:t>
            </a:r>
          </a:p>
        </p:txBody>
      </p:sp>
      <p:cxnSp>
        <p:nvCxnSpPr>
          <p:cNvPr id="73" name="Straight Connector 72">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488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35C0D8-A620-4455-8175-67F7D74288C4}"/>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CADELOIDOSCOPIO </a:t>
            </a:r>
          </a:p>
        </p:txBody>
      </p:sp>
      <p:graphicFrame>
        <p:nvGraphicFramePr>
          <p:cNvPr id="4" name="Tabla 3">
            <a:extLst>
              <a:ext uri="{FF2B5EF4-FFF2-40B4-BE49-F238E27FC236}">
                <a16:creationId xmlns:a16="http://schemas.microsoft.com/office/drawing/2014/main" id="{689DBFDF-80C2-4ED0-A195-2225EBF8E4C6}"/>
              </a:ext>
            </a:extLst>
          </p:cNvPr>
          <p:cNvGraphicFramePr>
            <a:graphicFrameLocks noGrp="1"/>
          </p:cNvGraphicFramePr>
          <p:nvPr>
            <p:extLst>
              <p:ext uri="{D42A27DB-BD31-4B8C-83A1-F6EECF244321}">
                <p14:modId xmlns:p14="http://schemas.microsoft.com/office/powerpoint/2010/main" val="1635287729"/>
              </p:ext>
            </p:extLst>
          </p:nvPr>
        </p:nvGraphicFramePr>
        <p:xfrm>
          <a:off x="838200" y="1813099"/>
          <a:ext cx="10515600" cy="3613662"/>
        </p:xfrm>
        <a:graphic>
          <a:graphicData uri="http://schemas.openxmlformats.org/drawingml/2006/table">
            <a:tbl>
              <a:tblPr firstRow="1" bandRow="1">
                <a:tableStyleId>{073A0DAA-6AF3-43AB-8588-CEC1D06C72B9}</a:tableStyleId>
              </a:tblPr>
              <a:tblGrid>
                <a:gridCol w="3505200">
                  <a:extLst>
                    <a:ext uri="{9D8B030D-6E8A-4147-A177-3AD203B41FA5}">
                      <a16:colId xmlns:a16="http://schemas.microsoft.com/office/drawing/2014/main" val="675876066"/>
                    </a:ext>
                  </a:extLst>
                </a:gridCol>
                <a:gridCol w="3505200">
                  <a:extLst>
                    <a:ext uri="{9D8B030D-6E8A-4147-A177-3AD203B41FA5}">
                      <a16:colId xmlns:a16="http://schemas.microsoft.com/office/drawing/2014/main" val="1950475822"/>
                    </a:ext>
                  </a:extLst>
                </a:gridCol>
                <a:gridCol w="3505200">
                  <a:extLst>
                    <a:ext uri="{9D8B030D-6E8A-4147-A177-3AD203B41FA5}">
                      <a16:colId xmlns:a16="http://schemas.microsoft.com/office/drawing/2014/main" val="3955505343"/>
                    </a:ext>
                  </a:extLst>
                </a:gridCol>
              </a:tblGrid>
              <a:tr h="504702">
                <a:tc>
                  <a:txBody>
                    <a:bodyPr/>
                    <a:lstStyle/>
                    <a:p>
                      <a:pPr algn="ctr"/>
                      <a:r>
                        <a:rPr lang="es-MX" dirty="0">
                          <a:latin typeface="Times New Roman" panose="02020603050405020304" pitchFamily="18" charset="0"/>
                          <a:cs typeface="Times New Roman" panose="02020603050405020304" pitchFamily="18" charset="0"/>
                        </a:rPr>
                        <a:t>LO QUE SÉ </a:t>
                      </a:r>
                    </a:p>
                  </a:txBody>
                  <a:tcPr/>
                </a:tc>
                <a:tc>
                  <a:txBody>
                    <a:bodyPr/>
                    <a:lstStyle/>
                    <a:p>
                      <a:pPr algn="ctr"/>
                      <a:r>
                        <a:rPr lang="es-MX" dirty="0">
                          <a:latin typeface="Times New Roman" panose="02020603050405020304" pitchFamily="18" charset="0"/>
                          <a:cs typeface="Times New Roman" panose="02020603050405020304" pitchFamily="18" charset="0"/>
                        </a:rPr>
                        <a:t>LO QUE QUIERO SABER </a:t>
                      </a:r>
                    </a:p>
                  </a:txBody>
                  <a:tcPr/>
                </a:tc>
                <a:tc>
                  <a:txBody>
                    <a:bodyPr/>
                    <a:lstStyle/>
                    <a:p>
                      <a:pPr algn="ctr"/>
                      <a:r>
                        <a:rPr lang="es-MX" dirty="0">
                          <a:latin typeface="Times New Roman" panose="02020603050405020304" pitchFamily="18" charset="0"/>
                          <a:cs typeface="Times New Roman" panose="02020603050405020304" pitchFamily="18" charset="0"/>
                        </a:rPr>
                        <a:t>LO QUE APRENDÍ </a:t>
                      </a:r>
                    </a:p>
                  </a:txBody>
                  <a:tcPr/>
                </a:tc>
                <a:extLst>
                  <a:ext uri="{0D108BD9-81ED-4DB2-BD59-A6C34878D82A}">
                    <a16:rowId xmlns:a16="http://schemas.microsoft.com/office/drawing/2014/main" val="2362271828"/>
                  </a:ext>
                </a:extLst>
              </a:tr>
              <a:tr h="1991152">
                <a:tc>
                  <a:txBody>
                    <a:bodyPr/>
                    <a:lstStyle/>
                    <a:p>
                      <a:r>
                        <a:rPr lang="es-MX" dirty="0">
                          <a:latin typeface="Times New Roman" panose="02020603050405020304" pitchFamily="18" charset="0"/>
                          <a:cs typeface="Times New Roman" panose="02020603050405020304" pitchFamily="18" charset="0"/>
                        </a:rPr>
                        <a:t>Se supone que debemos ver a través de un tubo que tiene espejos, se supone que relejara los lados producidos varias veces por espejos. </a:t>
                      </a:r>
                    </a:p>
                  </a:txBody>
                  <a:tcPr/>
                </a:tc>
                <a:tc>
                  <a:txBody>
                    <a:bodyPr/>
                    <a:lstStyle/>
                    <a:p>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Quiero conocer como es que esta formando por los espejos dentro de un cartón. Como es que viaja la luz en una línea recta y como es que rebotara a otra dirección.  </a:t>
                      </a:r>
                    </a:p>
                  </a:txBody>
                  <a:tcPr/>
                </a:tc>
                <a:tc>
                  <a:txBody>
                    <a:bodyPr/>
                    <a:lstStyle/>
                    <a:p>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Esta lente nos permite utilizar cualquier forma, color y volumen; recogiendo todo lo </a:t>
                      </a:r>
                      <a:r>
                        <a:rPr lang="es-ES" sz="1800" b="1" i="0" kern="1200" dirty="0">
                          <a:solidFill>
                            <a:schemeClr val="dk1"/>
                          </a:solidFill>
                          <a:effectLst/>
                          <a:latin typeface="Times New Roman" panose="02020603050405020304" pitchFamily="18" charset="0"/>
                          <a:ea typeface="+mn-ea"/>
                          <a:cs typeface="Times New Roman" panose="02020603050405020304" pitchFamily="18" charset="0"/>
                        </a:rPr>
                        <a:t>que</a:t>
                      </a:r>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 nos rodea convirtiéndolo en imágenes caleidoscópicas. El </a:t>
                      </a:r>
                      <a:r>
                        <a:rPr lang="es-ES" sz="1800" b="0" i="0" kern="1200" dirty="0" err="1">
                          <a:solidFill>
                            <a:schemeClr val="dk1"/>
                          </a:solidFill>
                          <a:effectLst/>
                          <a:latin typeface="Times New Roman" panose="02020603050405020304" pitchFamily="18" charset="0"/>
                          <a:ea typeface="+mn-ea"/>
                          <a:cs typeface="Times New Roman" panose="02020603050405020304" pitchFamily="18" charset="0"/>
                        </a:rPr>
                        <a:t>Tomoscopio</a:t>
                      </a:r>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 tiene la ventaja de </a:t>
                      </a:r>
                      <a:r>
                        <a:rPr lang="es-ES" sz="1800" b="1" i="0" kern="1200" dirty="0">
                          <a:solidFill>
                            <a:schemeClr val="dk1"/>
                          </a:solidFill>
                          <a:effectLst/>
                          <a:latin typeface="Times New Roman" panose="02020603050405020304" pitchFamily="18" charset="0"/>
                          <a:ea typeface="+mn-ea"/>
                          <a:cs typeface="Times New Roman" panose="02020603050405020304" pitchFamily="18" charset="0"/>
                        </a:rPr>
                        <a:t>que</a:t>
                      </a:r>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 no se necesita una intensidad de luz concreta, sino </a:t>
                      </a:r>
                      <a:r>
                        <a:rPr lang="es-ES" sz="1800" b="1" i="0" kern="1200" dirty="0">
                          <a:solidFill>
                            <a:schemeClr val="dk1"/>
                          </a:solidFill>
                          <a:effectLst/>
                          <a:latin typeface="Times New Roman" panose="02020603050405020304" pitchFamily="18" charset="0"/>
                          <a:ea typeface="+mn-ea"/>
                          <a:cs typeface="Times New Roman" panose="02020603050405020304" pitchFamily="18" charset="0"/>
                        </a:rPr>
                        <a:t>que</a:t>
                      </a:r>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 con poca luz ya hace su </a:t>
                      </a:r>
                      <a:r>
                        <a:rPr lang="es-ES" sz="1800" b="1" i="0" kern="1200" dirty="0">
                          <a:solidFill>
                            <a:schemeClr val="dk1"/>
                          </a:solidFill>
                          <a:effectLst/>
                          <a:latin typeface="Times New Roman" panose="02020603050405020304" pitchFamily="18" charset="0"/>
                          <a:ea typeface="+mn-ea"/>
                          <a:cs typeface="Times New Roman" panose="02020603050405020304" pitchFamily="18" charset="0"/>
                        </a:rPr>
                        <a:t>función</a:t>
                      </a:r>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a:t>
                      </a:r>
                      <a:endParaRPr lang="es-MX" dirty="0">
                        <a:latin typeface="Times New Roman" panose="02020603050405020304" pitchFamily="18" charset="0"/>
                        <a:cs typeface="Times New Roman" panose="02020603050405020304" pitchFamily="18" charset="0"/>
                      </a:endParaRPr>
                    </a:p>
                    <a:p>
                      <a:r>
                        <a:rPr lang="es-MX" dirty="0">
                          <a:latin typeface="Times New Roman" panose="02020603050405020304" pitchFamily="18" charset="0"/>
                          <a:cs typeface="Times New Roman" panose="02020603050405020304" pitchFamily="18" charset="0"/>
                          <a:hlinkClick r:id="rId2"/>
                        </a:rPr>
                        <a:t>https://es.wikipedia.org/wiki/Caleidoscopio</a:t>
                      </a:r>
                      <a:endParaRPr lang="es-MX"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6856903"/>
                  </a:ext>
                </a:extLst>
              </a:tr>
            </a:tbl>
          </a:graphicData>
        </a:graphic>
      </p:graphicFrame>
    </p:spTree>
    <p:extLst>
      <p:ext uri="{BB962C8B-B14F-4D97-AF65-F5344CB8AC3E}">
        <p14:creationId xmlns:p14="http://schemas.microsoft.com/office/powerpoint/2010/main" val="439314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12D843-C77A-4E10-9A63-4DD0C877C1D9}"/>
              </a:ext>
            </a:extLst>
          </p:cNvPr>
          <p:cNvSpPr>
            <a:spLocks noGrp="1"/>
          </p:cNvSpPr>
          <p:nvPr>
            <p:ph type="title"/>
          </p:nvPr>
        </p:nvSpPr>
        <p:spPr/>
        <p:txBody>
          <a:bodyPr/>
          <a:lstStyle/>
          <a:p>
            <a:endParaRPr lang="es-MX"/>
          </a:p>
        </p:txBody>
      </p:sp>
      <p:sp>
        <p:nvSpPr>
          <p:cNvPr id="3" name="Marcador de texto 2">
            <a:extLst>
              <a:ext uri="{FF2B5EF4-FFF2-40B4-BE49-F238E27FC236}">
                <a16:creationId xmlns:a16="http://schemas.microsoft.com/office/drawing/2014/main" id="{9D3C01CA-7843-460F-8E87-BDF7F3740AF6}"/>
              </a:ext>
            </a:extLst>
          </p:cNvPr>
          <p:cNvSpPr>
            <a:spLocks noGrp="1"/>
          </p:cNvSpPr>
          <p:nvPr>
            <p:ph type="body" idx="1"/>
          </p:nvPr>
        </p:nvSpPr>
        <p:spPr/>
        <p:txBody>
          <a:bodyPr/>
          <a:lstStyle/>
          <a:p>
            <a:r>
              <a:rPr lang="es-MX" dirty="0"/>
              <a:t>MATERIALES </a:t>
            </a:r>
          </a:p>
        </p:txBody>
      </p:sp>
      <p:graphicFrame>
        <p:nvGraphicFramePr>
          <p:cNvPr id="8" name="Marcador de contenido 3">
            <a:extLst>
              <a:ext uri="{FF2B5EF4-FFF2-40B4-BE49-F238E27FC236}">
                <a16:creationId xmlns:a16="http://schemas.microsoft.com/office/drawing/2014/main" id="{43F0DFFF-5062-4DBA-8883-CD2B7E50B3EC}"/>
              </a:ext>
            </a:extLst>
          </p:cNvPr>
          <p:cNvGraphicFramePr>
            <a:graphicFrameLocks noGrp="1"/>
          </p:cNvGraphicFramePr>
          <p:nvPr>
            <p:ph sz="half" idx="2"/>
            <p:extLst>
              <p:ext uri="{D42A27DB-BD31-4B8C-83A1-F6EECF244321}">
                <p14:modId xmlns:p14="http://schemas.microsoft.com/office/powerpoint/2010/main" val="2325291017"/>
              </p:ext>
            </p:extLst>
          </p:nvPr>
        </p:nvGraphicFramePr>
        <p:xfrm>
          <a:off x="839788" y="2505075"/>
          <a:ext cx="5157787"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texto 4">
            <a:extLst>
              <a:ext uri="{FF2B5EF4-FFF2-40B4-BE49-F238E27FC236}">
                <a16:creationId xmlns:a16="http://schemas.microsoft.com/office/drawing/2014/main" id="{C2A11B0C-63E2-4975-96C9-005F8F9AABEF}"/>
              </a:ext>
            </a:extLst>
          </p:cNvPr>
          <p:cNvSpPr>
            <a:spLocks noGrp="1"/>
          </p:cNvSpPr>
          <p:nvPr>
            <p:ph type="body" sz="quarter" idx="3"/>
          </p:nvPr>
        </p:nvSpPr>
        <p:spPr/>
        <p:txBody>
          <a:bodyPr/>
          <a:lstStyle/>
          <a:p>
            <a:endParaRPr lang="es-MX" dirty="0"/>
          </a:p>
        </p:txBody>
      </p:sp>
      <p:sp>
        <p:nvSpPr>
          <p:cNvPr id="6" name="Marcador de contenido 5">
            <a:extLst>
              <a:ext uri="{FF2B5EF4-FFF2-40B4-BE49-F238E27FC236}">
                <a16:creationId xmlns:a16="http://schemas.microsoft.com/office/drawing/2014/main" id="{AD38BF42-7E2F-4CC0-9E80-50F46B76BF58}"/>
              </a:ext>
            </a:extLst>
          </p:cNvPr>
          <p:cNvSpPr>
            <a:spLocks noGrp="1"/>
          </p:cNvSpPr>
          <p:nvPr>
            <p:ph sz="quarter" idx="4"/>
          </p:nvPr>
        </p:nvSpPr>
        <p:spPr/>
        <p:txBody>
          <a:bodyPr/>
          <a:lstStyle/>
          <a:p>
            <a:endParaRPr lang="es-MX" dirty="0"/>
          </a:p>
        </p:txBody>
      </p:sp>
    </p:spTree>
    <p:extLst>
      <p:ext uri="{BB962C8B-B14F-4D97-AF65-F5344CB8AC3E}">
        <p14:creationId xmlns:p14="http://schemas.microsoft.com/office/powerpoint/2010/main" val="3386178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172" name="Picture 4" descr="Come creare un caleidoscopio - YouTube">
            <a:extLst>
              <a:ext uri="{FF2B5EF4-FFF2-40B4-BE49-F238E27FC236}">
                <a16:creationId xmlns:a16="http://schemas.microsoft.com/office/drawing/2014/main" id="{7313474A-32EF-47BD-97AB-245B18D4268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3467" y="1444625"/>
            <a:ext cx="5291666" cy="3968749"/>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PANDIELLEANDO: Cómo hacer un Caleidoscopio Casero">
            <a:extLst>
              <a:ext uri="{FF2B5EF4-FFF2-40B4-BE49-F238E27FC236}">
                <a16:creationId xmlns:a16="http://schemas.microsoft.com/office/drawing/2014/main" id="{D481554E-D701-4E23-917E-66A5A8D616C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256865" y="1444625"/>
            <a:ext cx="5291667" cy="396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9096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1130</TotalTime>
  <Words>947</Words>
  <Application>Microsoft Office PowerPoint</Application>
  <PresentationFormat>Panorámica</PresentationFormat>
  <Paragraphs>99</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Calibri Light</vt:lpstr>
      <vt:lpstr>Times New Roman</vt:lpstr>
      <vt:lpstr>Tema de Office</vt:lpstr>
      <vt:lpstr>Presentación de PowerPoint</vt:lpstr>
      <vt:lpstr>FENÓMENOS RELACIONADOS CON EL SONIDO. </vt:lpstr>
      <vt:lpstr>FRECUENCIAS SONORAS </vt:lpstr>
      <vt:lpstr>Presentación de PowerPoint</vt:lpstr>
      <vt:lpstr>Presentación de PowerPoint</vt:lpstr>
      <vt:lpstr>FENÓMENOS RELACIONADOS CON LA LUZ </vt:lpstr>
      <vt:lpstr>CADELOIDOSCOPIO </vt:lpstr>
      <vt:lpstr>Presentación de PowerPoint</vt:lpstr>
      <vt:lpstr>Presentación de PowerPoint</vt:lpstr>
      <vt:lpstr>FENÓMENOS MAGNÉTICOS </vt:lpstr>
      <vt:lpstr>SLIME MAGNETICO </vt:lpstr>
      <vt:lpstr>Presentación de PowerPoint</vt:lpstr>
      <vt:lpstr>Presentación de PowerPoint</vt:lpstr>
      <vt:lpstr>FENÓMENOS MAGNETICOS PT2</vt:lpstr>
      <vt:lpstr>VASO MAGNETICO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Mateo</dc:creator>
  <cp:lastModifiedBy>Mateo</cp:lastModifiedBy>
  <cp:revision>12</cp:revision>
  <dcterms:created xsi:type="dcterms:W3CDTF">2021-06-13T20:15:05Z</dcterms:created>
  <dcterms:modified xsi:type="dcterms:W3CDTF">2021-06-14T15:06:02Z</dcterms:modified>
</cp:coreProperties>
</file>