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8"/>
  </p:notesMasterIdLst>
  <p:sldIdLst>
    <p:sldId id="256" r:id="rId2"/>
    <p:sldId id="257" r:id="rId3"/>
    <p:sldId id="259" r:id="rId4"/>
    <p:sldId id="261" r:id="rId5"/>
    <p:sldId id="268" r:id="rId6"/>
    <p:sldId id="272" r:id="rId7"/>
    <p:sldId id="275" r:id="rId8"/>
    <p:sldId id="277" r:id="rId9"/>
    <p:sldId id="279" r:id="rId10"/>
    <p:sldId id="280" r:id="rId11"/>
    <p:sldId id="282" r:id="rId12"/>
    <p:sldId id="285" r:id="rId13"/>
    <p:sldId id="286" r:id="rId14"/>
    <p:sldId id="287" r:id="rId15"/>
    <p:sldId id="283" r:id="rId16"/>
    <p:sldId id="284" r:id="rId17"/>
  </p:sldIdLst>
  <p:sldSz cx="9144000" cy="5143500" type="screen16x9"/>
  <p:notesSz cx="6858000" cy="9144000"/>
  <p:embeddedFontLst>
    <p:embeddedFont>
      <p:font typeface="Livvic" panose="020B0604020202020204" charset="0"/>
      <p:regular r:id="rId19"/>
      <p:bold r:id="rId20"/>
      <p:italic r:id="rId21"/>
      <p:boldItalic r:id="rId22"/>
    </p:embeddedFont>
    <p:embeddedFont>
      <p:font typeface="Algerian" panose="04020705040A02060702" pitchFamily="82" charset="0"/>
      <p:regular r:id="rId23"/>
    </p:embeddedFont>
    <p:embeddedFont>
      <p:font typeface="Bookman Old Style" panose="02050604050505020204" pitchFamily="18" charset="0"/>
      <p:regular r:id="rId24"/>
      <p:bold r:id="rId25"/>
      <p:italic r:id="rId26"/>
      <p:boldItalic r:id="rId27"/>
    </p:embeddedFont>
    <p:embeddedFont>
      <p:font typeface="Itim" panose="020B0604020202020204" charset="-34"/>
      <p:regular r:id="rId28"/>
    </p:embeddedFont>
    <p:embeddedFont>
      <p:font typeface="Arial Black" panose="020B0A04020102020204" pitchFamily="34" charset="0"/>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57F263-3B32-4A9F-91BD-608F7CBD16D9}">
  <a:tblStyle styleId="{E057F263-3B32-4A9F-91BD-608F7CBD16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8" d="100"/>
          <a:sy n="98"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6120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9902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bd536fc0bc_1_5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bd536fc0bc_1_5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64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11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bd536fc0b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bd536fc0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75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98feb88a6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98feb88a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36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gbd536fc0bc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4" name="Google Shape;1714;gbd536fc0bc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71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d536fc0bc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d536fc0bc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02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bd536fc0bc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bd536fc0bc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84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bd536fc0bc_1_6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bd536fc0bc_1_6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33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bd536fc0bc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bd536fc0bc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98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23932" y="3868134"/>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715048" y="2650"/>
            <a:ext cx="1687711" cy="896526"/>
          </a:xfrm>
          <a:custGeom>
            <a:avLst/>
            <a:gdLst/>
            <a:ahLst/>
            <a:cxnLst/>
            <a:rect l="l" t="t" r="r" b="b"/>
            <a:pathLst>
              <a:path w="66537" h="35345" extrusionOk="0">
                <a:moveTo>
                  <a:pt x="1" y="0"/>
                </a:moveTo>
                <a:cubicBezTo>
                  <a:pt x="1553" y="2534"/>
                  <a:pt x="3904" y="4451"/>
                  <a:pt x="6848" y="5067"/>
                </a:cubicBezTo>
                <a:cubicBezTo>
                  <a:pt x="7702" y="5239"/>
                  <a:pt x="8564" y="5299"/>
                  <a:pt x="9429" y="5299"/>
                </a:cubicBezTo>
                <a:cubicBezTo>
                  <a:pt x="11417" y="5299"/>
                  <a:pt x="13427" y="4983"/>
                  <a:pt x="15422" y="4983"/>
                </a:cubicBezTo>
                <a:cubicBezTo>
                  <a:pt x="15668" y="4983"/>
                  <a:pt x="15915" y="4988"/>
                  <a:pt x="16161" y="4999"/>
                </a:cubicBezTo>
                <a:cubicBezTo>
                  <a:pt x="19265" y="5113"/>
                  <a:pt x="22780" y="6756"/>
                  <a:pt x="23260" y="9838"/>
                </a:cubicBezTo>
                <a:cubicBezTo>
                  <a:pt x="23488" y="11344"/>
                  <a:pt x="22894" y="12851"/>
                  <a:pt x="22324" y="14289"/>
                </a:cubicBezTo>
                <a:cubicBezTo>
                  <a:pt x="21046" y="17370"/>
                  <a:pt x="19699" y="20497"/>
                  <a:pt x="19334" y="23807"/>
                </a:cubicBezTo>
                <a:cubicBezTo>
                  <a:pt x="18968" y="27116"/>
                  <a:pt x="19745" y="30746"/>
                  <a:pt x="22164" y="33051"/>
                </a:cubicBezTo>
                <a:cubicBezTo>
                  <a:pt x="23818" y="34607"/>
                  <a:pt x="26074" y="35345"/>
                  <a:pt x="28351" y="35345"/>
                </a:cubicBezTo>
                <a:cubicBezTo>
                  <a:pt x="29783" y="35345"/>
                  <a:pt x="31223" y="35053"/>
                  <a:pt x="32527" y="34489"/>
                </a:cubicBezTo>
                <a:cubicBezTo>
                  <a:pt x="35928" y="33005"/>
                  <a:pt x="38438" y="29947"/>
                  <a:pt x="39922" y="26569"/>
                </a:cubicBezTo>
                <a:cubicBezTo>
                  <a:pt x="41018" y="24012"/>
                  <a:pt x="41611" y="21250"/>
                  <a:pt x="43026" y="18876"/>
                </a:cubicBezTo>
                <a:cubicBezTo>
                  <a:pt x="45446" y="14768"/>
                  <a:pt x="49942" y="12348"/>
                  <a:pt x="54439" y="10728"/>
                </a:cubicBezTo>
                <a:cubicBezTo>
                  <a:pt x="57977" y="9472"/>
                  <a:pt x="61903" y="8400"/>
                  <a:pt x="64231" y="5432"/>
                </a:cubicBezTo>
                <a:cubicBezTo>
                  <a:pt x="65441" y="3880"/>
                  <a:pt x="66080" y="1940"/>
                  <a:pt x="66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33259" y="37781"/>
            <a:ext cx="1766444" cy="1046205"/>
          </a:xfrm>
          <a:custGeom>
            <a:avLst/>
            <a:gdLst/>
            <a:ahLst/>
            <a:cxnLst/>
            <a:rect l="l" t="t" r="r" b="b"/>
            <a:pathLst>
              <a:path w="69641" h="41246" extrusionOk="0">
                <a:moveTo>
                  <a:pt x="1" y="0"/>
                </a:moveTo>
                <a:cubicBezTo>
                  <a:pt x="297" y="2146"/>
                  <a:pt x="1050" y="4268"/>
                  <a:pt x="2215" y="6072"/>
                </a:cubicBezTo>
                <a:cubicBezTo>
                  <a:pt x="3904" y="8674"/>
                  <a:pt x="6323" y="10408"/>
                  <a:pt x="9039" y="10956"/>
                </a:cubicBezTo>
                <a:cubicBezTo>
                  <a:pt x="9916" y="11127"/>
                  <a:pt x="10802" y="11188"/>
                  <a:pt x="11687" y="11188"/>
                </a:cubicBezTo>
                <a:cubicBezTo>
                  <a:pt x="12692" y="11188"/>
                  <a:pt x="13694" y="11110"/>
                  <a:pt x="14677" y="11025"/>
                </a:cubicBezTo>
                <a:cubicBezTo>
                  <a:pt x="15665" y="10950"/>
                  <a:pt x="16683" y="10876"/>
                  <a:pt x="17694" y="10876"/>
                </a:cubicBezTo>
                <a:cubicBezTo>
                  <a:pt x="17922" y="10876"/>
                  <a:pt x="18149" y="10879"/>
                  <a:pt x="18375" y="10888"/>
                </a:cubicBezTo>
                <a:cubicBezTo>
                  <a:pt x="21479" y="11025"/>
                  <a:pt x="24857" y="12668"/>
                  <a:pt x="25291" y="15567"/>
                </a:cubicBezTo>
                <a:cubicBezTo>
                  <a:pt x="25496" y="16982"/>
                  <a:pt x="24994" y="18374"/>
                  <a:pt x="24355" y="19904"/>
                </a:cubicBezTo>
                <a:lnTo>
                  <a:pt x="24127" y="20474"/>
                </a:lnTo>
                <a:cubicBezTo>
                  <a:pt x="22940" y="23373"/>
                  <a:pt x="21707" y="26340"/>
                  <a:pt x="21365" y="29490"/>
                </a:cubicBezTo>
                <a:cubicBezTo>
                  <a:pt x="20954" y="33279"/>
                  <a:pt x="22027" y="36794"/>
                  <a:pt x="24264" y="38894"/>
                </a:cubicBezTo>
                <a:cubicBezTo>
                  <a:pt x="25884" y="40424"/>
                  <a:pt x="28190" y="41245"/>
                  <a:pt x="30609" y="41245"/>
                </a:cubicBezTo>
                <a:cubicBezTo>
                  <a:pt x="32024" y="41245"/>
                  <a:pt x="33485" y="40949"/>
                  <a:pt x="34832" y="40355"/>
                </a:cubicBezTo>
                <a:cubicBezTo>
                  <a:pt x="38005" y="38986"/>
                  <a:pt x="40652" y="36132"/>
                  <a:pt x="42319" y="32343"/>
                </a:cubicBezTo>
                <a:cubicBezTo>
                  <a:pt x="42729" y="31362"/>
                  <a:pt x="43095" y="30335"/>
                  <a:pt x="43437" y="29330"/>
                </a:cubicBezTo>
                <a:cubicBezTo>
                  <a:pt x="43985" y="27756"/>
                  <a:pt x="44556" y="26112"/>
                  <a:pt x="45400" y="24674"/>
                </a:cubicBezTo>
                <a:cubicBezTo>
                  <a:pt x="47409" y="21273"/>
                  <a:pt x="51106" y="18648"/>
                  <a:pt x="56721" y="16617"/>
                </a:cubicBezTo>
                <a:cubicBezTo>
                  <a:pt x="57132" y="16480"/>
                  <a:pt x="57589" y="16320"/>
                  <a:pt x="58022" y="16160"/>
                </a:cubicBezTo>
                <a:cubicBezTo>
                  <a:pt x="61218" y="15065"/>
                  <a:pt x="64505" y="13901"/>
                  <a:pt x="66582" y="11253"/>
                </a:cubicBezTo>
                <a:cubicBezTo>
                  <a:pt x="68020" y="9427"/>
                  <a:pt x="68636" y="7144"/>
                  <a:pt x="69024" y="5341"/>
                </a:cubicBezTo>
                <a:cubicBezTo>
                  <a:pt x="69367" y="3675"/>
                  <a:pt x="69595" y="1849"/>
                  <a:pt x="69641" y="0"/>
                </a:cubicBezTo>
                <a:lnTo>
                  <a:pt x="69275" y="0"/>
                </a:lnTo>
                <a:cubicBezTo>
                  <a:pt x="69207" y="1826"/>
                  <a:pt x="69001" y="3606"/>
                  <a:pt x="68659" y="5250"/>
                </a:cubicBezTo>
                <a:cubicBezTo>
                  <a:pt x="68294" y="7007"/>
                  <a:pt x="67678" y="9267"/>
                  <a:pt x="66285" y="11025"/>
                </a:cubicBezTo>
                <a:cubicBezTo>
                  <a:pt x="64277" y="13581"/>
                  <a:pt x="61035" y="14722"/>
                  <a:pt x="57885" y="15818"/>
                </a:cubicBezTo>
                <a:cubicBezTo>
                  <a:pt x="57452" y="15955"/>
                  <a:pt x="57018" y="16115"/>
                  <a:pt x="56584" y="16274"/>
                </a:cubicBezTo>
                <a:cubicBezTo>
                  <a:pt x="50901" y="18306"/>
                  <a:pt x="47135" y="20999"/>
                  <a:pt x="45080" y="24469"/>
                </a:cubicBezTo>
                <a:cubicBezTo>
                  <a:pt x="44190" y="25952"/>
                  <a:pt x="43620" y="27619"/>
                  <a:pt x="43072" y="29216"/>
                </a:cubicBezTo>
                <a:cubicBezTo>
                  <a:pt x="42729" y="30198"/>
                  <a:pt x="42387" y="31225"/>
                  <a:pt x="41953" y="32184"/>
                </a:cubicBezTo>
                <a:cubicBezTo>
                  <a:pt x="40356" y="35881"/>
                  <a:pt x="37776" y="38666"/>
                  <a:pt x="34672" y="40013"/>
                </a:cubicBezTo>
                <a:cubicBezTo>
                  <a:pt x="33363" y="40586"/>
                  <a:pt x="31958" y="40864"/>
                  <a:pt x="30582" y="40864"/>
                </a:cubicBezTo>
                <a:cubicBezTo>
                  <a:pt x="28286" y="40864"/>
                  <a:pt x="26070" y="40090"/>
                  <a:pt x="24515" y="38620"/>
                </a:cubicBezTo>
                <a:cubicBezTo>
                  <a:pt x="22369" y="36589"/>
                  <a:pt x="21342" y="33188"/>
                  <a:pt x="21753" y="29536"/>
                </a:cubicBezTo>
                <a:cubicBezTo>
                  <a:pt x="22095" y="26454"/>
                  <a:pt x="23305" y="23487"/>
                  <a:pt x="24492" y="20634"/>
                </a:cubicBezTo>
                <a:lnTo>
                  <a:pt x="24720" y="20063"/>
                </a:lnTo>
                <a:cubicBezTo>
                  <a:pt x="25337" y="18534"/>
                  <a:pt x="25884" y="17028"/>
                  <a:pt x="25656" y="15498"/>
                </a:cubicBezTo>
                <a:cubicBezTo>
                  <a:pt x="25200" y="12394"/>
                  <a:pt x="21639" y="10637"/>
                  <a:pt x="18375" y="10500"/>
                </a:cubicBezTo>
                <a:cubicBezTo>
                  <a:pt x="18153" y="10491"/>
                  <a:pt x="17929" y="10488"/>
                  <a:pt x="17705" y="10488"/>
                </a:cubicBezTo>
                <a:cubicBezTo>
                  <a:pt x="16684" y="10488"/>
                  <a:pt x="15646" y="10566"/>
                  <a:pt x="14654" y="10659"/>
                </a:cubicBezTo>
                <a:cubicBezTo>
                  <a:pt x="13672" y="10732"/>
                  <a:pt x="12682" y="10811"/>
                  <a:pt x="11697" y="10811"/>
                </a:cubicBezTo>
                <a:cubicBezTo>
                  <a:pt x="10829" y="10811"/>
                  <a:pt x="9963" y="10750"/>
                  <a:pt x="9108" y="10568"/>
                </a:cubicBezTo>
                <a:cubicBezTo>
                  <a:pt x="6506" y="10043"/>
                  <a:pt x="4178" y="8377"/>
                  <a:pt x="2534" y="5866"/>
                </a:cubicBezTo>
                <a:cubicBezTo>
                  <a:pt x="1393" y="4109"/>
                  <a:pt x="662" y="2077"/>
                  <a:pt x="389"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380375" y="1402175"/>
            <a:ext cx="6383100" cy="190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None/>
              <a:defRPr sz="7200"/>
            </a:lvl1pPr>
            <a:lvl2pPr lvl="1" algn="ctr">
              <a:lnSpc>
                <a:spcPct val="80000"/>
              </a:lnSpc>
              <a:spcBef>
                <a:spcPts val="0"/>
              </a:spcBef>
              <a:spcAft>
                <a:spcPts val="0"/>
              </a:spcAft>
              <a:buSzPts val="7200"/>
              <a:buNone/>
              <a:defRPr sz="7200"/>
            </a:lvl2pPr>
            <a:lvl3pPr lvl="2" algn="ctr">
              <a:lnSpc>
                <a:spcPct val="80000"/>
              </a:lnSpc>
              <a:spcBef>
                <a:spcPts val="0"/>
              </a:spcBef>
              <a:spcAft>
                <a:spcPts val="0"/>
              </a:spcAft>
              <a:buSzPts val="7200"/>
              <a:buNone/>
              <a:defRPr sz="7200"/>
            </a:lvl3pPr>
            <a:lvl4pPr lvl="3" algn="ctr">
              <a:lnSpc>
                <a:spcPct val="80000"/>
              </a:lnSpc>
              <a:spcBef>
                <a:spcPts val="0"/>
              </a:spcBef>
              <a:spcAft>
                <a:spcPts val="0"/>
              </a:spcAft>
              <a:buSzPts val="7200"/>
              <a:buNone/>
              <a:defRPr sz="7200"/>
            </a:lvl4pPr>
            <a:lvl5pPr lvl="4" algn="ctr">
              <a:lnSpc>
                <a:spcPct val="80000"/>
              </a:lnSpc>
              <a:spcBef>
                <a:spcPts val="0"/>
              </a:spcBef>
              <a:spcAft>
                <a:spcPts val="0"/>
              </a:spcAft>
              <a:buSzPts val="7200"/>
              <a:buNone/>
              <a:defRPr sz="7200"/>
            </a:lvl5pPr>
            <a:lvl6pPr lvl="5" algn="ctr">
              <a:lnSpc>
                <a:spcPct val="80000"/>
              </a:lnSpc>
              <a:spcBef>
                <a:spcPts val="0"/>
              </a:spcBef>
              <a:spcAft>
                <a:spcPts val="0"/>
              </a:spcAft>
              <a:buSzPts val="7200"/>
              <a:buNone/>
              <a:defRPr sz="7200"/>
            </a:lvl6pPr>
            <a:lvl7pPr lvl="6" algn="ctr">
              <a:lnSpc>
                <a:spcPct val="80000"/>
              </a:lnSpc>
              <a:spcBef>
                <a:spcPts val="0"/>
              </a:spcBef>
              <a:spcAft>
                <a:spcPts val="0"/>
              </a:spcAft>
              <a:buSzPts val="7200"/>
              <a:buNone/>
              <a:defRPr sz="7200"/>
            </a:lvl7pPr>
            <a:lvl8pPr lvl="7" algn="ctr">
              <a:lnSpc>
                <a:spcPct val="80000"/>
              </a:lnSpc>
              <a:spcBef>
                <a:spcPts val="0"/>
              </a:spcBef>
              <a:spcAft>
                <a:spcPts val="0"/>
              </a:spcAft>
              <a:buSzPts val="7200"/>
              <a:buNone/>
              <a:defRPr sz="7200"/>
            </a:lvl8pPr>
            <a:lvl9pPr lvl="8" algn="ctr">
              <a:lnSpc>
                <a:spcPct val="80000"/>
              </a:lnSpc>
              <a:spcBef>
                <a:spcPts val="0"/>
              </a:spcBef>
              <a:spcAft>
                <a:spcPts val="0"/>
              </a:spcAft>
              <a:buSzPts val="7200"/>
              <a:buNone/>
              <a:defRPr sz="7200"/>
            </a:lvl9pPr>
          </a:lstStyle>
          <a:p>
            <a:endParaRPr/>
          </a:p>
        </p:txBody>
      </p:sp>
      <p:sp>
        <p:nvSpPr>
          <p:cNvPr id="13" name="Google Shape;13;p2"/>
          <p:cNvSpPr txBox="1">
            <a:spLocks noGrp="1"/>
          </p:cNvSpPr>
          <p:nvPr>
            <p:ph type="subTitle" idx="1"/>
          </p:nvPr>
        </p:nvSpPr>
        <p:spPr>
          <a:xfrm>
            <a:off x="1380375" y="3146400"/>
            <a:ext cx="63831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2400"/>
              <a:buNone/>
              <a:defRPr sz="2400">
                <a:solidFill>
                  <a:schemeClr val="accent1"/>
                </a:solidFill>
              </a:defRPr>
            </a:lvl2pPr>
            <a:lvl3pPr lvl="2" algn="ctr">
              <a:lnSpc>
                <a:spcPct val="100000"/>
              </a:lnSpc>
              <a:spcBef>
                <a:spcPts val="0"/>
              </a:spcBef>
              <a:spcAft>
                <a:spcPts val="0"/>
              </a:spcAft>
              <a:buClr>
                <a:schemeClr val="accent1"/>
              </a:buClr>
              <a:buSzPts val="2400"/>
              <a:buNone/>
              <a:defRPr sz="2400">
                <a:solidFill>
                  <a:schemeClr val="accent1"/>
                </a:solidFill>
              </a:defRPr>
            </a:lvl3pPr>
            <a:lvl4pPr lvl="3" algn="ctr">
              <a:lnSpc>
                <a:spcPct val="100000"/>
              </a:lnSpc>
              <a:spcBef>
                <a:spcPts val="0"/>
              </a:spcBef>
              <a:spcAft>
                <a:spcPts val="0"/>
              </a:spcAft>
              <a:buClr>
                <a:schemeClr val="accent1"/>
              </a:buClr>
              <a:buSzPts val="2400"/>
              <a:buNone/>
              <a:defRPr sz="2400">
                <a:solidFill>
                  <a:schemeClr val="accent1"/>
                </a:solidFill>
              </a:defRPr>
            </a:lvl4pPr>
            <a:lvl5pPr lvl="4" algn="ctr">
              <a:lnSpc>
                <a:spcPct val="100000"/>
              </a:lnSpc>
              <a:spcBef>
                <a:spcPts val="0"/>
              </a:spcBef>
              <a:spcAft>
                <a:spcPts val="0"/>
              </a:spcAft>
              <a:buClr>
                <a:schemeClr val="accent1"/>
              </a:buClr>
              <a:buSzPts val="2400"/>
              <a:buNone/>
              <a:defRPr sz="2400">
                <a:solidFill>
                  <a:schemeClr val="accent1"/>
                </a:solidFill>
              </a:defRPr>
            </a:lvl5pPr>
            <a:lvl6pPr lvl="5" algn="ctr">
              <a:lnSpc>
                <a:spcPct val="100000"/>
              </a:lnSpc>
              <a:spcBef>
                <a:spcPts val="0"/>
              </a:spcBef>
              <a:spcAft>
                <a:spcPts val="0"/>
              </a:spcAft>
              <a:buClr>
                <a:schemeClr val="accent1"/>
              </a:buClr>
              <a:buSzPts val="2400"/>
              <a:buNone/>
              <a:defRPr sz="2400">
                <a:solidFill>
                  <a:schemeClr val="accent1"/>
                </a:solidFill>
              </a:defRPr>
            </a:lvl6pPr>
            <a:lvl7pPr lvl="6" algn="ctr">
              <a:lnSpc>
                <a:spcPct val="100000"/>
              </a:lnSpc>
              <a:spcBef>
                <a:spcPts val="0"/>
              </a:spcBef>
              <a:spcAft>
                <a:spcPts val="0"/>
              </a:spcAft>
              <a:buClr>
                <a:schemeClr val="accent1"/>
              </a:buClr>
              <a:buSzPts val="2400"/>
              <a:buNone/>
              <a:defRPr sz="2400">
                <a:solidFill>
                  <a:schemeClr val="accent1"/>
                </a:solidFill>
              </a:defRPr>
            </a:lvl7pPr>
            <a:lvl8pPr lvl="7" algn="ctr">
              <a:lnSpc>
                <a:spcPct val="100000"/>
              </a:lnSpc>
              <a:spcBef>
                <a:spcPts val="0"/>
              </a:spcBef>
              <a:spcAft>
                <a:spcPts val="0"/>
              </a:spcAft>
              <a:buClr>
                <a:schemeClr val="accent1"/>
              </a:buClr>
              <a:buSzPts val="2400"/>
              <a:buNone/>
              <a:defRPr sz="2400">
                <a:solidFill>
                  <a:schemeClr val="accent1"/>
                </a:solidFill>
              </a:defRPr>
            </a:lvl8pPr>
            <a:lvl9pPr lvl="8" algn="ctr">
              <a:lnSpc>
                <a:spcPct val="100000"/>
              </a:lnSpc>
              <a:spcBef>
                <a:spcPts val="0"/>
              </a:spcBef>
              <a:spcAft>
                <a:spcPts val="0"/>
              </a:spcAft>
              <a:buClr>
                <a:schemeClr val="accent1"/>
              </a:buClr>
              <a:buSzPts val="2400"/>
              <a:buNone/>
              <a:defRPr sz="2400">
                <a:solidFill>
                  <a:schemeClr val="accent1"/>
                </a:solidFill>
              </a:defRPr>
            </a:lvl9pPr>
          </a:lstStyle>
          <a:p>
            <a:endParaRPr/>
          </a:p>
        </p:txBody>
      </p:sp>
      <p:sp>
        <p:nvSpPr>
          <p:cNvPr id="14" name="Google Shape;14;p2"/>
          <p:cNvSpPr/>
          <p:nvPr/>
        </p:nvSpPr>
        <p:spPr>
          <a:xfrm>
            <a:off x="7539428" y="4592864"/>
            <a:ext cx="6789" cy="5769"/>
          </a:xfrm>
          <a:custGeom>
            <a:avLst/>
            <a:gdLst/>
            <a:ahLst/>
            <a:cxnLst/>
            <a:rect l="l" t="t" r="r" b="b"/>
            <a:pathLst>
              <a:path w="253" h="215" extrusionOk="0">
                <a:moveTo>
                  <a:pt x="161" y="1"/>
                </a:moveTo>
                <a:lnTo>
                  <a:pt x="161" y="1"/>
                </a:lnTo>
                <a:cubicBezTo>
                  <a:pt x="1" y="81"/>
                  <a:pt x="105" y="214"/>
                  <a:pt x="117" y="214"/>
                </a:cubicBezTo>
                <a:cubicBezTo>
                  <a:pt x="119" y="214"/>
                  <a:pt x="118" y="212"/>
                  <a:pt x="116" y="206"/>
                </a:cubicBezTo>
                <a:cubicBezTo>
                  <a:pt x="253" y="184"/>
                  <a:pt x="161" y="47"/>
                  <a:pt x="16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482489" y="4615538"/>
            <a:ext cx="7996" cy="5527"/>
          </a:xfrm>
          <a:custGeom>
            <a:avLst/>
            <a:gdLst/>
            <a:ahLst/>
            <a:cxnLst/>
            <a:rect l="l" t="t" r="r" b="b"/>
            <a:pathLst>
              <a:path w="298" h="206" extrusionOk="0">
                <a:moveTo>
                  <a:pt x="298" y="1"/>
                </a:moveTo>
                <a:lnTo>
                  <a:pt x="1" y="206"/>
                </a:lnTo>
                <a:lnTo>
                  <a:pt x="252" y="69"/>
                </a:lnTo>
                <a:lnTo>
                  <a:pt x="298"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9083" y="3924673"/>
            <a:ext cx="3086" cy="644"/>
          </a:xfrm>
          <a:custGeom>
            <a:avLst/>
            <a:gdLst/>
            <a:ahLst/>
            <a:cxnLst/>
            <a:rect l="l" t="t" r="r" b="b"/>
            <a:pathLst>
              <a:path w="115" h="24" extrusionOk="0">
                <a:moveTo>
                  <a:pt x="0" y="1"/>
                </a:moveTo>
                <a:lnTo>
                  <a:pt x="114" y="23"/>
                </a:lnTo>
                <a:cubicBezTo>
                  <a:pt x="69" y="1"/>
                  <a:pt x="46" y="1"/>
                  <a:pt x="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90702" y="3911203"/>
            <a:ext cx="2469" cy="1261"/>
          </a:xfrm>
          <a:custGeom>
            <a:avLst/>
            <a:gdLst/>
            <a:ahLst/>
            <a:cxnLst/>
            <a:rect l="l" t="t" r="r" b="b"/>
            <a:pathLst>
              <a:path w="92" h="47" extrusionOk="0">
                <a:moveTo>
                  <a:pt x="69" y="0"/>
                </a:moveTo>
                <a:lnTo>
                  <a:pt x="1" y="46"/>
                </a:lnTo>
                <a:cubicBezTo>
                  <a:pt x="69" y="23"/>
                  <a:pt x="92" y="23"/>
                  <a:pt x="6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33918" y="3521672"/>
            <a:ext cx="10438" cy="9204"/>
          </a:xfrm>
          <a:custGeom>
            <a:avLst/>
            <a:gdLst/>
            <a:ahLst/>
            <a:cxnLst/>
            <a:rect l="l" t="t" r="r" b="b"/>
            <a:pathLst>
              <a:path w="389" h="343" extrusionOk="0">
                <a:moveTo>
                  <a:pt x="388" y="1"/>
                </a:moveTo>
                <a:lnTo>
                  <a:pt x="388" y="1"/>
                </a:lnTo>
                <a:cubicBezTo>
                  <a:pt x="229" y="160"/>
                  <a:pt x="0" y="343"/>
                  <a:pt x="160" y="343"/>
                </a:cubicBezTo>
                <a:lnTo>
                  <a:pt x="343" y="297"/>
                </a:lnTo>
                <a:cubicBezTo>
                  <a:pt x="320" y="183"/>
                  <a:pt x="343" y="92"/>
                  <a:pt x="38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4328" y="3761772"/>
            <a:ext cx="4937" cy="3703"/>
          </a:xfrm>
          <a:custGeom>
            <a:avLst/>
            <a:gdLst/>
            <a:ahLst/>
            <a:cxnLst/>
            <a:rect l="l" t="t" r="r" b="b"/>
            <a:pathLst>
              <a:path w="184" h="138" extrusionOk="0">
                <a:moveTo>
                  <a:pt x="1" y="0"/>
                </a:moveTo>
                <a:cubicBezTo>
                  <a:pt x="46" y="46"/>
                  <a:pt x="92" y="91"/>
                  <a:pt x="161" y="137"/>
                </a:cubicBezTo>
                <a:cubicBezTo>
                  <a:pt x="161" y="137"/>
                  <a:pt x="183" y="114"/>
                  <a:pt x="183" y="91"/>
                </a:cubicBezTo>
                <a:cubicBezTo>
                  <a:pt x="115" y="69"/>
                  <a:pt x="69" y="23"/>
                  <a:pt x="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95768" y="3764213"/>
            <a:ext cx="1261" cy="6762"/>
          </a:xfrm>
          <a:custGeom>
            <a:avLst/>
            <a:gdLst/>
            <a:ahLst/>
            <a:cxnLst/>
            <a:rect l="l" t="t" r="r" b="b"/>
            <a:pathLst>
              <a:path w="47" h="252" extrusionOk="0">
                <a:moveTo>
                  <a:pt x="46" y="0"/>
                </a:moveTo>
                <a:cubicBezTo>
                  <a:pt x="42" y="19"/>
                  <a:pt x="39" y="37"/>
                  <a:pt x="37" y="54"/>
                </a:cubicBezTo>
                <a:lnTo>
                  <a:pt x="37" y="54"/>
                </a:lnTo>
                <a:lnTo>
                  <a:pt x="46" y="0"/>
                </a:lnTo>
                <a:close/>
                <a:moveTo>
                  <a:pt x="37" y="54"/>
                </a:moveTo>
                <a:lnTo>
                  <a:pt x="1" y="251"/>
                </a:lnTo>
                <a:cubicBezTo>
                  <a:pt x="20" y="194"/>
                  <a:pt x="23" y="137"/>
                  <a:pt x="37" y="54"/>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16253" y="3954082"/>
            <a:ext cx="4937" cy="4320"/>
          </a:xfrm>
          <a:custGeom>
            <a:avLst/>
            <a:gdLst/>
            <a:ahLst/>
            <a:cxnLst/>
            <a:rect l="l" t="t" r="r" b="b"/>
            <a:pathLst>
              <a:path w="184" h="161" extrusionOk="0">
                <a:moveTo>
                  <a:pt x="183" y="0"/>
                </a:moveTo>
                <a:cubicBezTo>
                  <a:pt x="1" y="0"/>
                  <a:pt x="69" y="69"/>
                  <a:pt x="46" y="160"/>
                </a:cubicBezTo>
                <a:lnTo>
                  <a:pt x="18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72659" y="3360836"/>
            <a:ext cx="5554" cy="8962"/>
          </a:xfrm>
          <a:custGeom>
            <a:avLst/>
            <a:gdLst/>
            <a:ahLst/>
            <a:cxnLst/>
            <a:rect l="l" t="t" r="r" b="b"/>
            <a:pathLst>
              <a:path w="207" h="334" extrusionOk="0">
                <a:moveTo>
                  <a:pt x="49" y="1"/>
                </a:moveTo>
                <a:cubicBezTo>
                  <a:pt x="35" y="1"/>
                  <a:pt x="19" y="5"/>
                  <a:pt x="1" y="14"/>
                </a:cubicBezTo>
                <a:cubicBezTo>
                  <a:pt x="69" y="174"/>
                  <a:pt x="138" y="265"/>
                  <a:pt x="206" y="334"/>
                </a:cubicBezTo>
                <a:cubicBezTo>
                  <a:pt x="147" y="176"/>
                  <a:pt x="139" y="1"/>
                  <a:pt x="4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774173" y="3955826"/>
            <a:ext cx="3703" cy="1422"/>
          </a:xfrm>
          <a:custGeom>
            <a:avLst/>
            <a:gdLst/>
            <a:ahLst/>
            <a:cxnLst/>
            <a:rect l="l" t="t" r="r" b="b"/>
            <a:pathLst>
              <a:path w="138" h="53" extrusionOk="0">
                <a:moveTo>
                  <a:pt x="25" y="0"/>
                </a:moveTo>
                <a:cubicBezTo>
                  <a:pt x="8" y="0"/>
                  <a:pt x="0" y="7"/>
                  <a:pt x="0" y="27"/>
                </a:cubicBezTo>
                <a:cubicBezTo>
                  <a:pt x="29" y="46"/>
                  <a:pt x="54" y="53"/>
                  <a:pt x="75" y="53"/>
                </a:cubicBezTo>
                <a:cubicBezTo>
                  <a:pt x="103" y="53"/>
                  <a:pt x="124" y="40"/>
                  <a:pt x="137" y="27"/>
                </a:cubicBezTo>
                <a:cubicBezTo>
                  <a:pt x="85" y="13"/>
                  <a:pt x="47" y="0"/>
                  <a:pt x="2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78186" y="3369771"/>
            <a:ext cx="8586" cy="7996"/>
          </a:xfrm>
          <a:custGeom>
            <a:avLst/>
            <a:gdLst/>
            <a:ahLst/>
            <a:cxnLst/>
            <a:rect l="l" t="t" r="r" b="b"/>
            <a:pathLst>
              <a:path w="320" h="298" extrusionOk="0">
                <a:moveTo>
                  <a:pt x="0" y="1"/>
                </a:moveTo>
                <a:cubicBezTo>
                  <a:pt x="46" y="161"/>
                  <a:pt x="137" y="275"/>
                  <a:pt x="320" y="298"/>
                </a:cubicBezTo>
                <a:cubicBezTo>
                  <a:pt x="297" y="275"/>
                  <a:pt x="297" y="252"/>
                  <a:pt x="274" y="229"/>
                </a:cubicBezTo>
                <a:cubicBezTo>
                  <a:pt x="183" y="161"/>
                  <a:pt x="91" y="115"/>
                  <a:pt x="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81131" y="3908762"/>
            <a:ext cx="1234" cy="617"/>
          </a:xfrm>
          <a:custGeom>
            <a:avLst/>
            <a:gdLst/>
            <a:ahLst/>
            <a:cxnLst/>
            <a:rect l="l" t="t" r="r" b="b"/>
            <a:pathLst>
              <a:path w="46" h="23" extrusionOk="0">
                <a:moveTo>
                  <a:pt x="0" y="0"/>
                </a:moveTo>
                <a:cubicBezTo>
                  <a:pt x="23" y="23"/>
                  <a:pt x="46" y="23"/>
                  <a:pt x="46" y="23"/>
                </a:cubicBezTo>
                <a:cubicBezTo>
                  <a:pt x="46" y="0"/>
                  <a:pt x="46" y="0"/>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509741" y="3961434"/>
            <a:ext cx="5527" cy="617"/>
          </a:xfrm>
          <a:custGeom>
            <a:avLst/>
            <a:gdLst/>
            <a:ahLst/>
            <a:cxnLst/>
            <a:rect l="l" t="t" r="r" b="b"/>
            <a:pathLst>
              <a:path w="206" h="23" extrusionOk="0">
                <a:moveTo>
                  <a:pt x="0" y="0"/>
                </a:moveTo>
                <a:cubicBezTo>
                  <a:pt x="46" y="23"/>
                  <a:pt x="115" y="23"/>
                  <a:pt x="206" y="23"/>
                </a:cubicBezTo>
                <a:cubicBezTo>
                  <a:pt x="160" y="23"/>
                  <a:pt x="92" y="0"/>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27183" y="3378975"/>
            <a:ext cx="27" cy="1234"/>
          </a:xfrm>
          <a:custGeom>
            <a:avLst/>
            <a:gdLst/>
            <a:ahLst/>
            <a:cxnLst/>
            <a:rect l="l" t="t" r="r" b="b"/>
            <a:pathLst>
              <a:path w="1" h="46" extrusionOk="0">
                <a:moveTo>
                  <a:pt x="0" y="46"/>
                </a:moveTo>
                <a:cubicBezTo>
                  <a:pt x="0" y="0"/>
                  <a:pt x="0" y="23"/>
                  <a:pt x="0" y="46"/>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28178" y="3941981"/>
            <a:ext cx="2630" cy="1717"/>
          </a:xfrm>
          <a:custGeom>
            <a:avLst/>
            <a:gdLst/>
            <a:ahLst/>
            <a:cxnLst/>
            <a:rect l="l" t="t" r="r" b="b"/>
            <a:pathLst>
              <a:path w="98" h="64" extrusionOk="0">
                <a:moveTo>
                  <a:pt x="89" y="0"/>
                </a:moveTo>
                <a:cubicBezTo>
                  <a:pt x="80" y="0"/>
                  <a:pt x="46" y="18"/>
                  <a:pt x="0" y="40"/>
                </a:cubicBezTo>
                <a:cubicBezTo>
                  <a:pt x="23" y="63"/>
                  <a:pt x="23" y="63"/>
                  <a:pt x="23" y="63"/>
                </a:cubicBezTo>
                <a:cubicBezTo>
                  <a:pt x="80" y="18"/>
                  <a:pt x="97" y="0"/>
                  <a:pt x="8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82915" y="3604370"/>
            <a:ext cx="644" cy="617"/>
          </a:xfrm>
          <a:custGeom>
            <a:avLst/>
            <a:gdLst/>
            <a:ahLst/>
            <a:cxnLst/>
            <a:rect l="l" t="t" r="r" b="b"/>
            <a:pathLst>
              <a:path w="24" h="23" extrusionOk="0">
                <a:moveTo>
                  <a:pt x="0" y="0"/>
                </a:moveTo>
                <a:cubicBezTo>
                  <a:pt x="0" y="0"/>
                  <a:pt x="0" y="0"/>
                  <a:pt x="0" y="23"/>
                </a:cubicBezTo>
                <a:lnTo>
                  <a:pt x="2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70035" y="3604961"/>
            <a:ext cx="15965" cy="10438"/>
          </a:xfrm>
          <a:custGeom>
            <a:avLst/>
            <a:gdLst/>
            <a:ahLst/>
            <a:cxnLst/>
            <a:rect l="l" t="t" r="r" b="b"/>
            <a:pathLst>
              <a:path w="595" h="389" extrusionOk="0">
                <a:moveTo>
                  <a:pt x="480" y="1"/>
                </a:moveTo>
                <a:lnTo>
                  <a:pt x="1" y="92"/>
                </a:lnTo>
                <a:lnTo>
                  <a:pt x="594" y="389"/>
                </a:lnTo>
                <a:cubicBezTo>
                  <a:pt x="389" y="206"/>
                  <a:pt x="435" y="115"/>
                  <a:pt x="48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692092" y="3764213"/>
            <a:ext cx="2469" cy="2093"/>
          </a:xfrm>
          <a:custGeom>
            <a:avLst/>
            <a:gdLst/>
            <a:ahLst/>
            <a:cxnLst/>
            <a:rect l="l" t="t" r="r" b="b"/>
            <a:pathLst>
              <a:path w="92" h="78" extrusionOk="0">
                <a:moveTo>
                  <a:pt x="92" y="0"/>
                </a:moveTo>
                <a:lnTo>
                  <a:pt x="92" y="0"/>
                </a:lnTo>
                <a:cubicBezTo>
                  <a:pt x="69" y="23"/>
                  <a:pt x="46" y="46"/>
                  <a:pt x="1" y="69"/>
                </a:cubicBezTo>
                <a:cubicBezTo>
                  <a:pt x="12" y="75"/>
                  <a:pt x="23" y="77"/>
                  <a:pt x="34" y="77"/>
                </a:cubicBezTo>
                <a:cubicBezTo>
                  <a:pt x="66" y="77"/>
                  <a:pt x="92" y="52"/>
                  <a:pt x="9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916870" y="3958375"/>
            <a:ext cx="644" cy="617"/>
          </a:xfrm>
          <a:custGeom>
            <a:avLst/>
            <a:gdLst/>
            <a:ahLst/>
            <a:cxnLst/>
            <a:rect l="l" t="t" r="r" b="b"/>
            <a:pathLst>
              <a:path w="24" h="23" extrusionOk="0">
                <a:moveTo>
                  <a:pt x="23" y="0"/>
                </a:moveTo>
                <a:lnTo>
                  <a:pt x="1" y="23"/>
                </a:lnTo>
                <a:lnTo>
                  <a:pt x="23" y="23"/>
                </a:lnTo>
                <a:cubicBezTo>
                  <a:pt x="23" y="23"/>
                  <a:pt x="23" y="23"/>
                  <a:pt x="2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668211" y="3404090"/>
            <a:ext cx="1261" cy="5527"/>
          </a:xfrm>
          <a:custGeom>
            <a:avLst/>
            <a:gdLst/>
            <a:ahLst/>
            <a:cxnLst/>
            <a:rect l="l" t="t" r="r" b="b"/>
            <a:pathLst>
              <a:path w="47" h="206" extrusionOk="0">
                <a:moveTo>
                  <a:pt x="0" y="0"/>
                </a:moveTo>
                <a:lnTo>
                  <a:pt x="0" y="0"/>
                </a:lnTo>
                <a:cubicBezTo>
                  <a:pt x="23" y="91"/>
                  <a:pt x="0" y="160"/>
                  <a:pt x="0" y="206"/>
                </a:cubicBezTo>
                <a:cubicBezTo>
                  <a:pt x="46" y="183"/>
                  <a:pt x="46" y="137"/>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75128" y="3336042"/>
            <a:ext cx="8586" cy="5581"/>
          </a:xfrm>
          <a:custGeom>
            <a:avLst/>
            <a:gdLst/>
            <a:ahLst/>
            <a:cxnLst/>
            <a:rect l="l" t="t" r="r" b="b"/>
            <a:pathLst>
              <a:path w="320" h="208" extrusionOk="0">
                <a:moveTo>
                  <a:pt x="38" y="1"/>
                </a:moveTo>
                <a:cubicBezTo>
                  <a:pt x="15" y="1"/>
                  <a:pt x="0" y="12"/>
                  <a:pt x="0" y="48"/>
                </a:cubicBezTo>
                <a:lnTo>
                  <a:pt x="251" y="208"/>
                </a:lnTo>
                <a:cubicBezTo>
                  <a:pt x="320" y="162"/>
                  <a:pt x="274" y="94"/>
                  <a:pt x="183" y="25"/>
                </a:cubicBezTo>
                <a:cubicBezTo>
                  <a:pt x="128" y="25"/>
                  <a:pt x="73" y="1"/>
                  <a:pt x="3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648623" y="3422444"/>
            <a:ext cx="10438" cy="4937"/>
          </a:xfrm>
          <a:custGeom>
            <a:avLst/>
            <a:gdLst/>
            <a:ahLst/>
            <a:cxnLst/>
            <a:rect l="l" t="t" r="r" b="b"/>
            <a:pathLst>
              <a:path w="389" h="184" extrusionOk="0">
                <a:moveTo>
                  <a:pt x="342" y="1"/>
                </a:moveTo>
                <a:lnTo>
                  <a:pt x="0" y="184"/>
                </a:lnTo>
                <a:lnTo>
                  <a:pt x="0" y="184"/>
                </a:lnTo>
                <a:lnTo>
                  <a:pt x="388" y="69"/>
                </a:lnTo>
                <a:lnTo>
                  <a:pt x="34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689033" y="3521859"/>
            <a:ext cx="11055" cy="12611"/>
          </a:xfrm>
          <a:custGeom>
            <a:avLst/>
            <a:gdLst/>
            <a:ahLst/>
            <a:cxnLst/>
            <a:rect l="l" t="t" r="r" b="b"/>
            <a:pathLst>
              <a:path w="412" h="470" extrusionOk="0">
                <a:moveTo>
                  <a:pt x="159" y="1"/>
                </a:moveTo>
                <a:cubicBezTo>
                  <a:pt x="111" y="1"/>
                  <a:pt x="73" y="192"/>
                  <a:pt x="24" y="192"/>
                </a:cubicBezTo>
                <a:cubicBezTo>
                  <a:pt x="17" y="192"/>
                  <a:pt x="9" y="187"/>
                  <a:pt x="1" y="176"/>
                </a:cubicBezTo>
                <a:lnTo>
                  <a:pt x="1" y="176"/>
                </a:lnTo>
                <a:cubicBezTo>
                  <a:pt x="56" y="360"/>
                  <a:pt x="37" y="470"/>
                  <a:pt x="159" y="470"/>
                </a:cubicBezTo>
                <a:cubicBezTo>
                  <a:pt x="188" y="470"/>
                  <a:pt x="226" y="463"/>
                  <a:pt x="274" y="450"/>
                </a:cubicBezTo>
                <a:cubicBezTo>
                  <a:pt x="411" y="85"/>
                  <a:pt x="46" y="336"/>
                  <a:pt x="183" y="16"/>
                </a:cubicBezTo>
                <a:cubicBezTo>
                  <a:pt x="175" y="6"/>
                  <a:pt x="167" y="1"/>
                  <a:pt x="15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687798" y="3523523"/>
            <a:ext cx="1261" cy="3086"/>
          </a:xfrm>
          <a:custGeom>
            <a:avLst/>
            <a:gdLst/>
            <a:ahLst/>
            <a:cxnLst/>
            <a:rect l="l" t="t" r="r" b="b"/>
            <a:pathLst>
              <a:path w="47" h="115" extrusionOk="0">
                <a:moveTo>
                  <a:pt x="1" y="0"/>
                </a:moveTo>
                <a:lnTo>
                  <a:pt x="1" y="0"/>
                </a:lnTo>
                <a:cubicBezTo>
                  <a:pt x="24" y="69"/>
                  <a:pt x="24" y="91"/>
                  <a:pt x="47" y="114"/>
                </a:cubicBezTo>
                <a:cubicBezTo>
                  <a:pt x="24" y="91"/>
                  <a:pt x="24" y="46"/>
                  <a:pt x="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537298" y="3968787"/>
            <a:ext cx="5554" cy="4293"/>
          </a:xfrm>
          <a:custGeom>
            <a:avLst/>
            <a:gdLst/>
            <a:ahLst/>
            <a:cxnLst/>
            <a:rect l="l" t="t" r="r" b="b"/>
            <a:pathLst>
              <a:path w="207" h="160" extrusionOk="0">
                <a:moveTo>
                  <a:pt x="69" y="0"/>
                </a:moveTo>
                <a:lnTo>
                  <a:pt x="1" y="46"/>
                </a:lnTo>
                <a:lnTo>
                  <a:pt x="206" y="160"/>
                </a:lnTo>
                <a:lnTo>
                  <a:pt x="69"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549561" y="3963876"/>
            <a:ext cx="4910" cy="6762"/>
          </a:xfrm>
          <a:custGeom>
            <a:avLst/>
            <a:gdLst/>
            <a:ahLst/>
            <a:cxnLst/>
            <a:rect l="l" t="t" r="r" b="b"/>
            <a:pathLst>
              <a:path w="183" h="252" extrusionOk="0">
                <a:moveTo>
                  <a:pt x="0" y="0"/>
                </a:moveTo>
                <a:lnTo>
                  <a:pt x="23" y="252"/>
                </a:lnTo>
                <a:lnTo>
                  <a:pt x="183" y="46"/>
                </a:lnTo>
                <a:cubicBezTo>
                  <a:pt x="164" y="46"/>
                  <a:pt x="135" y="50"/>
                  <a:pt x="105" y="50"/>
                </a:cubicBezTo>
                <a:cubicBezTo>
                  <a:pt x="60" y="50"/>
                  <a:pt x="14" y="42"/>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65587" y="3869559"/>
            <a:ext cx="2469" cy="5527"/>
          </a:xfrm>
          <a:custGeom>
            <a:avLst/>
            <a:gdLst/>
            <a:ahLst/>
            <a:cxnLst/>
            <a:rect l="l" t="t" r="r" b="b"/>
            <a:pathLst>
              <a:path w="92" h="206" extrusionOk="0">
                <a:moveTo>
                  <a:pt x="92" y="0"/>
                </a:moveTo>
                <a:lnTo>
                  <a:pt x="24" y="23"/>
                </a:lnTo>
                <a:cubicBezTo>
                  <a:pt x="1" y="92"/>
                  <a:pt x="24" y="137"/>
                  <a:pt x="69" y="206"/>
                </a:cubicBezTo>
                <a:lnTo>
                  <a:pt x="9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816435" y="3922232"/>
            <a:ext cx="2469" cy="6145"/>
          </a:xfrm>
          <a:custGeom>
            <a:avLst/>
            <a:gdLst/>
            <a:ahLst/>
            <a:cxnLst/>
            <a:rect l="l" t="t" r="r" b="b"/>
            <a:pathLst>
              <a:path w="92" h="229" extrusionOk="0">
                <a:moveTo>
                  <a:pt x="46" y="0"/>
                </a:moveTo>
                <a:lnTo>
                  <a:pt x="0" y="229"/>
                </a:lnTo>
                <a:lnTo>
                  <a:pt x="92" y="23"/>
                </a:lnTo>
                <a:lnTo>
                  <a:pt x="4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70315" y="3940612"/>
            <a:ext cx="5554" cy="4052"/>
          </a:xfrm>
          <a:custGeom>
            <a:avLst/>
            <a:gdLst/>
            <a:ahLst/>
            <a:cxnLst/>
            <a:rect l="l" t="t" r="r" b="b"/>
            <a:pathLst>
              <a:path w="207" h="151" extrusionOk="0">
                <a:moveTo>
                  <a:pt x="1" y="0"/>
                </a:moveTo>
                <a:lnTo>
                  <a:pt x="1" y="0"/>
                </a:lnTo>
                <a:cubicBezTo>
                  <a:pt x="91" y="45"/>
                  <a:pt x="132" y="151"/>
                  <a:pt x="162" y="151"/>
                </a:cubicBezTo>
                <a:cubicBezTo>
                  <a:pt x="178" y="151"/>
                  <a:pt x="191" y="123"/>
                  <a:pt x="206" y="46"/>
                </a:cubicBezTo>
                <a:cubicBezTo>
                  <a:pt x="161" y="0"/>
                  <a:pt x="69" y="23"/>
                  <a:pt x="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68491" y="3939995"/>
            <a:ext cx="1851" cy="644"/>
          </a:xfrm>
          <a:custGeom>
            <a:avLst/>
            <a:gdLst/>
            <a:ahLst/>
            <a:cxnLst/>
            <a:rect l="l" t="t" r="r" b="b"/>
            <a:pathLst>
              <a:path w="69" h="24" extrusionOk="0">
                <a:moveTo>
                  <a:pt x="0" y="0"/>
                </a:moveTo>
                <a:cubicBezTo>
                  <a:pt x="23" y="23"/>
                  <a:pt x="46" y="23"/>
                  <a:pt x="69" y="23"/>
                </a:cubicBezTo>
                <a:cubicBezTo>
                  <a:pt x="46" y="23"/>
                  <a:pt x="23" y="0"/>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445223" y="-1827"/>
            <a:ext cx="1699597" cy="1703569"/>
          </a:xfrm>
          <a:custGeom>
            <a:avLst/>
            <a:gdLst/>
            <a:ahLst/>
            <a:cxnLst/>
            <a:rect l="l" t="t" r="r" b="b"/>
            <a:pathLst>
              <a:path w="63341" h="63489" extrusionOk="0">
                <a:moveTo>
                  <a:pt x="8012" y="0"/>
                </a:moveTo>
                <a:lnTo>
                  <a:pt x="13787" y="7601"/>
                </a:lnTo>
                <a:cubicBezTo>
                  <a:pt x="14585" y="8651"/>
                  <a:pt x="15407" y="9792"/>
                  <a:pt x="15407" y="11093"/>
                </a:cubicBezTo>
                <a:cubicBezTo>
                  <a:pt x="15384" y="12234"/>
                  <a:pt x="14745" y="13261"/>
                  <a:pt x="14083" y="14197"/>
                </a:cubicBezTo>
                <a:cubicBezTo>
                  <a:pt x="11321" y="18123"/>
                  <a:pt x="8080" y="21707"/>
                  <a:pt x="4474" y="24857"/>
                </a:cubicBezTo>
                <a:cubicBezTo>
                  <a:pt x="2488" y="26591"/>
                  <a:pt x="205" y="28532"/>
                  <a:pt x="69" y="31179"/>
                </a:cubicBezTo>
                <a:cubicBezTo>
                  <a:pt x="0" y="32709"/>
                  <a:pt x="685" y="34192"/>
                  <a:pt x="1643" y="35402"/>
                </a:cubicBezTo>
                <a:cubicBezTo>
                  <a:pt x="4466" y="39070"/>
                  <a:pt x="9007" y="40436"/>
                  <a:pt x="13753" y="40436"/>
                </a:cubicBezTo>
                <a:cubicBezTo>
                  <a:pt x="16567" y="40436"/>
                  <a:pt x="19453" y="39956"/>
                  <a:pt x="22095" y="39191"/>
                </a:cubicBezTo>
                <a:cubicBezTo>
                  <a:pt x="24718" y="38448"/>
                  <a:pt x="27493" y="37498"/>
                  <a:pt x="30150" y="37498"/>
                </a:cubicBezTo>
                <a:cubicBezTo>
                  <a:pt x="31331" y="37498"/>
                  <a:pt x="32489" y="37686"/>
                  <a:pt x="33599" y="38164"/>
                </a:cubicBezTo>
                <a:cubicBezTo>
                  <a:pt x="36658" y="39465"/>
                  <a:pt x="38484" y="42660"/>
                  <a:pt x="39533" y="45810"/>
                </a:cubicBezTo>
                <a:cubicBezTo>
                  <a:pt x="40583" y="48960"/>
                  <a:pt x="41086" y="52316"/>
                  <a:pt x="42615" y="55283"/>
                </a:cubicBezTo>
                <a:cubicBezTo>
                  <a:pt x="45225" y="60385"/>
                  <a:pt x="50973" y="63489"/>
                  <a:pt x="56652" y="63489"/>
                </a:cubicBezTo>
                <a:cubicBezTo>
                  <a:pt x="58722" y="63489"/>
                  <a:pt x="60782" y="63077"/>
                  <a:pt x="62678" y="62199"/>
                </a:cubicBezTo>
                <a:cubicBezTo>
                  <a:pt x="62907" y="62108"/>
                  <a:pt x="63135" y="61993"/>
                  <a:pt x="63340" y="61879"/>
                </a:cubicBezTo>
                <a:lnTo>
                  <a:pt x="63340" y="0"/>
                </a:ln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556747" y="1773541"/>
            <a:ext cx="2469" cy="2012"/>
          </a:xfrm>
          <a:custGeom>
            <a:avLst/>
            <a:gdLst/>
            <a:ahLst/>
            <a:cxnLst/>
            <a:rect l="l" t="t" r="r" b="b"/>
            <a:pathLst>
              <a:path w="92" h="75" extrusionOk="0">
                <a:moveTo>
                  <a:pt x="87" y="0"/>
                </a:moveTo>
                <a:cubicBezTo>
                  <a:pt x="75" y="0"/>
                  <a:pt x="38" y="38"/>
                  <a:pt x="0" y="75"/>
                </a:cubicBezTo>
                <a:cubicBezTo>
                  <a:pt x="46" y="52"/>
                  <a:pt x="69" y="29"/>
                  <a:pt x="92" y="6"/>
                </a:cubicBezTo>
                <a:cubicBezTo>
                  <a:pt x="92" y="2"/>
                  <a:pt x="90" y="0"/>
                  <a:pt x="8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130380" y="3040057"/>
            <a:ext cx="481434" cy="439172"/>
            <a:chOff x="6094642" y="2890832"/>
            <a:chExt cx="481434" cy="439172"/>
          </a:xfrm>
        </p:grpSpPr>
        <p:sp>
          <p:nvSpPr>
            <p:cNvPr id="47" name="Google Shape;47;p2"/>
            <p:cNvSpPr/>
            <p:nvPr/>
          </p:nvSpPr>
          <p:spPr>
            <a:xfrm>
              <a:off x="6374535" y="3122346"/>
              <a:ext cx="60051" cy="76580"/>
            </a:xfrm>
            <a:custGeom>
              <a:avLst/>
              <a:gdLst/>
              <a:ahLst/>
              <a:cxnLst/>
              <a:rect l="l" t="t" r="r" b="b"/>
              <a:pathLst>
                <a:path w="2238" h="2854" extrusionOk="0">
                  <a:moveTo>
                    <a:pt x="1" y="1"/>
                  </a:moveTo>
                  <a:cubicBezTo>
                    <a:pt x="1" y="297"/>
                    <a:pt x="92" y="548"/>
                    <a:pt x="206" y="822"/>
                  </a:cubicBezTo>
                  <a:cubicBezTo>
                    <a:pt x="343" y="1073"/>
                    <a:pt x="480" y="1324"/>
                    <a:pt x="686" y="1553"/>
                  </a:cubicBezTo>
                  <a:cubicBezTo>
                    <a:pt x="868" y="1781"/>
                    <a:pt x="1074" y="2032"/>
                    <a:pt x="1325" y="2237"/>
                  </a:cubicBezTo>
                  <a:cubicBezTo>
                    <a:pt x="1576" y="2466"/>
                    <a:pt x="1872" y="2671"/>
                    <a:pt x="2238" y="2854"/>
                  </a:cubicBezTo>
                  <a:cubicBezTo>
                    <a:pt x="2238" y="2557"/>
                    <a:pt x="2146" y="2306"/>
                    <a:pt x="2032" y="2055"/>
                  </a:cubicBezTo>
                  <a:cubicBezTo>
                    <a:pt x="1895" y="1781"/>
                    <a:pt x="1736" y="1553"/>
                    <a:pt x="1553" y="1302"/>
                  </a:cubicBezTo>
                  <a:cubicBezTo>
                    <a:pt x="1370" y="1073"/>
                    <a:pt x="1165" y="845"/>
                    <a:pt x="914" y="617"/>
                  </a:cubicBezTo>
                  <a:cubicBezTo>
                    <a:pt x="663" y="389"/>
                    <a:pt x="366" y="18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328007" y="2890832"/>
              <a:ext cx="59434" cy="76580"/>
            </a:xfrm>
            <a:custGeom>
              <a:avLst/>
              <a:gdLst/>
              <a:ahLst/>
              <a:cxnLst/>
              <a:rect l="l" t="t" r="r" b="b"/>
              <a:pathLst>
                <a:path w="2215" h="2854" extrusionOk="0">
                  <a:moveTo>
                    <a:pt x="0" y="1"/>
                  </a:moveTo>
                  <a:cubicBezTo>
                    <a:pt x="0" y="297"/>
                    <a:pt x="91" y="571"/>
                    <a:pt x="205" y="822"/>
                  </a:cubicBezTo>
                  <a:cubicBezTo>
                    <a:pt x="320" y="1073"/>
                    <a:pt x="479" y="1324"/>
                    <a:pt x="662" y="1553"/>
                  </a:cubicBezTo>
                  <a:cubicBezTo>
                    <a:pt x="845" y="1804"/>
                    <a:pt x="1073" y="2032"/>
                    <a:pt x="1324" y="2237"/>
                  </a:cubicBezTo>
                  <a:cubicBezTo>
                    <a:pt x="1575" y="2466"/>
                    <a:pt x="1849" y="2671"/>
                    <a:pt x="2214" y="2854"/>
                  </a:cubicBezTo>
                  <a:cubicBezTo>
                    <a:pt x="2214" y="2580"/>
                    <a:pt x="2123" y="2306"/>
                    <a:pt x="2009" y="2055"/>
                  </a:cubicBezTo>
                  <a:cubicBezTo>
                    <a:pt x="1895" y="1804"/>
                    <a:pt x="1735" y="1553"/>
                    <a:pt x="1552" y="1302"/>
                  </a:cubicBezTo>
                  <a:cubicBezTo>
                    <a:pt x="1370" y="1073"/>
                    <a:pt x="1141" y="845"/>
                    <a:pt x="890" y="617"/>
                  </a:cubicBezTo>
                  <a:cubicBezTo>
                    <a:pt x="639" y="411"/>
                    <a:pt x="365"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201222" y="2925125"/>
              <a:ext cx="60051" cy="76580"/>
            </a:xfrm>
            <a:custGeom>
              <a:avLst/>
              <a:gdLst/>
              <a:ahLst/>
              <a:cxnLst/>
              <a:rect l="l" t="t" r="r" b="b"/>
              <a:pathLst>
                <a:path w="2238" h="2854" extrusionOk="0">
                  <a:moveTo>
                    <a:pt x="0" y="1"/>
                  </a:moveTo>
                  <a:cubicBezTo>
                    <a:pt x="0" y="298"/>
                    <a:pt x="92" y="549"/>
                    <a:pt x="228" y="823"/>
                  </a:cubicBezTo>
                  <a:cubicBezTo>
                    <a:pt x="343" y="1074"/>
                    <a:pt x="502" y="1325"/>
                    <a:pt x="685" y="1553"/>
                  </a:cubicBezTo>
                  <a:cubicBezTo>
                    <a:pt x="868" y="1804"/>
                    <a:pt x="1073" y="2032"/>
                    <a:pt x="1324" y="2238"/>
                  </a:cubicBezTo>
                  <a:cubicBezTo>
                    <a:pt x="1598" y="2466"/>
                    <a:pt x="1872" y="2671"/>
                    <a:pt x="2237" y="2854"/>
                  </a:cubicBezTo>
                  <a:cubicBezTo>
                    <a:pt x="2237" y="2580"/>
                    <a:pt x="2146" y="2306"/>
                    <a:pt x="2032" y="2055"/>
                  </a:cubicBezTo>
                  <a:cubicBezTo>
                    <a:pt x="1918" y="1781"/>
                    <a:pt x="1758" y="1553"/>
                    <a:pt x="1575" y="1302"/>
                  </a:cubicBezTo>
                  <a:cubicBezTo>
                    <a:pt x="1393" y="1074"/>
                    <a:pt x="1164" y="845"/>
                    <a:pt x="913" y="617"/>
                  </a:cubicBezTo>
                  <a:cubicBezTo>
                    <a:pt x="662" y="412"/>
                    <a:pt x="388"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42530" y="3253424"/>
              <a:ext cx="59434" cy="76580"/>
            </a:xfrm>
            <a:custGeom>
              <a:avLst/>
              <a:gdLst/>
              <a:ahLst/>
              <a:cxnLst/>
              <a:rect l="l" t="t" r="r" b="b"/>
              <a:pathLst>
                <a:path w="2215" h="2854" extrusionOk="0">
                  <a:moveTo>
                    <a:pt x="0" y="0"/>
                  </a:moveTo>
                  <a:cubicBezTo>
                    <a:pt x="0" y="274"/>
                    <a:pt x="92" y="548"/>
                    <a:pt x="206" y="799"/>
                  </a:cubicBezTo>
                  <a:cubicBezTo>
                    <a:pt x="320" y="1050"/>
                    <a:pt x="480" y="1301"/>
                    <a:pt x="662" y="1552"/>
                  </a:cubicBezTo>
                  <a:cubicBezTo>
                    <a:pt x="845" y="1781"/>
                    <a:pt x="1073" y="2009"/>
                    <a:pt x="1324" y="2237"/>
                  </a:cubicBezTo>
                  <a:cubicBezTo>
                    <a:pt x="1575" y="2442"/>
                    <a:pt x="1849" y="2671"/>
                    <a:pt x="2214" y="2853"/>
                  </a:cubicBezTo>
                  <a:cubicBezTo>
                    <a:pt x="2214" y="2557"/>
                    <a:pt x="2123" y="2305"/>
                    <a:pt x="2009" y="2032"/>
                  </a:cubicBezTo>
                  <a:cubicBezTo>
                    <a:pt x="1895" y="1781"/>
                    <a:pt x="1735" y="1529"/>
                    <a:pt x="1553" y="1301"/>
                  </a:cubicBezTo>
                  <a:cubicBezTo>
                    <a:pt x="1370" y="1050"/>
                    <a:pt x="1142" y="822"/>
                    <a:pt x="891" y="616"/>
                  </a:cubicBezTo>
                  <a:cubicBezTo>
                    <a:pt x="640" y="388"/>
                    <a:pt x="366" y="18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516025" y="3163990"/>
              <a:ext cx="60051" cy="76580"/>
            </a:xfrm>
            <a:custGeom>
              <a:avLst/>
              <a:gdLst/>
              <a:ahLst/>
              <a:cxnLst/>
              <a:rect l="l" t="t" r="r" b="b"/>
              <a:pathLst>
                <a:path w="2238" h="2854" extrusionOk="0">
                  <a:moveTo>
                    <a:pt x="0" y="1"/>
                  </a:moveTo>
                  <a:cubicBezTo>
                    <a:pt x="0" y="275"/>
                    <a:pt x="92" y="548"/>
                    <a:pt x="206" y="800"/>
                  </a:cubicBezTo>
                  <a:cubicBezTo>
                    <a:pt x="320" y="1073"/>
                    <a:pt x="480" y="1302"/>
                    <a:pt x="662" y="1553"/>
                  </a:cubicBezTo>
                  <a:cubicBezTo>
                    <a:pt x="868" y="1781"/>
                    <a:pt x="1073" y="2009"/>
                    <a:pt x="1324" y="2238"/>
                  </a:cubicBezTo>
                  <a:cubicBezTo>
                    <a:pt x="1575" y="2443"/>
                    <a:pt x="1849" y="2671"/>
                    <a:pt x="2237" y="2854"/>
                  </a:cubicBezTo>
                  <a:cubicBezTo>
                    <a:pt x="2237" y="2557"/>
                    <a:pt x="2146" y="2306"/>
                    <a:pt x="2009" y="2032"/>
                  </a:cubicBezTo>
                  <a:cubicBezTo>
                    <a:pt x="1895" y="1781"/>
                    <a:pt x="1735" y="1530"/>
                    <a:pt x="1553" y="1302"/>
                  </a:cubicBezTo>
                  <a:cubicBezTo>
                    <a:pt x="1370" y="1051"/>
                    <a:pt x="1165" y="822"/>
                    <a:pt x="913" y="617"/>
                  </a:cubicBezTo>
                  <a:cubicBezTo>
                    <a:pt x="640" y="389"/>
                    <a:pt x="366"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317596" y="3203810"/>
              <a:ext cx="60024" cy="76580"/>
            </a:xfrm>
            <a:custGeom>
              <a:avLst/>
              <a:gdLst/>
              <a:ahLst/>
              <a:cxnLst/>
              <a:rect l="l" t="t" r="r" b="b"/>
              <a:pathLst>
                <a:path w="2237" h="2854" extrusionOk="0">
                  <a:moveTo>
                    <a:pt x="0" y="0"/>
                  </a:moveTo>
                  <a:cubicBezTo>
                    <a:pt x="0" y="297"/>
                    <a:pt x="91" y="548"/>
                    <a:pt x="205" y="799"/>
                  </a:cubicBezTo>
                  <a:cubicBezTo>
                    <a:pt x="320" y="1073"/>
                    <a:pt x="479" y="1301"/>
                    <a:pt x="662" y="1552"/>
                  </a:cubicBezTo>
                  <a:cubicBezTo>
                    <a:pt x="867" y="1781"/>
                    <a:pt x="1073" y="2009"/>
                    <a:pt x="1324" y="2237"/>
                  </a:cubicBezTo>
                  <a:cubicBezTo>
                    <a:pt x="1575" y="2443"/>
                    <a:pt x="1872" y="2671"/>
                    <a:pt x="2237" y="2853"/>
                  </a:cubicBezTo>
                  <a:cubicBezTo>
                    <a:pt x="2237" y="2557"/>
                    <a:pt x="2146" y="2306"/>
                    <a:pt x="2009" y="2032"/>
                  </a:cubicBezTo>
                  <a:cubicBezTo>
                    <a:pt x="1895" y="1781"/>
                    <a:pt x="1735" y="1530"/>
                    <a:pt x="1552" y="1301"/>
                  </a:cubicBezTo>
                  <a:cubicBezTo>
                    <a:pt x="1370" y="1050"/>
                    <a:pt x="1164" y="822"/>
                    <a:pt x="913" y="617"/>
                  </a:cubicBezTo>
                  <a:cubicBezTo>
                    <a:pt x="662" y="388"/>
                    <a:pt x="365" y="18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24668" y="3094171"/>
              <a:ext cx="60024" cy="76580"/>
            </a:xfrm>
            <a:custGeom>
              <a:avLst/>
              <a:gdLst/>
              <a:ahLst/>
              <a:cxnLst/>
              <a:rect l="l" t="t" r="r" b="b"/>
              <a:pathLst>
                <a:path w="2237" h="2854" extrusionOk="0">
                  <a:moveTo>
                    <a:pt x="0" y="1"/>
                  </a:moveTo>
                  <a:cubicBezTo>
                    <a:pt x="0" y="297"/>
                    <a:pt x="91" y="548"/>
                    <a:pt x="205" y="799"/>
                  </a:cubicBezTo>
                  <a:cubicBezTo>
                    <a:pt x="342" y="1073"/>
                    <a:pt x="502" y="1302"/>
                    <a:pt x="685" y="1553"/>
                  </a:cubicBezTo>
                  <a:cubicBezTo>
                    <a:pt x="867" y="1781"/>
                    <a:pt x="1073" y="2009"/>
                    <a:pt x="1324" y="2237"/>
                  </a:cubicBezTo>
                  <a:cubicBezTo>
                    <a:pt x="1598" y="2466"/>
                    <a:pt x="1872" y="2671"/>
                    <a:pt x="2237" y="2854"/>
                  </a:cubicBezTo>
                  <a:cubicBezTo>
                    <a:pt x="2237" y="2557"/>
                    <a:pt x="2146" y="2306"/>
                    <a:pt x="2032" y="2032"/>
                  </a:cubicBezTo>
                  <a:cubicBezTo>
                    <a:pt x="1895" y="1781"/>
                    <a:pt x="1758" y="1530"/>
                    <a:pt x="1575" y="1302"/>
                  </a:cubicBezTo>
                  <a:cubicBezTo>
                    <a:pt x="1370" y="1073"/>
                    <a:pt x="1164" y="822"/>
                    <a:pt x="913" y="617"/>
                  </a:cubicBezTo>
                  <a:cubicBezTo>
                    <a:pt x="662" y="389"/>
                    <a:pt x="388"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341477" y="3013941"/>
              <a:ext cx="60051" cy="76580"/>
            </a:xfrm>
            <a:custGeom>
              <a:avLst/>
              <a:gdLst/>
              <a:ahLst/>
              <a:cxnLst/>
              <a:rect l="l" t="t" r="r" b="b"/>
              <a:pathLst>
                <a:path w="2238" h="2854" extrusionOk="0">
                  <a:moveTo>
                    <a:pt x="0" y="0"/>
                  </a:moveTo>
                  <a:cubicBezTo>
                    <a:pt x="0" y="297"/>
                    <a:pt x="92" y="571"/>
                    <a:pt x="228" y="822"/>
                  </a:cubicBezTo>
                  <a:cubicBezTo>
                    <a:pt x="343" y="1073"/>
                    <a:pt x="502" y="1324"/>
                    <a:pt x="685" y="1553"/>
                  </a:cubicBezTo>
                  <a:cubicBezTo>
                    <a:pt x="868" y="1804"/>
                    <a:pt x="1073" y="2032"/>
                    <a:pt x="1324" y="2237"/>
                  </a:cubicBezTo>
                  <a:cubicBezTo>
                    <a:pt x="1598" y="2466"/>
                    <a:pt x="1872" y="2671"/>
                    <a:pt x="2237" y="2854"/>
                  </a:cubicBezTo>
                  <a:cubicBezTo>
                    <a:pt x="2237" y="2580"/>
                    <a:pt x="2146" y="2306"/>
                    <a:pt x="2032" y="2055"/>
                  </a:cubicBezTo>
                  <a:cubicBezTo>
                    <a:pt x="1918" y="1804"/>
                    <a:pt x="1758" y="1553"/>
                    <a:pt x="1575" y="1324"/>
                  </a:cubicBezTo>
                  <a:cubicBezTo>
                    <a:pt x="1393" y="1073"/>
                    <a:pt x="1164" y="845"/>
                    <a:pt x="913" y="617"/>
                  </a:cubicBezTo>
                  <a:cubicBezTo>
                    <a:pt x="662" y="411"/>
                    <a:pt x="388" y="20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498879" y="3032322"/>
              <a:ext cx="60051" cy="76580"/>
            </a:xfrm>
            <a:custGeom>
              <a:avLst/>
              <a:gdLst/>
              <a:ahLst/>
              <a:cxnLst/>
              <a:rect l="l" t="t" r="r" b="b"/>
              <a:pathLst>
                <a:path w="2238" h="2854" extrusionOk="0">
                  <a:moveTo>
                    <a:pt x="0" y="0"/>
                  </a:moveTo>
                  <a:cubicBezTo>
                    <a:pt x="0" y="274"/>
                    <a:pt x="92" y="548"/>
                    <a:pt x="229" y="799"/>
                  </a:cubicBezTo>
                  <a:cubicBezTo>
                    <a:pt x="343" y="1050"/>
                    <a:pt x="502" y="1301"/>
                    <a:pt x="685" y="1552"/>
                  </a:cubicBezTo>
                  <a:cubicBezTo>
                    <a:pt x="868" y="1781"/>
                    <a:pt x="1073" y="2009"/>
                    <a:pt x="1324" y="2237"/>
                  </a:cubicBezTo>
                  <a:cubicBezTo>
                    <a:pt x="1598" y="2443"/>
                    <a:pt x="1872" y="2671"/>
                    <a:pt x="2237" y="2853"/>
                  </a:cubicBezTo>
                  <a:cubicBezTo>
                    <a:pt x="2237" y="2557"/>
                    <a:pt x="2146" y="2283"/>
                    <a:pt x="2032" y="2032"/>
                  </a:cubicBezTo>
                  <a:cubicBezTo>
                    <a:pt x="1918" y="1781"/>
                    <a:pt x="1758" y="1530"/>
                    <a:pt x="1575" y="1301"/>
                  </a:cubicBezTo>
                  <a:cubicBezTo>
                    <a:pt x="1393" y="1050"/>
                    <a:pt x="1164" y="822"/>
                    <a:pt x="913" y="617"/>
                  </a:cubicBezTo>
                  <a:cubicBezTo>
                    <a:pt x="662" y="388"/>
                    <a:pt x="388" y="18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252661" y="3072115"/>
              <a:ext cx="60051" cy="76607"/>
            </a:xfrm>
            <a:custGeom>
              <a:avLst/>
              <a:gdLst/>
              <a:ahLst/>
              <a:cxnLst/>
              <a:rect l="l" t="t" r="r" b="b"/>
              <a:pathLst>
                <a:path w="2238" h="2855" extrusionOk="0">
                  <a:moveTo>
                    <a:pt x="1" y="1"/>
                  </a:moveTo>
                  <a:cubicBezTo>
                    <a:pt x="1" y="275"/>
                    <a:pt x="92" y="549"/>
                    <a:pt x="229" y="800"/>
                  </a:cubicBezTo>
                  <a:cubicBezTo>
                    <a:pt x="343" y="1051"/>
                    <a:pt x="503" y="1302"/>
                    <a:pt x="685" y="1553"/>
                  </a:cubicBezTo>
                  <a:cubicBezTo>
                    <a:pt x="868" y="1781"/>
                    <a:pt x="1073" y="2009"/>
                    <a:pt x="1324" y="2238"/>
                  </a:cubicBezTo>
                  <a:cubicBezTo>
                    <a:pt x="1598" y="2443"/>
                    <a:pt x="1872" y="2671"/>
                    <a:pt x="2237" y="2854"/>
                  </a:cubicBezTo>
                  <a:cubicBezTo>
                    <a:pt x="2237" y="2557"/>
                    <a:pt x="2146" y="2283"/>
                    <a:pt x="2032" y="2032"/>
                  </a:cubicBezTo>
                  <a:cubicBezTo>
                    <a:pt x="1918" y="1781"/>
                    <a:pt x="1758" y="1530"/>
                    <a:pt x="1575" y="1302"/>
                  </a:cubicBezTo>
                  <a:cubicBezTo>
                    <a:pt x="1393" y="1051"/>
                    <a:pt x="1165" y="823"/>
                    <a:pt x="914" y="617"/>
                  </a:cubicBezTo>
                  <a:cubicBezTo>
                    <a:pt x="662" y="389"/>
                    <a:pt x="389" y="18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094642" y="2960034"/>
              <a:ext cx="60051" cy="76580"/>
            </a:xfrm>
            <a:custGeom>
              <a:avLst/>
              <a:gdLst/>
              <a:ahLst/>
              <a:cxnLst/>
              <a:rect l="l" t="t" r="r" b="b"/>
              <a:pathLst>
                <a:path w="2238" h="2854" extrusionOk="0">
                  <a:moveTo>
                    <a:pt x="1" y="1"/>
                  </a:moveTo>
                  <a:cubicBezTo>
                    <a:pt x="1" y="298"/>
                    <a:pt x="92" y="549"/>
                    <a:pt x="206" y="800"/>
                  </a:cubicBezTo>
                  <a:cubicBezTo>
                    <a:pt x="343" y="1074"/>
                    <a:pt x="480" y="1302"/>
                    <a:pt x="685" y="1553"/>
                  </a:cubicBezTo>
                  <a:cubicBezTo>
                    <a:pt x="868" y="1781"/>
                    <a:pt x="1073" y="2009"/>
                    <a:pt x="1324" y="2238"/>
                  </a:cubicBezTo>
                  <a:cubicBezTo>
                    <a:pt x="1576" y="2466"/>
                    <a:pt x="1872" y="2671"/>
                    <a:pt x="2238" y="2854"/>
                  </a:cubicBezTo>
                  <a:cubicBezTo>
                    <a:pt x="2238" y="2557"/>
                    <a:pt x="2146" y="2306"/>
                    <a:pt x="2032" y="2032"/>
                  </a:cubicBezTo>
                  <a:cubicBezTo>
                    <a:pt x="1895" y="1781"/>
                    <a:pt x="1735" y="1530"/>
                    <a:pt x="1553" y="1302"/>
                  </a:cubicBezTo>
                  <a:cubicBezTo>
                    <a:pt x="1370" y="1074"/>
                    <a:pt x="1165" y="823"/>
                    <a:pt x="914" y="617"/>
                  </a:cubicBezTo>
                  <a:cubicBezTo>
                    <a:pt x="663" y="389"/>
                    <a:pt x="366" y="18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2"/>
          <p:cNvSpPr/>
          <p:nvPr/>
        </p:nvSpPr>
        <p:spPr>
          <a:xfrm>
            <a:off x="3826063" y="4864466"/>
            <a:ext cx="880750" cy="279031"/>
          </a:xfrm>
          <a:custGeom>
            <a:avLst/>
            <a:gdLst/>
            <a:ahLst/>
            <a:cxnLst/>
            <a:rect l="l" t="t" r="r" b="b"/>
            <a:pathLst>
              <a:path w="32824" h="10399" extrusionOk="0">
                <a:moveTo>
                  <a:pt x="24249" y="1"/>
                </a:moveTo>
                <a:cubicBezTo>
                  <a:pt x="19720" y="1"/>
                  <a:pt x="14355" y="1645"/>
                  <a:pt x="10797" y="2889"/>
                </a:cubicBezTo>
                <a:cubicBezTo>
                  <a:pt x="6300" y="4464"/>
                  <a:pt x="2694" y="7089"/>
                  <a:pt x="1" y="10399"/>
                </a:cubicBezTo>
                <a:lnTo>
                  <a:pt x="32709" y="10399"/>
                </a:lnTo>
                <a:cubicBezTo>
                  <a:pt x="32823" y="8961"/>
                  <a:pt x="32801" y="7523"/>
                  <a:pt x="32618" y="6108"/>
                </a:cubicBezTo>
                <a:cubicBezTo>
                  <a:pt x="32053" y="1465"/>
                  <a:pt x="28523" y="1"/>
                  <a:pt x="24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0" y="586726"/>
            <a:ext cx="580011" cy="1351419"/>
          </a:xfrm>
          <a:custGeom>
            <a:avLst/>
            <a:gdLst/>
            <a:ahLst/>
            <a:cxnLst/>
            <a:rect l="l" t="t" r="r" b="b"/>
            <a:pathLst>
              <a:path w="21616" h="50365" extrusionOk="0">
                <a:moveTo>
                  <a:pt x="0" y="1"/>
                </a:moveTo>
                <a:lnTo>
                  <a:pt x="0" y="37526"/>
                </a:lnTo>
                <a:cubicBezTo>
                  <a:pt x="433" y="37000"/>
                  <a:pt x="1071" y="36735"/>
                  <a:pt x="1712" y="36735"/>
                </a:cubicBezTo>
                <a:cubicBezTo>
                  <a:pt x="2490" y="36735"/>
                  <a:pt x="3272" y="37125"/>
                  <a:pt x="3698" y="37914"/>
                </a:cubicBezTo>
                <a:cubicBezTo>
                  <a:pt x="5638" y="41566"/>
                  <a:pt x="7601" y="45195"/>
                  <a:pt x="9541" y="48847"/>
                </a:cubicBezTo>
                <a:cubicBezTo>
                  <a:pt x="9861" y="49418"/>
                  <a:pt x="10203" y="50011"/>
                  <a:pt x="10796" y="50262"/>
                </a:cubicBezTo>
                <a:cubicBezTo>
                  <a:pt x="10981" y="50334"/>
                  <a:pt x="11172" y="50365"/>
                  <a:pt x="11365" y="50365"/>
                </a:cubicBezTo>
                <a:cubicBezTo>
                  <a:pt x="11911" y="50365"/>
                  <a:pt x="12476" y="50115"/>
                  <a:pt x="12965" y="49829"/>
                </a:cubicBezTo>
                <a:cubicBezTo>
                  <a:pt x="19881" y="45857"/>
                  <a:pt x="21616" y="36521"/>
                  <a:pt x="20634" y="28601"/>
                </a:cubicBezTo>
                <a:cubicBezTo>
                  <a:pt x="19721" y="21320"/>
                  <a:pt x="17051" y="14130"/>
                  <a:pt x="12303" y="8515"/>
                </a:cubicBezTo>
                <a:cubicBezTo>
                  <a:pt x="9039" y="4657"/>
                  <a:pt x="4748" y="162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a:off x="364416" y="0"/>
            <a:ext cx="1153300" cy="916876"/>
            <a:chOff x="364416" y="0"/>
            <a:chExt cx="1153300" cy="916876"/>
          </a:xfrm>
        </p:grpSpPr>
        <p:sp>
          <p:nvSpPr>
            <p:cNvPr id="61" name="Google Shape;61;p2"/>
            <p:cNvSpPr/>
            <p:nvPr/>
          </p:nvSpPr>
          <p:spPr>
            <a:xfrm>
              <a:off x="604489" y="0"/>
              <a:ext cx="61285" cy="39819"/>
            </a:xfrm>
            <a:custGeom>
              <a:avLst/>
              <a:gdLst/>
              <a:ahLst/>
              <a:cxnLst/>
              <a:rect l="l" t="t" r="r" b="b"/>
              <a:pathLst>
                <a:path w="2284" h="1484" extrusionOk="0">
                  <a:moveTo>
                    <a:pt x="2055" y="0"/>
                  </a:moveTo>
                  <a:cubicBezTo>
                    <a:pt x="1347" y="457"/>
                    <a:pt x="663" y="959"/>
                    <a:pt x="1" y="1484"/>
                  </a:cubicBezTo>
                  <a:lnTo>
                    <a:pt x="640" y="1484"/>
                  </a:lnTo>
                  <a:cubicBezTo>
                    <a:pt x="1165" y="1073"/>
                    <a:pt x="1712" y="685"/>
                    <a:pt x="2283" y="320"/>
                  </a:cubicBezTo>
                  <a:lnTo>
                    <a:pt x="2055"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7475" y="457499"/>
              <a:ext cx="20232" cy="92518"/>
            </a:xfrm>
            <a:custGeom>
              <a:avLst/>
              <a:gdLst/>
              <a:ahLst/>
              <a:cxnLst/>
              <a:rect l="l" t="t" r="r" b="b"/>
              <a:pathLst>
                <a:path w="754" h="3448" extrusionOk="0">
                  <a:moveTo>
                    <a:pt x="388" y="1"/>
                  </a:moveTo>
                  <a:cubicBezTo>
                    <a:pt x="206" y="1074"/>
                    <a:pt x="91" y="2238"/>
                    <a:pt x="0" y="3425"/>
                  </a:cubicBezTo>
                  <a:lnTo>
                    <a:pt x="388" y="3447"/>
                  </a:lnTo>
                  <a:cubicBezTo>
                    <a:pt x="457" y="2261"/>
                    <a:pt x="594" y="1119"/>
                    <a:pt x="753" y="46"/>
                  </a:cubicBezTo>
                  <a:lnTo>
                    <a:pt x="38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7293" y="121257"/>
              <a:ext cx="61285" cy="80873"/>
            </a:xfrm>
            <a:custGeom>
              <a:avLst/>
              <a:gdLst/>
              <a:ahLst/>
              <a:cxnLst/>
              <a:rect l="l" t="t" r="r" b="b"/>
              <a:pathLst>
                <a:path w="2284" h="3014" extrusionOk="0">
                  <a:moveTo>
                    <a:pt x="1987" y="1"/>
                  </a:moveTo>
                  <a:cubicBezTo>
                    <a:pt x="1553" y="526"/>
                    <a:pt x="1142" y="1074"/>
                    <a:pt x="754" y="1644"/>
                  </a:cubicBezTo>
                  <a:cubicBezTo>
                    <a:pt x="480" y="2009"/>
                    <a:pt x="229" y="2420"/>
                    <a:pt x="1" y="2808"/>
                  </a:cubicBezTo>
                  <a:lnTo>
                    <a:pt x="320" y="3014"/>
                  </a:lnTo>
                  <a:cubicBezTo>
                    <a:pt x="549" y="2603"/>
                    <a:pt x="800" y="2238"/>
                    <a:pt x="1051" y="1850"/>
                  </a:cubicBezTo>
                  <a:cubicBezTo>
                    <a:pt x="1439" y="1302"/>
                    <a:pt x="1850" y="754"/>
                    <a:pt x="2283" y="252"/>
                  </a:cubicBezTo>
                  <a:lnTo>
                    <a:pt x="198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96240" y="279276"/>
              <a:ext cx="38612" cy="90667"/>
            </a:xfrm>
            <a:custGeom>
              <a:avLst/>
              <a:gdLst/>
              <a:ahLst/>
              <a:cxnLst/>
              <a:rect l="l" t="t" r="r" b="b"/>
              <a:pathLst>
                <a:path w="1439" h="3379" extrusionOk="0">
                  <a:moveTo>
                    <a:pt x="1097" y="1"/>
                  </a:moveTo>
                  <a:cubicBezTo>
                    <a:pt x="663" y="1028"/>
                    <a:pt x="298" y="2123"/>
                    <a:pt x="1" y="3265"/>
                  </a:cubicBezTo>
                  <a:lnTo>
                    <a:pt x="366" y="3379"/>
                  </a:lnTo>
                  <a:cubicBezTo>
                    <a:pt x="663" y="2238"/>
                    <a:pt x="1028" y="1165"/>
                    <a:pt x="1439" y="138"/>
                  </a:cubicBezTo>
                  <a:lnTo>
                    <a:pt x="109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71742" y="824384"/>
              <a:ext cx="17200" cy="92492"/>
            </a:xfrm>
            <a:custGeom>
              <a:avLst/>
              <a:gdLst/>
              <a:ahLst/>
              <a:cxnLst/>
              <a:rect l="l" t="t" r="r" b="b"/>
              <a:pathLst>
                <a:path w="641" h="3447" extrusionOk="0">
                  <a:moveTo>
                    <a:pt x="366" y="0"/>
                  </a:moveTo>
                  <a:lnTo>
                    <a:pt x="1" y="46"/>
                  </a:lnTo>
                  <a:cubicBezTo>
                    <a:pt x="92" y="1278"/>
                    <a:pt x="184" y="2511"/>
                    <a:pt x="275" y="3447"/>
                  </a:cubicBezTo>
                  <a:lnTo>
                    <a:pt x="640" y="3424"/>
                  </a:lnTo>
                  <a:cubicBezTo>
                    <a:pt x="572" y="2488"/>
                    <a:pt x="457" y="1256"/>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64416" y="641250"/>
              <a:ext cx="12262" cy="92518"/>
            </a:xfrm>
            <a:custGeom>
              <a:avLst/>
              <a:gdLst/>
              <a:ahLst/>
              <a:cxnLst/>
              <a:rect l="l" t="t" r="r" b="b"/>
              <a:pathLst>
                <a:path w="457" h="3448" extrusionOk="0">
                  <a:moveTo>
                    <a:pt x="0" y="0"/>
                  </a:moveTo>
                  <a:lnTo>
                    <a:pt x="0" y="297"/>
                  </a:lnTo>
                  <a:cubicBezTo>
                    <a:pt x="0" y="1301"/>
                    <a:pt x="23" y="2329"/>
                    <a:pt x="69" y="3447"/>
                  </a:cubicBezTo>
                  <a:lnTo>
                    <a:pt x="457" y="3424"/>
                  </a:lnTo>
                  <a:cubicBezTo>
                    <a:pt x="411" y="2306"/>
                    <a:pt x="388" y="1279"/>
                    <a:pt x="388" y="297"/>
                  </a:cubicBezTo>
                  <a:lnTo>
                    <a:pt x="388"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6109" y="39820"/>
              <a:ext cx="35553" cy="23291"/>
            </a:xfrm>
            <a:custGeom>
              <a:avLst/>
              <a:gdLst/>
              <a:ahLst/>
              <a:cxnLst/>
              <a:rect l="l" t="t" r="r" b="b"/>
              <a:pathLst>
                <a:path w="1325" h="868" extrusionOk="0">
                  <a:moveTo>
                    <a:pt x="686" y="0"/>
                  </a:moveTo>
                  <a:cubicBezTo>
                    <a:pt x="457" y="183"/>
                    <a:pt x="229" y="388"/>
                    <a:pt x="1" y="593"/>
                  </a:cubicBezTo>
                  <a:lnTo>
                    <a:pt x="252" y="867"/>
                  </a:lnTo>
                  <a:cubicBezTo>
                    <a:pt x="594" y="571"/>
                    <a:pt x="937" y="274"/>
                    <a:pt x="132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9760" y="199046"/>
              <a:ext cx="55168" cy="84549"/>
            </a:xfrm>
            <a:custGeom>
              <a:avLst/>
              <a:gdLst/>
              <a:ahLst/>
              <a:cxnLst/>
              <a:rect l="l" t="t" r="r" b="b"/>
              <a:pathLst>
                <a:path w="2056" h="3151" extrusionOk="0">
                  <a:moveTo>
                    <a:pt x="1736" y="1"/>
                  </a:moveTo>
                  <a:lnTo>
                    <a:pt x="1576" y="229"/>
                  </a:lnTo>
                  <a:cubicBezTo>
                    <a:pt x="982" y="1073"/>
                    <a:pt x="457" y="2009"/>
                    <a:pt x="1" y="2991"/>
                  </a:cubicBezTo>
                  <a:lnTo>
                    <a:pt x="343" y="3150"/>
                  </a:lnTo>
                  <a:cubicBezTo>
                    <a:pt x="800" y="2192"/>
                    <a:pt x="1325" y="1279"/>
                    <a:pt x="1895" y="434"/>
                  </a:cubicBezTo>
                  <a:lnTo>
                    <a:pt x="2055" y="229"/>
                  </a:lnTo>
                  <a:lnTo>
                    <a:pt x="173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70969" y="549375"/>
              <a:ext cx="11055" cy="91901"/>
            </a:xfrm>
            <a:custGeom>
              <a:avLst/>
              <a:gdLst/>
              <a:ahLst/>
              <a:cxnLst/>
              <a:rect l="l" t="t" r="r" b="b"/>
              <a:pathLst>
                <a:path w="412" h="3425" extrusionOk="0">
                  <a:moveTo>
                    <a:pt x="46" y="1"/>
                  </a:moveTo>
                  <a:cubicBezTo>
                    <a:pt x="1" y="640"/>
                    <a:pt x="1" y="1347"/>
                    <a:pt x="1" y="2055"/>
                  </a:cubicBezTo>
                  <a:cubicBezTo>
                    <a:pt x="1" y="2511"/>
                    <a:pt x="1" y="2968"/>
                    <a:pt x="1" y="3424"/>
                  </a:cubicBezTo>
                  <a:lnTo>
                    <a:pt x="389" y="3424"/>
                  </a:lnTo>
                  <a:cubicBezTo>
                    <a:pt x="389" y="2968"/>
                    <a:pt x="366" y="2511"/>
                    <a:pt x="366" y="2055"/>
                  </a:cubicBezTo>
                  <a:cubicBezTo>
                    <a:pt x="366" y="1347"/>
                    <a:pt x="389" y="663"/>
                    <a:pt x="412"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36957" y="71644"/>
              <a:ext cx="78405" cy="64961"/>
            </a:xfrm>
            <a:custGeom>
              <a:avLst/>
              <a:gdLst/>
              <a:ahLst/>
              <a:cxnLst/>
              <a:rect l="l" t="t" r="r" b="b"/>
              <a:pathLst>
                <a:path w="2922" h="2421" extrusionOk="0">
                  <a:moveTo>
                    <a:pt x="2717" y="1"/>
                  </a:moveTo>
                  <a:cubicBezTo>
                    <a:pt x="1735" y="663"/>
                    <a:pt x="822" y="1370"/>
                    <a:pt x="0" y="2146"/>
                  </a:cubicBezTo>
                  <a:lnTo>
                    <a:pt x="274" y="2420"/>
                  </a:lnTo>
                  <a:cubicBezTo>
                    <a:pt x="1073" y="1667"/>
                    <a:pt x="1963" y="960"/>
                    <a:pt x="2922" y="320"/>
                  </a:cubicBezTo>
                  <a:lnTo>
                    <a:pt x="271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0173" y="366241"/>
              <a:ext cx="28201" cy="92518"/>
            </a:xfrm>
            <a:custGeom>
              <a:avLst/>
              <a:gdLst/>
              <a:ahLst/>
              <a:cxnLst/>
              <a:rect l="l" t="t" r="r" b="b"/>
              <a:pathLst>
                <a:path w="1051" h="3448" extrusionOk="0">
                  <a:moveTo>
                    <a:pt x="685" y="1"/>
                  </a:moveTo>
                  <a:cubicBezTo>
                    <a:pt x="388" y="1074"/>
                    <a:pt x="160" y="2192"/>
                    <a:pt x="0" y="3379"/>
                  </a:cubicBezTo>
                  <a:lnTo>
                    <a:pt x="365" y="3447"/>
                  </a:lnTo>
                  <a:cubicBezTo>
                    <a:pt x="548" y="2261"/>
                    <a:pt x="776" y="1142"/>
                    <a:pt x="1050" y="115"/>
                  </a:cubicBezTo>
                  <a:lnTo>
                    <a:pt x="68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5880" y="732509"/>
              <a:ext cx="17173" cy="92492"/>
            </a:xfrm>
            <a:custGeom>
              <a:avLst/>
              <a:gdLst/>
              <a:ahLst/>
              <a:cxnLst/>
              <a:rect l="l" t="t" r="r" b="b"/>
              <a:pathLst>
                <a:path w="640" h="3447" extrusionOk="0">
                  <a:moveTo>
                    <a:pt x="365" y="0"/>
                  </a:moveTo>
                  <a:lnTo>
                    <a:pt x="0" y="23"/>
                  </a:lnTo>
                  <a:cubicBezTo>
                    <a:pt x="69" y="1256"/>
                    <a:pt x="183" y="2443"/>
                    <a:pt x="251" y="3447"/>
                  </a:cubicBezTo>
                  <a:lnTo>
                    <a:pt x="639" y="3424"/>
                  </a:lnTo>
                  <a:cubicBezTo>
                    <a:pt x="548" y="2420"/>
                    <a:pt x="457" y="1233"/>
                    <a:pt x="36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60403" y="423207"/>
              <a:ext cx="30643" cy="91901"/>
            </a:xfrm>
            <a:custGeom>
              <a:avLst/>
              <a:gdLst/>
              <a:ahLst/>
              <a:cxnLst/>
              <a:rect l="l" t="t" r="r" b="b"/>
              <a:pathLst>
                <a:path w="1142" h="3425" extrusionOk="0">
                  <a:moveTo>
                    <a:pt x="776" y="1"/>
                  </a:moveTo>
                  <a:cubicBezTo>
                    <a:pt x="457" y="1051"/>
                    <a:pt x="206" y="2169"/>
                    <a:pt x="0" y="3356"/>
                  </a:cubicBezTo>
                  <a:lnTo>
                    <a:pt x="388" y="3424"/>
                  </a:lnTo>
                  <a:cubicBezTo>
                    <a:pt x="571" y="2260"/>
                    <a:pt x="822" y="1142"/>
                    <a:pt x="1141" y="115"/>
                  </a:cubicBezTo>
                  <a:lnTo>
                    <a:pt x="77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49992" y="605107"/>
              <a:ext cx="11645" cy="92518"/>
            </a:xfrm>
            <a:custGeom>
              <a:avLst/>
              <a:gdLst/>
              <a:ahLst/>
              <a:cxnLst/>
              <a:rect l="l" t="t" r="r" b="b"/>
              <a:pathLst>
                <a:path w="434" h="3448" extrusionOk="0">
                  <a:moveTo>
                    <a:pt x="46" y="1"/>
                  </a:moveTo>
                  <a:cubicBezTo>
                    <a:pt x="23" y="754"/>
                    <a:pt x="0" y="1530"/>
                    <a:pt x="0" y="2352"/>
                  </a:cubicBezTo>
                  <a:cubicBezTo>
                    <a:pt x="0" y="2717"/>
                    <a:pt x="0" y="3082"/>
                    <a:pt x="0" y="3447"/>
                  </a:cubicBezTo>
                  <a:lnTo>
                    <a:pt x="388" y="3425"/>
                  </a:lnTo>
                  <a:cubicBezTo>
                    <a:pt x="388" y="3082"/>
                    <a:pt x="365" y="2717"/>
                    <a:pt x="365" y="2352"/>
                  </a:cubicBezTo>
                  <a:cubicBezTo>
                    <a:pt x="365" y="1553"/>
                    <a:pt x="388" y="754"/>
                    <a:pt x="434" y="24"/>
                  </a:cubicBezTo>
                  <a:lnTo>
                    <a:pt x="4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54258" y="788858"/>
              <a:ext cx="17200" cy="92492"/>
            </a:xfrm>
            <a:custGeom>
              <a:avLst/>
              <a:gdLst/>
              <a:ahLst/>
              <a:cxnLst/>
              <a:rect l="l" t="t" r="r" b="b"/>
              <a:pathLst>
                <a:path w="641" h="3447" extrusionOk="0">
                  <a:moveTo>
                    <a:pt x="366" y="0"/>
                  </a:moveTo>
                  <a:lnTo>
                    <a:pt x="1" y="23"/>
                  </a:lnTo>
                  <a:cubicBezTo>
                    <a:pt x="69" y="1233"/>
                    <a:pt x="184" y="2443"/>
                    <a:pt x="275" y="3447"/>
                  </a:cubicBezTo>
                  <a:lnTo>
                    <a:pt x="640" y="3401"/>
                  </a:lnTo>
                  <a:cubicBezTo>
                    <a:pt x="549" y="2397"/>
                    <a:pt x="457" y="1210"/>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15518" y="259071"/>
              <a:ext cx="58200" cy="82698"/>
            </a:xfrm>
            <a:custGeom>
              <a:avLst/>
              <a:gdLst/>
              <a:ahLst/>
              <a:cxnLst/>
              <a:rect l="l" t="t" r="r" b="b"/>
              <a:pathLst>
                <a:path w="2169" h="3082" extrusionOk="0">
                  <a:moveTo>
                    <a:pt x="1872" y="0"/>
                  </a:moveTo>
                  <a:cubicBezTo>
                    <a:pt x="1621" y="297"/>
                    <a:pt x="1416" y="594"/>
                    <a:pt x="1187" y="891"/>
                  </a:cubicBezTo>
                  <a:cubicBezTo>
                    <a:pt x="754" y="1530"/>
                    <a:pt x="366" y="2214"/>
                    <a:pt x="0" y="2899"/>
                  </a:cubicBezTo>
                  <a:lnTo>
                    <a:pt x="343" y="3082"/>
                  </a:lnTo>
                  <a:cubicBezTo>
                    <a:pt x="685" y="2397"/>
                    <a:pt x="1073" y="1735"/>
                    <a:pt x="1507" y="1096"/>
                  </a:cubicBezTo>
                  <a:cubicBezTo>
                    <a:pt x="1712" y="799"/>
                    <a:pt x="1941" y="525"/>
                    <a:pt x="2169" y="229"/>
                  </a:cubicBezTo>
                  <a:lnTo>
                    <a:pt x="1872"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88676" y="69202"/>
              <a:ext cx="90050" cy="37995"/>
            </a:xfrm>
            <a:custGeom>
              <a:avLst/>
              <a:gdLst/>
              <a:ahLst/>
              <a:cxnLst/>
              <a:rect l="l" t="t" r="r" b="b"/>
              <a:pathLst>
                <a:path w="3356" h="1416" extrusionOk="0">
                  <a:moveTo>
                    <a:pt x="3265" y="1"/>
                  </a:moveTo>
                  <a:cubicBezTo>
                    <a:pt x="2146" y="297"/>
                    <a:pt x="1050" y="640"/>
                    <a:pt x="1" y="1073"/>
                  </a:cubicBezTo>
                  <a:lnTo>
                    <a:pt x="137" y="1416"/>
                  </a:lnTo>
                  <a:cubicBezTo>
                    <a:pt x="1165" y="1005"/>
                    <a:pt x="2260" y="663"/>
                    <a:pt x="3356" y="366"/>
                  </a:cubicBezTo>
                  <a:lnTo>
                    <a:pt x="326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33167" y="67967"/>
              <a:ext cx="84549" cy="25142"/>
            </a:xfrm>
            <a:custGeom>
              <a:avLst/>
              <a:gdLst/>
              <a:ahLst/>
              <a:cxnLst/>
              <a:rect l="l" t="t" r="r" b="b"/>
              <a:pathLst>
                <a:path w="3151" h="937" extrusionOk="0">
                  <a:moveTo>
                    <a:pt x="46" y="1"/>
                  </a:moveTo>
                  <a:lnTo>
                    <a:pt x="0" y="389"/>
                  </a:lnTo>
                  <a:cubicBezTo>
                    <a:pt x="936" y="549"/>
                    <a:pt x="1940" y="709"/>
                    <a:pt x="3082" y="937"/>
                  </a:cubicBezTo>
                  <a:lnTo>
                    <a:pt x="3150" y="572"/>
                  </a:lnTo>
                  <a:cubicBezTo>
                    <a:pt x="2009" y="343"/>
                    <a:pt x="1005" y="161"/>
                    <a:pt x="46"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51267" y="46555"/>
              <a:ext cx="92492" cy="18380"/>
            </a:xfrm>
            <a:custGeom>
              <a:avLst/>
              <a:gdLst/>
              <a:ahLst/>
              <a:cxnLst/>
              <a:rect l="l" t="t" r="r" b="b"/>
              <a:pathLst>
                <a:path w="3447" h="685" extrusionOk="0">
                  <a:moveTo>
                    <a:pt x="23" y="0"/>
                  </a:moveTo>
                  <a:lnTo>
                    <a:pt x="0" y="388"/>
                  </a:lnTo>
                  <a:cubicBezTo>
                    <a:pt x="1073" y="457"/>
                    <a:pt x="2191" y="548"/>
                    <a:pt x="3401" y="685"/>
                  </a:cubicBezTo>
                  <a:lnTo>
                    <a:pt x="3447" y="320"/>
                  </a:lnTo>
                  <a:cubicBezTo>
                    <a:pt x="2237" y="183"/>
                    <a:pt x="1119" y="69"/>
                    <a:pt x="2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067516" y="45321"/>
              <a:ext cx="91901" cy="17173"/>
            </a:xfrm>
            <a:custGeom>
              <a:avLst/>
              <a:gdLst/>
              <a:ahLst/>
              <a:cxnLst/>
              <a:rect l="l" t="t" r="r" b="b"/>
              <a:pathLst>
                <a:path w="3425" h="640" extrusionOk="0">
                  <a:moveTo>
                    <a:pt x="3424" y="0"/>
                  </a:moveTo>
                  <a:cubicBezTo>
                    <a:pt x="2237" y="23"/>
                    <a:pt x="1096" y="115"/>
                    <a:pt x="1" y="252"/>
                  </a:cubicBezTo>
                  <a:lnTo>
                    <a:pt x="46" y="640"/>
                  </a:lnTo>
                  <a:cubicBezTo>
                    <a:pt x="1119" y="503"/>
                    <a:pt x="2260" y="411"/>
                    <a:pt x="3424" y="388"/>
                  </a:cubicBezTo>
                  <a:lnTo>
                    <a:pt x="342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30040" y="139021"/>
              <a:ext cx="80873" cy="61285"/>
            </a:xfrm>
            <a:custGeom>
              <a:avLst/>
              <a:gdLst/>
              <a:ahLst/>
              <a:cxnLst/>
              <a:rect l="l" t="t" r="r" b="b"/>
              <a:pathLst>
                <a:path w="3014" h="2284" extrusionOk="0">
                  <a:moveTo>
                    <a:pt x="2808" y="1"/>
                  </a:moveTo>
                  <a:cubicBezTo>
                    <a:pt x="1804" y="594"/>
                    <a:pt x="845" y="1256"/>
                    <a:pt x="1" y="1986"/>
                  </a:cubicBezTo>
                  <a:lnTo>
                    <a:pt x="252" y="2283"/>
                  </a:lnTo>
                  <a:cubicBezTo>
                    <a:pt x="1074" y="1576"/>
                    <a:pt x="2009" y="914"/>
                    <a:pt x="3014" y="320"/>
                  </a:cubicBezTo>
                  <a:lnTo>
                    <a:pt x="280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5701435" y="4188037"/>
            <a:ext cx="557371" cy="955462"/>
            <a:chOff x="5701435" y="4188037"/>
            <a:chExt cx="557371" cy="955462"/>
          </a:xfrm>
        </p:grpSpPr>
        <p:sp>
          <p:nvSpPr>
            <p:cNvPr id="83" name="Google Shape;83;p2"/>
            <p:cNvSpPr/>
            <p:nvPr/>
          </p:nvSpPr>
          <p:spPr>
            <a:xfrm>
              <a:off x="6199371" y="5132472"/>
              <a:ext cx="13497" cy="11028"/>
            </a:xfrm>
            <a:custGeom>
              <a:avLst/>
              <a:gdLst/>
              <a:ahLst/>
              <a:cxnLst/>
              <a:rect l="l" t="t" r="r" b="b"/>
              <a:pathLst>
                <a:path w="503" h="411" extrusionOk="0">
                  <a:moveTo>
                    <a:pt x="161" y="0"/>
                  </a:moveTo>
                  <a:cubicBezTo>
                    <a:pt x="115" y="137"/>
                    <a:pt x="46" y="274"/>
                    <a:pt x="1" y="411"/>
                  </a:cubicBezTo>
                  <a:lnTo>
                    <a:pt x="412" y="411"/>
                  </a:lnTo>
                  <a:cubicBezTo>
                    <a:pt x="434" y="320"/>
                    <a:pt x="480" y="228"/>
                    <a:pt x="503" y="137"/>
                  </a:cubicBezTo>
                  <a:lnTo>
                    <a:pt x="161"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943976" y="4312971"/>
              <a:ext cx="71696" cy="72931"/>
            </a:xfrm>
            <a:custGeom>
              <a:avLst/>
              <a:gdLst/>
              <a:ahLst/>
              <a:cxnLst/>
              <a:rect l="l" t="t" r="r" b="b"/>
              <a:pathLst>
                <a:path w="2672" h="2718" extrusionOk="0">
                  <a:moveTo>
                    <a:pt x="275" y="1"/>
                  </a:moveTo>
                  <a:lnTo>
                    <a:pt x="1" y="275"/>
                  </a:lnTo>
                  <a:cubicBezTo>
                    <a:pt x="891" y="1119"/>
                    <a:pt x="1667" y="1918"/>
                    <a:pt x="2397" y="2717"/>
                  </a:cubicBezTo>
                  <a:lnTo>
                    <a:pt x="2671" y="2443"/>
                  </a:lnTo>
                  <a:cubicBezTo>
                    <a:pt x="1941" y="1644"/>
                    <a:pt x="1142" y="845"/>
                    <a:pt x="275"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09249" y="4188037"/>
              <a:ext cx="75346" cy="69228"/>
            </a:xfrm>
            <a:custGeom>
              <a:avLst/>
              <a:gdLst/>
              <a:ahLst/>
              <a:cxnLst/>
              <a:rect l="l" t="t" r="r" b="b"/>
              <a:pathLst>
                <a:path w="2808" h="2580" extrusionOk="0">
                  <a:moveTo>
                    <a:pt x="251" y="0"/>
                  </a:moveTo>
                  <a:lnTo>
                    <a:pt x="0" y="274"/>
                  </a:lnTo>
                  <a:cubicBezTo>
                    <a:pt x="708" y="914"/>
                    <a:pt x="1621" y="1735"/>
                    <a:pt x="2556" y="2580"/>
                  </a:cubicBezTo>
                  <a:lnTo>
                    <a:pt x="2808" y="2306"/>
                  </a:lnTo>
                  <a:cubicBezTo>
                    <a:pt x="1872" y="1438"/>
                    <a:pt x="959" y="617"/>
                    <a:pt x="251"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230604" y="4956073"/>
              <a:ext cx="25759" cy="91901"/>
            </a:xfrm>
            <a:custGeom>
              <a:avLst/>
              <a:gdLst/>
              <a:ahLst/>
              <a:cxnLst/>
              <a:rect l="l" t="t" r="r" b="b"/>
              <a:pathLst>
                <a:path w="960" h="3425" extrusionOk="0">
                  <a:moveTo>
                    <a:pt x="594" y="0"/>
                  </a:moveTo>
                  <a:cubicBezTo>
                    <a:pt x="480" y="1096"/>
                    <a:pt x="275" y="2214"/>
                    <a:pt x="1" y="3333"/>
                  </a:cubicBezTo>
                  <a:lnTo>
                    <a:pt x="366" y="3424"/>
                  </a:lnTo>
                  <a:cubicBezTo>
                    <a:pt x="663" y="2306"/>
                    <a:pt x="845" y="1142"/>
                    <a:pt x="960" y="23"/>
                  </a:cubicBezTo>
                  <a:lnTo>
                    <a:pt x="5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236132" y="4772939"/>
              <a:ext cx="22673" cy="91901"/>
            </a:xfrm>
            <a:custGeom>
              <a:avLst/>
              <a:gdLst/>
              <a:ahLst/>
              <a:cxnLst/>
              <a:rect l="l" t="t" r="r" b="b"/>
              <a:pathLst>
                <a:path w="845" h="3425" extrusionOk="0">
                  <a:moveTo>
                    <a:pt x="365" y="1"/>
                  </a:moveTo>
                  <a:lnTo>
                    <a:pt x="0" y="69"/>
                  </a:lnTo>
                  <a:cubicBezTo>
                    <a:pt x="92" y="526"/>
                    <a:pt x="183" y="959"/>
                    <a:pt x="251" y="1416"/>
                  </a:cubicBezTo>
                  <a:cubicBezTo>
                    <a:pt x="365" y="2078"/>
                    <a:pt x="434" y="2762"/>
                    <a:pt x="457" y="3424"/>
                  </a:cubicBezTo>
                  <a:lnTo>
                    <a:pt x="845" y="3402"/>
                  </a:lnTo>
                  <a:cubicBezTo>
                    <a:pt x="799" y="2717"/>
                    <a:pt x="731" y="2032"/>
                    <a:pt x="639" y="1370"/>
                  </a:cubicBezTo>
                  <a:cubicBezTo>
                    <a:pt x="548" y="891"/>
                    <a:pt x="480" y="434"/>
                    <a:pt x="365"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171814" y="4600216"/>
              <a:ext cx="47789" cy="87608"/>
            </a:xfrm>
            <a:custGeom>
              <a:avLst/>
              <a:gdLst/>
              <a:ahLst/>
              <a:cxnLst/>
              <a:rect l="l" t="t" r="r" b="b"/>
              <a:pathLst>
                <a:path w="1781" h="3265" extrusionOk="0">
                  <a:moveTo>
                    <a:pt x="343" y="1"/>
                  </a:moveTo>
                  <a:lnTo>
                    <a:pt x="1" y="183"/>
                  </a:lnTo>
                  <a:cubicBezTo>
                    <a:pt x="548" y="1211"/>
                    <a:pt x="1028" y="2238"/>
                    <a:pt x="1416" y="3265"/>
                  </a:cubicBezTo>
                  <a:lnTo>
                    <a:pt x="1781" y="3128"/>
                  </a:lnTo>
                  <a:cubicBezTo>
                    <a:pt x="1393" y="2078"/>
                    <a:pt x="891" y="1028"/>
                    <a:pt x="343"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068910" y="4447725"/>
              <a:ext cx="63727" cy="79639"/>
            </a:xfrm>
            <a:custGeom>
              <a:avLst/>
              <a:gdLst/>
              <a:ahLst/>
              <a:cxnLst/>
              <a:rect l="l" t="t" r="r" b="b"/>
              <a:pathLst>
                <a:path w="2375" h="2968" extrusionOk="0">
                  <a:moveTo>
                    <a:pt x="298" y="0"/>
                  </a:moveTo>
                  <a:lnTo>
                    <a:pt x="1" y="251"/>
                  </a:lnTo>
                  <a:cubicBezTo>
                    <a:pt x="754" y="1164"/>
                    <a:pt x="1439" y="2078"/>
                    <a:pt x="2055" y="2968"/>
                  </a:cubicBezTo>
                  <a:lnTo>
                    <a:pt x="2375" y="2739"/>
                  </a:lnTo>
                  <a:cubicBezTo>
                    <a:pt x="1736" y="1849"/>
                    <a:pt x="1051" y="936"/>
                    <a:pt x="298"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105054" y="5114708"/>
              <a:ext cx="22083" cy="28791"/>
            </a:xfrm>
            <a:custGeom>
              <a:avLst/>
              <a:gdLst/>
              <a:ahLst/>
              <a:cxnLst/>
              <a:rect l="l" t="t" r="r" b="b"/>
              <a:pathLst>
                <a:path w="823" h="1073" extrusionOk="0">
                  <a:moveTo>
                    <a:pt x="480" y="0"/>
                  </a:moveTo>
                  <a:cubicBezTo>
                    <a:pt x="320" y="365"/>
                    <a:pt x="160" y="708"/>
                    <a:pt x="1" y="1073"/>
                  </a:cubicBezTo>
                  <a:lnTo>
                    <a:pt x="434" y="1073"/>
                  </a:lnTo>
                  <a:cubicBezTo>
                    <a:pt x="571" y="776"/>
                    <a:pt x="708" y="457"/>
                    <a:pt x="822" y="137"/>
                  </a:cubicBezTo>
                  <a:lnTo>
                    <a:pt x="480"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049939" y="4592274"/>
              <a:ext cx="56992" cy="83315"/>
            </a:xfrm>
            <a:custGeom>
              <a:avLst/>
              <a:gdLst/>
              <a:ahLst/>
              <a:cxnLst/>
              <a:rect l="l" t="t" r="r" b="b"/>
              <a:pathLst>
                <a:path w="2124" h="3105" extrusionOk="0">
                  <a:moveTo>
                    <a:pt x="297" y="0"/>
                  </a:moveTo>
                  <a:lnTo>
                    <a:pt x="0" y="206"/>
                  </a:lnTo>
                  <a:cubicBezTo>
                    <a:pt x="662" y="1187"/>
                    <a:pt x="1279" y="2146"/>
                    <a:pt x="1781" y="3104"/>
                  </a:cubicBezTo>
                  <a:lnTo>
                    <a:pt x="2123" y="2922"/>
                  </a:lnTo>
                  <a:cubicBezTo>
                    <a:pt x="1598" y="1963"/>
                    <a:pt x="982" y="959"/>
                    <a:pt x="297"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145491" y="4937692"/>
              <a:ext cx="23291" cy="92518"/>
            </a:xfrm>
            <a:custGeom>
              <a:avLst/>
              <a:gdLst/>
              <a:ahLst/>
              <a:cxnLst/>
              <a:rect l="l" t="t" r="r" b="b"/>
              <a:pathLst>
                <a:path w="868" h="3448" extrusionOk="0">
                  <a:moveTo>
                    <a:pt x="479" y="1"/>
                  </a:moveTo>
                  <a:cubicBezTo>
                    <a:pt x="411" y="1096"/>
                    <a:pt x="251" y="2237"/>
                    <a:pt x="0" y="3356"/>
                  </a:cubicBezTo>
                  <a:lnTo>
                    <a:pt x="365" y="3447"/>
                  </a:lnTo>
                  <a:cubicBezTo>
                    <a:pt x="616" y="2306"/>
                    <a:pt x="799" y="1142"/>
                    <a:pt x="867" y="23"/>
                  </a:cubicBezTo>
                  <a:lnTo>
                    <a:pt x="479"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133845" y="4755793"/>
              <a:ext cx="31260" cy="91284"/>
            </a:xfrm>
            <a:custGeom>
              <a:avLst/>
              <a:gdLst/>
              <a:ahLst/>
              <a:cxnLst/>
              <a:rect l="l" t="t" r="r" b="b"/>
              <a:pathLst>
                <a:path w="1165" h="3402" extrusionOk="0">
                  <a:moveTo>
                    <a:pt x="366" y="1"/>
                  </a:moveTo>
                  <a:lnTo>
                    <a:pt x="0" y="115"/>
                  </a:lnTo>
                  <a:cubicBezTo>
                    <a:pt x="343" y="1119"/>
                    <a:pt x="594" y="2146"/>
                    <a:pt x="754" y="3150"/>
                  </a:cubicBezTo>
                  <a:lnTo>
                    <a:pt x="777" y="3401"/>
                  </a:lnTo>
                  <a:lnTo>
                    <a:pt x="1165" y="3333"/>
                  </a:lnTo>
                  <a:lnTo>
                    <a:pt x="1119" y="3105"/>
                  </a:lnTo>
                  <a:cubicBezTo>
                    <a:pt x="959" y="2055"/>
                    <a:pt x="708" y="1005"/>
                    <a:pt x="366"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930506" y="4452019"/>
              <a:ext cx="70462" cy="74138"/>
            </a:xfrm>
            <a:custGeom>
              <a:avLst/>
              <a:gdLst/>
              <a:ahLst/>
              <a:cxnLst/>
              <a:rect l="l" t="t" r="r" b="b"/>
              <a:pathLst>
                <a:path w="2626" h="2763" extrusionOk="0">
                  <a:moveTo>
                    <a:pt x="274" y="0"/>
                  </a:moveTo>
                  <a:lnTo>
                    <a:pt x="0" y="274"/>
                  </a:lnTo>
                  <a:cubicBezTo>
                    <a:pt x="868" y="1141"/>
                    <a:pt x="1644" y="1963"/>
                    <a:pt x="2329" y="2762"/>
                  </a:cubicBezTo>
                  <a:lnTo>
                    <a:pt x="2625" y="2511"/>
                  </a:lnTo>
                  <a:cubicBezTo>
                    <a:pt x="1918" y="1689"/>
                    <a:pt x="1142" y="868"/>
                    <a:pt x="274"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796986" y="4326468"/>
              <a:ext cx="74755" cy="69228"/>
            </a:xfrm>
            <a:custGeom>
              <a:avLst/>
              <a:gdLst/>
              <a:ahLst/>
              <a:cxnLst/>
              <a:rect l="l" t="t" r="r" b="b"/>
              <a:pathLst>
                <a:path w="2786" h="2580" extrusionOk="0">
                  <a:moveTo>
                    <a:pt x="252" y="0"/>
                  </a:moveTo>
                  <a:lnTo>
                    <a:pt x="1" y="274"/>
                  </a:lnTo>
                  <a:cubicBezTo>
                    <a:pt x="754" y="936"/>
                    <a:pt x="1644" y="1735"/>
                    <a:pt x="2534" y="2579"/>
                  </a:cubicBezTo>
                  <a:lnTo>
                    <a:pt x="2785" y="2283"/>
                  </a:lnTo>
                  <a:cubicBezTo>
                    <a:pt x="1895" y="1461"/>
                    <a:pt x="1005" y="662"/>
                    <a:pt x="2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991148" y="5129386"/>
              <a:ext cx="15939" cy="14114"/>
            </a:xfrm>
            <a:custGeom>
              <a:avLst/>
              <a:gdLst/>
              <a:ahLst/>
              <a:cxnLst/>
              <a:rect l="l" t="t" r="r" b="b"/>
              <a:pathLst>
                <a:path w="594" h="526" extrusionOk="0">
                  <a:moveTo>
                    <a:pt x="251" y="1"/>
                  </a:moveTo>
                  <a:cubicBezTo>
                    <a:pt x="160" y="184"/>
                    <a:pt x="91" y="366"/>
                    <a:pt x="0" y="526"/>
                  </a:cubicBezTo>
                  <a:lnTo>
                    <a:pt x="411" y="526"/>
                  </a:lnTo>
                  <a:cubicBezTo>
                    <a:pt x="479" y="412"/>
                    <a:pt x="548" y="275"/>
                    <a:pt x="594" y="161"/>
                  </a:cubicBezTo>
                  <a:lnTo>
                    <a:pt x="25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032176" y="4772322"/>
              <a:ext cx="26967" cy="91901"/>
            </a:xfrm>
            <a:custGeom>
              <a:avLst/>
              <a:gdLst/>
              <a:ahLst/>
              <a:cxnLst/>
              <a:rect l="l" t="t" r="r" b="b"/>
              <a:pathLst>
                <a:path w="1005" h="3425" extrusionOk="0">
                  <a:moveTo>
                    <a:pt x="366" y="1"/>
                  </a:moveTo>
                  <a:lnTo>
                    <a:pt x="0" y="115"/>
                  </a:lnTo>
                  <a:cubicBezTo>
                    <a:pt x="206" y="845"/>
                    <a:pt x="388" y="1599"/>
                    <a:pt x="503" y="2352"/>
                  </a:cubicBezTo>
                  <a:cubicBezTo>
                    <a:pt x="548" y="2694"/>
                    <a:pt x="594" y="3059"/>
                    <a:pt x="617" y="3425"/>
                  </a:cubicBezTo>
                  <a:lnTo>
                    <a:pt x="1005" y="3402"/>
                  </a:lnTo>
                  <a:cubicBezTo>
                    <a:pt x="959" y="3014"/>
                    <a:pt x="936" y="2649"/>
                    <a:pt x="868" y="2283"/>
                  </a:cubicBezTo>
                  <a:cubicBezTo>
                    <a:pt x="754" y="1530"/>
                    <a:pt x="571" y="754"/>
                    <a:pt x="366"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029734" y="4954839"/>
              <a:ext cx="28201" cy="91901"/>
            </a:xfrm>
            <a:custGeom>
              <a:avLst/>
              <a:gdLst/>
              <a:ahLst/>
              <a:cxnLst/>
              <a:rect l="l" t="t" r="r" b="b"/>
              <a:pathLst>
                <a:path w="1051" h="3425" extrusionOk="0">
                  <a:moveTo>
                    <a:pt x="662" y="1"/>
                  </a:moveTo>
                  <a:cubicBezTo>
                    <a:pt x="548" y="1096"/>
                    <a:pt x="320" y="2215"/>
                    <a:pt x="0" y="3333"/>
                  </a:cubicBezTo>
                  <a:lnTo>
                    <a:pt x="365" y="3425"/>
                  </a:lnTo>
                  <a:cubicBezTo>
                    <a:pt x="685" y="2306"/>
                    <a:pt x="913" y="1165"/>
                    <a:pt x="1050" y="46"/>
                  </a:cubicBezTo>
                  <a:lnTo>
                    <a:pt x="66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701435" y="4339321"/>
              <a:ext cx="74755" cy="69228"/>
            </a:xfrm>
            <a:custGeom>
              <a:avLst/>
              <a:gdLst/>
              <a:ahLst/>
              <a:cxnLst/>
              <a:rect l="l" t="t" r="r" b="b"/>
              <a:pathLst>
                <a:path w="2786" h="2580" extrusionOk="0">
                  <a:moveTo>
                    <a:pt x="252" y="0"/>
                  </a:moveTo>
                  <a:lnTo>
                    <a:pt x="1" y="274"/>
                  </a:lnTo>
                  <a:cubicBezTo>
                    <a:pt x="686" y="913"/>
                    <a:pt x="1621" y="1735"/>
                    <a:pt x="2534" y="2580"/>
                  </a:cubicBezTo>
                  <a:lnTo>
                    <a:pt x="2785" y="2306"/>
                  </a:lnTo>
                  <a:cubicBezTo>
                    <a:pt x="1872" y="1461"/>
                    <a:pt x="959" y="617"/>
                    <a:pt x="2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952563" y="4606361"/>
              <a:ext cx="55141" cy="84549"/>
            </a:xfrm>
            <a:custGeom>
              <a:avLst/>
              <a:gdLst/>
              <a:ahLst/>
              <a:cxnLst/>
              <a:rect l="l" t="t" r="r" b="b"/>
              <a:pathLst>
                <a:path w="2055" h="3151" extrusionOk="0">
                  <a:moveTo>
                    <a:pt x="297" y="0"/>
                  </a:moveTo>
                  <a:lnTo>
                    <a:pt x="0" y="228"/>
                  </a:lnTo>
                  <a:cubicBezTo>
                    <a:pt x="662" y="1187"/>
                    <a:pt x="1233" y="2169"/>
                    <a:pt x="1712" y="3150"/>
                  </a:cubicBezTo>
                  <a:lnTo>
                    <a:pt x="2054" y="2967"/>
                  </a:lnTo>
                  <a:cubicBezTo>
                    <a:pt x="1575" y="1986"/>
                    <a:pt x="982" y="982"/>
                    <a:pt x="297"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834955" y="4465489"/>
              <a:ext cx="69845" cy="74138"/>
            </a:xfrm>
            <a:custGeom>
              <a:avLst/>
              <a:gdLst/>
              <a:ahLst/>
              <a:cxnLst/>
              <a:rect l="l" t="t" r="r" b="b"/>
              <a:pathLst>
                <a:path w="2603" h="2763" extrusionOk="0">
                  <a:moveTo>
                    <a:pt x="275" y="0"/>
                  </a:moveTo>
                  <a:lnTo>
                    <a:pt x="1" y="251"/>
                  </a:lnTo>
                  <a:cubicBezTo>
                    <a:pt x="868" y="1142"/>
                    <a:pt x="1621" y="1963"/>
                    <a:pt x="2306" y="2762"/>
                  </a:cubicBezTo>
                  <a:lnTo>
                    <a:pt x="2603" y="2534"/>
                  </a:lnTo>
                  <a:cubicBezTo>
                    <a:pt x="1895" y="1712"/>
                    <a:pt x="1142" y="868"/>
                    <a:pt x="27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rot="-1500723">
            <a:off x="86648" y="3840174"/>
            <a:ext cx="1179000" cy="1081302"/>
            <a:chOff x="197194" y="4062165"/>
            <a:chExt cx="1179025" cy="1081325"/>
          </a:xfrm>
        </p:grpSpPr>
        <p:sp>
          <p:nvSpPr>
            <p:cNvPr id="103" name="Google Shape;103;p2"/>
            <p:cNvSpPr/>
            <p:nvPr/>
          </p:nvSpPr>
          <p:spPr>
            <a:xfrm>
              <a:off x="197194" y="4062165"/>
              <a:ext cx="1006916" cy="1081323"/>
            </a:xfrm>
            <a:custGeom>
              <a:avLst/>
              <a:gdLst/>
              <a:ahLst/>
              <a:cxnLst/>
              <a:rect l="l" t="t" r="r" b="b"/>
              <a:pathLst>
                <a:path w="37526" h="40299" extrusionOk="0">
                  <a:moveTo>
                    <a:pt x="33087" y="1"/>
                  </a:moveTo>
                  <a:cubicBezTo>
                    <a:pt x="32786" y="1"/>
                    <a:pt x="32485" y="5"/>
                    <a:pt x="32184" y="12"/>
                  </a:cubicBezTo>
                  <a:cubicBezTo>
                    <a:pt x="31637" y="12"/>
                    <a:pt x="31089" y="58"/>
                    <a:pt x="30632" y="355"/>
                  </a:cubicBezTo>
                  <a:cubicBezTo>
                    <a:pt x="30107" y="720"/>
                    <a:pt x="29879" y="1336"/>
                    <a:pt x="29696" y="1884"/>
                  </a:cubicBezTo>
                  <a:cubicBezTo>
                    <a:pt x="29057" y="3915"/>
                    <a:pt x="28715" y="6038"/>
                    <a:pt x="28692" y="8161"/>
                  </a:cubicBezTo>
                  <a:cubicBezTo>
                    <a:pt x="28692" y="8503"/>
                    <a:pt x="28692" y="8869"/>
                    <a:pt x="28692" y="9211"/>
                  </a:cubicBezTo>
                  <a:cubicBezTo>
                    <a:pt x="28692" y="11356"/>
                    <a:pt x="28715" y="13548"/>
                    <a:pt x="27368" y="15077"/>
                  </a:cubicBezTo>
                  <a:cubicBezTo>
                    <a:pt x="26090" y="16469"/>
                    <a:pt x="24081" y="16766"/>
                    <a:pt x="22141" y="17063"/>
                  </a:cubicBezTo>
                  <a:cubicBezTo>
                    <a:pt x="21730" y="17131"/>
                    <a:pt x="21297" y="17177"/>
                    <a:pt x="20886" y="17268"/>
                  </a:cubicBezTo>
                  <a:cubicBezTo>
                    <a:pt x="18603" y="17679"/>
                    <a:pt x="16366" y="18546"/>
                    <a:pt x="14404" y="19779"/>
                  </a:cubicBezTo>
                  <a:cubicBezTo>
                    <a:pt x="13513" y="20350"/>
                    <a:pt x="12418" y="21149"/>
                    <a:pt x="11801" y="22335"/>
                  </a:cubicBezTo>
                  <a:cubicBezTo>
                    <a:pt x="11048" y="23796"/>
                    <a:pt x="11208" y="25462"/>
                    <a:pt x="11368" y="27083"/>
                  </a:cubicBezTo>
                  <a:cubicBezTo>
                    <a:pt x="11459" y="28019"/>
                    <a:pt x="11573" y="28978"/>
                    <a:pt x="11482" y="29891"/>
                  </a:cubicBezTo>
                  <a:cubicBezTo>
                    <a:pt x="11208" y="32972"/>
                    <a:pt x="8583" y="35711"/>
                    <a:pt x="5524" y="36145"/>
                  </a:cubicBezTo>
                  <a:cubicBezTo>
                    <a:pt x="5159" y="36190"/>
                    <a:pt x="4794" y="36213"/>
                    <a:pt x="4429" y="36236"/>
                  </a:cubicBezTo>
                  <a:cubicBezTo>
                    <a:pt x="3310" y="36327"/>
                    <a:pt x="2146" y="36396"/>
                    <a:pt x="1279" y="37149"/>
                  </a:cubicBezTo>
                  <a:cubicBezTo>
                    <a:pt x="366" y="37925"/>
                    <a:pt x="138" y="39112"/>
                    <a:pt x="1" y="40299"/>
                  </a:cubicBezTo>
                  <a:lnTo>
                    <a:pt x="389" y="40299"/>
                  </a:lnTo>
                  <a:cubicBezTo>
                    <a:pt x="526" y="39203"/>
                    <a:pt x="731" y="38108"/>
                    <a:pt x="1530" y="37423"/>
                  </a:cubicBezTo>
                  <a:cubicBezTo>
                    <a:pt x="2306" y="36784"/>
                    <a:pt x="3333" y="36693"/>
                    <a:pt x="4452" y="36624"/>
                  </a:cubicBezTo>
                  <a:cubicBezTo>
                    <a:pt x="4817" y="36601"/>
                    <a:pt x="5205" y="36578"/>
                    <a:pt x="5593" y="36510"/>
                  </a:cubicBezTo>
                  <a:cubicBezTo>
                    <a:pt x="8811" y="36076"/>
                    <a:pt x="11573" y="33177"/>
                    <a:pt x="11870" y="29936"/>
                  </a:cubicBezTo>
                  <a:cubicBezTo>
                    <a:pt x="11938" y="28978"/>
                    <a:pt x="11847" y="27996"/>
                    <a:pt x="11756" y="27037"/>
                  </a:cubicBezTo>
                  <a:cubicBezTo>
                    <a:pt x="11596" y="25417"/>
                    <a:pt x="11436" y="23888"/>
                    <a:pt x="12144" y="22518"/>
                  </a:cubicBezTo>
                  <a:cubicBezTo>
                    <a:pt x="12714" y="21400"/>
                    <a:pt x="13764" y="20646"/>
                    <a:pt x="14609" y="20121"/>
                  </a:cubicBezTo>
                  <a:cubicBezTo>
                    <a:pt x="16526" y="18889"/>
                    <a:pt x="18718" y="18044"/>
                    <a:pt x="20954" y="17633"/>
                  </a:cubicBezTo>
                  <a:cubicBezTo>
                    <a:pt x="21365" y="17565"/>
                    <a:pt x="21776" y="17496"/>
                    <a:pt x="22210" y="17428"/>
                  </a:cubicBezTo>
                  <a:cubicBezTo>
                    <a:pt x="24218" y="17131"/>
                    <a:pt x="26296" y="16812"/>
                    <a:pt x="27642" y="15328"/>
                  </a:cubicBezTo>
                  <a:cubicBezTo>
                    <a:pt x="29103" y="13707"/>
                    <a:pt x="29080" y="11425"/>
                    <a:pt x="29080" y="9211"/>
                  </a:cubicBezTo>
                  <a:cubicBezTo>
                    <a:pt x="29080" y="8869"/>
                    <a:pt x="29080" y="8503"/>
                    <a:pt x="29080" y="8161"/>
                  </a:cubicBezTo>
                  <a:cubicBezTo>
                    <a:pt x="29103" y="6061"/>
                    <a:pt x="29445" y="4007"/>
                    <a:pt x="30062" y="1998"/>
                  </a:cubicBezTo>
                  <a:cubicBezTo>
                    <a:pt x="30221" y="1519"/>
                    <a:pt x="30427" y="971"/>
                    <a:pt x="30861" y="674"/>
                  </a:cubicBezTo>
                  <a:cubicBezTo>
                    <a:pt x="31226" y="423"/>
                    <a:pt x="31682" y="400"/>
                    <a:pt x="32184" y="378"/>
                  </a:cubicBezTo>
                  <a:cubicBezTo>
                    <a:pt x="32395" y="375"/>
                    <a:pt x="32605" y="373"/>
                    <a:pt x="32816" y="373"/>
                  </a:cubicBezTo>
                  <a:cubicBezTo>
                    <a:pt x="34368" y="373"/>
                    <a:pt x="35933" y="450"/>
                    <a:pt x="37480" y="651"/>
                  </a:cubicBezTo>
                  <a:lnTo>
                    <a:pt x="37526" y="263"/>
                  </a:lnTo>
                  <a:cubicBezTo>
                    <a:pt x="36046" y="93"/>
                    <a:pt x="34567" y="1"/>
                    <a:pt x="33087"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12334" y="4141805"/>
              <a:ext cx="977535" cy="1001684"/>
            </a:xfrm>
            <a:custGeom>
              <a:avLst/>
              <a:gdLst/>
              <a:ahLst/>
              <a:cxnLst/>
              <a:rect l="l" t="t" r="r" b="b"/>
              <a:pathLst>
                <a:path w="36431" h="37331" extrusionOk="0">
                  <a:moveTo>
                    <a:pt x="32007" y="0"/>
                  </a:moveTo>
                  <a:cubicBezTo>
                    <a:pt x="31707" y="0"/>
                    <a:pt x="31409" y="4"/>
                    <a:pt x="31112" y="12"/>
                  </a:cubicBezTo>
                  <a:cubicBezTo>
                    <a:pt x="30564" y="12"/>
                    <a:pt x="30016" y="57"/>
                    <a:pt x="29560" y="354"/>
                  </a:cubicBezTo>
                  <a:cubicBezTo>
                    <a:pt x="29035" y="719"/>
                    <a:pt x="28806" y="1335"/>
                    <a:pt x="28624" y="1883"/>
                  </a:cubicBezTo>
                  <a:cubicBezTo>
                    <a:pt x="27985" y="3915"/>
                    <a:pt x="27642" y="6037"/>
                    <a:pt x="27620" y="8160"/>
                  </a:cubicBezTo>
                  <a:cubicBezTo>
                    <a:pt x="27620" y="8503"/>
                    <a:pt x="27620" y="8868"/>
                    <a:pt x="27620" y="9210"/>
                  </a:cubicBezTo>
                  <a:cubicBezTo>
                    <a:pt x="27620" y="11356"/>
                    <a:pt x="27642" y="13570"/>
                    <a:pt x="26273" y="15076"/>
                  </a:cubicBezTo>
                  <a:cubicBezTo>
                    <a:pt x="25017" y="16469"/>
                    <a:pt x="23009" y="16765"/>
                    <a:pt x="21069" y="17062"/>
                  </a:cubicBezTo>
                  <a:cubicBezTo>
                    <a:pt x="20635" y="17131"/>
                    <a:pt x="20224" y="17176"/>
                    <a:pt x="19813" y="17267"/>
                  </a:cubicBezTo>
                  <a:cubicBezTo>
                    <a:pt x="17531" y="17678"/>
                    <a:pt x="15271" y="18546"/>
                    <a:pt x="13308" y="19801"/>
                  </a:cubicBezTo>
                  <a:cubicBezTo>
                    <a:pt x="12441" y="20349"/>
                    <a:pt x="11345" y="21148"/>
                    <a:pt x="10729" y="22335"/>
                  </a:cubicBezTo>
                  <a:cubicBezTo>
                    <a:pt x="9976" y="23796"/>
                    <a:pt x="10135" y="25462"/>
                    <a:pt x="10295" y="27082"/>
                  </a:cubicBezTo>
                  <a:cubicBezTo>
                    <a:pt x="10386" y="28018"/>
                    <a:pt x="10478" y="28977"/>
                    <a:pt x="10409" y="29890"/>
                  </a:cubicBezTo>
                  <a:cubicBezTo>
                    <a:pt x="10113" y="32971"/>
                    <a:pt x="7510" y="35710"/>
                    <a:pt x="4452" y="36144"/>
                  </a:cubicBezTo>
                  <a:cubicBezTo>
                    <a:pt x="4087" y="36190"/>
                    <a:pt x="3721" y="36212"/>
                    <a:pt x="3333" y="36235"/>
                  </a:cubicBezTo>
                  <a:cubicBezTo>
                    <a:pt x="2215" y="36327"/>
                    <a:pt x="1074" y="36395"/>
                    <a:pt x="206" y="37148"/>
                  </a:cubicBezTo>
                  <a:cubicBezTo>
                    <a:pt x="138" y="37217"/>
                    <a:pt x="69" y="37285"/>
                    <a:pt x="1" y="37331"/>
                  </a:cubicBezTo>
                  <a:lnTo>
                    <a:pt x="572" y="37331"/>
                  </a:lnTo>
                  <a:cubicBezTo>
                    <a:pt x="1325" y="36783"/>
                    <a:pt x="2329" y="36692"/>
                    <a:pt x="3379" y="36623"/>
                  </a:cubicBezTo>
                  <a:cubicBezTo>
                    <a:pt x="3744" y="36600"/>
                    <a:pt x="4132" y="36578"/>
                    <a:pt x="4497" y="36532"/>
                  </a:cubicBezTo>
                  <a:cubicBezTo>
                    <a:pt x="7739" y="36076"/>
                    <a:pt x="10478" y="33177"/>
                    <a:pt x="10774" y="29936"/>
                  </a:cubicBezTo>
                  <a:cubicBezTo>
                    <a:pt x="10866" y="28977"/>
                    <a:pt x="10774" y="27995"/>
                    <a:pt x="10683" y="27037"/>
                  </a:cubicBezTo>
                  <a:cubicBezTo>
                    <a:pt x="10523" y="25416"/>
                    <a:pt x="10364" y="23887"/>
                    <a:pt x="11071" y="22517"/>
                  </a:cubicBezTo>
                  <a:cubicBezTo>
                    <a:pt x="11505" y="21650"/>
                    <a:pt x="12258" y="20920"/>
                    <a:pt x="13513" y="20121"/>
                  </a:cubicBezTo>
                  <a:cubicBezTo>
                    <a:pt x="15454" y="18888"/>
                    <a:pt x="17645" y="18044"/>
                    <a:pt x="19882" y="17633"/>
                  </a:cubicBezTo>
                  <a:cubicBezTo>
                    <a:pt x="20293" y="17564"/>
                    <a:pt x="20703" y="17496"/>
                    <a:pt x="21114" y="17427"/>
                  </a:cubicBezTo>
                  <a:cubicBezTo>
                    <a:pt x="23123" y="17131"/>
                    <a:pt x="25223" y="16834"/>
                    <a:pt x="26570" y="15327"/>
                  </a:cubicBezTo>
                  <a:cubicBezTo>
                    <a:pt x="28008" y="13707"/>
                    <a:pt x="28008" y="11424"/>
                    <a:pt x="27985" y="9210"/>
                  </a:cubicBezTo>
                  <a:cubicBezTo>
                    <a:pt x="27985" y="8868"/>
                    <a:pt x="27985" y="8503"/>
                    <a:pt x="27985" y="8160"/>
                  </a:cubicBezTo>
                  <a:cubicBezTo>
                    <a:pt x="28030" y="6083"/>
                    <a:pt x="28350" y="4006"/>
                    <a:pt x="28989" y="1997"/>
                  </a:cubicBezTo>
                  <a:cubicBezTo>
                    <a:pt x="29149" y="1518"/>
                    <a:pt x="29354" y="970"/>
                    <a:pt x="29765" y="674"/>
                  </a:cubicBezTo>
                  <a:cubicBezTo>
                    <a:pt x="30130" y="422"/>
                    <a:pt x="30610" y="400"/>
                    <a:pt x="31112" y="377"/>
                  </a:cubicBezTo>
                  <a:cubicBezTo>
                    <a:pt x="31322" y="374"/>
                    <a:pt x="31533" y="373"/>
                    <a:pt x="31743" y="373"/>
                  </a:cubicBezTo>
                  <a:cubicBezTo>
                    <a:pt x="33295" y="373"/>
                    <a:pt x="34857" y="450"/>
                    <a:pt x="36384" y="651"/>
                  </a:cubicBezTo>
                  <a:lnTo>
                    <a:pt x="36430" y="263"/>
                  </a:lnTo>
                  <a:cubicBezTo>
                    <a:pt x="34970" y="92"/>
                    <a:pt x="33478" y="0"/>
                    <a:pt x="32007"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16135" y="4221417"/>
              <a:ext cx="760084" cy="922072"/>
            </a:xfrm>
            <a:custGeom>
              <a:avLst/>
              <a:gdLst/>
              <a:ahLst/>
              <a:cxnLst/>
              <a:rect l="l" t="t" r="r" b="b"/>
              <a:pathLst>
                <a:path w="28327" h="34364" extrusionOk="0">
                  <a:moveTo>
                    <a:pt x="23890" y="0"/>
                  </a:moveTo>
                  <a:cubicBezTo>
                    <a:pt x="23588" y="0"/>
                    <a:pt x="23286" y="4"/>
                    <a:pt x="22985" y="12"/>
                  </a:cubicBezTo>
                  <a:cubicBezTo>
                    <a:pt x="22460" y="12"/>
                    <a:pt x="21890" y="58"/>
                    <a:pt x="21456" y="354"/>
                  </a:cubicBezTo>
                  <a:cubicBezTo>
                    <a:pt x="20931" y="719"/>
                    <a:pt x="20703" y="1336"/>
                    <a:pt x="20520" y="1884"/>
                  </a:cubicBezTo>
                  <a:cubicBezTo>
                    <a:pt x="19881" y="3915"/>
                    <a:pt x="19539" y="6038"/>
                    <a:pt x="19516" y="8161"/>
                  </a:cubicBezTo>
                  <a:cubicBezTo>
                    <a:pt x="19493" y="8503"/>
                    <a:pt x="19493" y="8868"/>
                    <a:pt x="19493" y="9210"/>
                  </a:cubicBezTo>
                  <a:cubicBezTo>
                    <a:pt x="19516" y="11356"/>
                    <a:pt x="19516" y="13570"/>
                    <a:pt x="18169" y="15077"/>
                  </a:cubicBezTo>
                  <a:cubicBezTo>
                    <a:pt x="16914" y="16469"/>
                    <a:pt x="14905" y="16766"/>
                    <a:pt x="12965" y="17062"/>
                  </a:cubicBezTo>
                  <a:cubicBezTo>
                    <a:pt x="12531" y="17131"/>
                    <a:pt x="12120" y="17199"/>
                    <a:pt x="11710" y="17268"/>
                  </a:cubicBezTo>
                  <a:cubicBezTo>
                    <a:pt x="9427" y="17679"/>
                    <a:pt x="7167" y="18546"/>
                    <a:pt x="5204" y="19801"/>
                  </a:cubicBezTo>
                  <a:cubicBezTo>
                    <a:pt x="4314" y="20349"/>
                    <a:pt x="3219" y="21148"/>
                    <a:pt x="2625" y="22335"/>
                  </a:cubicBezTo>
                  <a:cubicBezTo>
                    <a:pt x="1872" y="23819"/>
                    <a:pt x="2032" y="25485"/>
                    <a:pt x="2191" y="27083"/>
                  </a:cubicBezTo>
                  <a:cubicBezTo>
                    <a:pt x="2283" y="28018"/>
                    <a:pt x="2374" y="28977"/>
                    <a:pt x="2283" y="29890"/>
                  </a:cubicBezTo>
                  <a:cubicBezTo>
                    <a:pt x="2146" y="31602"/>
                    <a:pt x="1256" y="33200"/>
                    <a:pt x="0" y="34364"/>
                  </a:cubicBezTo>
                  <a:lnTo>
                    <a:pt x="525" y="34364"/>
                  </a:lnTo>
                  <a:cubicBezTo>
                    <a:pt x="1712" y="33177"/>
                    <a:pt x="2511" y="31602"/>
                    <a:pt x="2671" y="29936"/>
                  </a:cubicBezTo>
                  <a:cubicBezTo>
                    <a:pt x="2762" y="28977"/>
                    <a:pt x="2671" y="27996"/>
                    <a:pt x="2557" y="27060"/>
                  </a:cubicBezTo>
                  <a:cubicBezTo>
                    <a:pt x="2397" y="25416"/>
                    <a:pt x="2260" y="23887"/>
                    <a:pt x="2945" y="22518"/>
                  </a:cubicBezTo>
                  <a:cubicBezTo>
                    <a:pt x="3515" y="21399"/>
                    <a:pt x="4565" y="20646"/>
                    <a:pt x="5410" y="20121"/>
                  </a:cubicBezTo>
                  <a:cubicBezTo>
                    <a:pt x="7327" y="18888"/>
                    <a:pt x="9541" y="18044"/>
                    <a:pt x="11778" y="17633"/>
                  </a:cubicBezTo>
                  <a:cubicBezTo>
                    <a:pt x="12166" y="17565"/>
                    <a:pt x="12600" y="17496"/>
                    <a:pt x="13011" y="17450"/>
                  </a:cubicBezTo>
                  <a:cubicBezTo>
                    <a:pt x="15019" y="17131"/>
                    <a:pt x="17096" y="16834"/>
                    <a:pt x="18443" y="15328"/>
                  </a:cubicBezTo>
                  <a:cubicBezTo>
                    <a:pt x="19904" y="13707"/>
                    <a:pt x="19904" y="11425"/>
                    <a:pt x="19881" y="9210"/>
                  </a:cubicBezTo>
                  <a:cubicBezTo>
                    <a:pt x="19881" y="8868"/>
                    <a:pt x="19881" y="8526"/>
                    <a:pt x="19881" y="8161"/>
                  </a:cubicBezTo>
                  <a:cubicBezTo>
                    <a:pt x="19904" y="6083"/>
                    <a:pt x="20246" y="4006"/>
                    <a:pt x="20885" y="1998"/>
                  </a:cubicBezTo>
                  <a:cubicBezTo>
                    <a:pt x="21045" y="1518"/>
                    <a:pt x="21228" y="971"/>
                    <a:pt x="21661" y="674"/>
                  </a:cubicBezTo>
                  <a:cubicBezTo>
                    <a:pt x="22027" y="423"/>
                    <a:pt x="22506" y="400"/>
                    <a:pt x="23008" y="377"/>
                  </a:cubicBezTo>
                  <a:cubicBezTo>
                    <a:pt x="23184" y="375"/>
                    <a:pt x="23360" y="374"/>
                    <a:pt x="23535" y="374"/>
                  </a:cubicBezTo>
                  <a:cubicBezTo>
                    <a:pt x="25117" y="374"/>
                    <a:pt x="26699" y="466"/>
                    <a:pt x="28281" y="651"/>
                  </a:cubicBezTo>
                  <a:lnTo>
                    <a:pt x="28326" y="263"/>
                  </a:lnTo>
                  <a:cubicBezTo>
                    <a:pt x="26866" y="92"/>
                    <a:pt x="25374" y="0"/>
                    <a:pt x="23890"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2"/>
          <p:cNvSpPr/>
          <p:nvPr/>
        </p:nvSpPr>
        <p:spPr>
          <a:xfrm>
            <a:off x="4458136" y="4743369"/>
            <a:ext cx="550630" cy="400126"/>
          </a:xfrm>
          <a:custGeom>
            <a:avLst/>
            <a:gdLst/>
            <a:ahLst/>
            <a:cxnLst/>
            <a:rect l="l" t="t" r="r" b="b"/>
            <a:pathLst>
              <a:path w="20521" h="14912" extrusionOk="0">
                <a:moveTo>
                  <a:pt x="17625" y="1"/>
                </a:moveTo>
                <a:cubicBezTo>
                  <a:pt x="17586" y="1"/>
                  <a:pt x="17547" y="3"/>
                  <a:pt x="17507" y="7"/>
                </a:cubicBezTo>
                <a:cubicBezTo>
                  <a:pt x="17302" y="7"/>
                  <a:pt x="17097" y="121"/>
                  <a:pt x="16960" y="281"/>
                </a:cubicBezTo>
                <a:cubicBezTo>
                  <a:pt x="16709" y="623"/>
                  <a:pt x="16549" y="1011"/>
                  <a:pt x="16366" y="1377"/>
                </a:cubicBezTo>
                <a:cubicBezTo>
                  <a:pt x="16024" y="2130"/>
                  <a:pt x="15773" y="2906"/>
                  <a:pt x="15636" y="3728"/>
                </a:cubicBezTo>
                <a:cubicBezTo>
                  <a:pt x="15476" y="4526"/>
                  <a:pt x="15362" y="5348"/>
                  <a:pt x="14974" y="6056"/>
                </a:cubicBezTo>
                <a:cubicBezTo>
                  <a:pt x="14768" y="6421"/>
                  <a:pt x="14494" y="6740"/>
                  <a:pt x="14129" y="6923"/>
                </a:cubicBezTo>
                <a:cubicBezTo>
                  <a:pt x="13787" y="7128"/>
                  <a:pt x="13376" y="7220"/>
                  <a:pt x="12965" y="7265"/>
                </a:cubicBezTo>
                <a:cubicBezTo>
                  <a:pt x="12771" y="7282"/>
                  <a:pt x="12576" y="7288"/>
                  <a:pt x="12380" y="7288"/>
                </a:cubicBezTo>
                <a:cubicBezTo>
                  <a:pt x="11910" y="7288"/>
                  <a:pt x="11434" y="7254"/>
                  <a:pt x="10957" y="7254"/>
                </a:cubicBezTo>
                <a:cubicBezTo>
                  <a:pt x="10812" y="7254"/>
                  <a:pt x="10668" y="7257"/>
                  <a:pt x="10523" y="7265"/>
                </a:cubicBezTo>
                <a:cubicBezTo>
                  <a:pt x="9701" y="7311"/>
                  <a:pt x="8879" y="7448"/>
                  <a:pt x="8103" y="7722"/>
                </a:cubicBezTo>
                <a:cubicBezTo>
                  <a:pt x="7715" y="7859"/>
                  <a:pt x="7327" y="7996"/>
                  <a:pt x="6962" y="8224"/>
                </a:cubicBezTo>
                <a:cubicBezTo>
                  <a:pt x="6620" y="8430"/>
                  <a:pt x="6300" y="8726"/>
                  <a:pt x="6095" y="9091"/>
                </a:cubicBezTo>
                <a:cubicBezTo>
                  <a:pt x="5684" y="9822"/>
                  <a:pt x="5684" y="10689"/>
                  <a:pt x="5593" y="11488"/>
                </a:cubicBezTo>
                <a:cubicBezTo>
                  <a:pt x="5547" y="11899"/>
                  <a:pt x="5478" y="12310"/>
                  <a:pt x="5342" y="12675"/>
                </a:cubicBezTo>
                <a:cubicBezTo>
                  <a:pt x="5182" y="13063"/>
                  <a:pt x="4953" y="13405"/>
                  <a:pt x="4680" y="13702"/>
                </a:cubicBezTo>
                <a:cubicBezTo>
                  <a:pt x="4155" y="14296"/>
                  <a:pt x="3401" y="14729"/>
                  <a:pt x="2602" y="14843"/>
                </a:cubicBezTo>
                <a:cubicBezTo>
                  <a:pt x="2430" y="14872"/>
                  <a:pt x="2258" y="14885"/>
                  <a:pt x="2086" y="14885"/>
                </a:cubicBezTo>
                <a:cubicBezTo>
                  <a:pt x="1847" y="14885"/>
                  <a:pt x="1609" y="14860"/>
                  <a:pt x="1370" y="14821"/>
                </a:cubicBezTo>
                <a:cubicBezTo>
                  <a:pt x="1163" y="14796"/>
                  <a:pt x="942" y="14772"/>
                  <a:pt x="719" y="14772"/>
                </a:cubicBezTo>
                <a:cubicBezTo>
                  <a:pt x="525" y="14772"/>
                  <a:pt x="329" y="14790"/>
                  <a:pt x="137" y="14843"/>
                </a:cubicBezTo>
                <a:cubicBezTo>
                  <a:pt x="92" y="14866"/>
                  <a:pt x="46" y="14889"/>
                  <a:pt x="0" y="14912"/>
                </a:cubicBezTo>
                <a:lnTo>
                  <a:pt x="3538" y="14912"/>
                </a:lnTo>
                <a:cubicBezTo>
                  <a:pt x="4063" y="14706"/>
                  <a:pt x="4565" y="14364"/>
                  <a:pt x="4953" y="13930"/>
                </a:cubicBezTo>
                <a:cubicBezTo>
                  <a:pt x="5250" y="13611"/>
                  <a:pt x="5501" y="13223"/>
                  <a:pt x="5661" y="12812"/>
                </a:cubicBezTo>
                <a:cubicBezTo>
                  <a:pt x="5844" y="12378"/>
                  <a:pt x="5912" y="11945"/>
                  <a:pt x="5958" y="11534"/>
                </a:cubicBezTo>
                <a:cubicBezTo>
                  <a:pt x="6049" y="10712"/>
                  <a:pt x="6072" y="9890"/>
                  <a:pt x="6414" y="9274"/>
                </a:cubicBezTo>
                <a:cubicBezTo>
                  <a:pt x="6757" y="8658"/>
                  <a:pt x="7464" y="8315"/>
                  <a:pt x="8218" y="8064"/>
                </a:cubicBezTo>
                <a:cubicBezTo>
                  <a:pt x="8971" y="7813"/>
                  <a:pt x="9747" y="7653"/>
                  <a:pt x="10546" y="7608"/>
                </a:cubicBezTo>
                <a:cubicBezTo>
                  <a:pt x="10685" y="7600"/>
                  <a:pt x="10826" y="7597"/>
                  <a:pt x="10969" y="7597"/>
                </a:cubicBezTo>
                <a:cubicBezTo>
                  <a:pt x="11377" y="7597"/>
                  <a:pt x="11798" y="7622"/>
                  <a:pt x="12230" y="7622"/>
                </a:cubicBezTo>
                <a:cubicBezTo>
                  <a:pt x="12486" y="7622"/>
                  <a:pt x="12746" y="7613"/>
                  <a:pt x="13011" y="7585"/>
                </a:cubicBezTo>
                <a:cubicBezTo>
                  <a:pt x="13445" y="7539"/>
                  <a:pt x="13901" y="7448"/>
                  <a:pt x="14289" y="7197"/>
                </a:cubicBezTo>
                <a:cubicBezTo>
                  <a:pt x="14700" y="6969"/>
                  <a:pt x="15019" y="6604"/>
                  <a:pt x="15225" y="6215"/>
                </a:cubicBezTo>
                <a:cubicBezTo>
                  <a:pt x="15636" y="5417"/>
                  <a:pt x="15727" y="4549"/>
                  <a:pt x="15864" y="3773"/>
                </a:cubicBezTo>
                <a:cubicBezTo>
                  <a:pt x="16001" y="2974"/>
                  <a:pt x="16229" y="2198"/>
                  <a:pt x="16549" y="1445"/>
                </a:cubicBezTo>
                <a:cubicBezTo>
                  <a:pt x="16709" y="1103"/>
                  <a:pt x="16868" y="692"/>
                  <a:pt x="17074" y="395"/>
                </a:cubicBezTo>
                <a:cubicBezTo>
                  <a:pt x="17188" y="258"/>
                  <a:pt x="17325" y="167"/>
                  <a:pt x="17507" y="144"/>
                </a:cubicBezTo>
                <a:cubicBezTo>
                  <a:pt x="17556" y="138"/>
                  <a:pt x="17607" y="135"/>
                  <a:pt x="17659" y="135"/>
                </a:cubicBezTo>
                <a:cubicBezTo>
                  <a:pt x="17800" y="135"/>
                  <a:pt x="17950" y="156"/>
                  <a:pt x="18101" y="190"/>
                </a:cubicBezTo>
                <a:cubicBezTo>
                  <a:pt x="18900" y="304"/>
                  <a:pt x="19699" y="464"/>
                  <a:pt x="20498" y="692"/>
                </a:cubicBezTo>
                <a:cubicBezTo>
                  <a:pt x="20498" y="692"/>
                  <a:pt x="20520" y="692"/>
                  <a:pt x="20520" y="669"/>
                </a:cubicBezTo>
                <a:cubicBezTo>
                  <a:pt x="20520" y="669"/>
                  <a:pt x="20520" y="646"/>
                  <a:pt x="20498" y="646"/>
                </a:cubicBezTo>
                <a:cubicBezTo>
                  <a:pt x="19721" y="395"/>
                  <a:pt x="18923" y="212"/>
                  <a:pt x="18124" y="53"/>
                </a:cubicBezTo>
                <a:cubicBezTo>
                  <a:pt x="17958" y="34"/>
                  <a:pt x="17791" y="1"/>
                  <a:pt x="17625"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627800" y="4789307"/>
            <a:ext cx="415260" cy="354189"/>
          </a:xfrm>
          <a:custGeom>
            <a:avLst/>
            <a:gdLst/>
            <a:ahLst/>
            <a:cxnLst/>
            <a:rect l="l" t="t" r="r" b="b"/>
            <a:pathLst>
              <a:path w="15476" h="13200" extrusionOk="0">
                <a:moveTo>
                  <a:pt x="12558" y="1"/>
                </a:moveTo>
                <a:cubicBezTo>
                  <a:pt x="12518" y="1"/>
                  <a:pt x="12479" y="3"/>
                  <a:pt x="12440" y="7"/>
                </a:cubicBezTo>
                <a:cubicBezTo>
                  <a:pt x="12234" y="7"/>
                  <a:pt x="12029" y="144"/>
                  <a:pt x="11892" y="304"/>
                </a:cubicBezTo>
                <a:cubicBezTo>
                  <a:pt x="11641" y="623"/>
                  <a:pt x="11481" y="1011"/>
                  <a:pt x="11299" y="1376"/>
                </a:cubicBezTo>
                <a:cubicBezTo>
                  <a:pt x="10979" y="2130"/>
                  <a:pt x="10728" y="2906"/>
                  <a:pt x="10568" y="3727"/>
                </a:cubicBezTo>
                <a:cubicBezTo>
                  <a:pt x="10408" y="4526"/>
                  <a:pt x="10294" y="5348"/>
                  <a:pt x="9906" y="6078"/>
                </a:cubicBezTo>
                <a:cubicBezTo>
                  <a:pt x="9724" y="6421"/>
                  <a:pt x="9427" y="6740"/>
                  <a:pt x="9084" y="6923"/>
                </a:cubicBezTo>
                <a:cubicBezTo>
                  <a:pt x="8719" y="7128"/>
                  <a:pt x="8331" y="7220"/>
                  <a:pt x="7920" y="7265"/>
                </a:cubicBezTo>
                <a:cubicBezTo>
                  <a:pt x="7721" y="7282"/>
                  <a:pt x="7521" y="7288"/>
                  <a:pt x="7322" y="7288"/>
                </a:cubicBezTo>
                <a:cubicBezTo>
                  <a:pt x="6844" y="7288"/>
                  <a:pt x="6367" y="7254"/>
                  <a:pt x="5889" y="7254"/>
                </a:cubicBezTo>
                <a:cubicBezTo>
                  <a:pt x="5745" y="7254"/>
                  <a:pt x="5600" y="7257"/>
                  <a:pt x="5455" y="7265"/>
                </a:cubicBezTo>
                <a:cubicBezTo>
                  <a:pt x="4634" y="7311"/>
                  <a:pt x="3812" y="7448"/>
                  <a:pt x="3036" y="7722"/>
                </a:cubicBezTo>
                <a:cubicBezTo>
                  <a:pt x="2648" y="7859"/>
                  <a:pt x="2260" y="7996"/>
                  <a:pt x="1917" y="8224"/>
                </a:cubicBezTo>
                <a:cubicBezTo>
                  <a:pt x="1552" y="8429"/>
                  <a:pt x="1233" y="8726"/>
                  <a:pt x="1027" y="9091"/>
                </a:cubicBezTo>
                <a:cubicBezTo>
                  <a:pt x="616" y="9822"/>
                  <a:pt x="639" y="10689"/>
                  <a:pt x="548" y="11488"/>
                </a:cubicBezTo>
                <a:cubicBezTo>
                  <a:pt x="479" y="11899"/>
                  <a:pt x="434" y="12310"/>
                  <a:pt x="274" y="12675"/>
                </a:cubicBezTo>
                <a:cubicBezTo>
                  <a:pt x="205" y="12858"/>
                  <a:pt x="114" y="13040"/>
                  <a:pt x="0" y="13200"/>
                </a:cubicBezTo>
                <a:lnTo>
                  <a:pt x="411" y="13200"/>
                </a:lnTo>
                <a:cubicBezTo>
                  <a:pt x="479" y="13086"/>
                  <a:pt x="548" y="12949"/>
                  <a:pt x="616" y="12812"/>
                </a:cubicBezTo>
                <a:cubicBezTo>
                  <a:pt x="776" y="12378"/>
                  <a:pt x="845" y="11945"/>
                  <a:pt x="890" y="11534"/>
                </a:cubicBezTo>
                <a:cubicBezTo>
                  <a:pt x="1004" y="10712"/>
                  <a:pt x="1004" y="9890"/>
                  <a:pt x="1370" y="9274"/>
                </a:cubicBezTo>
                <a:cubicBezTo>
                  <a:pt x="1689" y="8658"/>
                  <a:pt x="2419" y="8338"/>
                  <a:pt x="3173" y="8064"/>
                </a:cubicBezTo>
                <a:cubicBezTo>
                  <a:pt x="3903" y="7813"/>
                  <a:pt x="4679" y="7653"/>
                  <a:pt x="5478" y="7608"/>
                </a:cubicBezTo>
                <a:cubicBezTo>
                  <a:pt x="5618" y="7600"/>
                  <a:pt x="5759" y="7596"/>
                  <a:pt x="5901" y="7596"/>
                </a:cubicBezTo>
                <a:cubicBezTo>
                  <a:pt x="6310" y="7596"/>
                  <a:pt x="6730" y="7621"/>
                  <a:pt x="7163" y="7621"/>
                </a:cubicBezTo>
                <a:cubicBezTo>
                  <a:pt x="7419" y="7621"/>
                  <a:pt x="7679" y="7613"/>
                  <a:pt x="7943" y="7585"/>
                </a:cubicBezTo>
                <a:cubicBezTo>
                  <a:pt x="8377" y="7539"/>
                  <a:pt x="8833" y="7448"/>
                  <a:pt x="9244" y="7197"/>
                </a:cubicBezTo>
                <a:cubicBezTo>
                  <a:pt x="9632" y="6969"/>
                  <a:pt x="9975" y="6603"/>
                  <a:pt x="10157" y="6215"/>
                </a:cubicBezTo>
                <a:cubicBezTo>
                  <a:pt x="10591" y="5416"/>
                  <a:pt x="10659" y="4572"/>
                  <a:pt x="10819" y="3773"/>
                </a:cubicBezTo>
                <a:cubicBezTo>
                  <a:pt x="10956" y="2974"/>
                  <a:pt x="11184" y="2198"/>
                  <a:pt x="11481" y="1445"/>
                </a:cubicBezTo>
                <a:cubicBezTo>
                  <a:pt x="11641" y="1103"/>
                  <a:pt x="11801" y="692"/>
                  <a:pt x="12029" y="395"/>
                </a:cubicBezTo>
                <a:cubicBezTo>
                  <a:pt x="12143" y="258"/>
                  <a:pt x="12280" y="167"/>
                  <a:pt x="12463" y="144"/>
                </a:cubicBezTo>
                <a:cubicBezTo>
                  <a:pt x="12512" y="138"/>
                  <a:pt x="12560" y="135"/>
                  <a:pt x="12610" y="135"/>
                </a:cubicBezTo>
                <a:cubicBezTo>
                  <a:pt x="12745" y="135"/>
                  <a:pt x="12883" y="156"/>
                  <a:pt x="13033" y="190"/>
                </a:cubicBezTo>
                <a:cubicBezTo>
                  <a:pt x="13855" y="304"/>
                  <a:pt x="14654" y="463"/>
                  <a:pt x="15430" y="692"/>
                </a:cubicBezTo>
                <a:cubicBezTo>
                  <a:pt x="15453" y="692"/>
                  <a:pt x="15453" y="692"/>
                  <a:pt x="15453" y="669"/>
                </a:cubicBezTo>
                <a:cubicBezTo>
                  <a:pt x="15476" y="669"/>
                  <a:pt x="15453" y="646"/>
                  <a:pt x="15453" y="646"/>
                </a:cubicBezTo>
                <a:cubicBezTo>
                  <a:pt x="14677" y="395"/>
                  <a:pt x="13878" y="212"/>
                  <a:pt x="13056" y="53"/>
                </a:cubicBezTo>
                <a:cubicBezTo>
                  <a:pt x="12890" y="34"/>
                  <a:pt x="12724" y="1"/>
                  <a:pt x="12558"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676180" y="4835245"/>
            <a:ext cx="400556" cy="308252"/>
          </a:xfrm>
          <a:custGeom>
            <a:avLst/>
            <a:gdLst/>
            <a:ahLst/>
            <a:cxnLst/>
            <a:rect l="l" t="t" r="r" b="b"/>
            <a:pathLst>
              <a:path w="14928" h="11488" extrusionOk="0">
                <a:moveTo>
                  <a:pt x="12033" y="1"/>
                </a:moveTo>
                <a:cubicBezTo>
                  <a:pt x="11993" y="1"/>
                  <a:pt x="11954" y="2"/>
                  <a:pt x="11915" y="7"/>
                </a:cubicBezTo>
                <a:cubicBezTo>
                  <a:pt x="11687" y="7"/>
                  <a:pt x="11504" y="144"/>
                  <a:pt x="11367" y="304"/>
                </a:cubicBezTo>
                <a:cubicBezTo>
                  <a:pt x="11116" y="623"/>
                  <a:pt x="10956" y="1011"/>
                  <a:pt x="10774" y="1376"/>
                </a:cubicBezTo>
                <a:cubicBezTo>
                  <a:pt x="10431" y="2130"/>
                  <a:pt x="10180" y="2906"/>
                  <a:pt x="10021" y="3727"/>
                </a:cubicBezTo>
                <a:cubicBezTo>
                  <a:pt x="9861" y="4526"/>
                  <a:pt x="9769" y="5348"/>
                  <a:pt x="9381" y="6078"/>
                </a:cubicBezTo>
                <a:cubicBezTo>
                  <a:pt x="9176" y="6421"/>
                  <a:pt x="8902" y="6740"/>
                  <a:pt x="8537" y="6923"/>
                </a:cubicBezTo>
                <a:cubicBezTo>
                  <a:pt x="8195" y="7128"/>
                  <a:pt x="7784" y="7220"/>
                  <a:pt x="7373" y="7265"/>
                </a:cubicBezTo>
                <a:cubicBezTo>
                  <a:pt x="7179" y="7282"/>
                  <a:pt x="6984" y="7288"/>
                  <a:pt x="6787" y="7288"/>
                </a:cubicBezTo>
                <a:cubicBezTo>
                  <a:pt x="6317" y="7288"/>
                  <a:pt x="5842" y="7254"/>
                  <a:pt x="5364" y="7254"/>
                </a:cubicBezTo>
                <a:cubicBezTo>
                  <a:pt x="5220" y="7254"/>
                  <a:pt x="5075" y="7257"/>
                  <a:pt x="4930" y="7265"/>
                </a:cubicBezTo>
                <a:cubicBezTo>
                  <a:pt x="4109" y="7311"/>
                  <a:pt x="3287" y="7448"/>
                  <a:pt x="2511" y="7722"/>
                </a:cubicBezTo>
                <a:cubicBezTo>
                  <a:pt x="2123" y="7859"/>
                  <a:pt x="1735" y="8018"/>
                  <a:pt x="1370" y="8224"/>
                </a:cubicBezTo>
                <a:cubicBezTo>
                  <a:pt x="1027" y="8429"/>
                  <a:pt x="708" y="8726"/>
                  <a:pt x="502" y="9091"/>
                </a:cubicBezTo>
                <a:cubicBezTo>
                  <a:pt x="69" y="9822"/>
                  <a:pt x="92" y="10689"/>
                  <a:pt x="0" y="11488"/>
                </a:cubicBezTo>
                <a:lnTo>
                  <a:pt x="365" y="11488"/>
                </a:lnTo>
                <a:cubicBezTo>
                  <a:pt x="457" y="10689"/>
                  <a:pt x="480" y="9867"/>
                  <a:pt x="822" y="9274"/>
                </a:cubicBezTo>
                <a:cubicBezTo>
                  <a:pt x="1164" y="8658"/>
                  <a:pt x="1872" y="8338"/>
                  <a:pt x="2625" y="8064"/>
                </a:cubicBezTo>
                <a:cubicBezTo>
                  <a:pt x="3378" y="7813"/>
                  <a:pt x="4154" y="7653"/>
                  <a:pt x="4930" y="7608"/>
                </a:cubicBezTo>
                <a:cubicBezTo>
                  <a:pt x="5071" y="7600"/>
                  <a:pt x="5213" y="7596"/>
                  <a:pt x="5355" y="7596"/>
                </a:cubicBezTo>
                <a:cubicBezTo>
                  <a:pt x="5824" y="7596"/>
                  <a:pt x="6303" y="7630"/>
                  <a:pt x="6795" y="7630"/>
                </a:cubicBezTo>
                <a:cubicBezTo>
                  <a:pt x="7000" y="7630"/>
                  <a:pt x="7208" y="7624"/>
                  <a:pt x="7418" y="7608"/>
                </a:cubicBezTo>
                <a:cubicBezTo>
                  <a:pt x="7852" y="7562"/>
                  <a:pt x="8309" y="7448"/>
                  <a:pt x="8697" y="7220"/>
                </a:cubicBezTo>
                <a:cubicBezTo>
                  <a:pt x="9108" y="6968"/>
                  <a:pt x="9427" y="6603"/>
                  <a:pt x="9632" y="6215"/>
                </a:cubicBezTo>
                <a:cubicBezTo>
                  <a:pt x="10043" y="5416"/>
                  <a:pt x="10135" y="4572"/>
                  <a:pt x="10272" y="3773"/>
                </a:cubicBezTo>
                <a:cubicBezTo>
                  <a:pt x="10409" y="2974"/>
                  <a:pt x="10637" y="2198"/>
                  <a:pt x="10956" y="1468"/>
                </a:cubicBezTo>
                <a:cubicBezTo>
                  <a:pt x="11116" y="1102"/>
                  <a:pt x="11276" y="692"/>
                  <a:pt x="11481" y="395"/>
                </a:cubicBezTo>
                <a:cubicBezTo>
                  <a:pt x="11595" y="258"/>
                  <a:pt x="11732" y="167"/>
                  <a:pt x="11915" y="144"/>
                </a:cubicBezTo>
                <a:cubicBezTo>
                  <a:pt x="11964" y="138"/>
                  <a:pt x="12015" y="135"/>
                  <a:pt x="12066" y="135"/>
                </a:cubicBezTo>
                <a:cubicBezTo>
                  <a:pt x="12208" y="135"/>
                  <a:pt x="12358" y="156"/>
                  <a:pt x="12508" y="189"/>
                </a:cubicBezTo>
                <a:cubicBezTo>
                  <a:pt x="13307" y="304"/>
                  <a:pt x="14106" y="463"/>
                  <a:pt x="14905" y="692"/>
                </a:cubicBezTo>
                <a:cubicBezTo>
                  <a:pt x="14905" y="692"/>
                  <a:pt x="14928" y="692"/>
                  <a:pt x="14928" y="669"/>
                </a:cubicBezTo>
                <a:cubicBezTo>
                  <a:pt x="14928" y="669"/>
                  <a:pt x="14928" y="646"/>
                  <a:pt x="14905" y="646"/>
                </a:cubicBezTo>
                <a:cubicBezTo>
                  <a:pt x="14129" y="395"/>
                  <a:pt x="13330" y="212"/>
                  <a:pt x="12531" y="52"/>
                </a:cubicBezTo>
                <a:cubicBezTo>
                  <a:pt x="12365" y="34"/>
                  <a:pt x="12199" y="1"/>
                  <a:pt x="1203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2"/>
          <p:cNvGrpSpPr/>
          <p:nvPr/>
        </p:nvGrpSpPr>
        <p:grpSpPr>
          <a:xfrm>
            <a:off x="5918163" y="199061"/>
            <a:ext cx="1007048" cy="1090083"/>
            <a:chOff x="6146698" y="1013421"/>
            <a:chExt cx="1220664" cy="1321313"/>
          </a:xfrm>
        </p:grpSpPr>
        <p:sp>
          <p:nvSpPr>
            <p:cNvPr id="110" name="Google Shape;110;p2"/>
            <p:cNvSpPr/>
            <p:nvPr/>
          </p:nvSpPr>
          <p:spPr>
            <a:xfrm>
              <a:off x="6292481" y="1174418"/>
              <a:ext cx="932188" cy="1037210"/>
            </a:xfrm>
            <a:custGeom>
              <a:avLst/>
              <a:gdLst/>
              <a:ahLst/>
              <a:cxnLst/>
              <a:rect l="l" t="t" r="r" b="b"/>
              <a:pathLst>
                <a:path w="34741" h="38655" extrusionOk="0">
                  <a:moveTo>
                    <a:pt x="15980" y="388"/>
                  </a:moveTo>
                  <a:cubicBezTo>
                    <a:pt x="16981" y="388"/>
                    <a:pt x="17955" y="820"/>
                    <a:pt x="18603" y="1175"/>
                  </a:cubicBezTo>
                  <a:cubicBezTo>
                    <a:pt x="21570" y="2727"/>
                    <a:pt x="23967" y="5261"/>
                    <a:pt x="25336" y="8320"/>
                  </a:cubicBezTo>
                  <a:lnTo>
                    <a:pt x="25313" y="8342"/>
                  </a:lnTo>
                  <a:cubicBezTo>
                    <a:pt x="27003" y="10922"/>
                    <a:pt x="28874" y="13410"/>
                    <a:pt x="30837" y="15783"/>
                  </a:cubicBezTo>
                  <a:lnTo>
                    <a:pt x="31088" y="16057"/>
                  </a:lnTo>
                  <a:cubicBezTo>
                    <a:pt x="32184" y="17358"/>
                    <a:pt x="33302" y="18682"/>
                    <a:pt x="33827" y="20257"/>
                  </a:cubicBezTo>
                  <a:cubicBezTo>
                    <a:pt x="34352" y="21855"/>
                    <a:pt x="34124" y="24001"/>
                    <a:pt x="32686" y="25028"/>
                  </a:cubicBezTo>
                  <a:cubicBezTo>
                    <a:pt x="32389" y="25233"/>
                    <a:pt x="32093" y="25393"/>
                    <a:pt x="31750" y="25553"/>
                  </a:cubicBezTo>
                  <a:cubicBezTo>
                    <a:pt x="31476" y="25690"/>
                    <a:pt x="31180" y="25827"/>
                    <a:pt x="30906" y="25986"/>
                  </a:cubicBezTo>
                  <a:cubicBezTo>
                    <a:pt x="29262" y="27059"/>
                    <a:pt x="28692" y="29091"/>
                    <a:pt x="28509" y="30620"/>
                  </a:cubicBezTo>
                  <a:cubicBezTo>
                    <a:pt x="28441" y="31305"/>
                    <a:pt x="28395" y="32012"/>
                    <a:pt x="28372" y="32697"/>
                  </a:cubicBezTo>
                  <a:cubicBezTo>
                    <a:pt x="28326" y="33724"/>
                    <a:pt x="28281" y="34797"/>
                    <a:pt x="28053" y="35801"/>
                  </a:cubicBezTo>
                  <a:cubicBezTo>
                    <a:pt x="27893" y="36554"/>
                    <a:pt x="27642" y="37102"/>
                    <a:pt x="27276" y="37467"/>
                  </a:cubicBezTo>
                  <a:cubicBezTo>
                    <a:pt x="26733" y="38079"/>
                    <a:pt x="25924" y="38286"/>
                    <a:pt x="25178" y="38286"/>
                  </a:cubicBezTo>
                  <a:cubicBezTo>
                    <a:pt x="24922" y="38286"/>
                    <a:pt x="24674" y="38262"/>
                    <a:pt x="24446" y="38221"/>
                  </a:cubicBezTo>
                  <a:cubicBezTo>
                    <a:pt x="21867" y="37696"/>
                    <a:pt x="20269" y="35185"/>
                    <a:pt x="19379" y="33153"/>
                  </a:cubicBezTo>
                  <a:cubicBezTo>
                    <a:pt x="19082" y="32514"/>
                    <a:pt x="18831" y="31852"/>
                    <a:pt x="18580" y="31191"/>
                  </a:cubicBezTo>
                  <a:cubicBezTo>
                    <a:pt x="17918" y="29479"/>
                    <a:pt x="17233" y="27698"/>
                    <a:pt x="16046" y="26260"/>
                  </a:cubicBezTo>
                  <a:cubicBezTo>
                    <a:pt x="14768" y="24685"/>
                    <a:pt x="12965" y="23635"/>
                    <a:pt x="11253" y="22608"/>
                  </a:cubicBezTo>
                  <a:cubicBezTo>
                    <a:pt x="10431" y="22129"/>
                    <a:pt x="9587" y="21627"/>
                    <a:pt x="8788" y="21079"/>
                  </a:cubicBezTo>
                  <a:cubicBezTo>
                    <a:pt x="6688" y="19595"/>
                    <a:pt x="4930" y="17678"/>
                    <a:pt x="3219" y="15829"/>
                  </a:cubicBezTo>
                  <a:cubicBezTo>
                    <a:pt x="1849" y="14323"/>
                    <a:pt x="388" y="12565"/>
                    <a:pt x="731" y="10625"/>
                  </a:cubicBezTo>
                  <a:cubicBezTo>
                    <a:pt x="1027" y="8730"/>
                    <a:pt x="2899" y="7521"/>
                    <a:pt x="4634" y="6562"/>
                  </a:cubicBezTo>
                  <a:cubicBezTo>
                    <a:pt x="6163" y="5695"/>
                    <a:pt x="7875" y="4805"/>
                    <a:pt x="9518" y="4805"/>
                  </a:cubicBezTo>
                  <a:cubicBezTo>
                    <a:pt x="10043" y="4805"/>
                    <a:pt x="10568" y="4896"/>
                    <a:pt x="11048" y="5101"/>
                  </a:cubicBezTo>
                  <a:cubicBezTo>
                    <a:pt x="11139" y="5124"/>
                    <a:pt x="11207" y="5170"/>
                    <a:pt x="11299" y="5193"/>
                  </a:cubicBezTo>
                  <a:cubicBezTo>
                    <a:pt x="11603" y="5336"/>
                    <a:pt x="11936" y="5479"/>
                    <a:pt x="12285" y="5479"/>
                  </a:cubicBezTo>
                  <a:cubicBezTo>
                    <a:pt x="12381" y="5479"/>
                    <a:pt x="12479" y="5468"/>
                    <a:pt x="12577" y="5444"/>
                  </a:cubicBezTo>
                  <a:cubicBezTo>
                    <a:pt x="13513" y="5193"/>
                    <a:pt x="13490" y="4211"/>
                    <a:pt x="13467" y="3252"/>
                  </a:cubicBezTo>
                  <a:cubicBezTo>
                    <a:pt x="13467" y="2842"/>
                    <a:pt x="13467" y="2408"/>
                    <a:pt x="13536" y="2043"/>
                  </a:cubicBezTo>
                  <a:cubicBezTo>
                    <a:pt x="13741" y="1061"/>
                    <a:pt x="14791" y="468"/>
                    <a:pt x="15704" y="399"/>
                  </a:cubicBezTo>
                  <a:cubicBezTo>
                    <a:pt x="15796" y="392"/>
                    <a:pt x="15888" y="388"/>
                    <a:pt x="15980" y="388"/>
                  </a:cubicBezTo>
                  <a:close/>
                  <a:moveTo>
                    <a:pt x="15958" y="1"/>
                  </a:moveTo>
                  <a:cubicBezTo>
                    <a:pt x="15866" y="1"/>
                    <a:pt x="15773" y="4"/>
                    <a:pt x="15681" y="11"/>
                  </a:cubicBezTo>
                  <a:cubicBezTo>
                    <a:pt x="14608" y="103"/>
                    <a:pt x="13421" y="787"/>
                    <a:pt x="13170" y="1974"/>
                  </a:cubicBezTo>
                  <a:cubicBezTo>
                    <a:pt x="13079" y="2362"/>
                    <a:pt x="13102" y="2819"/>
                    <a:pt x="13102" y="3275"/>
                  </a:cubicBezTo>
                  <a:cubicBezTo>
                    <a:pt x="13102" y="4280"/>
                    <a:pt x="13079" y="4919"/>
                    <a:pt x="12463" y="5078"/>
                  </a:cubicBezTo>
                  <a:cubicBezTo>
                    <a:pt x="12398" y="5097"/>
                    <a:pt x="12333" y="5105"/>
                    <a:pt x="12266" y="5105"/>
                  </a:cubicBezTo>
                  <a:cubicBezTo>
                    <a:pt x="12004" y="5105"/>
                    <a:pt x="11727" y="4978"/>
                    <a:pt x="11436" y="4850"/>
                  </a:cubicBezTo>
                  <a:cubicBezTo>
                    <a:pt x="11367" y="4827"/>
                    <a:pt x="11276" y="4782"/>
                    <a:pt x="11207" y="4759"/>
                  </a:cubicBezTo>
                  <a:cubicBezTo>
                    <a:pt x="10647" y="4532"/>
                    <a:pt x="10076" y="4435"/>
                    <a:pt x="9503" y="4435"/>
                  </a:cubicBezTo>
                  <a:cubicBezTo>
                    <a:pt x="7768" y="4435"/>
                    <a:pt x="6013" y="5327"/>
                    <a:pt x="4451" y="6220"/>
                  </a:cubicBezTo>
                  <a:cubicBezTo>
                    <a:pt x="2648" y="7247"/>
                    <a:pt x="685" y="8502"/>
                    <a:pt x="343" y="10556"/>
                  </a:cubicBezTo>
                  <a:cubicBezTo>
                    <a:pt x="0" y="12679"/>
                    <a:pt x="1507" y="14528"/>
                    <a:pt x="2945" y="16080"/>
                  </a:cubicBezTo>
                  <a:cubicBezTo>
                    <a:pt x="4657" y="17952"/>
                    <a:pt x="6437" y="19892"/>
                    <a:pt x="8583" y="21398"/>
                  </a:cubicBezTo>
                  <a:cubicBezTo>
                    <a:pt x="9381" y="21946"/>
                    <a:pt x="10226" y="22448"/>
                    <a:pt x="11048" y="22928"/>
                  </a:cubicBezTo>
                  <a:cubicBezTo>
                    <a:pt x="12760" y="23932"/>
                    <a:pt x="14517" y="24982"/>
                    <a:pt x="15772" y="26511"/>
                  </a:cubicBezTo>
                  <a:cubicBezTo>
                    <a:pt x="16914" y="27904"/>
                    <a:pt x="17576" y="29638"/>
                    <a:pt x="18215" y="31327"/>
                  </a:cubicBezTo>
                  <a:cubicBezTo>
                    <a:pt x="18466" y="31989"/>
                    <a:pt x="18740" y="32651"/>
                    <a:pt x="19014" y="33313"/>
                  </a:cubicBezTo>
                  <a:cubicBezTo>
                    <a:pt x="19950" y="35413"/>
                    <a:pt x="21639" y="38038"/>
                    <a:pt x="24378" y="38586"/>
                  </a:cubicBezTo>
                  <a:cubicBezTo>
                    <a:pt x="24652" y="38632"/>
                    <a:pt x="24925" y="38654"/>
                    <a:pt x="25199" y="38654"/>
                  </a:cubicBezTo>
                  <a:cubicBezTo>
                    <a:pt x="26135" y="38654"/>
                    <a:pt x="27003" y="38335"/>
                    <a:pt x="27573" y="37741"/>
                  </a:cubicBezTo>
                  <a:cubicBezTo>
                    <a:pt x="27961" y="37308"/>
                    <a:pt x="28235" y="36714"/>
                    <a:pt x="28418" y="35893"/>
                  </a:cubicBezTo>
                  <a:cubicBezTo>
                    <a:pt x="28669" y="34843"/>
                    <a:pt x="28714" y="33747"/>
                    <a:pt x="28760" y="32697"/>
                  </a:cubicBezTo>
                  <a:cubicBezTo>
                    <a:pt x="28783" y="32035"/>
                    <a:pt x="28806" y="31350"/>
                    <a:pt x="28897" y="30666"/>
                  </a:cubicBezTo>
                  <a:cubicBezTo>
                    <a:pt x="29057" y="29228"/>
                    <a:pt x="29582" y="27287"/>
                    <a:pt x="31111" y="26306"/>
                  </a:cubicBezTo>
                  <a:cubicBezTo>
                    <a:pt x="31362" y="26146"/>
                    <a:pt x="31636" y="26032"/>
                    <a:pt x="31910" y="25895"/>
                  </a:cubicBezTo>
                  <a:cubicBezTo>
                    <a:pt x="32252" y="25735"/>
                    <a:pt x="32595" y="25576"/>
                    <a:pt x="32891" y="25347"/>
                  </a:cubicBezTo>
                  <a:cubicBezTo>
                    <a:pt x="34581" y="24160"/>
                    <a:pt x="34740" y="21809"/>
                    <a:pt x="34193" y="20143"/>
                  </a:cubicBezTo>
                  <a:cubicBezTo>
                    <a:pt x="33645" y="18500"/>
                    <a:pt x="32481" y="17130"/>
                    <a:pt x="31385" y="15806"/>
                  </a:cubicBezTo>
                  <a:lnTo>
                    <a:pt x="31134" y="15532"/>
                  </a:lnTo>
                  <a:cubicBezTo>
                    <a:pt x="29217" y="13250"/>
                    <a:pt x="27413" y="10830"/>
                    <a:pt x="25770" y="8365"/>
                  </a:cubicBezTo>
                  <a:cubicBezTo>
                    <a:pt x="24378" y="5147"/>
                    <a:pt x="21890" y="2476"/>
                    <a:pt x="18785" y="833"/>
                  </a:cubicBezTo>
                  <a:cubicBezTo>
                    <a:pt x="18091" y="475"/>
                    <a:pt x="17047" y="1"/>
                    <a:pt x="15958"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461501" y="1341372"/>
              <a:ext cx="605153" cy="605663"/>
            </a:xfrm>
            <a:custGeom>
              <a:avLst/>
              <a:gdLst/>
              <a:ahLst/>
              <a:cxnLst/>
              <a:rect l="l" t="t" r="r" b="b"/>
              <a:pathLst>
                <a:path w="22553" h="22572" extrusionOk="0">
                  <a:moveTo>
                    <a:pt x="11176" y="382"/>
                  </a:moveTo>
                  <a:cubicBezTo>
                    <a:pt x="11203" y="382"/>
                    <a:pt x="11229" y="383"/>
                    <a:pt x="11254" y="386"/>
                  </a:cubicBezTo>
                  <a:cubicBezTo>
                    <a:pt x="11505" y="477"/>
                    <a:pt x="12989" y="1869"/>
                    <a:pt x="13787" y="2600"/>
                  </a:cubicBezTo>
                  <a:cubicBezTo>
                    <a:pt x="14039" y="2828"/>
                    <a:pt x="14267" y="3033"/>
                    <a:pt x="14427" y="3193"/>
                  </a:cubicBezTo>
                  <a:cubicBezTo>
                    <a:pt x="16549" y="5841"/>
                    <a:pt x="18604" y="8603"/>
                    <a:pt x="20498" y="11433"/>
                  </a:cubicBezTo>
                  <a:cubicBezTo>
                    <a:pt x="21137" y="12392"/>
                    <a:pt x="22096" y="14172"/>
                    <a:pt x="21114" y="15245"/>
                  </a:cubicBezTo>
                  <a:cubicBezTo>
                    <a:pt x="20818" y="15565"/>
                    <a:pt x="20407" y="15747"/>
                    <a:pt x="19973" y="15930"/>
                  </a:cubicBezTo>
                  <a:cubicBezTo>
                    <a:pt x="19471" y="16158"/>
                    <a:pt x="18969" y="16386"/>
                    <a:pt x="18626" y="16843"/>
                  </a:cubicBezTo>
                  <a:cubicBezTo>
                    <a:pt x="18033" y="17596"/>
                    <a:pt x="18216" y="18623"/>
                    <a:pt x="18375" y="19513"/>
                  </a:cubicBezTo>
                  <a:cubicBezTo>
                    <a:pt x="18398" y="19650"/>
                    <a:pt x="18444" y="19787"/>
                    <a:pt x="18467" y="19924"/>
                  </a:cubicBezTo>
                  <a:cubicBezTo>
                    <a:pt x="18558" y="20632"/>
                    <a:pt x="18444" y="21362"/>
                    <a:pt x="18124" y="21796"/>
                  </a:cubicBezTo>
                  <a:cubicBezTo>
                    <a:pt x="17965" y="22024"/>
                    <a:pt x="17736" y="22138"/>
                    <a:pt x="17485" y="22184"/>
                  </a:cubicBezTo>
                  <a:cubicBezTo>
                    <a:pt x="17445" y="22189"/>
                    <a:pt x="17404" y="22191"/>
                    <a:pt x="17363" y="22191"/>
                  </a:cubicBezTo>
                  <a:cubicBezTo>
                    <a:pt x="17029" y="22191"/>
                    <a:pt x="16661" y="22027"/>
                    <a:pt x="16275" y="21682"/>
                  </a:cubicBezTo>
                  <a:cubicBezTo>
                    <a:pt x="15248" y="20791"/>
                    <a:pt x="14723" y="19559"/>
                    <a:pt x="14153" y="18258"/>
                  </a:cubicBezTo>
                  <a:cubicBezTo>
                    <a:pt x="13742" y="17322"/>
                    <a:pt x="13308" y="16363"/>
                    <a:pt x="12715" y="15542"/>
                  </a:cubicBezTo>
                  <a:cubicBezTo>
                    <a:pt x="11459" y="13875"/>
                    <a:pt x="9565" y="12894"/>
                    <a:pt x="7739" y="11958"/>
                  </a:cubicBezTo>
                  <a:cubicBezTo>
                    <a:pt x="7259" y="11707"/>
                    <a:pt x="6734" y="11433"/>
                    <a:pt x="6255" y="11159"/>
                  </a:cubicBezTo>
                  <a:cubicBezTo>
                    <a:pt x="4612" y="10246"/>
                    <a:pt x="3082" y="9151"/>
                    <a:pt x="1713" y="7872"/>
                  </a:cubicBezTo>
                  <a:cubicBezTo>
                    <a:pt x="1188" y="7370"/>
                    <a:pt x="321" y="6389"/>
                    <a:pt x="731" y="5544"/>
                  </a:cubicBezTo>
                  <a:cubicBezTo>
                    <a:pt x="1028" y="4905"/>
                    <a:pt x="1827" y="4723"/>
                    <a:pt x="2603" y="4723"/>
                  </a:cubicBezTo>
                  <a:cubicBezTo>
                    <a:pt x="2763" y="4723"/>
                    <a:pt x="2923" y="4745"/>
                    <a:pt x="3082" y="4745"/>
                  </a:cubicBezTo>
                  <a:cubicBezTo>
                    <a:pt x="5160" y="4905"/>
                    <a:pt x="7237" y="5339"/>
                    <a:pt x="9222" y="6024"/>
                  </a:cubicBezTo>
                  <a:cubicBezTo>
                    <a:pt x="9469" y="6112"/>
                    <a:pt x="9742" y="6213"/>
                    <a:pt x="10022" y="6213"/>
                  </a:cubicBezTo>
                  <a:cubicBezTo>
                    <a:pt x="10105" y="6213"/>
                    <a:pt x="10189" y="6204"/>
                    <a:pt x="10272" y="6183"/>
                  </a:cubicBezTo>
                  <a:cubicBezTo>
                    <a:pt x="10934" y="6001"/>
                    <a:pt x="11231" y="5225"/>
                    <a:pt x="11117" y="4586"/>
                  </a:cubicBezTo>
                  <a:cubicBezTo>
                    <a:pt x="11026" y="4106"/>
                    <a:pt x="10775" y="3673"/>
                    <a:pt x="10523" y="3262"/>
                  </a:cubicBezTo>
                  <a:cubicBezTo>
                    <a:pt x="10455" y="3193"/>
                    <a:pt x="10409" y="3102"/>
                    <a:pt x="10364" y="3011"/>
                  </a:cubicBezTo>
                  <a:cubicBezTo>
                    <a:pt x="10113" y="2623"/>
                    <a:pt x="9816" y="2029"/>
                    <a:pt x="9884" y="1436"/>
                  </a:cubicBezTo>
                  <a:cubicBezTo>
                    <a:pt x="9930" y="1185"/>
                    <a:pt x="10181" y="865"/>
                    <a:pt x="10501" y="637"/>
                  </a:cubicBezTo>
                  <a:cubicBezTo>
                    <a:pt x="10741" y="456"/>
                    <a:pt x="10982" y="382"/>
                    <a:pt x="11176" y="382"/>
                  </a:cubicBezTo>
                  <a:close/>
                  <a:moveTo>
                    <a:pt x="11144" y="1"/>
                  </a:moveTo>
                  <a:cubicBezTo>
                    <a:pt x="10885" y="1"/>
                    <a:pt x="10590" y="114"/>
                    <a:pt x="10295" y="317"/>
                  </a:cubicBezTo>
                  <a:cubicBezTo>
                    <a:pt x="9953" y="545"/>
                    <a:pt x="9588" y="956"/>
                    <a:pt x="9519" y="1390"/>
                  </a:cubicBezTo>
                  <a:cubicBezTo>
                    <a:pt x="9405" y="2098"/>
                    <a:pt x="9770" y="2760"/>
                    <a:pt x="10021" y="3216"/>
                  </a:cubicBezTo>
                  <a:cubicBezTo>
                    <a:pt x="10090" y="3307"/>
                    <a:pt x="10135" y="3399"/>
                    <a:pt x="10181" y="3467"/>
                  </a:cubicBezTo>
                  <a:cubicBezTo>
                    <a:pt x="10432" y="3878"/>
                    <a:pt x="10660" y="4243"/>
                    <a:pt x="10752" y="4654"/>
                  </a:cubicBezTo>
                  <a:cubicBezTo>
                    <a:pt x="10820" y="5133"/>
                    <a:pt x="10615" y="5704"/>
                    <a:pt x="10181" y="5818"/>
                  </a:cubicBezTo>
                  <a:cubicBezTo>
                    <a:pt x="10135" y="5827"/>
                    <a:pt x="10087" y="5830"/>
                    <a:pt x="10039" y="5830"/>
                  </a:cubicBezTo>
                  <a:cubicBezTo>
                    <a:pt x="9821" y="5830"/>
                    <a:pt x="9579" y="5756"/>
                    <a:pt x="9337" y="5681"/>
                  </a:cubicBezTo>
                  <a:cubicBezTo>
                    <a:pt x="7328" y="4974"/>
                    <a:pt x="5228" y="4540"/>
                    <a:pt x="3105" y="4357"/>
                  </a:cubicBezTo>
                  <a:cubicBezTo>
                    <a:pt x="2954" y="4348"/>
                    <a:pt x="2808" y="4343"/>
                    <a:pt x="2668" y="4343"/>
                  </a:cubicBezTo>
                  <a:cubicBezTo>
                    <a:pt x="1477" y="4343"/>
                    <a:pt x="693" y="4690"/>
                    <a:pt x="366" y="5384"/>
                  </a:cubicBezTo>
                  <a:cubicBezTo>
                    <a:pt x="1" y="6183"/>
                    <a:pt x="389" y="7165"/>
                    <a:pt x="1462" y="8146"/>
                  </a:cubicBezTo>
                  <a:cubicBezTo>
                    <a:pt x="2854" y="9447"/>
                    <a:pt x="4406" y="10566"/>
                    <a:pt x="6073" y="11502"/>
                  </a:cubicBezTo>
                  <a:cubicBezTo>
                    <a:pt x="6552" y="11776"/>
                    <a:pt x="7077" y="12027"/>
                    <a:pt x="7579" y="12300"/>
                  </a:cubicBezTo>
                  <a:cubicBezTo>
                    <a:pt x="9359" y="13214"/>
                    <a:pt x="11208" y="14172"/>
                    <a:pt x="12395" y="15770"/>
                  </a:cubicBezTo>
                  <a:cubicBezTo>
                    <a:pt x="12989" y="16546"/>
                    <a:pt x="13399" y="17505"/>
                    <a:pt x="13787" y="18418"/>
                  </a:cubicBezTo>
                  <a:cubicBezTo>
                    <a:pt x="14358" y="19696"/>
                    <a:pt x="14929" y="21043"/>
                    <a:pt x="16024" y="21978"/>
                  </a:cubicBezTo>
                  <a:cubicBezTo>
                    <a:pt x="16481" y="22366"/>
                    <a:pt x="16937" y="22572"/>
                    <a:pt x="17348" y="22572"/>
                  </a:cubicBezTo>
                  <a:lnTo>
                    <a:pt x="17531" y="22572"/>
                  </a:lnTo>
                  <a:cubicBezTo>
                    <a:pt x="17896" y="22503"/>
                    <a:pt x="18216" y="22321"/>
                    <a:pt x="18444" y="22024"/>
                  </a:cubicBezTo>
                  <a:cubicBezTo>
                    <a:pt x="18878" y="21408"/>
                    <a:pt x="18923" y="20472"/>
                    <a:pt x="18832" y="19856"/>
                  </a:cubicBezTo>
                  <a:cubicBezTo>
                    <a:pt x="18809" y="19719"/>
                    <a:pt x="18786" y="19582"/>
                    <a:pt x="18763" y="19445"/>
                  </a:cubicBezTo>
                  <a:cubicBezTo>
                    <a:pt x="18604" y="18577"/>
                    <a:pt x="18444" y="17687"/>
                    <a:pt x="18923" y="17071"/>
                  </a:cubicBezTo>
                  <a:cubicBezTo>
                    <a:pt x="19197" y="16683"/>
                    <a:pt x="19654" y="16500"/>
                    <a:pt x="20133" y="16295"/>
                  </a:cubicBezTo>
                  <a:cubicBezTo>
                    <a:pt x="20589" y="16089"/>
                    <a:pt x="21046" y="15884"/>
                    <a:pt x="21388" y="15496"/>
                  </a:cubicBezTo>
                  <a:cubicBezTo>
                    <a:pt x="22552" y="14241"/>
                    <a:pt x="21525" y="12278"/>
                    <a:pt x="20818" y="11228"/>
                  </a:cubicBezTo>
                  <a:cubicBezTo>
                    <a:pt x="18900" y="8375"/>
                    <a:pt x="16846" y="5590"/>
                    <a:pt x="14700" y="2942"/>
                  </a:cubicBezTo>
                  <a:lnTo>
                    <a:pt x="14678" y="2919"/>
                  </a:lnTo>
                  <a:cubicBezTo>
                    <a:pt x="14518" y="2760"/>
                    <a:pt x="14312" y="2554"/>
                    <a:pt x="14061" y="2326"/>
                  </a:cubicBezTo>
                  <a:cubicBezTo>
                    <a:pt x="12372" y="774"/>
                    <a:pt x="11573" y="66"/>
                    <a:pt x="11322" y="21"/>
                  </a:cubicBezTo>
                  <a:cubicBezTo>
                    <a:pt x="11265" y="7"/>
                    <a:pt x="11206" y="1"/>
                    <a:pt x="11144"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740803" y="1548924"/>
              <a:ext cx="173955" cy="167837"/>
            </a:xfrm>
            <a:custGeom>
              <a:avLst/>
              <a:gdLst/>
              <a:ahLst/>
              <a:cxnLst/>
              <a:rect l="l" t="t" r="r" b="b"/>
              <a:pathLst>
                <a:path w="6483" h="6255" extrusionOk="0">
                  <a:moveTo>
                    <a:pt x="1944" y="384"/>
                  </a:moveTo>
                  <a:cubicBezTo>
                    <a:pt x="2031" y="384"/>
                    <a:pt x="2125" y="410"/>
                    <a:pt x="2214" y="480"/>
                  </a:cubicBezTo>
                  <a:lnTo>
                    <a:pt x="2602" y="777"/>
                  </a:lnTo>
                  <a:lnTo>
                    <a:pt x="2580" y="822"/>
                  </a:lnTo>
                  <a:cubicBezTo>
                    <a:pt x="3675" y="1667"/>
                    <a:pt x="4634" y="2694"/>
                    <a:pt x="5456" y="3812"/>
                  </a:cubicBezTo>
                  <a:cubicBezTo>
                    <a:pt x="5752" y="4223"/>
                    <a:pt x="6072" y="4725"/>
                    <a:pt x="6003" y="5250"/>
                  </a:cubicBezTo>
                  <a:cubicBezTo>
                    <a:pt x="5958" y="5547"/>
                    <a:pt x="5729" y="5844"/>
                    <a:pt x="5387" y="5867"/>
                  </a:cubicBezTo>
                  <a:cubicBezTo>
                    <a:pt x="5377" y="5867"/>
                    <a:pt x="5367" y="5867"/>
                    <a:pt x="5358" y="5867"/>
                  </a:cubicBezTo>
                  <a:cubicBezTo>
                    <a:pt x="4984" y="5867"/>
                    <a:pt x="4695" y="5446"/>
                    <a:pt x="4428" y="5068"/>
                  </a:cubicBezTo>
                  <a:cubicBezTo>
                    <a:pt x="4360" y="4999"/>
                    <a:pt x="4314" y="4908"/>
                    <a:pt x="4269" y="4839"/>
                  </a:cubicBezTo>
                  <a:cubicBezTo>
                    <a:pt x="3607" y="3926"/>
                    <a:pt x="2557" y="3401"/>
                    <a:pt x="1552" y="2876"/>
                  </a:cubicBezTo>
                  <a:cubicBezTo>
                    <a:pt x="1301" y="2762"/>
                    <a:pt x="1073" y="2625"/>
                    <a:pt x="822" y="2511"/>
                  </a:cubicBezTo>
                  <a:cubicBezTo>
                    <a:pt x="457" y="2306"/>
                    <a:pt x="434" y="1941"/>
                    <a:pt x="525" y="1690"/>
                  </a:cubicBezTo>
                  <a:cubicBezTo>
                    <a:pt x="594" y="1461"/>
                    <a:pt x="799" y="1233"/>
                    <a:pt x="1142" y="1233"/>
                  </a:cubicBezTo>
                  <a:lnTo>
                    <a:pt x="1301" y="1233"/>
                  </a:lnTo>
                  <a:lnTo>
                    <a:pt x="1621" y="1279"/>
                  </a:lnTo>
                  <a:lnTo>
                    <a:pt x="1507" y="982"/>
                  </a:lnTo>
                  <a:cubicBezTo>
                    <a:pt x="1415" y="754"/>
                    <a:pt x="1530" y="571"/>
                    <a:pt x="1667" y="480"/>
                  </a:cubicBezTo>
                  <a:cubicBezTo>
                    <a:pt x="1731" y="428"/>
                    <a:pt x="1832" y="384"/>
                    <a:pt x="1944" y="384"/>
                  </a:cubicBezTo>
                  <a:close/>
                  <a:moveTo>
                    <a:pt x="1914" y="0"/>
                  </a:moveTo>
                  <a:cubicBezTo>
                    <a:pt x="1746" y="0"/>
                    <a:pt x="1579" y="52"/>
                    <a:pt x="1438" y="160"/>
                  </a:cubicBezTo>
                  <a:cubicBezTo>
                    <a:pt x="1210" y="343"/>
                    <a:pt x="1096" y="571"/>
                    <a:pt x="1096" y="845"/>
                  </a:cubicBezTo>
                  <a:cubicBezTo>
                    <a:pt x="617" y="868"/>
                    <a:pt x="297" y="1187"/>
                    <a:pt x="160" y="1553"/>
                  </a:cubicBezTo>
                  <a:cubicBezTo>
                    <a:pt x="0" y="1986"/>
                    <a:pt x="114" y="2557"/>
                    <a:pt x="662" y="2854"/>
                  </a:cubicBezTo>
                  <a:cubicBezTo>
                    <a:pt x="891" y="2968"/>
                    <a:pt x="1119" y="3105"/>
                    <a:pt x="1370" y="3219"/>
                  </a:cubicBezTo>
                  <a:cubicBezTo>
                    <a:pt x="2351" y="3721"/>
                    <a:pt x="3356" y="4223"/>
                    <a:pt x="3949" y="5068"/>
                  </a:cubicBezTo>
                  <a:cubicBezTo>
                    <a:pt x="4018" y="5136"/>
                    <a:pt x="4063" y="5205"/>
                    <a:pt x="4109" y="5273"/>
                  </a:cubicBezTo>
                  <a:cubicBezTo>
                    <a:pt x="4406" y="5730"/>
                    <a:pt x="4771" y="6255"/>
                    <a:pt x="5364" y="6255"/>
                  </a:cubicBezTo>
                  <a:lnTo>
                    <a:pt x="5387" y="6255"/>
                  </a:lnTo>
                  <a:cubicBezTo>
                    <a:pt x="5889" y="6232"/>
                    <a:pt x="6277" y="5821"/>
                    <a:pt x="6369" y="5296"/>
                  </a:cubicBezTo>
                  <a:cubicBezTo>
                    <a:pt x="6483" y="4634"/>
                    <a:pt x="6118" y="4063"/>
                    <a:pt x="5752" y="3584"/>
                  </a:cubicBezTo>
                  <a:cubicBezTo>
                    <a:pt x="5136" y="2717"/>
                    <a:pt x="4406" y="1918"/>
                    <a:pt x="3607" y="1187"/>
                  </a:cubicBezTo>
                  <a:lnTo>
                    <a:pt x="3652" y="1119"/>
                  </a:lnTo>
                  <a:lnTo>
                    <a:pt x="2443" y="183"/>
                  </a:lnTo>
                  <a:cubicBezTo>
                    <a:pt x="2287" y="63"/>
                    <a:pt x="2100" y="0"/>
                    <a:pt x="1914"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146698" y="1013421"/>
              <a:ext cx="1220664" cy="1321313"/>
            </a:xfrm>
            <a:custGeom>
              <a:avLst/>
              <a:gdLst/>
              <a:ahLst/>
              <a:cxnLst/>
              <a:rect l="l" t="t" r="r" b="b"/>
              <a:pathLst>
                <a:path w="45492" h="49243" extrusionOk="0">
                  <a:moveTo>
                    <a:pt x="19430" y="369"/>
                  </a:moveTo>
                  <a:cubicBezTo>
                    <a:pt x="20206" y="369"/>
                    <a:pt x="20995" y="711"/>
                    <a:pt x="21662" y="1012"/>
                  </a:cubicBezTo>
                  <a:cubicBezTo>
                    <a:pt x="26455" y="3295"/>
                    <a:pt x="30701" y="6742"/>
                    <a:pt x="33896" y="10964"/>
                  </a:cubicBezTo>
                  <a:cubicBezTo>
                    <a:pt x="34193" y="11466"/>
                    <a:pt x="34490" y="11969"/>
                    <a:pt x="34764" y="12425"/>
                  </a:cubicBezTo>
                  <a:cubicBezTo>
                    <a:pt x="36065" y="14662"/>
                    <a:pt x="37183" y="16602"/>
                    <a:pt x="39032" y="18839"/>
                  </a:cubicBezTo>
                  <a:cubicBezTo>
                    <a:pt x="39306" y="19159"/>
                    <a:pt x="39580" y="19478"/>
                    <a:pt x="39854" y="19798"/>
                  </a:cubicBezTo>
                  <a:cubicBezTo>
                    <a:pt x="41269" y="21464"/>
                    <a:pt x="42730" y="23199"/>
                    <a:pt x="43666" y="25207"/>
                  </a:cubicBezTo>
                  <a:cubicBezTo>
                    <a:pt x="44624" y="27284"/>
                    <a:pt x="45081" y="30343"/>
                    <a:pt x="43506" y="32603"/>
                  </a:cubicBezTo>
                  <a:cubicBezTo>
                    <a:pt x="42912" y="33447"/>
                    <a:pt x="42068" y="34132"/>
                    <a:pt x="41269" y="34794"/>
                  </a:cubicBezTo>
                  <a:cubicBezTo>
                    <a:pt x="40173" y="35684"/>
                    <a:pt x="39055" y="36597"/>
                    <a:pt x="38507" y="37921"/>
                  </a:cubicBezTo>
                  <a:cubicBezTo>
                    <a:pt x="38028" y="39062"/>
                    <a:pt x="38073" y="40318"/>
                    <a:pt x="38119" y="41550"/>
                  </a:cubicBezTo>
                  <a:cubicBezTo>
                    <a:pt x="38142" y="42463"/>
                    <a:pt x="38165" y="43422"/>
                    <a:pt x="37982" y="44312"/>
                  </a:cubicBezTo>
                  <a:cubicBezTo>
                    <a:pt x="37640" y="45796"/>
                    <a:pt x="36613" y="47074"/>
                    <a:pt x="35083" y="47896"/>
                  </a:cubicBezTo>
                  <a:cubicBezTo>
                    <a:pt x="33908" y="48523"/>
                    <a:pt x="32553" y="48846"/>
                    <a:pt x="31211" y="48846"/>
                  </a:cubicBezTo>
                  <a:cubicBezTo>
                    <a:pt x="30259" y="48846"/>
                    <a:pt x="29313" y="48684"/>
                    <a:pt x="28441" y="48352"/>
                  </a:cubicBezTo>
                  <a:cubicBezTo>
                    <a:pt x="24470" y="46846"/>
                    <a:pt x="21913" y="42828"/>
                    <a:pt x="20338" y="39952"/>
                  </a:cubicBezTo>
                  <a:cubicBezTo>
                    <a:pt x="19950" y="39268"/>
                    <a:pt x="19585" y="38560"/>
                    <a:pt x="19220" y="37830"/>
                  </a:cubicBezTo>
                  <a:cubicBezTo>
                    <a:pt x="17736" y="34999"/>
                    <a:pt x="16184" y="32055"/>
                    <a:pt x="13856" y="29795"/>
                  </a:cubicBezTo>
                  <a:cubicBezTo>
                    <a:pt x="12578" y="28540"/>
                    <a:pt x="11071" y="27535"/>
                    <a:pt x="9610" y="26554"/>
                  </a:cubicBezTo>
                  <a:cubicBezTo>
                    <a:pt x="8332" y="25687"/>
                    <a:pt x="7008" y="24819"/>
                    <a:pt x="5867" y="23792"/>
                  </a:cubicBezTo>
                  <a:cubicBezTo>
                    <a:pt x="3402" y="21601"/>
                    <a:pt x="1599" y="18634"/>
                    <a:pt x="777" y="15461"/>
                  </a:cubicBezTo>
                  <a:cubicBezTo>
                    <a:pt x="571" y="14685"/>
                    <a:pt x="389" y="13749"/>
                    <a:pt x="594" y="12882"/>
                  </a:cubicBezTo>
                  <a:cubicBezTo>
                    <a:pt x="914" y="11398"/>
                    <a:pt x="2192" y="10348"/>
                    <a:pt x="3584" y="9298"/>
                  </a:cubicBezTo>
                  <a:cubicBezTo>
                    <a:pt x="6734" y="6993"/>
                    <a:pt x="9816" y="4938"/>
                    <a:pt x="13217" y="4938"/>
                  </a:cubicBezTo>
                  <a:cubicBezTo>
                    <a:pt x="13513" y="4938"/>
                    <a:pt x="13833" y="4938"/>
                    <a:pt x="14152" y="4984"/>
                  </a:cubicBezTo>
                  <a:cubicBezTo>
                    <a:pt x="14582" y="5030"/>
                    <a:pt x="15086" y="5086"/>
                    <a:pt x="15581" y="5086"/>
                  </a:cubicBezTo>
                  <a:cubicBezTo>
                    <a:pt x="16561" y="5086"/>
                    <a:pt x="17509" y="4866"/>
                    <a:pt x="17782" y="3911"/>
                  </a:cubicBezTo>
                  <a:cubicBezTo>
                    <a:pt x="17919" y="3500"/>
                    <a:pt x="17805" y="3067"/>
                    <a:pt x="17713" y="2656"/>
                  </a:cubicBezTo>
                  <a:cubicBezTo>
                    <a:pt x="17645" y="2336"/>
                    <a:pt x="17576" y="2017"/>
                    <a:pt x="17599" y="1720"/>
                  </a:cubicBezTo>
                  <a:cubicBezTo>
                    <a:pt x="17690" y="944"/>
                    <a:pt x="18535" y="442"/>
                    <a:pt x="19288" y="373"/>
                  </a:cubicBezTo>
                  <a:cubicBezTo>
                    <a:pt x="19335" y="371"/>
                    <a:pt x="19383" y="369"/>
                    <a:pt x="19430" y="369"/>
                  </a:cubicBezTo>
                  <a:close/>
                  <a:moveTo>
                    <a:pt x="19480" y="0"/>
                  </a:moveTo>
                  <a:cubicBezTo>
                    <a:pt x="19408" y="0"/>
                    <a:pt x="19337" y="3"/>
                    <a:pt x="19265" y="8"/>
                  </a:cubicBezTo>
                  <a:cubicBezTo>
                    <a:pt x="18352" y="54"/>
                    <a:pt x="17348" y="670"/>
                    <a:pt x="17234" y="1674"/>
                  </a:cubicBezTo>
                  <a:cubicBezTo>
                    <a:pt x="17188" y="2040"/>
                    <a:pt x="17280" y="2405"/>
                    <a:pt x="17348" y="2747"/>
                  </a:cubicBezTo>
                  <a:cubicBezTo>
                    <a:pt x="17439" y="3112"/>
                    <a:pt x="17508" y="3478"/>
                    <a:pt x="17416" y="3820"/>
                  </a:cubicBezTo>
                  <a:cubicBezTo>
                    <a:pt x="17218" y="4508"/>
                    <a:pt x="16497" y="4704"/>
                    <a:pt x="15604" y="4704"/>
                  </a:cubicBezTo>
                  <a:cubicBezTo>
                    <a:pt x="15164" y="4704"/>
                    <a:pt x="14681" y="4656"/>
                    <a:pt x="14198" y="4596"/>
                  </a:cubicBezTo>
                  <a:cubicBezTo>
                    <a:pt x="13884" y="4561"/>
                    <a:pt x="13573" y="4544"/>
                    <a:pt x="13263" y="4544"/>
                  </a:cubicBezTo>
                  <a:cubicBezTo>
                    <a:pt x="9721" y="4544"/>
                    <a:pt x="6444" y="6734"/>
                    <a:pt x="3379" y="9001"/>
                  </a:cubicBezTo>
                  <a:cubicBezTo>
                    <a:pt x="1918" y="10074"/>
                    <a:pt x="571" y="11170"/>
                    <a:pt x="206" y="12790"/>
                  </a:cubicBezTo>
                  <a:cubicBezTo>
                    <a:pt x="1" y="13749"/>
                    <a:pt x="206" y="14776"/>
                    <a:pt x="412" y="15552"/>
                  </a:cubicBezTo>
                  <a:cubicBezTo>
                    <a:pt x="1256" y="18816"/>
                    <a:pt x="3105" y="21829"/>
                    <a:pt x="5616" y="24066"/>
                  </a:cubicBezTo>
                  <a:cubicBezTo>
                    <a:pt x="6780" y="25116"/>
                    <a:pt x="8104" y="26006"/>
                    <a:pt x="9382" y="26873"/>
                  </a:cubicBezTo>
                  <a:cubicBezTo>
                    <a:pt x="10843" y="27832"/>
                    <a:pt x="12326" y="28836"/>
                    <a:pt x="13582" y="30069"/>
                  </a:cubicBezTo>
                  <a:cubicBezTo>
                    <a:pt x="15887" y="32283"/>
                    <a:pt x="17416" y="35205"/>
                    <a:pt x="18877" y="38012"/>
                  </a:cubicBezTo>
                  <a:cubicBezTo>
                    <a:pt x="19243" y="38720"/>
                    <a:pt x="19631" y="39450"/>
                    <a:pt x="19996" y="40135"/>
                  </a:cubicBezTo>
                  <a:cubicBezTo>
                    <a:pt x="21616" y="43079"/>
                    <a:pt x="24218" y="47142"/>
                    <a:pt x="28304" y="48717"/>
                  </a:cubicBezTo>
                  <a:cubicBezTo>
                    <a:pt x="29217" y="49060"/>
                    <a:pt x="30221" y="49242"/>
                    <a:pt x="31226" y="49242"/>
                  </a:cubicBezTo>
                  <a:cubicBezTo>
                    <a:pt x="32618" y="49242"/>
                    <a:pt x="34033" y="48900"/>
                    <a:pt x="35243" y="48238"/>
                  </a:cubicBezTo>
                  <a:cubicBezTo>
                    <a:pt x="36886" y="47371"/>
                    <a:pt x="37982" y="46001"/>
                    <a:pt x="38347" y="44403"/>
                  </a:cubicBezTo>
                  <a:cubicBezTo>
                    <a:pt x="38553" y="43445"/>
                    <a:pt x="38530" y="42463"/>
                    <a:pt x="38484" y="41527"/>
                  </a:cubicBezTo>
                  <a:cubicBezTo>
                    <a:pt x="38439" y="40295"/>
                    <a:pt x="38416" y="39131"/>
                    <a:pt x="38849" y="38058"/>
                  </a:cubicBezTo>
                  <a:cubicBezTo>
                    <a:pt x="39374" y="36825"/>
                    <a:pt x="40402" y="35981"/>
                    <a:pt x="41497" y="35091"/>
                  </a:cubicBezTo>
                  <a:cubicBezTo>
                    <a:pt x="42342" y="34406"/>
                    <a:pt x="43186" y="33721"/>
                    <a:pt x="43825" y="32831"/>
                  </a:cubicBezTo>
                  <a:cubicBezTo>
                    <a:pt x="45492" y="30411"/>
                    <a:pt x="45012" y="27239"/>
                    <a:pt x="44008" y="25047"/>
                  </a:cubicBezTo>
                  <a:cubicBezTo>
                    <a:pt x="43049" y="22993"/>
                    <a:pt x="41566" y="21236"/>
                    <a:pt x="40128" y="19547"/>
                  </a:cubicBezTo>
                  <a:cubicBezTo>
                    <a:pt x="39854" y="19227"/>
                    <a:pt x="39580" y="18907"/>
                    <a:pt x="39329" y="18588"/>
                  </a:cubicBezTo>
                  <a:cubicBezTo>
                    <a:pt x="37480" y="16397"/>
                    <a:pt x="36430" y="14548"/>
                    <a:pt x="35083" y="12243"/>
                  </a:cubicBezTo>
                  <a:cubicBezTo>
                    <a:pt x="34809" y="11763"/>
                    <a:pt x="34535" y="11284"/>
                    <a:pt x="34216" y="10759"/>
                  </a:cubicBezTo>
                  <a:lnTo>
                    <a:pt x="34216" y="10736"/>
                  </a:lnTo>
                  <a:cubicBezTo>
                    <a:pt x="30975" y="6468"/>
                    <a:pt x="26684" y="2998"/>
                    <a:pt x="21822" y="670"/>
                  </a:cubicBezTo>
                  <a:cubicBezTo>
                    <a:pt x="21128" y="355"/>
                    <a:pt x="20317" y="0"/>
                    <a:pt x="19480"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2"/>
          <p:cNvSpPr/>
          <p:nvPr/>
        </p:nvSpPr>
        <p:spPr>
          <a:xfrm>
            <a:off x="543257" y="3040050"/>
            <a:ext cx="6762" cy="7003"/>
          </a:xfrm>
          <a:custGeom>
            <a:avLst/>
            <a:gdLst/>
            <a:ahLst/>
            <a:cxnLst/>
            <a:rect l="l" t="t" r="r" b="b"/>
            <a:pathLst>
              <a:path w="252" h="261" extrusionOk="0">
                <a:moveTo>
                  <a:pt x="114" y="0"/>
                </a:moveTo>
                <a:cubicBezTo>
                  <a:pt x="82" y="0"/>
                  <a:pt x="52" y="34"/>
                  <a:pt x="15" y="34"/>
                </a:cubicBezTo>
                <a:cubicBezTo>
                  <a:pt x="10" y="34"/>
                  <a:pt x="5" y="33"/>
                  <a:pt x="0" y="32"/>
                </a:cubicBezTo>
                <a:lnTo>
                  <a:pt x="0" y="32"/>
                </a:lnTo>
                <a:lnTo>
                  <a:pt x="251" y="260"/>
                </a:lnTo>
                <a:cubicBezTo>
                  <a:pt x="192" y="48"/>
                  <a:pt x="152" y="0"/>
                  <a:pt x="11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69193" y="3382034"/>
            <a:ext cx="3810" cy="2898"/>
          </a:xfrm>
          <a:custGeom>
            <a:avLst/>
            <a:gdLst/>
            <a:ahLst/>
            <a:cxnLst/>
            <a:rect l="l" t="t" r="r" b="b"/>
            <a:pathLst>
              <a:path w="142" h="108" extrusionOk="0">
                <a:moveTo>
                  <a:pt x="142" y="0"/>
                </a:moveTo>
                <a:cubicBezTo>
                  <a:pt x="119" y="0"/>
                  <a:pt x="119" y="23"/>
                  <a:pt x="96" y="23"/>
                </a:cubicBezTo>
                <a:cubicBezTo>
                  <a:pt x="27" y="83"/>
                  <a:pt x="0" y="108"/>
                  <a:pt x="4" y="108"/>
                </a:cubicBezTo>
                <a:cubicBezTo>
                  <a:pt x="8" y="108"/>
                  <a:pt x="64" y="65"/>
                  <a:pt x="14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88733" y="3316508"/>
            <a:ext cx="1878" cy="1851"/>
          </a:xfrm>
          <a:custGeom>
            <a:avLst/>
            <a:gdLst/>
            <a:ahLst/>
            <a:cxnLst/>
            <a:rect l="l" t="t" r="r" b="b"/>
            <a:pathLst>
              <a:path w="70" h="69" extrusionOk="0">
                <a:moveTo>
                  <a:pt x="69" y="0"/>
                </a:moveTo>
                <a:cubicBezTo>
                  <a:pt x="46" y="23"/>
                  <a:pt x="23" y="46"/>
                  <a:pt x="1" y="69"/>
                </a:cubicBezTo>
                <a:cubicBezTo>
                  <a:pt x="23" y="46"/>
                  <a:pt x="46" y="23"/>
                  <a:pt x="6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42640" y="3040264"/>
            <a:ext cx="1234" cy="644"/>
          </a:xfrm>
          <a:custGeom>
            <a:avLst/>
            <a:gdLst/>
            <a:ahLst/>
            <a:cxnLst/>
            <a:rect l="l" t="t" r="r" b="b"/>
            <a:pathLst>
              <a:path w="46" h="24" extrusionOk="0">
                <a:moveTo>
                  <a:pt x="0" y="1"/>
                </a:moveTo>
                <a:lnTo>
                  <a:pt x="0" y="24"/>
                </a:lnTo>
                <a:lnTo>
                  <a:pt x="46" y="24"/>
                </a:lnTo>
                <a:lnTo>
                  <a:pt x="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05262" y="2931269"/>
            <a:ext cx="9230" cy="16019"/>
          </a:xfrm>
          <a:custGeom>
            <a:avLst/>
            <a:gdLst/>
            <a:ahLst/>
            <a:cxnLst/>
            <a:rect l="l" t="t" r="r" b="b"/>
            <a:pathLst>
              <a:path w="344" h="597" extrusionOk="0">
                <a:moveTo>
                  <a:pt x="1" y="0"/>
                </a:moveTo>
                <a:lnTo>
                  <a:pt x="1" y="0"/>
                </a:lnTo>
                <a:cubicBezTo>
                  <a:pt x="22" y="43"/>
                  <a:pt x="48" y="86"/>
                  <a:pt x="75" y="130"/>
                </a:cubicBezTo>
                <a:lnTo>
                  <a:pt x="75" y="130"/>
                </a:lnTo>
                <a:cubicBezTo>
                  <a:pt x="55" y="87"/>
                  <a:pt x="31" y="44"/>
                  <a:pt x="1" y="0"/>
                </a:cubicBezTo>
                <a:close/>
                <a:moveTo>
                  <a:pt x="75" y="130"/>
                </a:moveTo>
                <a:lnTo>
                  <a:pt x="75" y="130"/>
                </a:lnTo>
                <a:cubicBezTo>
                  <a:pt x="193" y="379"/>
                  <a:pt x="166" y="596"/>
                  <a:pt x="250" y="596"/>
                </a:cubicBezTo>
                <a:cubicBezTo>
                  <a:pt x="272" y="596"/>
                  <a:pt x="301" y="581"/>
                  <a:pt x="343" y="548"/>
                </a:cubicBezTo>
                <a:cubicBezTo>
                  <a:pt x="274" y="408"/>
                  <a:pt x="164" y="269"/>
                  <a:pt x="75" y="13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328459" y="3555964"/>
            <a:ext cx="11055" cy="20849"/>
          </a:xfrm>
          <a:custGeom>
            <a:avLst/>
            <a:gdLst/>
            <a:ahLst/>
            <a:cxnLst/>
            <a:rect l="l" t="t" r="r" b="b"/>
            <a:pathLst>
              <a:path w="412" h="777" extrusionOk="0">
                <a:moveTo>
                  <a:pt x="0" y="1"/>
                </a:moveTo>
                <a:lnTo>
                  <a:pt x="343" y="777"/>
                </a:lnTo>
                <a:cubicBezTo>
                  <a:pt x="365" y="526"/>
                  <a:pt x="388" y="275"/>
                  <a:pt x="411" y="24"/>
                </a:cubicBezTo>
                <a:cubicBezTo>
                  <a:pt x="274" y="24"/>
                  <a:pt x="137" y="1"/>
                  <a:pt x="0" y="1"/>
                </a:cubicBezTo>
                <a:close/>
              </a:path>
            </a:pathLst>
          </a:custGeom>
          <a:solidFill>
            <a:srgbClr val="90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720205" y="3392189"/>
            <a:ext cx="1149638" cy="1033749"/>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906577" y="4127134"/>
            <a:ext cx="808463" cy="662172"/>
          </a:xfrm>
          <a:custGeom>
            <a:avLst/>
            <a:gdLst/>
            <a:ahLst/>
            <a:cxnLst/>
            <a:rect l="l" t="t" r="r" b="b"/>
            <a:pathLst>
              <a:path w="30130" h="24678" extrusionOk="0">
                <a:moveTo>
                  <a:pt x="13808" y="1"/>
                </a:moveTo>
                <a:cubicBezTo>
                  <a:pt x="13167" y="1"/>
                  <a:pt x="12610" y="60"/>
                  <a:pt x="12166" y="174"/>
                </a:cubicBezTo>
                <a:cubicBezTo>
                  <a:pt x="7898" y="356"/>
                  <a:pt x="3812" y="2981"/>
                  <a:pt x="1918" y="6793"/>
                </a:cubicBezTo>
                <a:cubicBezTo>
                  <a:pt x="0" y="10605"/>
                  <a:pt x="343" y="15466"/>
                  <a:pt x="2762" y="18959"/>
                </a:cubicBezTo>
                <a:cubicBezTo>
                  <a:pt x="5438" y="22859"/>
                  <a:pt x="10196" y="24677"/>
                  <a:pt x="15004" y="24677"/>
                </a:cubicBezTo>
                <a:cubicBezTo>
                  <a:pt x="17005" y="24677"/>
                  <a:pt x="19014" y="24362"/>
                  <a:pt x="20885" y="23752"/>
                </a:cubicBezTo>
                <a:cubicBezTo>
                  <a:pt x="25108" y="22383"/>
                  <a:pt x="29239" y="19187"/>
                  <a:pt x="29673" y="14759"/>
                </a:cubicBezTo>
                <a:cubicBezTo>
                  <a:pt x="30130" y="10125"/>
                  <a:pt x="27048" y="5492"/>
                  <a:pt x="23122" y="2958"/>
                </a:cubicBezTo>
                <a:cubicBezTo>
                  <a:pt x="19936" y="876"/>
                  <a:pt x="16262" y="1"/>
                  <a:pt x="1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871647" y="2142412"/>
            <a:ext cx="273182" cy="633301"/>
          </a:xfrm>
          <a:custGeom>
            <a:avLst/>
            <a:gdLst/>
            <a:ahLst/>
            <a:cxnLst/>
            <a:rect l="l" t="t" r="r" b="b"/>
            <a:pathLst>
              <a:path w="10181" h="23602" extrusionOk="0">
                <a:moveTo>
                  <a:pt x="10180" y="0"/>
                </a:moveTo>
                <a:cubicBezTo>
                  <a:pt x="6665" y="776"/>
                  <a:pt x="3515" y="3150"/>
                  <a:pt x="1895" y="6368"/>
                </a:cubicBezTo>
                <a:cubicBezTo>
                  <a:pt x="0" y="10180"/>
                  <a:pt x="320" y="15019"/>
                  <a:pt x="2739" y="18534"/>
                </a:cubicBezTo>
                <a:cubicBezTo>
                  <a:pt x="4520" y="21113"/>
                  <a:pt x="7190" y="22780"/>
                  <a:pt x="10180" y="23601"/>
                </a:cubicBezTo>
                <a:lnTo>
                  <a:pt x="10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one column">
  <p:cSld name="ONE_COLUMN_TEXT_1">
    <p:spTree>
      <p:nvGrpSpPr>
        <p:cNvPr id="1" name="Shape 777"/>
        <p:cNvGrpSpPr/>
        <p:nvPr/>
      </p:nvGrpSpPr>
      <p:grpSpPr>
        <a:xfrm>
          <a:off x="0" y="0"/>
          <a:ext cx="0" cy="0"/>
          <a:chOff x="0" y="0"/>
          <a:chExt cx="0" cy="0"/>
        </a:xfrm>
      </p:grpSpPr>
      <p:sp>
        <p:nvSpPr>
          <p:cNvPr id="778" name="Google Shape;778;p20"/>
          <p:cNvSpPr/>
          <p:nvPr/>
        </p:nvSpPr>
        <p:spPr>
          <a:xfrm rot="10800000">
            <a:off x="23932" y="3868134"/>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0"/>
          <p:cNvSpPr/>
          <p:nvPr/>
        </p:nvSpPr>
        <p:spPr>
          <a:xfrm>
            <a:off x="617473" y="2650"/>
            <a:ext cx="1687711" cy="896526"/>
          </a:xfrm>
          <a:custGeom>
            <a:avLst/>
            <a:gdLst/>
            <a:ahLst/>
            <a:cxnLst/>
            <a:rect l="l" t="t" r="r" b="b"/>
            <a:pathLst>
              <a:path w="66537" h="35345" extrusionOk="0">
                <a:moveTo>
                  <a:pt x="1" y="0"/>
                </a:moveTo>
                <a:cubicBezTo>
                  <a:pt x="1553" y="2534"/>
                  <a:pt x="3904" y="4451"/>
                  <a:pt x="6848" y="5067"/>
                </a:cubicBezTo>
                <a:cubicBezTo>
                  <a:pt x="7702" y="5239"/>
                  <a:pt x="8564" y="5299"/>
                  <a:pt x="9429" y="5299"/>
                </a:cubicBezTo>
                <a:cubicBezTo>
                  <a:pt x="11417" y="5299"/>
                  <a:pt x="13427" y="4983"/>
                  <a:pt x="15422" y="4983"/>
                </a:cubicBezTo>
                <a:cubicBezTo>
                  <a:pt x="15668" y="4983"/>
                  <a:pt x="15915" y="4988"/>
                  <a:pt x="16161" y="4999"/>
                </a:cubicBezTo>
                <a:cubicBezTo>
                  <a:pt x="19265" y="5113"/>
                  <a:pt x="22780" y="6756"/>
                  <a:pt x="23260" y="9838"/>
                </a:cubicBezTo>
                <a:cubicBezTo>
                  <a:pt x="23488" y="11344"/>
                  <a:pt x="22894" y="12851"/>
                  <a:pt x="22324" y="14289"/>
                </a:cubicBezTo>
                <a:cubicBezTo>
                  <a:pt x="21046" y="17370"/>
                  <a:pt x="19699" y="20497"/>
                  <a:pt x="19334" y="23807"/>
                </a:cubicBezTo>
                <a:cubicBezTo>
                  <a:pt x="18968" y="27116"/>
                  <a:pt x="19745" y="30746"/>
                  <a:pt x="22164" y="33051"/>
                </a:cubicBezTo>
                <a:cubicBezTo>
                  <a:pt x="23818" y="34607"/>
                  <a:pt x="26074" y="35345"/>
                  <a:pt x="28351" y="35345"/>
                </a:cubicBezTo>
                <a:cubicBezTo>
                  <a:pt x="29783" y="35345"/>
                  <a:pt x="31223" y="35053"/>
                  <a:pt x="32527" y="34489"/>
                </a:cubicBezTo>
                <a:cubicBezTo>
                  <a:pt x="35928" y="33005"/>
                  <a:pt x="38438" y="29947"/>
                  <a:pt x="39922" y="26569"/>
                </a:cubicBezTo>
                <a:cubicBezTo>
                  <a:pt x="41018" y="24012"/>
                  <a:pt x="41611" y="21250"/>
                  <a:pt x="43026" y="18876"/>
                </a:cubicBezTo>
                <a:cubicBezTo>
                  <a:pt x="45446" y="14768"/>
                  <a:pt x="49942" y="12348"/>
                  <a:pt x="54439" y="10728"/>
                </a:cubicBezTo>
                <a:cubicBezTo>
                  <a:pt x="57977" y="9472"/>
                  <a:pt x="61903" y="8400"/>
                  <a:pt x="64231" y="5432"/>
                </a:cubicBezTo>
                <a:cubicBezTo>
                  <a:pt x="65441" y="3880"/>
                  <a:pt x="66080" y="1940"/>
                  <a:pt x="66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0"/>
          <p:cNvSpPr/>
          <p:nvPr/>
        </p:nvSpPr>
        <p:spPr>
          <a:xfrm>
            <a:off x="435684" y="37781"/>
            <a:ext cx="1766444" cy="1046205"/>
          </a:xfrm>
          <a:custGeom>
            <a:avLst/>
            <a:gdLst/>
            <a:ahLst/>
            <a:cxnLst/>
            <a:rect l="l" t="t" r="r" b="b"/>
            <a:pathLst>
              <a:path w="69641" h="41246" extrusionOk="0">
                <a:moveTo>
                  <a:pt x="1" y="0"/>
                </a:moveTo>
                <a:cubicBezTo>
                  <a:pt x="297" y="2146"/>
                  <a:pt x="1050" y="4268"/>
                  <a:pt x="2215" y="6072"/>
                </a:cubicBezTo>
                <a:cubicBezTo>
                  <a:pt x="3904" y="8674"/>
                  <a:pt x="6323" y="10408"/>
                  <a:pt x="9039" y="10956"/>
                </a:cubicBezTo>
                <a:cubicBezTo>
                  <a:pt x="9916" y="11127"/>
                  <a:pt x="10802" y="11188"/>
                  <a:pt x="11687" y="11188"/>
                </a:cubicBezTo>
                <a:cubicBezTo>
                  <a:pt x="12692" y="11188"/>
                  <a:pt x="13694" y="11110"/>
                  <a:pt x="14677" y="11025"/>
                </a:cubicBezTo>
                <a:cubicBezTo>
                  <a:pt x="15665" y="10950"/>
                  <a:pt x="16683" y="10876"/>
                  <a:pt x="17694" y="10876"/>
                </a:cubicBezTo>
                <a:cubicBezTo>
                  <a:pt x="17922" y="10876"/>
                  <a:pt x="18149" y="10879"/>
                  <a:pt x="18375" y="10888"/>
                </a:cubicBezTo>
                <a:cubicBezTo>
                  <a:pt x="21479" y="11025"/>
                  <a:pt x="24857" y="12668"/>
                  <a:pt x="25291" y="15567"/>
                </a:cubicBezTo>
                <a:cubicBezTo>
                  <a:pt x="25496" y="16982"/>
                  <a:pt x="24994" y="18374"/>
                  <a:pt x="24355" y="19904"/>
                </a:cubicBezTo>
                <a:lnTo>
                  <a:pt x="24127" y="20474"/>
                </a:lnTo>
                <a:cubicBezTo>
                  <a:pt x="22940" y="23373"/>
                  <a:pt x="21707" y="26340"/>
                  <a:pt x="21365" y="29490"/>
                </a:cubicBezTo>
                <a:cubicBezTo>
                  <a:pt x="20954" y="33279"/>
                  <a:pt x="22027" y="36794"/>
                  <a:pt x="24264" y="38894"/>
                </a:cubicBezTo>
                <a:cubicBezTo>
                  <a:pt x="25884" y="40424"/>
                  <a:pt x="28190" y="41245"/>
                  <a:pt x="30609" y="41245"/>
                </a:cubicBezTo>
                <a:cubicBezTo>
                  <a:pt x="32024" y="41245"/>
                  <a:pt x="33485" y="40949"/>
                  <a:pt x="34832" y="40355"/>
                </a:cubicBezTo>
                <a:cubicBezTo>
                  <a:pt x="38005" y="38986"/>
                  <a:pt x="40652" y="36132"/>
                  <a:pt x="42319" y="32343"/>
                </a:cubicBezTo>
                <a:cubicBezTo>
                  <a:pt x="42729" y="31362"/>
                  <a:pt x="43095" y="30335"/>
                  <a:pt x="43437" y="29330"/>
                </a:cubicBezTo>
                <a:cubicBezTo>
                  <a:pt x="43985" y="27756"/>
                  <a:pt x="44556" y="26112"/>
                  <a:pt x="45400" y="24674"/>
                </a:cubicBezTo>
                <a:cubicBezTo>
                  <a:pt x="47409" y="21273"/>
                  <a:pt x="51106" y="18648"/>
                  <a:pt x="56721" y="16617"/>
                </a:cubicBezTo>
                <a:cubicBezTo>
                  <a:pt x="57132" y="16480"/>
                  <a:pt x="57589" y="16320"/>
                  <a:pt x="58022" y="16160"/>
                </a:cubicBezTo>
                <a:cubicBezTo>
                  <a:pt x="61218" y="15065"/>
                  <a:pt x="64505" y="13901"/>
                  <a:pt x="66582" y="11253"/>
                </a:cubicBezTo>
                <a:cubicBezTo>
                  <a:pt x="68020" y="9427"/>
                  <a:pt x="68636" y="7144"/>
                  <a:pt x="69024" y="5341"/>
                </a:cubicBezTo>
                <a:cubicBezTo>
                  <a:pt x="69367" y="3675"/>
                  <a:pt x="69595" y="1849"/>
                  <a:pt x="69641" y="0"/>
                </a:cubicBezTo>
                <a:lnTo>
                  <a:pt x="69275" y="0"/>
                </a:lnTo>
                <a:cubicBezTo>
                  <a:pt x="69207" y="1826"/>
                  <a:pt x="69001" y="3606"/>
                  <a:pt x="68659" y="5250"/>
                </a:cubicBezTo>
                <a:cubicBezTo>
                  <a:pt x="68294" y="7007"/>
                  <a:pt x="67678" y="9267"/>
                  <a:pt x="66285" y="11025"/>
                </a:cubicBezTo>
                <a:cubicBezTo>
                  <a:pt x="64277" y="13581"/>
                  <a:pt x="61035" y="14722"/>
                  <a:pt x="57885" y="15818"/>
                </a:cubicBezTo>
                <a:cubicBezTo>
                  <a:pt x="57452" y="15955"/>
                  <a:pt x="57018" y="16115"/>
                  <a:pt x="56584" y="16274"/>
                </a:cubicBezTo>
                <a:cubicBezTo>
                  <a:pt x="50901" y="18306"/>
                  <a:pt x="47135" y="20999"/>
                  <a:pt x="45080" y="24469"/>
                </a:cubicBezTo>
                <a:cubicBezTo>
                  <a:pt x="44190" y="25952"/>
                  <a:pt x="43620" y="27619"/>
                  <a:pt x="43072" y="29216"/>
                </a:cubicBezTo>
                <a:cubicBezTo>
                  <a:pt x="42729" y="30198"/>
                  <a:pt x="42387" y="31225"/>
                  <a:pt x="41953" y="32184"/>
                </a:cubicBezTo>
                <a:cubicBezTo>
                  <a:pt x="40356" y="35881"/>
                  <a:pt x="37776" y="38666"/>
                  <a:pt x="34672" y="40013"/>
                </a:cubicBezTo>
                <a:cubicBezTo>
                  <a:pt x="33363" y="40586"/>
                  <a:pt x="31958" y="40864"/>
                  <a:pt x="30582" y="40864"/>
                </a:cubicBezTo>
                <a:cubicBezTo>
                  <a:pt x="28286" y="40864"/>
                  <a:pt x="26070" y="40090"/>
                  <a:pt x="24515" y="38620"/>
                </a:cubicBezTo>
                <a:cubicBezTo>
                  <a:pt x="22369" y="36589"/>
                  <a:pt x="21342" y="33188"/>
                  <a:pt x="21753" y="29536"/>
                </a:cubicBezTo>
                <a:cubicBezTo>
                  <a:pt x="22095" y="26454"/>
                  <a:pt x="23305" y="23487"/>
                  <a:pt x="24492" y="20634"/>
                </a:cubicBezTo>
                <a:lnTo>
                  <a:pt x="24720" y="20063"/>
                </a:lnTo>
                <a:cubicBezTo>
                  <a:pt x="25337" y="18534"/>
                  <a:pt x="25884" y="17028"/>
                  <a:pt x="25656" y="15498"/>
                </a:cubicBezTo>
                <a:cubicBezTo>
                  <a:pt x="25200" y="12394"/>
                  <a:pt x="21639" y="10637"/>
                  <a:pt x="18375" y="10500"/>
                </a:cubicBezTo>
                <a:cubicBezTo>
                  <a:pt x="18153" y="10491"/>
                  <a:pt x="17929" y="10488"/>
                  <a:pt x="17705" y="10488"/>
                </a:cubicBezTo>
                <a:cubicBezTo>
                  <a:pt x="16684" y="10488"/>
                  <a:pt x="15646" y="10566"/>
                  <a:pt x="14654" y="10659"/>
                </a:cubicBezTo>
                <a:cubicBezTo>
                  <a:pt x="13672" y="10732"/>
                  <a:pt x="12682" y="10811"/>
                  <a:pt x="11697" y="10811"/>
                </a:cubicBezTo>
                <a:cubicBezTo>
                  <a:pt x="10829" y="10811"/>
                  <a:pt x="9963" y="10750"/>
                  <a:pt x="9108" y="10568"/>
                </a:cubicBezTo>
                <a:cubicBezTo>
                  <a:pt x="6506" y="10043"/>
                  <a:pt x="4178" y="8377"/>
                  <a:pt x="2534" y="5866"/>
                </a:cubicBezTo>
                <a:cubicBezTo>
                  <a:pt x="1393" y="4109"/>
                  <a:pt x="662" y="2077"/>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0"/>
          <p:cNvSpPr/>
          <p:nvPr/>
        </p:nvSpPr>
        <p:spPr>
          <a:xfrm>
            <a:off x="1760638" y="4864466"/>
            <a:ext cx="880750" cy="279031"/>
          </a:xfrm>
          <a:custGeom>
            <a:avLst/>
            <a:gdLst/>
            <a:ahLst/>
            <a:cxnLst/>
            <a:rect l="l" t="t" r="r" b="b"/>
            <a:pathLst>
              <a:path w="32824" h="10399" extrusionOk="0">
                <a:moveTo>
                  <a:pt x="24249" y="1"/>
                </a:moveTo>
                <a:cubicBezTo>
                  <a:pt x="19720" y="1"/>
                  <a:pt x="14355" y="1645"/>
                  <a:pt x="10797" y="2889"/>
                </a:cubicBezTo>
                <a:cubicBezTo>
                  <a:pt x="6300" y="4464"/>
                  <a:pt x="2694" y="7089"/>
                  <a:pt x="1" y="10399"/>
                </a:cubicBezTo>
                <a:lnTo>
                  <a:pt x="32709" y="10399"/>
                </a:lnTo>
                <a:cubicBezTo>
                  <a:pt x="32823" y="8961"/>
                  <a:pt x="32801" y="7523"/>
                  <a:pt x="32618" y="6108"/>
                </a:cubicBezTo>
                <a:cubicBezTo>
                  <a:pt x="32053" y="1465"/>
                  <a:pt x="28523" y="1"/>
                  <a:pt x="24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0"/>
          <p:cNvSpPr/>
          <p:nvPr/>
        </p:nvSpPr>
        <p:spPr>
          <a:xfrm>
            <a:off x="4458118" y="4510202"/>
            <a:ext cx="871527" cy="633313"/>
          </a:xfrm>
          <a:custGeom>
            <a:avLst/>
            <a:gdLst/>
            <a:ahLst/>
            <a:cxnLst/>
            <a:rect l="l" t="t" r="r" b="b"/>
            <a:pathLst>
              <a:path w="20521" h="14912" extrusionOk="0">
                <a:moveTo>
                  <a:pt x="17625" y="1"/>
                </a:moveTo>
                <a:cubicBezTo>
                  <a:pt x="17586" y="1"/>
                  <a:pt x="17547" y="3"/>
                  <a:pt x="17507" y="7"/>
                </a:cubicBezTo>
                <a:cubicBezTo>
                  <a:pt x="17302" y="7"/>
                  <a:pt x="17097" y="121"/>
                  <a:pt x="16960" y="281"/>
                </a:cubicBezTo>
                <a:cubicBezTo>
                  <a:pt x="16709" y="623"/>
                  <a:pt x="16549" y="1011"/>
                  <a:pt x="16366" y="1377"/>
                </a:cubicBezTo>
                <a:cubicBezTo>
                  <a:pt x="16024" y="2130"/>
                  <a:pt x="15773" y="2906"/>
                  <a:pt x="15636" y="3728"/>
                </a:cubicBezTo>
                <a:cubicBezTo>
                  <a:pt x="15476" y="4526"/>
                  <a:pt x="15362" y="5348"/>
                  <a:pt x="14974" y="6056"/>
                </a:cubicBezTo>
                <a:cubicBezTo>
                  <a:pt x="14768" y="6421"/>
                  <a:pt x="14494" y="6740"/>
                  <a:pt x="14129" y="6923"/>
                </a:cubicBezTo>
                <a:cubicBezTo>
                  <a:pt x="13787" y="7128"/>
                  <a:pt x="13376" y="7220"/>
                  <a:pt x="12965" y="7265"/>
                </a:cubicBezTo>
                <a:cubicBezTo>
                  <a:pt x="12771" y="7282"/>
                  <a:pt x="12576" y="7288"/>
                  <a:pt x="12380" y="7288"/>
                </a:cubicBezTo>
                <a:cubicBezTo>
                  <a:pt x="11910" y="7288"/>
                  <a:pt x="11434" y="7254"/>
                  <a:pt x="10957" y="7254"/>
                </a:cubicBezTo>
                <a:cubicBezTo>
                  <a:pt x="10812" y="7254"/>
                  <a:pt x="10668" y="7257"/>
                  <a:pt x="10523" y="7265"/>
                </a:cubicBezTo>
                <a:cubicBezTo>
                  <a:pt x="9701" y="7311"/>
                  <a:pt x="8879" y="7448"/>
                  <a:pt x="8103" y="7722"/>
                </a:cubicBezTo>
                <a:cubicBezTo>
                  <a:pt x="7715" y="7859"/>
                  <a:pt x="7327" y="7996"/>
                  <a:pt x="6962" y="8224"/>
                </a:cubicBezTo>
                <a:cubicBezTo>
                  <a:pt x="6620" y="8430"/>
                  <a:pt x="6300" y="8726"/>
                  <a:pt x="6095" y="9091"/>
                </a:cubicBezTo>
                <a:cubicBezTo>
                  <a:pt x="5684" y="9822"/>
                  <a:pt x="5684" y="10689"/>
                  <a:pt x="5593" y="11488"/>
                </a:cubicBezTo>
                <a:cubicBezTo>
                  <a:pt x="5547" y="11899"/>
                  <a:pt x="5478" y="12310"/>
                  <a:pt x="5342" y="12675"/>
                </a:cubicBezTo>
                <a:cubicBezTo>
                  <a:pt x="5182" y="13063"/>
                  <a:pt x="4953" y="13405"/>
                  <a:pt x="4680" y="13702"/>
                </a:cubicBezTo>
                <a:cubicBezTo>
                  <a:pt x="4155" y="14296"/>
                  <a:pt x="3401" y="14729"/>
                  <a:pt x="2602" y="14843"/>
                </a:cubicBezTo>
                <a:cubicBezTo>
                  <a:pt x="2430" y="14872"/>
                  <a:pt x="2258" y="14885"/>
                  <a:pt x="2086" y="14885"/>
                </a:cubicBezTo>
                <a:cubicBezTo>
                  <a:pt x="1847" y="14885"/>
                  <a:pt x="1609" y="14860"/>
                  <a:pt x="1370" y="14821"/>
                </a:cubicBezTo>
                <a:cubicBezTo>
                  <a:pt x="1163" y="14796"/>
                  <a:pt x="942" y="14772"/>
                  <a:pt x="719" y="14772"/>
                </a:cubicBezTo>
                <a:cubicBezTo>
                  <a:pt x="525" y="14772"/>
                  <a:pt x="329" y="14790"/>
                  <a:pt x="137" y="14843"/>
                </a:cubicBezTo>
                <a:cubicBezTo>
                  <a:pt x="92" y="14866"/>
                  <a:pt x="46" y="14889"/>
                  <a:pt x="0" y="14912"/>
                </a:cubicBezTo>
                <a:lnTo>
                  <a:pt x="3538" y="14912"/>
                </a:lnTo>
                <a:cubicBezTo>
                  <a:pt x="4063" y="14706"/>
                  <a:pt x="4565" y="14364"/>
                  <a:pt x="4953" y="13930"/>
                </a:cubicBezTo>
                <a:cubicBezTo>
                  <a:pt x="5250" y="13611"/>
                  <a:pt x="5501" y="13223"/>
                  <a:pt x="5661" y="12812"/>
                </a:cubicBezTo>
                <a:cubicBezTo>
                  <a:pt x="5844" y="12378"/>
                  <a:pt x="5912" y="11945"/>
                  <a:pt x="5958" y="11534"/>
                </a:cubicBezTo>
                <a:cubicBezTo>
                  <a:pt x="6049" y="10712"/>
                  <a:pt x="6072" y="9890"/>
                  <a:pt x="6414" y="9274"/>
                </a:cubicBezTo>
                <a:cubicBezTo>
                  <a:pt x="6757" y="8658"/>
                  <a:pt x="7464" y="8315"/>
                  <a:pt x="8218" y="8064"/>
                </a:cubicBezTo>
                <a:cubicBezTo>
                  <a:pt x="8971" y="7813"/>
                  <a:pt x="9747" y="7653"/>
                  <a:pt x="10546" y="7608"/>
                </a:cubicBezTo>
                <a:cubicBezTo>
                  <a:pt x="10685" y="7600"/>
                  <a:pt x="10826" y="7597"/>
                  <a:pt x="10969" y="7597"/>
                </a:cubicBezTo>
                <a:cubicBezTo>
                  <a:pt x="11377" y="7597"/>
                  <a:pt x="11798" y="7622"/>
                  <a:pt x="12230" y="7622"/>
                </a:cubicBezTo>
                <a:cubicBezTo>
                  <a:pt x="12486" y="7622"/>
                  <a:pt x="12746" y="7613"/>
                  <a:pt x="13011" y="7585"/>
                </a:cubicBezTo>
                <a:cubicBezTo>
                  <a:pt x="13445" y="7539"/>
                  <a:pt x="13901" y="7448"/>
                  <a:pt x="14289" y="7197"/>
                </a:cubicBezTo>
                <a:cubicBezTo>
                  <a:pt x="14700" y="6969"/>
                  <a:pt x="15019" y="6604"/>
                  <a:pt x="15225" y="6215"/>
                </a:cubicBezTo>
                <a:cubicBezTo>
                  <a:pt x="15636" y="5417"/>
                  <a:pt x="15727" y="4549"/>
                  <a:pt x="15864" y="3773"/>
                </a:cubicBezTo>
                <a:cubicBezTo>
                  <a:pt x="16001" y="2974"/>
                  <a:pt x="16229" y="2198"/>
                  <a:pt x="16549" y="1445"/>
                </a:cubicBezTo>
                <a:cubicBezTo>
                  <a:pt x="16709" y="1103"/>
                  <a:pt x="16868" y="692"/>
                  <a:pt x="17074" y="395"/>
                </a:cubicBezTo>
                <a:cubicBezTo>
                  <a:pt x="17188" y="258"/>
                  <a:pt x="17325" y="167"/>
                  <a:pt x="17507" y="144"/>
                </a:cubicBezTo>
                <a:cubicBezTo>
                  <a:pt x="17556" y="138"/>
                  <a:pt x="17607" y="135"/>
                  <a:pt x="17659" y="135"/>
                </a:cubicBezTo>
                <a:cubicBezTo>
                  <a:pt x="17800" y="135"/>
                  <a:pt x="17950" y="156"/>
                  <a:pt x="18101" y="190"/>
                </a:cubicBezTo>
                <a:cubicBezTo>
                  <a:pt x="18900" y="304"/>
                  <a:pt x="19699" y="464"/>
                  <a:pt x="20498" y="692"/>
                </a:cubicBezTo>
                <a:cubicBezTo>
                  <a:pt x="20498" y="692"/>
                  <a:pt x="20520" y="692"/>
                  <a:pt x="20520" y="669"/>
                </a:cubicBezTo>
                <a:cubicBezTo>
                  <a:pt x="20520" y="669"/>
                  <a:pt x="20520" y="646"/>
                  <a:pt x="20498" y="646"/>
                </a:cubicBezTo>
                <a:cubicBezTo>
                  <a:pt x="19721" y="395"/>
                  <a:pt x="18923" y="212"/>
                  <a:pt x="18124" y="53"/>
                </a:cubicBezTo>
                <a:cubicBezTo>
                  <a:pt x="17958" y="34"/>
                  <a:pt x="17791" y="1"/>
                  <a:pt x="17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0"/>
          <p:cNvSpPr/>
          <p:nvPr/>
        </p:nvSpPr>
        <p:spPr>
          <a:xfrm>
            <a:off x="4726654" y="4582910"/>
            <a:ext cx="657266" cy="560604"/>
          </a:xfrm>
          <a:custGeom>
            <a:avLst/>
            <a:gdLst/>
            <a:ahLst/>
            <a:cxnLst/>
            <a:rect l="l" t="t" r="r" b="b"/>
            <a:pathLst>
              <a:path w="15476" h="13200" extrusionOk="0">
                <a:moveTo>
                  <a:pt x="12558" y="1"/>
                </a:moveTo>
                <a:cubicBezTo>
                  <a:pt x="12518" y="1"/>
                  <a:pt x="12479" y="3"/>
                  <a:pt x="12440" y="7"/>
                </a:cubicBezTo>
                <a:cubicBezTo>
                  <a:pt x="12234" y="7"/>
                  <a:pt x="12029" y="144"/>
                  <a:pt x="11892" y="304"/>
                </a:cubicBezTo>
                <a:cubicBezTo>
                  <a:pt x="11641" y="623"/>
                  <a:pt x="11481" y="1011"/>
                  <a:pt x="11299" y="1376"/>
                </a:cubicBezTo>
                <a:cubicBezTo>
                  <a:pt x="10979" y="2130"/>
                  <a:pt x="10728" y="2906"/>
                  <a:pt x="10568" y="3727"/>
                </a:cubicBezTo>
                <a:cubicBezTo>
                  <a:pt x="10408" y="4526"/>
                  <a:pt x="10294" y="5348"/>
                  <a:pt x="9906" y="6078"/>
                </a:cubicBezTo>
                <a:cubicBezTo>
                  <a:pt x="9724" y="6421"/>
                  <a:pt x="9427" y="6740"/>
                  <a:pt x="9084" y="6923"/>
                </a:cubicBezTo>
                <a:cubicBezTo>
                  <a:pt x="8719" y="7128"/>
                  <a:pt x="8331" y="7220"/>
                  <a:pt x="7920" y="7265"/>
                </a:cubicBezTo>
                <a:cubicBezTo>
                  <a:pt x="7721" y="7282"/>
                  <a:pt x="7521" y="7288"/>
                  <a:pt x="7322" y="7288"/>
                </a:cubicBezTo>
                <a:cubicBezTo>
                  <a:pt x="6844" y="7288"/>
                  <a:pt x="6367" y="7254"/>
                  <a:pt x="5889" y="7254"/>
                </a:cubicBezTo>
                <a:cubicBezTo>
                  <a:pt x="5745" y="7254"/>
                  <a:pt x="5600" y="7257"/>
                  <a:pt x="5455" y="7265"/>
                </a:cubicBezTo>
                <a:cubicBezTo>
                  <a:pt x="4634" y="7311"/>
                  <a:pt x="3812" y="7448"/>
                  <a:pt x="3036" y="7722"/>
                </a:cubicBezTo>
                <a:cubicBezTo>
                  <a:pt x="2648" y="7859"/>
                  <a:pt x="2260" y="7996"/>
                  <a:pt x="1917" y="8224"/>
                </a:cubicBezTo>
                <a:cubicBezTo>
                  <a:pt x="1552" y="8429"/>
                  <a:pt x="1233" y="8726"/>
                  <a:pt x="1027" y="9091"/>
                </a:cubicBezTo>
                <a:cubicBezTo>
                  <a:pt x="616" y="9822"/>
                  <a:pt x="639" y="10689"/>
                  <a:pt x="548" y="11488"/>
                </a:cubicBezTo>
                <a:cubicBezTo>
                  <a:pt x="479" y="11899"/>
                  <a:pt x="434" y="12310"/>
                  <a:pt x="274" y="12675"/>
                </a:cubicBezTo>
                <a:cubicBezTo>
                  <a:pt x="205" y="12858"/>
                  <a:pt x="114" y="13040"/>
                  <a:pt x="0" y="13200"/>
                </a:cubicBezTo>
                <a:lnTo>
                  <a:pt x="411" y="13200"/>
                </a:lnTo>
                <a:cubicBezTo>
                  <a:pt x="479" y="13086"/>
                  <a:pt x="548" y="12949"/>
                  <a:pt x="616" y="12812"/>
                </a:cubicBezTo>
                <a:cubicBezTo>
                  <a:pt x="776" y="12378"/>
                  <a:pt x="845" y="11945"/>
                  <a:pt x="890" y="11534"/>
                </a:cubicBezTo>
                <a:cubicBezTo>
                  <a:pt x="1004" y="10712"/>
                  <a:pt x="1004" y="9890"/>
                  <a:pt x="1370" y="9274"/>
                </a:cubicBezTo>
                <a:cubicBezTo>
                  <a:pt x="1689" y="8658"/>
                  <a:pt x="2419" y="8338"/>
                  <a:pt x="3173" y="8064"/>
                </a:cubicBezTo>
                <a:cubicBezTo>
                  <a:pt x="3903" y="7813"/>
                  <a:pt x="4679" y="7653"/>
                  <a:pt x="5478" y="7608"/>
                </a:cubicBezTo>
                <a:cubicBezTo>
                  <a:pt x="5618" y="7600"/>
                  <a:pt x="5759" y="7596"/>
                  <a:pt x="5901" y="7596"/>
                </a:cubicBezTo>
                <a:cubicBezTo>
                  <a:pt x="6310" y="7596"/>
                  <a:pt x="6730" y="7621"/>
                  <a:pt x="7163" y="7621"/>
                </a:cubicBezTo>
                <a:cubicBezTo>
                  <a:pt x="7419" y="7621"/>
                  <a:pt x="7679" y="7613"/>
                  <a:pt x="7943" y="7585"/>
                </a:cubicBezTo>
                <a:cubicBezTo>
                  <a:pt x="8377" y="7539"/>
                  <a:pt x="8833" y="7448"/>
                  <a:pt x="9244" y="7197"/>
                </a:cubicBezTo>
                <a:cubicBezTo>
                  <a:pt x="9632" y="6969"/>
                  <a:pt x="9975" y="6603"/>
                  <a:pt x="10157" y="6215"/>
                </a:cubicBezTo>
                <a:cubicBezTo>
                  <a:pt x="10591" y="5416"/>
                  <a:pt x="10659" y="4572"/>
                  <a:pt x="10819" y="3773"/>
                </a:cubicBezTo>
                <a:cubicBezTo>
                  <a:pt x="10956" y="2974"/>
                  <a:pt x="11184" y="2198"/>
                  <a:pt x="11481" y="1445"/>
                </a:cubicBezTo>
                <a:cubicBezTo>
                  <a:pt x="11641" y="1103"/>
                  <a:pt x="11801" y="692"/>
                  <a:pt x="12029" y="395"/>
                </a:cubicBezTo>
                <a:cubicBezTo>
                  <a:pt x="12143" y="258"/>
                  <a:pt x="12280" y="167"/>
                  <a:pt x="12463" y="144"/>
                </a:cubicBezTo>
                <a:cubicBezTo>
                  <a:pt x="12512" y="138"/>
                  <a:pt x="12560" y="135"/>
                  <a:pt x="12610" y="135"/>
                </a:cubicBezTo>
                <a:cubicBezTo>
                  <a:pt x="12745" y="135"/>
                  <a:pt x="12883" y="156"/>
                  <a:pt x="13033" y="190"/>
                </a:cubicBezTo>
                <a:cubicBezTo>
                  <a:pt x="13855" y="304"/>
                  <a:pt x="14654" y="463"/>
                  <a:pt x="15430" y="692"/>
                </a:cubicBezTo>
                <a:cubicBezTo>
                  <a:pt x="15453" y="692"/>
                  <a:pt x="15453" y="692"/>
                  <a:pt x="15453" y="669"/>
                </a:cubicBezTo>
                <a:cubicBezTo>
                  <a:pt x="15476" y="669"/>
                  <a:pt x="15453" y="646"/>
                  <a:pt x="15453" y="646"/>
                </a:cubicBezTo>
                <a:cubicBezTo>
                  <a:pt x="14677" y="395"/>
                  <a:pt x="13878" y="212"/>
                  <a:pt x="13056" y="53"/>
                </a:cubicBezTo>
                <a:cubicBezTo>
                  <a:pt x="12890" y="34"/>
                  <a:pt x="12724" y="1"/>
                  <a:pt x="12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0"/>
          <p:cNvSpPr/>
          <p:nvPr/>
        </p:nvSpPr>
        <p:spPr>
          <a:xfrm>
            <a:off x="4803228" y="4655618"/>
            <a:ext cx="633992" cy="487895"/>
          </a:xfrm>
          <a:custGeom>
            <a:avLst/>
            <a:gdLst/>
            <a:ahLst/>
            <a:cxnLst/>
            <a:rect l="l" t="t" r="r" b="b"/>
            <a:pathLst>
              <a:path w="14928" h="11488" extrusionOk="0">
                <a:moveTo>
                  <a:pt x="12033" y="1"/>
                </a:moveTo>
                <a:cubicBezTo>
                  <a:pt x="11993" y="1"/>
                  <a:pt x="11954" y="2"/>
                  <a:pt x="11915" y="7"/>
                </a:cubicBezTo>
                <a:cubicBezTo>
                  <a:pt x="11687" y="7"/>
                  <a:pt x="11504" y="144"/>
                  <a:pt x="11367" y="304"/>
                </a:cubicBezTo>
                <a:cubicBezTo>
                  <a:pt x="11116" y="623"/>
                  <a:pt x="10956" y="1011"/>
                  <a:pt x="10774" y="1376"/>
                </a:cubicBezTo>
                <a:cubicBezTo>
                  <a:pt x="10431" y="2130"/>
                  <a:pt x="10180" y="2906"/>
                  <a:pt x="10021" y="3727"/>
                </a:cubicBezTo>
                <a:cubicBezTo>
                  <a:pt x="9861" y="4526"/>
                  <a:pt x="9769" y="5348"/>
                  <a:pt x="9381" y="6078"/>
                </a:cubicBezTo>
                <a:cubicBezTo>
                  <a:pt x="9176" y="6421"/>
                  <a:pt x="8902" y="6740"/>
                  <a:pt x="8537" y="6923"/>
                </a:cubicBezTo>
                <a:cubicBezTo>
                  <a:pt x="8195" y="7128"/>
                  <a:pt x="7784" y="7220"/>
                  <a:pt x="7373" y="7265"/>
                </a:cubicBezTo>
                <a:cubicBezTo>
                  <a:pt x="7179" y="7282"/>
                  <a:pt x="6984" y="7288"/>
                  <a:pt x="6787" y="7288"/>
                </a:cubicBezTo>
                <a:cubicBezTo>
                  <a:pt x="6317" y="7288"/>
                  <a:pt x="5842" y="7254"/>
                  <a:pt x="5364" y="7254"/>
                </a:cubicBezTo>
                <a:cubicBezTo>
                  <a:pt x="5220" y="7254"/>
                  <a:pt x="5075" y="7257"/>
                  <a:pt x="4930" y="7265"/>
                </a:cubicBezTo>
                <a:cubicBezTo>
                  <a:pt x="4109" y="7311"/>
                  <a:pt x="3287" y="7448"/>
                  <a:pt x="2511" y="7722"/>
                </a:cubicBezTo>
                <a:cubicBezTo>
                  <a:pt x="2123" y="7859"/>
                  <a:pt x="1735" y="8018"/>
                  <a:pt x="1370" y="8224"/>
                </a:cubicBezTo>
                <a:cubicBezTo>
                  <a:pt x="1027" y="8429"/>
                  <a:pt x="708" y="8726"/>
                  <a:pt x="502" y="9091"/>
                </a:cubicBezTo>
                <a:cubicBezTo>
                  <a:pt x="69" y="9822"/>
                  <a:pt x="92" y="10689"/>
                  <a:pt x="0" y="11488"/>
                </a:cubicBezTo>
                <a:lnTo>
                  <a:pt x="365" y="11488"/>
                </a:lnTo>
                <a:cubicBezTo>
                  <a:pt x="457" y="10689"/>
                  <a:pt x="480" y="9867"/>
                  <a:pt x="822" y="9274"/>
                </a:cubicBezTo>
                <a:cubicBezTo>
                  <a:pt x="1164" y="8658"/>
                  <a:pt x="1872" y="8338"/>
                  <a:pt x="2625" y="8064"/>
                </a:cubicBezTo>
                <a:cubicBezTo>
                  <a:pt x="3378" y="7813"/>
                  <a:pt x="4154" y="7653"/>
                  <a:pt x="4930" y="7608"/>
                </a:cubicBezTo>
                <a:cubicBezTo>
                  <a:pt x="5071" y="7600"/>
                  <a:pt x="5213" y="7596"/>
                  <a:pt x="5355" y="7596"/>
                </a:cubicBezTo>
                <a:cubicBezTo>
                  <a:pt x="5824" y="7596"/>
                  <a:pt x="6303" y="7630"/>
                  <a:pt x="6795" y="7630"/>
                </a:cubicBezTo>
                <a:cubicBezTo>
                  <a:pt x="7000" y="7630"/>
                  <a:pt x="7208" y="7624"/>
                  <a:pt x="7418" y="7608"/>
                </a:cubicBezTo>
                <a:cubicBezTo>
                  <a:pt x="7852" y="7562"/>
                  <a:pt x="8309" y="7448"/>
                  <a:pt x="8697" y="7220"/>
                </a:cubicBezTo>
                <a:cubicBezTo>
                  <a:pt x="9108" y="6968"/>
                  <a:pt x="9427" y="6603"/>
                  <a:pt x="9632" y="6215"/>
                </a:cubicBezTo>
                <a:cubicBezTo>
                  <a:pt x="10043" y="5416"/>
                  <a:pt x="10135" y="4572"/>
                  <a:pt x="10272" y="3773"/>
                </a:cubicBezTo>
                <a:cubicBezTo>
                  <a:pt x="10409" y="2974"/>
                  <a:pt x="10637" y="2198"/>
                  <a:pt x="10956" y="1468"/>
                </a:cubicBezTo>
                <a:cubicBezTo>
                  <a:pt x="11116" y="1102"/>
                  <a:pt x="11276" y="692"/>
                  <a:pt x="11481" y="395"/>
                </a:cubicBezTo>
                <a:cubicBezTo>
                  <a:pt x="11595" y="258"/>
                  <a:pt x="11732" y="167"/>
                  <a:pt x="11915" y="144"/>
                </a:cubicBezTo>
                <a:cubicBezTo>
                  <a:pt x="11964" y="138"/>
                  <a:pt x="12015" y="135"/>
                  <a:pt x="12066" y="135"/>
                </a:cubicBezTo>
                <a:cubicBezTo>
                  <a:pt x="12208" y="135"/>
                  <a:pt x="12358" y="156"/>
                  <a:pt x="12508" y="189"/>
                </a:cubicBezTo>
                <a:cubicBezTo>
                  <a:pt x="13307" y="304"/>
                  <a:pt x="14106" y="463"/>
                  <a:pt x="14905" y="692"/>
                </a:cubicBezTo>
                <a:cubicBezTo>
                  <a:pt x="14905" y="692"/>
                  <a:pt x="14928" y="692"/>
                  <a:pt x="14928" y="669"/>
                </a:cubicBezTo>
                <a:cubicBezTo>
                  <a:pt x="14928" y="669"/>
                  <a:pt x="14928" y="646"/>
                  <a:pt x="14905" y="646"/>
                </a:cubicBezTo>
                <a:cubicBezTo>
                  <a:pt x="14129" y="395"/>
                  <a:pt x="13330" y="212"/>
                  <a:pt x="12531" y="52"/>
                </a:cubicBezTo>
                <a:cubicBezTo>
                  <a:pt x="12365" y="34"/>
                  <a:pt x="12199" y="1"/>
                  <a:pt x="12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0"/>
          <p:cNvSpPr/>
          <p:nvPr/>
        </p:nvSpPr>
        <p:spPr>
          <a:xfrm>
            <a:off x="7268130" y="210814"/>
            <a:ext cx="1149638" cy="1033749"/>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0"/>
          <p:cNvSpPr/>
          <p:nvPr/>
        </p:nvSpPr>
        <p:spPr>
          <a:xfrm>
            <a:off x="8758106" y="3967945"/>
            <a:ext cx="386725" cy="896522"/>
          </a:xfrm>
          <a:custGeom>
            <a:avLst/>
            <a:gdLst/>
            <a:ahLst/>
            <a:cxnLst/>
            <a:rect l="l" t="t" r="r" b="b"/>
            <a:pathLst>
              <a:path w="10181" h="23602" extrusionOk="0">
                <a:moveTo>
                  <a:pt x="10180" y="0"/>
                </a:moveTo>
                <a:cubicBezTo>
                  <a:pt x="6665" y="776"/>
                  <a:pt x="3515" y="3150"/>
                  <a:pt x="1895" y="6368"/>
                </a:cubicBezTo>
                <a:cubicBezTo>
                  <a:pt x="0" y="10180"/>
                  <a:pt x="320" y="15019"/>
                  <a:pt x="2739" y="18534"/>
                </a:cubicBezTo>
                <a:cubicBezTo>
                  <a:pt x="4520" y="21113"/>
                  <a:pt x="7190" y="22780"/>
                  <a:pt x="10180" y="23601"/>
                </a:cubicBezTo>
                <a:lnTo>
                  <a:pt x="10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0"/>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88" name="Google Shape;788;p20"/>
          <p:cNvSpPr txBox="1">
            <a:spLocks noGrp="1"/>
          </p:cNvSpPr>
          <p:nvPr>
            <p:ph type="subTitle" idx="1"/>
          </p:nvPr>
        </p:nvSpPr>
        <p:spPr>
          <a:xfrm>
            <a:off x="5412002" y="1771000"/>
            <a:ext cx="2524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789" name="Google Shape;789;p20"/>
          <p:cNvSpPr txBox="1">
            <a:spLocks noGrp="1"/>
          </p:cNvSpPr>
          <p:nvPr>
            <p:ph type="subTitle" idx="2"/>
          </p:nvPr>
        </p:nvSpPr>
        <p:spPr>
          <a:xfrm>
            <a:off x="5409473" y="2124950"/>
            <a:ext cx="2524800" cy="1390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one column 2">
  <p:cSld name="ONE_COLUMN_TEXT_1_1">
    <p:spTree>
      <p:nvGrpSpPr>
        <p:cNvPr id="1" name="Shape 833"/>
        <p:cNvGrpSpPr/>
        <p:nvPr/>
      </p:nvGrpSpPr>
      <p:grpSpPr>
        <a:xfrm>
          <a:off x="0" y="0"/>
          <a:ext cx="0" cy="0"/>
          <a:chOff x="0" y="0"/>
          <a:chExt cx="0" cy="0"/>
        </a:xfrm>
      </p:grpSpPr>
      <p:sp>
        <p:nvSpPr>
          <p:cNvPr id="834" name="Google Shape;834;p22"/>
          <p:cNvSpPr/>
          <p:nvPr/>
        </p:nvSpPr>
        <p:spPr>
          <a:xfrm rot="5400000">
            <a:off x="-126955" y="2298773"/>
            <a:ext cx="2980876" cy="2726987"/>
          </a:xfrm>
          <a:custGeom>
            <a:avLst/>
            <a:gdLst/>
            <a:ahLst/>
            <a:cxnLst/>
            <a:rect l="l" t="t" r="r" b="b"/>
            <a:pathLst>
              <a:path w="111092" h="101630" extrusionOk="0">
                <a:moveTo>
                  <a:pt x="15310" y="1"/>
                </a:moveTo>
                <a:cubicBezTo>
                  <a:pt x="13551" y="1"/>
                  <a:pt x="11807" y="293"/>
                  <a:pt x="10135" y="948"/>
                </a:cubicBezTo>
                <a:cubicBezTo>
                  <a:pt x="3561" y="3504"/>
                  <a:pt x="1" y="11082"/>
                  <a:pt x="183" y="18135"/>
                </a:cubicBezTo>
                <a:cubicBezTo>
                  <a:pt x="343" y="25188"/>
                  <a:pt x="3493" y="31807"/>
                  <a:pt x="6962" y="37947"/>
                </a:cubicBezTo>
                <a:cubicBezTo>
                  <a:pt x="11139" y="45343"/>
                  <a:pt x="15841" y="52441"/>
                  <a:pt x="19219" y="60225"/>
                </a:cubicBezTo>
                <a:cubicBezTo>
                  <a:pt x="22598" y="68008"/>
                  <a:pt x="24606" y="76682"/>
                  <a:pt x="22986" y="85013"/>
                </a:cubicBezTo>
                <a:cubicBezTo>
                  <a:pt x="21685" y="91769"/>
                  <a:pt x="17622" y="98206"/>
                  <a:pt x="11756" y="101630"/>
                </a:cubicBezTo>
                <a:lnTo>
                  <a:pt x="103376" y="101630"/>
                </a:lnTo>
                <a:cubicBezTo>
                  <a:pt x="106207" y="98982"/>
                  <a:pt x="108877" y="96129"/>
                  <a:pt x="111091" y="93025"/>
                </a:cubicBezTo>
                <a:lnTo>
                  <a:pt x="111091" y="41531"/>
                </a:lnTo>
                <a:cubicBezTo>
                  <a:pt x="110110" y="39614"/>
                  <a:pt x="108991" y="37765"/>
                  <a:pt x="107690" y="36007"/>
                </a:cubicBezTo>
                <a:cubicBezTo>
                  <a:pt x="102728" y="29363"/>
                  <a:pt x="94880" y="24462"/>
                  <a:pt x="86680" y="24462"/>
                </a:cubicBezTo>
                <a:cubicBezTo>
                  <a:pt x="85978" y="24462"/>
                  <a:pt x="85274" y="24498"/>
                  <a:pt x="84568" y="24572"/>
                </a:cubicBezTo>
                <a:cubicBezTo>
                  <a:pt x="80962" y="24937"/>
                  <a:pt x="77515" y="26261"/>
                  <a:pt x="73955" y="26923"/>
                </a:cubicBezTo>
                <a:cubicBezTo>
                  <a:pt x="72072" y="27277"/>
                  <a:pt x="70176" y="27445"/>
                  <a:pt x="68281" y="27445"/>
                </a:cubicBezTo>
                <a:cubicBezTo>
                  <a:pt x="58807" y="27445"/>
                  <a:pt x="49391" y="23241"/>
                  <a:pt x="42068" y="17039"/>
                </a:cubicBezTo>
                <a:cubicBezTo>
                  <a:pt x="37251" y="12954"/>
                  <a:pt x="33143" y="8046"/>
                  <a:pt x="27962" y="4440"/>
                </a:cubicBezTo>
                <a:cubicBezTo>
                  <a:pt x="24268" y="1858"/>
                  <a:pt x="19743" y="1"/>
                  <a:pt x="15310" y="1"/>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rot="5400000">
            <a:off x="6127657" y="1737606"/>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22"/>
          <p:cNvGrpSpPr/>
          <p:nvPr/>
        </p:nvGrpSpPr>
        <p:grpSpPr>
          <a:xfrm>
            <a:off x="366428" y="279313"/>
            <a:ext cx="911301" cy="1089651"/>
            <a:chOff x="2210996" y="1468613"/>
            <a:chExt cx="757650" cy="905929"/>
          </a:xfrm>
        </p:grpSpPr>
        <p:sp>
          <p:nvSpPr>
            <p:cNvPr id="837" name="Google Shape;837;p22"/>
            <p:cNvSpPr/>
            <p:nvPr/>
          </p:nvSpPr>
          <p:spPr>
            <a:xfrm>
              <a:off x="2743628" y="2295520"/>
              <a:ext cx="4535" cy="5527"/>
            </a:xfrm>
            <a:custGeom>
              <a:avLst/>
              <a:gdLst/>
              <a:ahLst/>
              <a:cxnLst/>
              <a:rect l="l" t="t" r="r" b="b"/>
              <a:pathLst>
                <a:path w="169" h="206" extrusionOk="0">
                  <a:moveTo>
                    <a:pt x="31" y="0"/>
                  </a:moveTo>
                  <a:lnTo>
                    <a:pt x="31" y="0"/>
                  </a:lnTo>
                  <a:cubicBezTo>
                    <a:pt x="1" y="183"/>
                    <a:pt x="31" y="193"/>
                    <a:pt x="82" y="193"/>
                  </a:cubicBezTo>
                  <a:cubicBezTo>
                    <a:pt x="88" y="193"/>
                    <a:pt x="95" y="193"/>
                    <a:pt x="102" y="193"/>
                  </a:cubicBezTo>
                  <a:cubicBezTo>
                    <a:pt x="122" y="193"/>
                    <a:pt x="145" y="194"/>
                    <a:pt x="168" y="206"/>
                  </a:cubicBezTo>
                  <a:lnTo>
                    <a:pt x="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a:off x="2474977" y="1957426"/>
              <a:ext cx="1851" cy="644"/>
            </a:xfrm>
            <a:custGeom>
              <a:avLst/>
              <a:gdLst/>
              <a:ahLst/>
              <a:cxnLst/>
              <a:rect l="l" t="t" r="r" b="b"/>
              <a:pathLst>
                <a:path w="69" h="24" extrusionOk="0">
                  <a:moveTo>
                    <a:pt x="23" y="1"/>
                  </a:moveTo>
                  <a:lnTo>
                    <a:pt x="23" y="1"/>
                  </a:lnTo>
                  <a:cubicBezTo>
                    <a:pt x="0" y="24"/>
                    <a:pt x="23" y="24"/>
                    <a:pt x="69" y="24"/>
                  </a:cubicBezTo>
                  <a:cubicBezTo>
                    <a:pt x="46" y="1"/>
                    <a:pt x="23"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2310814" y="1909825"/>
              <a:ext cx="6762" cy="483"/>
            </a:xfrm>
            <a:custGeom>
              <a:avLst/>
              <a:gdLst/>
              <a:ahLst/>
              <a:cxnLst/>
              <a:rect l="l" t="t" r="r" b="b"/>
              <a:pathLst>
                <a:path w="252" h="18" extrusionOk="0">
                  <a:moveTo>
                    <a:pt x="161" y="0"/>
                  </a:moveTo>
                  <a:cubicBezTo>
                    <a:pt x="121" y="0"/>
                    <a:pt x="69" y="6"/>
                    <a:pt x="1" y="17"/>
                  </a:cubicBezTo>
                  <a:lnTo>
                    <a:pt x="252" y="17"/>
                  </a:lnTo>
                  <a:cubicBezTo>
                    <a:pt x="229" y="6"/>
                    <a:pt x="201" y="0"/>
                    <a:pt x="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2739951" y="2056010"/>
              <a:ext cx="2683" cy="1905"/>
            </a:xfrm>
            <a:custGeom>
              <a:avLst/>
              <a:gdLst/>
              <a:ahLst/>
              <a:cxnLst/>
              <a:rect l="l" t="t" r="r" b="b"/>
              <a:pathLst>
                <a:path w="100" h="71" extrusionOk="0">
                  <a:moveTo>
                    <a:pt x="17" y="1"/>
                  </a:moveTo>
                  <a:cubicBezTo>
                    <a:pt x="1" y="1"/>
                    <a:pt x="41" y="26"/>
                    <a:pt x="100" y="70"/>
                  </a:cubicBezTo>
                  <a:cubicBezTo>
                    <a:pt x="100" y="47"/>
                    <a:pt x="100" y="47"/>
                    <a:pt x="100" y="25"/>
                  </a:cubicBezTo>
                  <a:cubicBezTo>
                    <a:pt x="51" y="8"/>
                    <a:pt x="26"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2760988" y="2132027"/>
              <a:ext cx="644" cy="1207"/>
            </a:xfrm>
            <a:custGeom>
              <a:avLst/>
              <a:gdLst/>
              <a:ahLst/>
              <a:cxnLst/>
              <a:rect l="l" t="t" r="r" b="b"/>
              <a:pathLst>
                <a:path w="24" h="45" extrusionOk="0">
                  <a:moveTo>
                    <a:pt x="0" y="0"/>
                  </a:moveTo>
                  <a:cubicBezTo>
                    <a:pt x="0" y="23"/>
                    <a:pt x="1" y="45"/>
                    <a:pt x="23" y="45"/>
                  </a:cubicBezTo>
                  <a:cubicBezTo>
                    <a:pt x="1" y="22"/>
                    <a:pt x="0" y="2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2748135" y="2301020"/>
              <a:ext cx="617" cy="644"/>
            </a:xfrm>
            <a:custGeom>
              <a:avLst/>
              <a:gdLst/>
              <a:ahLst/>
              <a:cxnLst/>
              <a:rect l="l" t="t" r="r" b="b"/>
              <a:pathLst>
                <a:path w="23" h="24" extrusionOk="0">
                  <a:moveTo>
                    <a:pt x="0" y="1"/>
                  </a:moveTo>
                  <a:lnTo>
                    <a:pt x="23" y="24"/>
                  </a:lnTo>
                  <a:cubicBezTo>
                    <a:pt x="23"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2276522" y="1901077"/>
              <a:ext cx="7379" cy="3703"/>
            </a:xfrm>
            <a:custGeom>
              <a:avLst/>
              <a:gdLst/>
              <a:ahLst/>
              <a:cxnLst/>
              <a:rect l="l" t="t" r="r" b="b"/>
              <a:pathLst>
                <a:path w="275" h="138" extrusionOk="0">
                  <a:moveTo>
                    <a:pt x="1" y="1"/>
                  </a:moveTo>
                  <a:lnTo>
                    <a:pt x="160" y="138"/>
                  </a:lnTo>
                  <a:lnTo>
                    <a:pt x="275" y="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2263052" y="1903546"/>
              <a:ext cx="6145" cy="6762"/>
            </a:xfrm>
            <a:custGeom>
              <a:avLst/>
              <a:gdLst/>
              <a:ahLst/>
              <a:cxnLst/>
              <a:rect l="l" t="t" r="r" b="b"/>
              <a:pathLst>
                <a:path w="229" h="252" extrusionOk="0">
                  <a:moveTo>
                    <a:pt x="183" y="0"/>
                  </a:moveTo>
                  <a:lnTo>
                    <a:pt x="1" y="229"/>
                  </a:lnTo>
                  <a:cubicBezTo>
                    <a:pt x="29" y="219"/>
                    <a:pt x="65" y="214"/>
                    <a:pt x="101" y="214"/>
                  </a:cubicBezTo>
                  <a:cubicBezTo>
                    <a:pt x="152" y="214"/>
                    <a:pt x="202" y="225"/>
                    <a:pt x="229" y="251"/>
                  </a:cubicBez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2727313" y="2362897"/>
              <a:ext cx="7781" cy="11645"/>
            </a:xfrm>
            <a:custGeom>
              <a:avLst/>
              <a:gdLst/>
              <a:ahLst/>
              <a:cxnLst/>
              <a:rect l="l" t="t" r="r" b="b"/>
              <a:pathLst>
                <a:path w="290" h="434" extrusionOk="0">
                  <a:moveTo>
                    <a:pt x="23" y="0"/>
                  </a:moveTo>
                  <a:cubicBezTo>
                    <a:pt x="5" y="109"/>
                    <a:pt x="16" y="233"/>
                    <a:pt x="9" y="348"/>
                  </a:cubicBezTo>
                  <a:lnTo>
                    <a:pt x="9" y="348"/>
                  </a:lnTo>
                  <a:cubicBezTo>
                    <a:pt x="59" y="111"/>
                    <a:pt x="289" y="0"/>
                    <a:pt x="23" y="0"/>
                  </a:cubicBezTo>
                  <a:close/>
                  <a:moveTo>
                    <a:pt x="9" y="348"/>
                  </a:moveTo>
                  <a:cubicBezTo>
                    <a:pt x="3" y="375"/>
                    <a:pt x="0" y="404"/>
                    <a:pt x="0" y="434"/>
                  </a:cubicBezTo>
                  <a:cubicBezTo>
                    <a:pt x="5" y="406"/>
                    <a:pt x="7" y="377"/>
                    <a:pt x="9" y="3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2607263" y="1706271"/>
              <a:ext cx="134163" cy="96919"/>
            </a:xfrm>
            <a:custGeom>
              <a:avLst/>
              <a:gdLst/>
              <a:ahLst/>
              <a:cxnLst/>
              <a:rect l="l" t="t" r="r" b="b"/>
              <a:pathLst>
                <a:path w="5000" h="3612" extrusionOk="0">
                  <a:moveTo>
                    <a:pt x="4894" y="0"/>
                  </a:moveTo>
                  <a:cubicBezTo>
                    <a:pt x="4453" y="0"/>
                    <a:pt x="4030" y="130"/>
                    <a:pt x="3607" y="299"/>
                  </a:cubicBezTo>
                  <a:cubicBezTo>
                    <a:pt x="3173" y="505"/>
                    <a:pt x="2739" y="756"/>
                    <a:pt x="2329" y="1052"/>
                  </a:cubicBezTo>
                  <a:cubicBezTo>
                    <a:pt x="1918" y="1349"/>
                    <a:pt x="1507" y="1692"/>
                    <a:pt x="1119" y="2102"/>
                  </a:cubicBezTo>
                  <a:cubicBezTo>
                    <a:pt x="731" y="2536"/>
                    <a:pt x="343" y="2993"/>
                    <a:pt x="0" y="3609"/>
                  </a:cubicBezTo>
                  <a:cubicBezTo>
                    <a:pt x="37" y="3611"/>
                    <a:pt x="74" y="3611"/>
                    <a:pt x="110" y="3611"/>
                  </a:cubicBezTo>
                  <a:cubicBezTo>
                    <a:pt x="569" y="3611"/>
                    <a:pt x="991" y="3481"/>
                    <a:pt x="1393" y="3312"/>
                  </a:cubicBezTo>
                  <a:cubicBezTo>
                    <a:pt x="1849" y="3107"/>
                    <a:pt x="2283" y="2879"/>
                    <a:pt x="2694" y="2559"/>
                  </a:cubicBezTo>
                  <a:cubicBezTo>
                    <a:pt x="3105" y="2262"/>
                    <a:pt x="3515" y="1920"/>
                    <a:pt x="3903" y="1509"/>
                  </a:cubicBezTo>
                  <a:cubicBezTo>
                    <a:pt x="4291" y="1075"/>
                    <a:pt x="4680"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2210996" y="1770643"/>
              <a:ext cx="134163" cy="96865"/>
            </a:xfrm>
            <a:custGeom>
              <a:avLst/>
              <a:gdLst/>
              <a:ahLst/>
              <a:cxnLst/>
              <a:rect l="l" t="t" r="r" b="b"/>
              <a:pathLst>
                <a:path w="5000" h="3610" extrusionOk="0">
                  <a:moveTo>
                    <a:pt x="4999" y="0"/>
                  </a:moveTo>
                  <a:cubicBezTo>
                    <a:pt x="4497" y="0"/>
                    <a:pt x="4040" y="137"/>
                    <a:pt x="3607" y="320"/>
                  </a:cubicBezTo>
                  <a:cubicBezTo>
                    <a:pt x="3150" y="502"/>
                    <a:pt x="2717" y="753"/>
                    <a:pt x="2306" y="1050"/>
                  </a:cubicBezTo>
                  <a:cubicBezTo>
                    <a:pt x="1895" y="1347"/>
                    <a:pt x="1484" y="1712"/>
                    <a:pt x="1096" y="2123"/>
                  </a:cubicBezTo>
                  <a:cubicBezTo>
                    <a:pt x="708" y="2534"/>
                    <a:pt x="320" y="2990"/>
                    <a:pt x="0" y="3607"/>
                  </a:cubicBezTo>
                  <a:cubicBezTo>
                    <a:pt x="36" y="3608"/>
                    <a:pt x="71" y="3609"/>
                    <a:pt x="105" y="3609"/>
                  </a:cubicBezTo>
                  <a:cubicBezTo>
                    <a:pt x="547" y="3609"/>
                    <a:pt x="970" y="3479"/>
                    <a:pt x="1393" y="3310"/>
                  </a:cubicBezTo>
                  <a:cubicBezTo>
                    <a:pt x="1826" y="3127"/>
                    <a:pt x="2260" y="2876"/>
                    <a:pt x="2671" y="2579"/>
                  </a:cubicBezTo>
                  <a:cubicBezTo>
                    <a:pt x="3082" y="2260"/>
                    <a:pt x="3493" y="1918"/>
                    <a:pt x="3881" y="1507"/>
                  </a:cubicBezTo>
                  <a:cubicBezTo>
                    <a:pt x="4269" y="1096"/>
                    <a:pt x="4657" y="616"/>
                    <a:pt x="49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2260610" y="1987989"/>
              <a:ext cx="134136" cy="96865"/>
            </a:xfrm>
            <a:custGeom>
              <a:avLst/>
              <a:gdLst/>
              <a:ahLst/>
              <a:cxnLst/>
              <a:rect l="l" t="t" r="r" b="b"/>
              <a:pathLst>
                <a:path w="4999" h="3610" extrusionOk="0">
                  <a:moveTo>
                    <a:pt x="4894" y="1"/>
                  </a:moveTo>
                  <a:cubicBezTo>
                    <a:pt x="4453" y="1"/>
                    <a:pt x="4030" y="131"/>
                    <a:pt x="3607" y="300"/>
                  </a:cubicBezTo>
                  <a:cubicBezTo>
                    <a:pt x="3173" y="482"/>
                    <a:pt x="2739" y="734"/>
                    <a:pt x="2328" y="1030"/>
                  </a:cubicBezTo>
                  <a:cubicBezTo>
                    <a:pt x="1895" y="1350"/>
                    <a:pt x="1507" y="1692"/>
                    <a:pt x="1119" y="2103"/>
                  </a:cubicBezTo>
                  <a:cubicBezTo>
                    <a:pt x="731" y="2514"/>
                    <a:pt x="343" y="2993"/>
                    <a:pt x="0" y="3610"/>
                  </a:cubicBezTo>
                  <a:cubicBezTo>
                    <a:pt x="502" y="3610"/>
                    <a:pt x="959" y="3473"/>
                    <a:pt x="1393" y="3290"/>
                  </a:cubicBezTo>
                  <a:cubicBezTo>
                    <a:pt x="1849" y="3107"/>
                    <a:pt x="2260" y="2856"/>
                    <a:pt x="2694" y="2560"/>
                  </a:cubicBezTo>
                  <a:cubicBezTo>
                    <a:pt x="3104" y="2263"/>
                    <a:pt x="3515" y="1898"/>
                    <a:pt x="3903" y="1487"/>
                  </a:cubicBezTo>
                  <a:cubicBezTo>
                    <a:pt x="4291" y="1076"/>
                    <a:pt x="4657" y="619"/>
                    <a:pt x="4999" y="3"/>
                  </a:cubicBezTo>
                  <a:cubicBezTo>
                    <a:pt x="4964" y="1"/>
                    <a:pt x="4929" y="1"/>
                    <a:pt x="4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2834483" y="1599691"/>
              <a:ext cx="134163" cy="96919"/>
            </a:xfrm>
            <a:custGeom>
              <a:avLst/>
              <a:gdLst/>
              <a:ahLst/>
              <a:cxnLst/>
              <a:rect l="l" t="t" r="r" b="b"/>
              <a:pathLst>
                <a:path w="5000" h="3612" extrusionOk="0">
                  <a:moveTo>
                    <a:pt x="4894" y="0"/>
                  </a:moveTo>
                  <a:cubicBezTo>
                    <a:pt x="4453" y="0"/>
                    <a:pt x="4030" y="130"/>
                    <a:pt x="3607" y="300"/>
                  </a:cubicBezTo>
                  <a:cubicBezTo>
                    <a:pt x="3173" y="482"/>
                    <a:pt x="2740" y="733"/>
                    <a:pt x="2329" y="1030"/>
                  </a:cubicBezTo>
                  <a:cubicBezTo>
                    <a:pt x="1895" y="1350"/>
                    <a:pt x="1507" y="1692"/>
                    <a:pt x="1119" y="2103"/>
                  </a:cubicBezTo>
                  <a:cubicBezTo>
                    <a:pt x="708" y="2514"/>
                    <a:pt x="343" y="2993"/>
                    <a:pt x="1" y="3609"/>
                  </a:cubicBezTo>
                  <a:cubicBezTo>
                    <a:pt x="37" y="3611"/>
                    <a:pt x="74" y="3612"/>
                    <a:pt x="110" y="3612"/>
                  </a:cubicBezTo>
                  <a:cubicBezTo>
                    <a:pt x="570" y="3612"/>
                    <a:pt x="991" y="3482"/>
                    <a:pt x="1393" y="3313"/>
                  </a:cubicBezTo>
                  <a:cubicBezTo>
                    <a:pt x="1849" y="3107"/>
                    <a:pt x="2260" y="2856"/>
                    <a:pt x="2694" y="2559"/>
                  </a:cubicBezTo>
                  <a:cubicBezTo>
                    <a:pt x="3105" y="2263"/>
                    <a:pt x="3516" y="1897"/>
                    <a:pt x="3904" y="1487"/>
                  </a:cubicBezTo>
                  <a:cubicBezTo>
                    <a:pt x="4292" y="1076"/>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2687493" y="1468613"/>
              <a:ext cx="134163" cy="96865"/>
            </a:xfrm>
            <a:custGeom>
              <a:avLst/>
              <a:gdLst/>
              <a:ahLst/>
              <a:cxnLst/>
              <a:rect l="l" t="t" r="r" b="b"/>
              <a:pathLst>
                <a:path w="5000" h="3610" extrusionOk="0">
                  <a:moveTo>
                    <a:pt x="4889" y="1"/>
                  </a:moveTo>
                  <a:cubicBezTo>
                    <a:pt x="4430" y="1"/>
                    <a:pt x="4009" y="131"/>
                    <a:pt x="3607" y="300"/>
                  </a:cubicBezTo>
                  <a:cubicBezTo>
                    <a:pt x="3150" y="483"/>
                    <a:pt x="2739" y="734"/>
                    <a:pt x="2306" y="1030"/>
                  </a:cubicBezTo>
                  <a:cubicBezTo>
                    <a:pt x="1895" y="1327"/>
                    <a:pt x="1484" y="1692"/>
                    <a:pt x="1096" y="2103"/>
                  </a:cubicBezTo>
                  <a:cubicBezTo>
                    <a:pt x="708" y="2514"/>
                    <a:pt x="343" y="2993"/>
                    <a:pt x="0" y="3610"/>
                  </a:cubicBezTo>
                  <a:cubicBezTo>
                    <a:pt x="480" y="3610"/>
                    <a:pt x="936" y="3473"/>
                    <a:pt x="1393" y="3290"/>
                  </a:cubicBezTo>
                  <a:cubicBezTo>
                    <a:pt x="1826" y="3108"/>
                    <a:pt x="2260" y="2856"/>
                    <a:pt x="2671" y="2560"/>
                  </a:cubicBezTo>
                  <a:cubicBezTo>
                    <a:pt x="3082" y="2263"/>
                    <a:pt x="3493" y="1898"/>
                    <a:pt x="3881" y="1487"/>
                  </a:cubicBezTo>
                  <a:cubicBezTo>
                    <a:pt x="4269" y="1076"/>
                    <a:pt x="4657" y="620"/>
                    <a:pt x="4999" y="3"/>
                  </a:cubicBezTo>
                  <a:cubicBezTo>
                    <a:pt x="4962" y="2"/>
                    <a:pt x="4926" y="1"/>
                    <a:pt x="4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2741991" y="1808531"/>
              <a:ext cx="134163" cy="96946"/>
            </a:xfrm>
            <a:custGeom>
              <a:avLst/>
              <a:gdLst/>
              <a:ahLst/>
              <a:cxnLst/>
              <a:rect l="l" t="t" r="r" b="b"/>
              <a:pathLst>
                <a:path w="5000" h="3613" extrusionOk="0">
                  <a:moveTo>
                    <a:pt x="4895" y="1"/>
                  </a:moveTo>
                  <a:cubicBezTo>
                    <a:pt x="4453" y="1"/>
                    <a:pt x="4030" y="131"/>
                    <a:pt x="3607" y="300"/>
                  </a:cubicBezTo>
                  <a:cubicBezTo>
                    <a:pt x="3174" y="506"/>
                    <a:pt x="2740" y="757"/>
                    <a:pt x="2329" y="1053"/>
                  </a:cubicBezTo>
                  <a:cubicBezTo>
                    <a:pt x="1895" y="1350"/>
                    <a:pt x="1507" y="1692"/>
                    <a:pt x="1119" y="2103"/>
                  </a:cubicBezTo>
                  <a:cubicBezTo>
                    <a:pt x="731" y="2537"/>
                    <a:pt x="343" y="2993"/>
                    <a:pt x="1" y="3610"/>
                  </a:cubicBezTo>
                  <a:cubicBezTo>
                    <a:pt x="38" y="3611"/>
                    <a:pt x="74" y="3612"/>
                    <a:pt x="111" y="3612"/>
                  </a:cubicBezTo>
                  <a:cubicBezTo>
                    <a:pt x="570" y="3612"/>
                    <a:pt x="991" y="3482"/>
                    <a:pt x="1393" y="3313"/>
                  </a:cubicBezTo>
                  <a:cubicBezTo>
                    <a:pt x="1850" y="3108"/>
                    <a:pt x="2261" y="2879"/>
                    <a:pt x="2694" y="2560"/>
                  </a:cubicBezTo>
                  <a:cubicBezTo>
                    <a:pt x="3105" y="2263"/>
                    <a:pt x="3516" y="1921"/>
                    <a:pt x="3904" y="1510"/>
                  </a:cubicBezTo>
                  <a:cubicBezTo>
                    <a:pt x="4292" y="1076"/>
                    <a:pt x="4657" y="620"/>
                    <a:pt x="5000" y="3"/>
                  </a:cubicBezTo>
                  <a:cubicBezTo>
                    <a:pt x="4964" y="2"/>
                    <a:pt x="4929" y="1"/>
                    <a:pt x="4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2542945" y="2129478"/>
              <a:ext cx="134163" cy="96865"/>
            </a:xfrm>
            <a:custGeom>
              <a:avLst/>
              <a:gdLst/>
              <a:ahLst/>
              <a:cxnLst/>
              <a:rect l="l" t="t" r="r" b="b"/>
              <a:pathLst>
                <a:path w="5000" h="3610" extrusionOk="0">
                  <a:moveTo>
                    <a:pt x="4894" y="0"/>
                  </a:moveTo>
                  <a:cubicBezTo>
                    <a:pt x="4453" y="0"/>
                    <a:pt x="4030" y="130"/>
                    <a:pt x="3607" y="300"/>
                  </a:cubicBezTo>
                  <a:cubicBezTo>
                    <a:pt x="3173" y="482"/>
                    <a:pt x="2740" y="733"/>
                    <a:pt x="2329" y="1030"/>
                  </a:cubicBezTo>
                  <a:cubicBezTo>
                    <a:pt x="1895" y="1327"/>
                    <a:pt x="1507" y="1692"/>
                    <a:pt x="1096" y="2103"/>
                  </a:cubicBezTo>
                  <a:cubicBezTo>
                    <a:pt x="708" y="2514"/>
                    <a:pt x="343" y="2993"/>
                    <a:pt x="1" y="3609"/>
                  </a:cubicBezTo>
                  <a:cubicBezTo>
                    <a:pt x="503" y="3609"/>
                    <a:pt x="959" y="3472"/>
                    <a:pt x="1393" y="3290"/>
                  </a:cubicBezTo>
                  <a:cubicBezTo>
                    <a:pt x="1827" y="3107"/>
                    <a:pt x="2260" y="2856"/>
                    <a:pt x="2694" y="2559"/>
                  </a:cubicBezTo>
                  <a:cubicBezTo>
                    <a:pt x="3105" y="2262"/>
                    <a:pt x="3516" y="1897"/>
                    <a:pt x="3904" y="1486"/>
                  </a:cubicBezTo>
                  <a:cubicBezTo>
                    <a:pt x="4292" y="1076"/>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2421070" y="1755268"/>
              <a:ext cx="134163" cy="96838"/>
            </a:xfrm>
            <a:custGeom>
              <a:avLst/>
              <a:gdLst/>
              <a:ahLst/>
              <a:cxnLst/>
              <a:rect l="l" t="t" r="r" b="b"/>
              <a:pathLst>
                <a:path w="5000" h="3609" extrusionOk="0">
                  <a:moveTo>
                    <a:pt x="4894" y="0"/>
                  </a:moveTo>
                  <a:cubicBezTo>
                    <a:pt x="4453" y="0"/>
                    <a:pt x="4030" y="130"/>
                    <a:pt x="3607" y="299"/>
                  </a:cubicBezTo>
                  <a:cubicBezTo>
                    <a:pt x="3173" y="482"/>
                    <a:pt x="2739" y="733"/>
                    <a:pt x="2329" y="1030"/>
                  </a:cubicBezTo>
                  <a:cubicBezTo>
                    <a:pt x="1918" y="1326"/>
                    <a:pt x="1507" y="1692"/>
                    <a:pt x="1119" y="2102"/>
                  </a:cubicBezTo>
                  <a:cubicBezTo>
                    <a:pt x="731" y="2513"/>
                    <a:pt x="343" y="2993"/>
                    <a:pt x="0" y="3609"/>
                  </a:cubicBezTo>
                  <a:cubicBezTo>
                    <a:pt x="503" y="3609"/>
                    <a:pt x="959" y="3472"/>
                    <a:pt x="1393" y="3289"/>
                  </a:cubicBezTo>
                  <a:cubicBezTo>
                    <a:pt x="1849" y="3107"/>
                    <a:pt x="2283" y="2856"/>
                    <a:pt x="2694" y="2559"/>
                  </a:cubicBezTo>
                  <a:cubicBezTo>
                    <a:pt x="3105" y="2262"/>
                    <a:pt x="3516" y="1897"/>
                    <a:pt x="3904" y="1486"/>
                  </a:cubicBezTo>
                  <a:cubicBezTo>
                    <a:pt x="4292" y="1075"/>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2462098" y="1488282"/>
              <a:ext cx="134163" cy="96865"/>
            </a:xfrm>
            <a:custGeom>
              <a:avLst/>
              <a:gdLst/>
              <a:ahLst/>
              <a:cxnLst/>
              <a:rect l="l" t="t" r="r" b="b"/>
              <a:pathLst>
                <a:path w="5000" h="3610" extrusionOk="0">
                  <a:moveTo>
                    <a:pt x="4999" y="1"/>
                  </a:moveTo>
                  <a:cubicBezTo>
                    <a:pt x="4497" y="1"/>
                    <a:pt x="4041" y="138"/>
                    <a:pt x="3607" y="320"/>
                  </a:cubicBezTo>
                  <a:cubicBezTo>
                    <a:pt x="3151" y="503"/>
                    <a:pt x="2740" y="754"/>
                    <a:pt x="2306" y="1051"/>
                  </a:cubicBezTo>
                  <a:cubicBezTo>
                    <a:pt x="1895" y="1347"/>
                    <a:pt x="1484" y="1713"/>
                    <a:pt x="1096" y="2123"/>
                  </a:cubicBezTo>
                  <a:cubicBezTo>
                    <a:pt x="708" y="2534"/>
                    <a:pt x="343" y="2991"/>
                    <a:pt x="1" y="3607"/>
                  </a:cubicBezTo>
                  <a:cubicBezTo>
                    <a:pt x="36" y="3609"/>
                    <a:pt x="71" y="3610"/>
                    <a:pt x="106" y="3610"/>
                  </a:cubicBezTo>
                  <a:cubicBezTo>
                    <a:pt x="547" y="3610"/>
                    <a:pt x="970" y="3480"/>
                    <a:pt x="1393" y="3310"/>
                  </a:cubicBezTo>
                  <a:cubicBezTo>
                    <a:pt x="1827" y="3128"/>
                    <a:pt x="2260" y="2877"/>
                    <a:pt x="2671" y="2580"/>
                  </a:cubicBezTo>
                  <a:cubicBezTo>
                    <a:pt x="3105" y="2260"/>
                    <a:pt x="3493" y="1918"/>
                    <a:pt x="3881" y="1507"/>
                  </a:cubicBezTo>
                  <a:cubicBezTo>
                    <a:pt x="4269" y="1096"/>
                    <a:pt x="4657" y="617"/>
                    <a:pt x="4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2513563" y="1910201"/>
              <a:ext cx="134136" cy="96865"/>
            </a:xfrm>
            <a:custGeom>
              <a:avLst/>
              <a:gdLst/>
              <a:ahLst/>
              <a:cxnLst/>
              <a:rect l="l" t="t" r="r" b="b"/>
              <a:pathLst>
                <a:path w="4999" h="3610" extrusionOk="0">
                  <a:moveTo>
                    <a:pt x="4894" y="1"/>
                  </a:moveTo>
                  <a:cubicBezTo>
                    <a:pt x="4452" y="1"/>
                    <a:pt x="4029" y="131"/>
                    <a:pt x="3606" y="300"/>
                  </a:cubicBezTo>
                  <a:cubicBezTo>
                    <a:pt x="3173" y="483"/>
                    <a:pt x="2739" y="734"/>
                    <a:pt x="2328" y="1030"/>
                  </a:cubicBezTo>
                  <a:cubicBezTo>
                    <a:pt x="1895" y="1327"/>
                    <a:pt x="1507" y="1692"/>
                    <a:pt x="1118" y="2103"/>
                  </a:cubicBezTo>
                  <a:cubicBezTo>
                    <a:pt x="730" y="2514"/>
                    <a:pt x="342" y="2971"/>
                    <a:pt x="0" y="3610"/>
                  </a:cubicBezTo>
                  <a:cubicBezTo>
                    <a:pt x="502" y="3610"/>
                    <a:pt x="959" y="3473"/>
                    <a:pt x="1392" y="3290"/>
                  </a:cubicBezTo>
                  <a:cubicBezTo>
                    <a:pt x="1849" y="3108"/>
                    <a:pt x="2260" y="2857"/>
                    <a:pt x="2693" y="2560"/>
                  </a:cubicBezTo>
                  <a:cubicBezTo>
                    <a:pt x="3104" y="2263"/>
                    <a:pt x="3515" y="1898"/>
                    <a:pt x="3903" y="1487"/>
                  </a:cubicBezTo>
                  <a:cubicBezTo>
                    <a:pt x="4291" y="1076"/>
                    <a:pt x="4656" y="620"/>
                    <a:pt x="4999" y="3"/>
                  </a:cubicBezTo>
                  <a:cubicBezTo>
                    <a:pt x="4964" y="2"/>
                    <a:pt x="4929" y="1"/>
                    <a:pt x="4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2312666" y="2171740"/>
              <a:ext cx="134163" cy="96919"/>
            </a:xfrm>
            <a:custGeom>
              <a:avLst/>
              <a:gdLst/>
              <a:ahLst/>
              <a:cxnLst/>
              <a:rect l="l" t="t" r="r" b="b"/>
              <a:pathLst>
                <a:path w="5000" h="3612" extrusionOk="0">
                  <a:moveTo>
                    <a:pt x="4894" y="0"/>
                  </a:moveTo>
                  <a:cubicBezTo>
                    <a:pt x="4453" y="0"/>
                    <a:pt x="4030" y="130"/>
                    <a:pt x="3607" y="299"/>
                  </a:cubicBezTo>
                  <a:cubicBezTo>
                    <a:pt x="3173" y="505"/>
                    <a:pt x="2739" y="756"/>
                    <a:pt x="2329" y="1053"/>
                  </a:cubicBezTo>
                  <a:cubicBezTo>
                    <a:pt x="1895" y="1349"/>
                    <a:pt x="1507" y="1692"/>
                    <a:pt x="1119" y="2103"/>
                  </a:cubicBezTo>
                  <a:cubicBezTo>
                    <a:pt x="731" y="2536"/>
                    <a:pt x="343" y="2993"/>
                    <a:pt x="0" y="3609"/>
                  </a:cubicBezTo>
                  <a:cubicBezTo>
                    <a:pt x="37" y="3611"/>
                    <a:pt x="74" y="3612"/>
                    <a:pt x="110" y="3612"/>
                  </a:cubicBezTo>
                  <a:cubicBezTo>
                    <a:pt x="569" y="3612"/>
                    <a:pt x="991" y="3482"/>
                    <a:pt x="1393" y="3312"/>
                  </a:cubicBezTo>
                  <a:cubicBezTo>
                    <a:pt x="1849" y="3107"/>
                    <a:pt x="2260" y="2879"/>
                    <a:pt x="2694" y="2559"/>
                  </a:cubicBezTo>
                  <a:cubicBezTo>
                    <a:pt x="3105" y="2262"/>
                    <a:pt x="3515" y="1920"/>
                    <a:pt x="3903" y="1509"/>
                  </a:cubicBezTo>
                  <a:cubicBezTo>
                    <a:pt x="4292" y="1076"/>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22"/>
          <p:cNvGrpSpPr/>
          <p:nvPr/>
        </p:nvGrpSpPr>
        <p:grpSpPr>
          <a:xfrm>
            <a:off x="2457263" y="4367739"/>
            <a:ext cx="731910" cy="630242"/>
            <a:chOff x="869088" y="584901"/>
            <a:chExt cx="731910" cy="630242"/>
          </a:xfrm>
        </p:grpSpPr>
        <p:sp>
          <p:nvSpPr>
            <p:cNvPr id="858" name="Google Shape;858;p22"/>
            <p:cNvSpPr/>
            <p:nvPr/>
          </p:nvSpPr>
          <p:spPr>
            <a:xfrm>
              <a:off x="869088" y="584901"/>
              <a:ext cx="731910" cy="630242"/>
            </a:xfrm>
            <a:custGeom>
              <a:avLst/>
              <a:gdLst/>
              <a:ahLst/>
              <a:cxnLst/>
              <a:rect l="l" t="t" r="r" b="b"/>
              <a:pathLst>
                <a:path w="27277" h="23488" extrusionOk="0">
                  <a:moveTo>
                    <a:pt x="16663" y="366"/>
                  </a:moveTo>
                  <a:cubicBezTo>
                    <a:pt x="20109" y="389"/>
                    <a:pt x="23168" y="1781"/>
                    <a:pt x="24857" y="4109"/>
                  </a:cubicBezTo>
                  <a:cubicBezTo>
                    <a:pt x="26546" y="6437"/>
                    <a:pt x="26865" y="9815"/>
                    <a:pt x="25701" y="12874"/>
                  </a:cubicBezTo>
                  <a:cubicBezTo>
                    <a:pt x="24697" y="15476"/>
                    <a:pt x="22643" y="17873"/>
                    <a:pt x="19790" y="19836"/>
                  </a:cubicBezTo>
                  <a:cubicBezTo>
                    <a:pt x="16667" y="21974"/>
                    <a:pt x="13117" y="23080"/>
                    <a:pt x="9807" y="23080"/>
                  </a:cubicBezTo>
                  <a:cubicBezTo>
                    <a:pt x="7818" y="23080"/>
                    <a:pt x="5916" y="22681"/>
                    <a:pt x="4246" y="21867"/>
                  </a:cubicBezTo>
                  <a:cubicBezTo>
                    <a:pt x="2739" y="21137"/>
                    <a:pt x="1712" y="20201"/>
                    <a:pt x="1141" y="19105"/>
                  </a:cubicBezTo>
                  <a:cubicBezTo>
                    <a:pt x="502" y="17850"/>
                    <a:pt x="388" y="16275"/>
                    <a:pt x="799" y="14152"/>
                  </a:cubicBezTo>
                  <a:cubicBezTo>
                    <a:pt x="1803" y="8902"/>
                    <a:pt x="5455" y="4634"/>
                    <a:pt x="7555" y="2557"/>
                  </a:cubicBezTo>
                  <a:cubicBezTo>
                    <a:pt x="10226" y="1484"/>
                    <a:pt x="13399" y="366"/>
                    <a:pt x="16594" y="366"/>
                  </a:cubicBezTo>
                  <a:close/>
                  <a:moveTo>
                    <a:pt x="16594" y="0"/>
                  </a:moveTo>
                  <a:cubicBezTo>
                    <a:pt x="13307" y="0"/>
                    <a:pt x="10089" y="1119"/>
                    <a:pt x="7396" y="2215"/>
                  </a:cubicBezTo>
                  <a:lnTo>
                    <a:pt x="7327" y="2260"/>
                  </a:lnTo>
                  <a:cubicBezTo>
                    <a:pt x="5181" y="4360"/>
                    <a:pt x="1461" y="8697"/>
                    <a:pt x="434" y="14084"/>
                  </a:cubicBezTo>
                  <a:cubicBezTo>
                    <a:pt x="0" y="16298"/>
                    <a:pt x="114" y="17964"/>
                    <a:pt x="799" y="19288"/>
                  </a:cubicBezTo>
                  <a:cubicBezTo>
                    <a:pt x="1415" y="20452"/>
                    <a:pt x="2511" y="21433"/>
                    <a:pt x="4063" y="22209"/>
                  </a:cubicBezTo>
                  <a:cubicBezTo>
                    <a:pt x="5935" y="23122"/>
                    <a:pt x="7875" y="23488"/>
                    <a:pt x="9792" y="23488"/>
                  </a:cubicBezTo>
                  <a:cubicBezTo>
                    <a:pt x="13604" y="23488"/>
                    <a:pt x="17302" y="22004"/>
                    <a:pt x="19995" y="20155"/>
                  </a:cubicBezTo>
                  <a:cubicBezTo>
                    <a:pt x="22917" y="18147"/>
                    <a:pt x="25017" y="15681"/>
                    <a:pt x="26044" y="13011"/>
                  </a:cubicBezTo>
                  <a:cubicBezTo>
                    <a:pt x="27276" y="9838"/>
                    <a:pt x="26934" y="6323"/>
                    <a:pt x="25154" y="3881"/>
                  </a:cubicBezTo>
                  <a:cubicBezTo>
                    <a:pt x="23396" y="1461"/>
                    <a:pt x="20223" y="0"/>
                    <a:pt x="1666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1019137" y="716570"/>
              <a:ext cx="426905" cy="366908"/>
            </a:xfrm>
            <a:custGeom>
              <a:avLst/>
              <a:gdLst/>
              <a:ahLst/>
              <a:cxnLst/>
              <a:rect l="l" t="t" r="r" b="b"/>
              <a:pathLst>
                <a:path w="15910" h="13674" extrusionOk="0">
                  <a:moveTo>
                    <a:pt x="9701" y="366"/>
                  </a:moveTo>
                  <a:cubicBezTo>
                    <a:pt x="11664" y="389"/>
                    <a:pt x="13399" y="1165"/>
                    <a:pt x="14357" y="2489"/>
                  </a:cubicBezTo>
                  <a:cubicBezTo>
                    <a:pt x="15316" y="3813"/>
                    <a:pt x="15499" y="5707"/>
                    <a:pt x="14837" y="7465"/>
                  </a:cubicBezTo>
                  <a:cubicBezTo>
                    <a:pt x="14266" y="8926"/>
                    <a:pt x="13102" y="10318"/>
                    <a:pt x="11459" y="11414"/>
                  </a:cubicBezTo>
                  <a:cubicBezTo>
                    <a:pt x="9690" y="12640"/>
                    <a:pt x="7663" y="13279"/>
                    <a:pt x="5773" y="13279"/>
                  </a:cubicBezTo>
                  <a:cubicBezTo>
                    <a:pt x="4638" y="13279"/>
                    <a:pt x="3553" y="13049"/>
                    <a:pt x="2602" y="12578"/>
                  </a:cubicBezTo>
                  <a:cubicBezTo>
                    <a:pt x="1758" y="12167"/>
                    <a:pt x="1164" y="11642"/>
                    <a:pt x="845" y="11026"/>
                  </a:cubicBezTo>
                  <a:cubicBezTo>
                    <a:pt x="502" y="10341"/>
                    <a:pt x="434" y="9451"/>
                    <a:pt x="662" y="8241"/>
                  </a:cubicBezTo>
                  <a:cubicBezTo>
                    <a:pt x="1233" y="5228"/>
                    <a:pt x="3310" y="2808"/>
                    <a:pt x="4520" y="1622"/>
                  </a:cubicBezTo>
                  <a:cubicBezTo>
                    <a:pt x="6049" y="1005"/>
                    <a:pt x="7852" y="366"/>
                    <a:pt x="9678" y="366"/>
                  </a:cubicBezTo>
                  <a:close/>
                  <a:moveTo>
                    <a:pt x="9678" y="1"/>
                  </a:moveTo>
                  <a:cubicBezTo>
                    <a:pt x="7784" y="1"/>
                    <a:pt x="5912" y="640"/>
                    <a:pt x="4337" y="1279"/>
                  </a:cubicBezTo>
                  <a:lnTo>
                    <a:pt x="4291" y="1325"/>
                  </a:lnTo>
                  <a:cubicBezTo>
                    <a:pt x="3059" y="2535"/>
                    <a:pt x="890" y="5045"/>
                    <a:pt x="297" y="8150"/>
                  </a:cubicBezTo>
                  <a:cubicBezTo>
                    <a:pt x="137" y="8971"/>
                    <a:pt x="0" y="10181"/>
                    <a:pt x="525" y="11208"/>
                  </a:cubicBezTo>
                  <a:cubicBezTo>
                    <a:pt x="868" y="11893"/>
                    <a:pt x="1530" y="12486"/>
                    <a:pt x="2443" y="12920"/>
                  </a:cubicBezTo>
                  <a:cubicBezTo>
                    <a:pt x="3515" y="13445"/>
                    <a:pt x="4657" y="13673"/>
                    <a:pt x="5752" y="13673"/>
                  </a:cubicBezTo>
                  <a:cubicBezTo>
                    <a:pt x="7966" y="13673"/>
                    <a:pt x="10112" y="12806"/>
                    <a:pt x="11687" y="11733"/>
                  </a:cubicBezTo>
                  <a:cubicBezTo>
                    <a:pt x="13376" y="10569"/>
                    <a:pt x="14586" y="9154"/>
                    <a:pt x="15179" y="7602"/>
                  </a:cubicBezTo>
                  <a:cubicBezTo>
                    <a:pt x="15910" y="5730"/>
                    <a:pt x="15704" y="3699"/>
                    <a:pt x="14677" y="2261"/>
                  </a:cubicBezTo>
                  <a:cubicBezTo>
                    <a:pt x="13650" y="845"/>
                    <a:pt x="11801" y="1"/>
                    <a:pt x="9701"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1120189" y="804152"/>
              <a:ext cx="222361" cy="191745"/>
            </a:xfrm>
            <a:custGeom>
              <a:avLst/>
              <a:gdLst/>
              <a:ahLst/>
              <a:cxnLst/>
              <a:rect l="l" t="t" r="r" b="b"/>
              <a:pathLst>
                <a:path w="8287" h="7146" extrusionOk="0">
                  <a:moveTo>
                    <a:pt x="4952" y="388"/>
                  </a:moveTo>
                  <a:cubicBezTo>
                    <a:pt x="4983" y="388"/>
                    <a:pt x="5014" y="388"/>
                    <a:pt x="5045" y="389"/>
                  </a:cubicBezTo>
                  <a:cubicBezTo>
                    <a:pt x="6004" y="389"/>
                    <a:pt x="6871" y="777"/>
                    <a:pt x="7327" y="1416"/>
                  </a:cubicBezTo>
                  <a:cubicBezTo>
                    <a:pt x="7807" y="2055"/>
                    <a:pt x="7898" y="2991"/>
                    <a:pt x="7556" y="3858"/>
                  </a:cubicBezTo>
                  <a:cubicBezTo>
                    <a:pt x="7282" y="4589"/>
                    <a:pt x="6688" y="5274"/>
                    <a:pt x="5889" y="5821"/>
                  </a:cubicBezTo>
                  <a:cubicBezTo>
                    <a:pt x="5001" y="6437"/>
                    <a:pt x="3987" y="6757"/>
                    <a:pt x="3045" y="6757"/>
                  </a:cubicBezTo>
                  <a:cubicBezTo>
                    <a:pt x="2486" y="6757"/>
                    <a:pt x="1952" y="6644"/>
                    <a:pt x="1484" y="6415"/>
                  </a:cubicBezTo>
                  <a:cubicBezTo>
                    <a:pt x="1073" y="6209"/>
                    <a:pt x="777" y="5958"/>
                    <a:pt x="640" y="5662"/>
                  </a:cubicBezTo>
                  <a:cubicBezTo>
                    <a:pt x="457" y="5319"/>
                    <a:pt x="434" y="4886"/>
                    <a:pt x="548" y="4292"/>
                  </a:cubicBezTo>
                  <a:cubicBezTo>
                    <a:pt x="822" y="2808"/>
                    <a:pt x="1849" y="1599"/>
                    <a:pt x="2466" y="1005"/>
                  </a:cubicBezTo>
                  <a:cubicBezTo>
                    <a:pt x="3215" y="697"/>
                    <a:pt x="4072" y="388"/>
                    <a:pt x="4952" y="388"/>
                  </a:cubicBezTo>
                  <a:close/>
                  <a:moveTo>
                    <a:pt x="5045" y="1"/>
                  </a:moveTo>
                  <a:cubicBezTo>
                    <a:pt x="4063" y="1"/>
                    <a:pt x="3105" y="320"/>
                    <a:pt x="2283" y="663"/>
                  </a:cubicBezTo>
                  <a:lnTo>
                    <a:pt x="2215" y="709"/>
                  </a:lnTo>
                  <a:cubicBezTo>
                    <a:pt x="1598" y="1325"/>
                    <a:pt x="480" y="2626"/>
                    <a:pt x="160" y="4224"/>
                  </a:cubicBezTo>
                  <a:cubicBezTo>
                    <a:pt x="92" y="4657"/>
                    <a:pt x="0" y="5274"/>
                    <a:pt x="297" y="5821"/>
                  </a:cubicBezTo>
                  <a:cubicBezTo>
                    <a:pt x="480" y="6209"/>
                    <a:pt x="822" y="6506"/>
                    <a:pt x="1302" y="6757"/>
                  </a:cubicBezTo>
                  <a:cubicBezTo>
                    <a:pt x="1872" y="7031"/>
                    <a:pt x="2466" y="7145"/>
                    <a:pt x="3036" y="7145"/>
                  </a:cubicBezTo>
                  <a:cubicBezTo>
                    <a:pt x="4178" y="7145"/>
                    <a:pt x="5296" y="6689"/>
                    <a:pt x="6095" y="6141"/>
                  </a:cubicBezTo>
                  <a:cubicBezTo>
                    <a:pt x="6985" y="5547"/>
                    <a:pt x="7601" y="4794"/>
                    <a:pt x="7921" y="3995"/>
                  </a:cubicBezTo>
                  <a:cubicBezTo>
                    <a:pt x="8286" y="3014"/>
                    <a:pt x="8195" y="1941"/>
                    <a:pt x="7647" y="1188"/>
                  </a:cubicBezTo>
                  <a:cubicBezTo>
                    <a:pt x="7099" y="457"/>
                    <a:pt x="6140" y="1"/>
                    <a:pt x="5045"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22"/>
          <p:cNvSpPr/>
          <p:nvPr/>
        </p:nvSpPr>
        <p:spPr>
          <a:xfrm rot="-2928061">
            <a:off x="7195062" y="3864703"/>
            <a:ext cx="779352" cy="1199495"/>
          </a:xfrm>
          <a:custGeom>
            <a:avLst/>
            <a:gdLst/>
            <a:ahLst/>
            <a:cxnLst/>
            <a:rect l="l" t="t" r="r" b="b"/>
            <a:pathLst>
              <a:path w="39763" h="61199" extrusionOk="0">
                <a:moveTo>
                  <a:pt x="30084" y="0"/>
                </a:moveTo>
                <a:cubicBezTo>
                  <a:pt x="25557" y="0"/>
                  <a:pt x="20198" y="1644"/>
                  <a:pt x="16640" y="2889"/>
                </a:cubicBezTo>
                <a:cubicBezTo>
                  <a:pt x="5821" y="6678"/>
                  <a:pt x="115" y="16447"/>
                  <a:pt x="69" y="27700"/>
                </a:cubicBezTo>
                <a:cubicBezTo>
                  <a:pt x="1" y="36647"/>
                  <a:pt x="2329" y="42902"/>
                  <a:pt x="7259" y="50160"/>
                </a:cubicBezTo>
                <a:cubicBezTo>
                  <a:pt x="11253" y="56049"/>
                  <a:pt x="19288" y="59861"/>
                  <a:pt x="24583" y="61048"/>
                </a:cubicBezTo>
                <a:cubicBezTo>
                  <a:pt x="25052" y="61149"/>
                  <a:pt x="25518" y="61198"/>
                  <a:pt x="25976" y="61198"/>
                </a:cubicBezTo>
                <a:cubicBezTo>
                  <a:pt x="29421" y="61198"/>
                  <a:pt x="32395" y="58445"/>
                  <a:pt x="32435" y="54839"/>
                </a:cubicBezTo>
                <a:cubicBezTo>
                  <a:pt x="32527" y="49064"/>
                  <a:pt x="31294" y="42650"/>
                  <a:pt x="31705" y="37469"/>
                </a:cubicBezTo>
                <a:cubicBezTo>
                  <a:pt x="32572" y="26969"/>
                  <a:pt x="39762" y="16516"/>
                  <a:pt x="38461" y="6107"/>
                </a:cubicBezTo>
                <a:cubicBezTo>
                  <a:pt x="37885" y="1464"/>
                  <a:pt x="34355" y="0"/>
                  <a:pt x="30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flipH="1">
            <a:off x="7197310" y="246531"/>
            <a:ext cx="774852" cy="696743"/>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flipH="1">
            <a:off x="8292665" y="2008074"/>
            <a:ext cx="699242" cy="572715"/>
          </a:xfrm>
          <a:custGeom>
            <a:avLst/>
            <a:gdLst/>
            <a:ahLst/>
            <a:cxnLst/>
            <a:rect l="l" t="t" r="r" b="b"/>
            <a:pathLst>
              <a:path w="30130" h="24678" extrusionOk="0">
                <a:moveTo>
                  <a:pt x="13808" y="1"/>
                </a:moveTo>
                <a:cubicBezTo>
                  <a:pt x="13167" y="1"/>
                  <a:pt x="12610" y="60"/>
                  <a:pt x="12166" y="174"/>
                </a:cubicBezTo>
                <a:cubicBezTo>
                  <a:pt x="7898" y="356"/>
                  <a:pt x="3812" y="2981"/>
                  <a:pt x="1918" y="6793"/>
                </a:cubicBezTo>
                <a:cubicBezTo>
                  <a:pt x="0" y="10605"/>
                  <a:pt x="343" y="15466"/>
                  <a:pt x="2762" y="18959"/>
                </a:cubicBezTo>
                <a:cubicBezTo>
                  <a:pt x="5438" y="22859"/>
                  <a:pt x="10196" y="24677"/>
                  <a:pt x="15004" y="24677"/>
                </a:cubicBezTo>
                <a:cubicBezTo>
                  <a:pt x="17005" y="24677"/>
                  <a:pt x="19014" y="24362"/>
                  <a:pt x="20885" y="23752"/>
                </a:cubicBezTo>
                <a:cubicBezTo>
                  <a:pt x="25108" y="22383"/>
                  <a:pt x="29239" y="19187"/>
                  <a:pt x="29673" y="14759"/>
                </a:cubicBezTo>
                <a:cubicBezTo>
                  <a:pt x="30130" y="10125"/>
                  <a:pt x="27048" y="5492"/>
                  <a:pt x="23122" y="2958"/>
                </a:cubicBezTo>
                <a:cubicBezTo>
                  <a:pt x="19936" y="876"/>
                  <a:pt x="16262" y="1"/>
                  <a:pt x="1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65" name="Google Shape;865;p22"/>
          <p:cNvSpPr txBox="1">
            <a:spLocks noGrp="1"/>
          </p:cNvSpPr>
          <p:nvPr>
            <p:ph type="subTitle" idx="1"/>
          </p:nvPr>
        </p:nvSpPr>
        <p:spPr>
          <a:xfrm>
            <a:off x="1545525" y="1726463"/>
            <a:ext cx="2277300" cy="8040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a:solidFill>
                  <a:schemeClr val="accent1"/>
                </a:solidFill>
              </a:defRPr>
            </a:lvl2pPr>
            <a:lvl3pPr lvl="2" rtl="0">
              <a:spcBef>
                <a:spcPts val="0"/>
              </a:spcBef>
              <a:spcAft>
                <a:spcPts val="0"/>
              </a:spcAft>
              <a:buNone/>
              <a:defRPr sz="1800">
                <a:solidFill>
                  <a:schemeClr val="accent1"/>
                </a:solidFill>
              </a:defRPr>
            </a:lvl3pPr>
            <a:lvl4pPr lvl="3" rtl="0">
              <a:spcBef>
                <a:spcPts val="0"/>
              </a:spcBef>
              <a:spcAft>
                <a:spcPts val="0"/>
              </a:spcAft>
              <a:buNone/>
              <a:defRPr sz="1800">
                <a:solidFill>
                  <a:schemeClr val="accent1"/>
                </a:solidFill>
              </a:defRPr>
            </a:lvl4pPr>
            <a:lvl5pPr lvl="4" rtl="0">
              <a:spcBef>
                <a:spcPts val="0"/>
              </a:spcBef>
              <a:spcAft>
                <a:spcPts val="0"/>
              </a:spcAft>
              <a:buNone/>
              <a:defRPr sz="1800">
                <a:solidFill>
                  <a:schemeClr val="accent1"/>
                </a:solidFill>
              </a:defRPr>
            </a:lvl5pPr>
            <a:lvl6pPr lvl="5" rtl="0">
              <a:spcBef>
                <a:spcPts val="0"/>
              </a:spcBef>
              <a:spcAft>
                <a:spcPts val="0"/>
              </a:spcAft>
              <a:buNone/>
              <a:defRPr sz="1800">
                <a:solidFill>
                  <a:schemeClr val="accent1"/>
                </a:solidFill>
              </a:defRPr>
            </a:lvl6pPr>
            <a:lvl7pPr lvl="6" rtl="0">
              <a:spcBef>
                <a:spcPts val="0"/>
              </a:spcBef>
              <a:spcAft>
                <a:spcPts val="0"/>
              </a:spcAft>
              <a:buNone/>
              <a:defRPr sz="1800">
                <a:solidFill>
                  <a:schemeClr val="accent1"/>
                </a:solidFill>
              </a:defRPr>
            </a:lvl7pPr>
            <a:lvl8pPr lvl="7" rtl="0">
              <a:spcBef>
                <a:spcPts val="0"/>
              </a:spcBef>
              <a:spcAft>
                <a:spcPts val="0"/>
              </a:spcAft>
              <a:buNone/>
              <a:defRPr sz="1800">
                <a:solidFill>
                  <a:schemeClr val="accent1"/>
                </a:solidFill>
              </a:defRPr>
            </a:lvl8pPr>
            <a:lvl9pPr lvl="8" rtl="0">
              <a:spcBef>
                <a:spcPts val="0"/>
              </a:spcBef>
              <a:spcAft>
                <a:spcPts val="0"/>
              </a:spcAft>
              <a:buNone/>
              <a:defRPr sz="1800">
                <a:solidFill>
                  <a:schemeClr val="accent1"/>
                </a:solidFill>
              </a:defRPr>
            </a:lvl9pPr>
          </a:lstStyle>
          <a:p>
            <a:endParaRPr/>
          </a:p>
        </p:txBody>
      </p:sp>
      <p:sp>
        <p:nvSpPr>
          <p:cNvPr id="866" name="Google Shape;866;p22"/>
          <p:cNvSpPr txBox="1">
            <a:spLocks noGrp="1"/>
          </p:cNvSpPr>
          <p:nvPr>
            <p:ph type="subTitle" idx="2"/>
          </p:nvPr>
        </p:nvSpPr>
        <p:spPr>
          <a:xfrm>
            <a:off x="1543255" y="2394388"/>
            <a:ext cx="2277300" cy="1168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867"/>
        <p:cNvGrpSpPr/>
        <p:nvPr/>
      </p:nvGrpSpPr>
      <p:grpSpPr>
        <a:xfrm>
          <a:off x="0" y="0"/>
          <a:ext cx="0" cy="0"/>
          <a:chOff x="0" y="0"/>
          <a:chExt cx="0" cy="0"/>
        </a:xfrm>
      </p:grpSpPr>
      <p:sp>
        <p:nvSpPr>
          <p:cNvPr id="868" name="Google Shape;868;p23"/>
          <p:cNvSpPr/>
          <p:nvPr/>
        </p:nvSpPr>
        <p:spPr>
          <a:xfrm rot="10800000">
            <a:off x="302956" y="4030770"/>
            <a:ext cx="4149345" cy="1116104"/>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3"/>
          <p:cNvSpPr/>
          <p:nvPr/>
        </p:nvSpPr>
        <p:spPr>
          <a:xfrm rot="-5400000">
            <a:off x="-395601" y="836936"/>
            <a:ext cx="1687711" cy="896526"/>
          </a:xfrm>
          <a:custGeom>
            <a:avLst/>
            <a:gdLst/>
            <a:ahLst/>
            <a:cxnLst/>
            <a:rect l="l" t="t" r="r" b="b"/>
            <a:pathLst>
              <a:path w="66537" h="35345" extrusionOk="0">
                <a:moveTo>
                  <a:pt x="1" y="0"/>
                </a:moveTo>
                <a:cubicBezTo>
                  <a:pt x="1553" y="2534"/>
                  <a:pt x="3904" y="4451"/>
                  <a:pt x="6848" y="5067"/>
                </a:cubicBezTo>
                <a:cubicBezTo>
                  <a:pt x="7702" y="5239"/>
                  <a:pt x="8564" y="5299"/>
                  <a:pt x="9429" y="5299"/>
                </a:cubicBezTo>
                <a:cubicBezTo>
                  <a:pt x="11417" y="5299"/>
                  <a:pt x="13427" y="4983"/>
                  <a:pt x="15422" y="4983"/>
                </a:cubicBezTo>
                <a:cubicBezTo>
                  <a:pt x="15668" y="4983"/>
                  <a:pt x="15915" y="4988"/>
                  <a:pt x="16161" y="4999"/>
                </a:cubicBezTo>
                <a:cubicBezTo>
                  <a:pt x="19265" y="5113"/>
                  <a:pt x="22780" y="6756"/>
                  <a:pt x="23260" y="9838"/>
                </a:cubicBezTo>
                <a:cubicBezTo>
                  <a:pt x="23488" y="11344"/>
                  <a:pt x="22894" y="12851"/>
                  <a:pt x="22324" y="14289"/>
                </a:cubicBezTo>
                <a:cubicBezTo>
                  <a:pt x="21046" y="17370"/>
                  <a:pt x="19699" y="20497"/>
                  <a:pt x="19334" y="23807"/>
                </a:cubicBezTo>
                <a:cubicBezTo>
                  <a:pt x="18968" y="27116"/>
                  <a:pt x="19745" y="30746"/>
                  <a:pt x="22164" y="33051"/>
                </a:cubicBezTo>
                <a:cubicBezTo>
                  <a:pt x="23818" y="34607"/>
                  <a:pt x="26074" y="35345"/>
                  <a:pt x="28351" y="35345"/>
                </a:cubicBezTo>
                <a:cubicBezTo>
                  <a:pt x="29783" y="35345"/>
                  <a:pt x="31223" y="35053"/>
                  <a:pt x="32527" y="34489"/>
                </a:cubicBezTo>
                <a:cubicBezTo>
                  <a:pt x="35928" y="33005"/>
                  <a:pt x="38438" y="29947"/>
                  <a:pt x="39922" y="26569"/>
                </a:cubicBezTo>
                <a:cubicBezTo>
                  <a:pt x="41018" y="24012"/>
                  <a:pt x="41611" y="21250"/>
                  <a:pt x="43026" y="18876"/>
                </a:cubicBezTo>
                <a:cubicBezTo>
                  <a:pt x="45446" y="14768"/>
                  <a:pt x="49942" y="12348"/>
                  <a:pt x="54439" y="10728"/>
                </a:cubicBezTo>
                <a:cubicBezTo>
                  <a:pt x="57977" y="9472"/>
                  <a:pt x="61903" y="8400"/>
                  <a:pt x="64231" y="5432"/>
                </a:cubicBezTo>
                <a:cubicBezTo>
                  <a:pt x="65441" y="3880"/>
                  <a:pt x="66080" y="1940"/>
                  <a:pt x="66536" y="0"/>
                </a:cubicBezTo>
                <a:close/>
              </a:path>
            </a:pathLst>
          </a:custGeom>
          <a:solidFill>
            <a:srgbClr val="E5D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3"/>
          <p:cNvSpPr/>
          <p:nvPr/>
        </p:nvSpPr>
        <p:spPr>
          <a:xfrm rot="-5400000">
            <a:off x="-324997" y="904519"/>
            <a:ext cx="1766444" cy="1046205"/>
          </a:xfrm>
          <a:custGeom>
            <a:avLst/>
            <a:gdLst/>
            <a:ahLst/>
            <a:cxnLst/>
            <a:rect l="l" t="t" r="r" b="b"/>
            <a:pathLst>
              <a:path w="69641" h="41246" extrusionOk="0">
                <a:moveTo>
                  <a:pt x="1" y="0"/>
                </a:moveTo>
                <a:cubicBezTo>
                  <a:pt x="297" y="2146"/>
                  <a:pt x="1050" y="4268"/>
                  <a:pt x="2215" y="6072"/>
                </a:cubicBezTo>
                <a:cubicBezTo>
                  <a:pt x="3904" y="8674"/>
                  <a:pt x="6323" y="10408"/>
                  <a:pt x="9039" y="10956"/>
                </a:cubicBezTo>
                <a:cubicBezTo>
                  <a:pt x="9916" y="11127"/>
                  <a:pt x="10802" y="11188"/>
                  <a:pt x="11687" y="11188"/>
                </a:cubicBezTo>
                <a:cubicBezTo>
                  <a:pt x="12692" y="11188"/>
                  <a:pt x="13694" y="11110"/>
                  <a:pt x="14677" y="11025"/>
                </a:cubicBezTo>
                <a:cubicBezTo>
                  <a:pt x="15665" y="10950"/>
                  <a:pt x="16683" y="10876"/>
                  <a:pt x="17694" y="10876"/>
                </a:cubicBezTo>
                <a:cubicBezTo>
                  <a:pt x="17922" y="10876"/>
                  <a:pt x="18149" y="10879"/>
                  <a:pt x="18375" y="10888"/>
                </a:cubicBezTo>
                <a:cubicBezTo>
                  <a:pt x="21479" y="11025"/>
                  <a:pt x="24857" y="12668"/>
                  <a:pt x="25291" y="15567"/>
                </a:cubicBezTo>
                <a:cubicBezTo>
                  <a:pt x="25496" y="16982"/>
                  <a:pt x="24994" y="18374"/>
                  <a:pt x="24355" y="19904"/>
                </a:cubicBezTo>
                <a:lnTo>
                  <a:pt x="24127" y="20474"/>
                </a:lnTo>
                <a:cubicBezTo>
                  <a:pt x="22940" y="23373"/>
                  <a:pt x="21707" y="26340"/>
                  <a:pt x="21365" y="29490"/>
                </a:cubicBezTo>
                <a:cubicBezTo>
                  <a:pt x="20954" y="33279"/>
                  <a:pt x="22027" y="36794"/>
                  <a:pt x="24264" y="38894"/>
                </a:cubicBezTo>
                <a:cubicBezTo>
                  <a:pt x="25884" y="40424"/>
                  <a:pt x="28190" y="41245"/>
                  <a:pt x="30609" y="41245"/>
                </a:cubicBezTo>
                <a:cubicBezTo>
                  <a:pt x="32024" y="41245"/>
                  <a:pt x="33485" y="40949"/>
                  <a:pt x="34832" y="40355"/>
                </a:cubicBezTo>
                <a:cubicBezTo>
                  <a:pt x="38005" y="38986"/>
                  <a:pt x="40652" y="36132"/>
                  <a:pt x="42319" y="32343"/>
                </a:cubicBezTo>
                <a:cubicBezTo>
                  <a:pt x="42729" y="31362"/>
                  <a:pt x="43095" y="30335"/>
                  <a:pt x="43437" y="29330"/>
                </a:cubicBezTo>
                <a:cubicBezTo>
                  <a:pt x="43985" y="27756"/>
                  <a:pt x="44556" y="26112"/>
                  <a:pt x="45400" y="24674"/>
                </a:cubicBezTo>
                <a:cubicBezTo>
                  <a:pt x="47409" y="21273"/>
                  <a:pt x="51106" y="18648"/>
                  <a:pt x="56721" y="16617"/>
                </a:cubicBezTo>
                <a:cubicBezTo>
                  <a:pt x="57132" y="16480"/>
                  <a:pt x="57589" y="16320"/>
                  <a:pt x="58022" y="16160"/>
                </a:cubicBezTo>
                <a:cubicBezTo>
                  <a:pt x="61218" y="15065"/>
                  <a:pt x="64505" y="13901"/>
                  <a:pt x="66582" y="11253"/>
                </a:cubicBezTo>
                <a:cubicBezTo>
                  <a:pt x="68020" y="9427"/>
                  <a:pt x="68636" y="7144"/>
                  <a:pt x="69024" y="5341"/>
                </a:cubicBezTo>
                <a:cubicBezTo>
                  <a:pt x="69367" y="3675"/>
                  <a:pt x="69595" y="1849"/>
                  <a:pt x="69641" y="0"/>
                </a:cubicBezTo>
                <a:lnTo>
                  <a:pt x="69275" y="0"/>
                </a:lnTo>
                <a:cubicBezTo>
                  <a:pt x="69207" y="1826"/>
                  <a:pt x="69001" y="3606"/>
                  <a:pt x="68659" y="5250"/>
                </a:cubicBezTo>
                <a:cubicBezTo>
                  <a:pt x="68294" y="7007"/>
                  <a:pt x="67678" y="9267"/>
                  <a:pt x="66285" y="11025"/>
                </a:cubicBezTo>
                <a:cubicBezTo>
                  <a:pt x="64277" y="13581"/>
                  <a:pt x="61035" y="14722"/>
                  <a:pt x="57885" y="15818"/>
                </a:cubicBezTo>
                <a:cubicBezTo>
                  <a:pt x="57452" y="15955"/>
                  <a:pt x="57018" y="16115"/>
                  <a:pt x="56584" y="16274"/>
                </a:cubicBezTo>
                <a:cubicBezTo>
                  <a:pt x="50901" y="18306"/>
                  <a:pt x="47135" y="20999"/>
                  <a:pt x="45080" y="24469"/>
                </a:cubicBezTo>
                <a:cubicBezTo>
                  <a:pt x="44190" y="25952"/>
                  <a:pt x="43620" y="27619"/>
                  <a:pt x="43072" y="29216"/>
                </a:cubicBezTo>
                <a:cubicBezTo>
                  <a:pt x="42729" y="30198"/>
                  <a:pt x="42387" y="31225"/>
                  <a:pt x="41953" y="32184"/>
                </a:cubicBezTo>
                <a:cubicBezTo>
                  <a:pt x="40356" y="35881"/>
                  <a:pt x="37776" y="38666"/>
                  <a:pt x="34672" y="40013"/>
                </a:cubicBezTo>
                <a:cubicBezTo>
                  <a:pt x="33363" y="40586"/>
                  <a:pt x="31958" y="40864"/>
                  <a:pt x="30582" y="40864"/>
                </a:cubicBezTo>
                <a:cubicBezTo>
                  <a:pt x="28286" y="40864"/>
                  <a:pt x="26070" y="40090"/>
                  <a:pt x="24515" y="38620"/>
                </a:cubicBezTo>
                <a:cubicBezTo>
                  <a:pt x="22369" y="36589"/>
                  <a:pt x="21342" y="33188"/>
                  <a:pt x="21753" y="29536"/>
                </a:cubicBezTo>
                <a:cubicBezTo>
                  <a:pt x="22095" y="26454"/>
                  <a:pt x="23305" y="23487"/>
                  <a:pt x="24492" y="20634"/>
                </a:cubicBezTo>
                <a:lnTo>
                  <a:pt x="24720" y="20063"/>
                </a:lnTo>
                <a:cubicBezTo>
                  <a:pt x="25337" y="18534"/>
                  <a:pt x="25884" y="17028"/>
                  <a:pt x="25656" y="15498"/>
                </a:cubicBezTo>
                <a:cubicBezTo>
                  <a:pt x="25200" y="12394"/>
                  <a:pt x="21639" y="10637"/>
                  <a:pt x="18375" y="10500"/>
                </a:cubicBezTo>
                <a:cubicBezTo>
                  <a:pt x="18153" y="10491"/>
                  <a:pt x="17929" y="10488"/>
                  <a:pt x="17705" y="10488"/>
                </a:cubicBezTo>
                <a:cubicBezTo>
                  <a:pt x="16684" y="10488"/>
                  <a:pt x="15646" y="10566"/>
                  <a:pt x="14654" y="10659"/>
                </a:cubicBezTo>
                <a:cubicBezTo>
                  <a:pt x="13672" y="10732"/>
                  <a:pt x="12682" y="10811"/>
                  <a:pt x="11697" y="10811"/>
                </a:cubicBezTo>
                <a:cubicBezTo>
                  <a:pt x="10829" y="10811"/>
                  <a:pt x="9963" y="10750"/>
                  <a:pt x="9108" y="10568"/>
                </a:cubicBezTo>
                <a:cubicBezTo>
                  <a:pt x="6506" y="10043"/>
                  <a:pt x="4178" y="8377"/>
                  <a:pt x="2534" y="5866"/>
                </a:cubicBezTo>
                <a:cubicBezTo>
                  <a:pt x="1393" y="4109"/>
                  <a:pt x="662" y="2077"/>
                  <a:pt x="389"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3"/>
          <p:cNvSpPr/>
          <p:nvPr/>
        </p:nvSpPr>
        <p:spPr>
          <a:xfrm>
            <a:off x="7445223" y="-1827"/>
            <a:ext cx="1699597" cy="1703569"/>
          </a:xfrm>
          <a:custGeom>
            <a:avLst/>
            <a:gdLst/>
            <a:ahLst/>
            <a:cxnLst/>
            <a:rect l="l" t="t" r="r" b="b"/>
            <a:pathLst>
              <a:path w="63341" h="63489" extrusionOk="0">
                <a:moveTo>
                  <a:pt x="8012" y="0"/>
                </a:moveTo>
                <a:lnTo>
                  <a:pt x="13787" y="7601"/>
                </a:lnTo>
                <a:cubicBezTo>
                  <a:pt x="14585" y="8651"/>
                  <a:pt x="15407" y="9792"/>
                  <a:pt x="15407" y="11093"/>
                </a:cubicBezTo>
                <a:cubicBezTo>
                  <a:pt x="15384" y="12234"/>
                  <a:pt x="14745" y="13261"/>
                  <a:pt x="14083" y="14197"/>
                </a:cubicBezTo>
                <a:cubicBezTo>
                  <a:pt x="11321" y="18123"/>
                  <a:pt x="8080" y="21707"/>
                  <a:pt x="4474" y="24857"/>
                </a:cubicBezTo>
                <a:cubicBezTo>
                  <a:pt x="2488" y="26591"/>
                  <a:pt x="205" y="28532"/>
                  <a:pt x="69" y="31179"/>
                </a:cubicBezTo>
                <a:cubicBezTo>
                  <a:pt x="0" y="32709"/>
                  <a:pt x="685" y="34192"/>
                  <a:pt x="1643" y="35402"/>
                </a:cubicBezTo>
                <a:cubicBezTo>
                  <a:pt x="4466" y="39070"/>
                  <a:pt x="9007" y="40436"/>
                  <a:pt x="13753" y="40436"/>
                </a:cubicBezTo>
                <a:cubicBezTo>
                  <a:pt x="16567" y="40436"/>
                  <a:pt x="19453" y="39956"/>
                  <a:pt x="22095" y="39191"/>
                </a:cubicBezTo>
                <a:cubicBezTo>
                  <a:pt x="24718" y="38448"/>
                  <a:pt x="27493" y="37498"/>
                  <a:pt x="30150" y="37498"/>
                </a:cubicBezTo>
                <a:cubicBezTo>
                  <a:pt x="31331" y="37498"/>
                  <a:pt x="32489" y="37686"/>
                  <a:pt x="33599" y="38164"/>
                </a:cubicBezTo>
                <a:cubicBezTo>
                  <a:pt x="36658" y="39465"/>
                  <a:pt x="38484" y="42660"/>
                  <a:pt x="39533" y="45810"/>
                </a:cubicBezTo>
                <a:cubicBezTo>
                  <a:pt x="40583" y="48960"/>
                  <a:pt x="41086" y="52316"/>
                  <a:pt x="42615" y="55283"/>
                </a:cubicBezTo>
                <a:cubicBezTo>
                  <a:pt x="45225" y="60385"/>
                  <a:pt x="50973" y="63489"/>
                  <a:pt x="56652" y="63489"/>
                </a:cubicBezTo>
                <a:cubicBezTo>
                  <a:pt x="58722" y="63489"/>
                  <a:pt x="60782" y="63077"/>
                  <a:pt x="62678" y="62199"/>
                </a:cubicBezTo>
                <a:cubicBezTo>
                  <a:pt x="62907" y="62108"/>
                  <a:pt x="63135" y="61993"/>
                  <a:pt x="63340" y="61879"/>
                </a:cubicBezTo>
                <a:lnTo>
                  <a:pt x="63340" y="0"/>
                </a:ln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23"/>
          <p:cNvGrpSpPr/>
          <p:nvPr/>
        </p:nvGrpSpPr>
        <p:grpSpPr>
          <a:xfrm rot="-1500723">
            <a:off x="86648" y="3840174"/>
            <a:ext cx="1179000" cy="1081302"/>
            <a:chOff x="197194" y="4062165"/>
            <a:chExt cx="1179025" cy="1081325"/>
          </a:xfrm>
        </p:grpSpPr>
        <p:sp>
          <p:nvSpPr>
            <p:cNvPr id="873" name="Google Shape;873;p23"/>
            <p:cNvSpPr/>
            <p:nvPr/>
          </p:nvSpPr>
          <p:spPr>
            <a:xfrm>
              <a:off x="197194" y="4062165"/>
              <a:ext cx="1006916" cy="1081323"/>
            </a:xfrm>
            <a:custGeom>
              <a:avLst/>
              <a:gdLst/>
              <a:ahLst/>
              <a:cxnLst/>
              <a:rect l="l" t="t" r="r" b="b"/>
              <a:pathLst>
                <a:path w="37526" h="40299" extrusionOk="0">
                  <a:moveTo>
                    <a:pt x="33087" y="1"/>
                  </a:moveTo>
                  <a:cubicBezTo>
                    <a:pt x="32786" y="1"/>
                    <a:pt x="32485" y="5"/>
                    <a:pt x="32184" y="12"/>
                  </a:cubicBezTo>
                  <a:cubicBezTo>
                    <a:pt x="31637" y="12"/>
                    <a:pt x="31089" y="58"/>
                    <a:pt x="30632" y="355"/>
                  </a:cubicBezTo>
                  <a:cubicBezTo>
                    <a:pt x="30107" y="720"/>
                    <a:pt x="29879" y="1336"/>
                    <a:pt x="29696" y="1884"/>
                  </a:cubicBezTo>
                  <a:cubicBezTo>
                    <a:pt x="29057" y="3915"/>
                    <a:pt x="28715" y="6038"/>
                    <a:pt x="28692" y="8161"/>
                  </a:cubicBezTo>
                  <a:cubicBezTo>
                    <a:pt x="28692" y="8503"/>
                    <a:pt x="28692" y="8869"/>
                    <a:pt x="28692" y="9211"/>
                  </a:cubicBezTo>
                  <a:cubicBezTo>
                    <a:pt x="28692" y="11356"/>
                    <a:pt x="28715" y="13548"/>
                    <a:pt x="27368" y="15077"/>
                  </a:cubicBezTo>
                  <a:cubicBezTo>
                    <a:pt x="26090" y="16469"/>
                    <a:pt x="24081" y="16766"/>
                    <a:pt x="22141" y="17063"/>
                  </a:cubicBezTo>
                  <a:cubicBezTo>
                    <a:pt x="21730" y="17131"/>
                    <a:pt x="21297" y="17177"/>
                    <a:pt x="20886" y="17268"/>
                  </a:cubicBezTo>
                  <a:cubicBezTo>
                    <a:pt x="18603" y="17679"/>
                    <a:pt x="16366" y="18546"/>
                    <a:pt x="14404" y="19779"/>
                  </a:cubicBezTo>
                  <a:cubicBezTo>
                    <a:pt x="13513" y="20350"/>
                    <a:pt x="12418" y="21149"/>
                    <a:pt x="11801" y="22335"/>
                  </a:cubicBezTo>
                  <a:cubicBezTo>
                    <a:pt x="11048" y="23796"/>
                    <a:pt x="11208" y="25462"/>
                    <a:pt x="11368" y="27083"/>
                  </a:cubicBezTo>
                  <a:cubicBezTo>
                    <a:pt x="11459" y="28019"/>
                    <a:pt x="11573" y="28978"/>
                    <a:pt x="11482" y="29891"/>
                  </a:cubicBezTo>
                  <a:cubicBezTo>
                    <a:pt x="11208" y="32972"/>
                    <a:pt x="8583" y="35711"/>
                    <a:pt x="5524" y="36145"/>
                  </a:cubicBezTo>
                  <a:cubicBezTo>
                    <a:pt x="5159" y="36190"/>
                    <a:pt x="4794" y="36213"/>
                    <a:pt x="4429" y="36236"/>
                  </a:cubicBezTo>
                  <a:cubicBezTo>
                    <a:pt x="3310" y="36327"/>
                    <a:pt x="2146" y="36396"/>
                    <a:pt x="1279" y="37149"/>
                  </a:cubicBezTo>
                  <a:cubicBezTo>
                    <a:pt x="366" y="37925"/>
                    <a:pt x="138" y="39112"/>
                    <a:pt x="1" y="40299"/>
                  </a:cubicBezTo>
                  <a:lnTo>
                    <a:pt x="389" y="40299"/>
                  </a:lnTo>
                  <a:cubicBezTo>
                    <a:pt x="526" y="39203"/>
                    <a:pt x="731" y="38108"/>
                    <a:pt x="1530" y="37423"/>
                  </a:cubicBezTo>
                  <a:cubicBezTo>
                    <a:pt x="2306" y="36784"/>
                    <a:pt x="3333" y="36693"/>
                    <a:pt x="4452" y="36624"/>
                  </a:cubicBezTo>
                  <a:cubicBezTo>
                    <a:pt x="4817" y="36601"/>
                    <a:pt x="5205" y="36578"/>
                    <a:pt x="5593" y="36510"/>
                  </a:cubicBezTo>
                  <a:cubicBezTo>
                    <a:pt x="8811" y="36076"/>
                    <a:pt x="11573" y="33177"/>
                    <a:pt x="11870" y="29936"/>
                  </a:cubicBezTo>
                  <a:cubicBezTo>
                    <a:pt x="11938" y="28978"/>
                    <a:pt x="11847" y="27996"/>
                    <a:pt x="11756" y="27037"/>
                  </a:cubicBezTo>
                  <a:cubicBezTo>
                    <a:pt x="11596" y="25417"/>
                    <a:pt x="11436" y="23888"/>
                    <a:pt x="12144" y="22518"/>
                  </a:cubicBezTo>
                  <a:cubicBezTo>
                    <a:pt x="12714" y="21400"/>
                    <a:pt x="13764" y="20646"/>
                    <a:pt x="14609" y="20121"/>
                  </a:cubicBezTo>
                  <a:cubicBezTo>
                    <a:pt x="16526" y="18889"/>
                    <a:pt x="18718" y="18044"/>
                    <a:pt x="20954" y="17633"/>
                  </a:cubicBezTo>
                  <a:cubicBezTo>
                    <a:pt x="21365" y="17565"/>
                    <a:pt x="21776" y="17496"/>
                    <a:pt x="22210" y="17428"/>
                  </a:cubicBezTo>
                  <a:cubicBezTo>
                    <a:pt x="24218" y="17131"/>
                    <a:pt x="26296" y="16812"/>
                    <a:pt x="27642" y="15328"/>
                  </a:cubicBezTo>
                  <a:cubicBezTo>
                    <a:pt x="29103" y="13707"/>
                    <a:pt x="29080" y="11425"/>
                    <a:pt x="29080" y="9211"/>
                  </a:cubicBezTo>
                  <a:cubicBezTo>
                    <a:pt x="29080" y="8869"/>
                    <a:pt x="29080" y="8503"/>
                    <a:pt x="29080" y="8161"/>
                  </a:cubicBezTo>
                  <a:cubicBezTo>
                    <a:pt x="29103" y="6061"/>
                    <a:pt x="29445" y="4007"/>
                    <a:pt x="30062" y="1998"/>
                  </a:cubicBezTo>
                  <a:cubicBezTo>
                    <a:pt x="30221" y="1519"/>
                    <a:pt x="30427" y="971"/>
                    <a:pt x="30861" y="674"/>
                  </a:cubicBezTo>
                  <a:cubicBezTo>
                    <a:pt x="31226" y="423"/>
                    <a:pt x="31682" y="400"/>
                    <a:pt x="32184" y="378"/>
                  </a:cubicBezTo>
                  <a:cubicBezTo>
                    <a:pt x="32395" y="375"/>
                    <a:pt x="32605" y="373"/>
                    <a:pt x="32816" y="373"/>
                  </a:cubicBezTo>
                  <a:cubicBezTo>
                    <a:pt x="34368" y="373"/>
                    <a:pt x="35933" y="450"/>
                    <a:pt x="37480" y="651"/>
                  </a:cubicBezTo>
                  <a:lnTo>
                    <a:pt x="37526" y="263"/>
                  </a:lnTo>
                  <a:cubicBezTo>
                    <a:pt x="36046" y="93"/>
                    <a:pt x="34567" y="1"/>
                    <a:pt x="33087"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3"/>
            <p:cNvSpPr/>
            <p:nvPr/>
          </p:nvSpPr>
          <p:spPr>
            <a:xfrm>
              <a:off x="312334" y="4141805"/>
              <a:ext cx="977535" cy="1001684"/>
            </a:xfrm>
            <a:custGeom>
              <a:avLst/>
              <a:gdLst/>
              <a:ahLst/>
              <a:cxnLst/>
              <a:rect l="l" t="t" r="r" b="b"/>
              <a:pathLst>
                <a:path w="36431" h="37331" extrusionOk="0">
                  <a:moveTo>
                    <a:pt x="32007" y="0"/>
                  </a:moveTo>
                  <a:cubicBezTo>
                    <a:pt x="31707" y="0"/>
                    <a:pt x="31409" y="4"/>
                    <a:pt x="31112" y="12"/>
                  </a:cubicBezTo>
                  <a:cubicBezTo>
                    <a:pt x="30564" y="12"/>
                    <a:pt x="30016" y="57"/>
                    <a:pt x="29560" y="354"/>
                  </a:cubicBezTo>
                  <a:cubicBezTo>
                    <a:pt x="29035" y="719"/>
                    <a:pt x="28806" y="1335"/>
                    <a:pt x="28624" y="1883"/>
                  </a:cubicBezTo>
                  <a:cubicBezTo>
                    <a:pt x="27985" y="3915"/>
                    <a:pt x="27642" y="6037"/>
                    <a:pt x="27620" y="8160"/>
                  </a:cubicBezTo>
                  <a:cubicBezTo>
                    <a:pt x="27620" y="8503"/>
                    <a:pt x="27620" y="8868"/>
                    <a:pt x="27620" y="9210"/>
                  </a:cubicBezTo>
                  <a:cubicBezTo>
                    <a:pt x="27620" y="11356"/>
                    <a:pt x="27642" y="13570"/>
                    <a:pt x="26273" y="15076"/>
                  </a:cubicBezTo>
                  <a:cubicBezTo>
                    <a:pt x="25017" y="16469"/>
                    <a:pt x="23009" y="16765"/>
                    <a:pt x="21069" y="17062"/>
                  </a:cubicBezTo>
                  <a:cubicBezTo>
                    <a:pt x="20635" y="17131"/>
                    <a:pt x="20224" y="17176"/>
                    <a:pt x="19813" y="17267"/>
                  </a:cubicBezTo>
                  <a:cubicBezTo>
                    <a:pt x="17531" y="17678"/>
                    <a:pt x="15271" y="18546"/>
                    <a:pt x="13308" y="19801"/>
                  </a:cubicBezTo>
                  <a:cubicBezTo>
                    <a:pt x="12441" y="20349"/>
                    <a:pt x="11345" y="21148"/>
                    <a:pt x="10729" y="22335"/>
                  </a:cubicBezTo>
                  <a:cubicBezTo>
                    <a:pt x="9976" y="23796"/>
                    <a:pt x="10135" y="25462"/>
                    <a:pt x="10295" y="27082"/>
                  </a:cubicBezTo>
                  <a:cubicBezTo>
                    <a:pt x="10386" y="28018"/>
                    <a:pt x="10478" y="28977"/>
                    <a:pt x="10409" y="29890"/>
                  </a:cubicBezTo>
                  <a:cubicBezTo>
                    <a:pt x="10113" y="32971"/>
                    <a:pt x="7510" y="35710"/>
                    <a:pt x="4452" y="36144"/>
                  </a:cubicBezTo>
                  <a:cubicBezTo>
                    <a:pt x="4087" y="36190"/>
                    <a:pt x="3721" y="36212"/>
                    <a:pt x="3333" y="36235"/>
                  </a:cubicBezTo>
                  <a:cubicBezTo>
                    <a:pt x="2215" y="36327"/>
                    <a:pt x="1074" y="36395"/>
                    <a:pt x="206" y="37148"/>
                  </a:cubicBezTo>
                  <a:cubicBezTo>
                    <a:pt x="138" y="37217"/>
                    <a:pt x="69" y="37285"/>
                    <a:pt x="1" y="37331"/>
                  </a:cubicBezTo>
                  <a:lnTo>
                    <a:pt x="572" y="37331"/>
                  </a:lnTo>
                  <a:cubicBezTo>
                    <a:pt x="1325" y="36783"/>
                    <a:pt x="2329" y="36692"/>
                    <a:pt x="3379" y="36623"/>
                  </a:cubicBezTo>
                  <a:cubicBezTo>
                    <a:pt x="3744" y="36600"/>
                    <a:pt x="4132" y="36578"/>
                    <a:pt x="4497" y="36532"/>
                  </a:cubicBezTo>
                  <a:cubicBezTo>
                    <a:pt x="7739" y="36076"/>
                    <a:pt x="10478" y="33177"/>
                    <a:pt x="10774" y="29936"/>
                  </a:cubicBezTo>
                  <a:cubicBezTo>
                    <a:pt x="10866" y="28977"/>
                    <a:pt x="10774" y="27995"/>
                    <a:pt x="10683" y="27037"/>
                  </a:cubicBezTo>
                  <a:cubicBezTo>
                    <a:pt x="10523" y="25416"/>
                    <a:pt x="10364" y="23887"/>
                    <a:pt x="11071" y="22517"/>
                  </a:cubicBezTo>
                  <a:cubicBezTo>
                    <a:pt x="11505" y="21650"/>
                    <a:pt x="12258" y="20920"/>
                    <a:pt x="13513" y="20121"/>
                  </a:cubicBezTo>
                  <a:cubicBezTo>
                    <a:pt x="15454" y="18888"/>
                    <a:pt x="17645" y="18044"/>
                    <a:pt x="19882" y="17633"/>
                  </a:cubicBezTo>
                  <a:cubicBezTo>
                    <a:pt x="20293" y="17564"/>
                    <a:pt x="20703" y="17496"/>
                    <a:pt x="21114" y="17427"/>
                  </a:cubicBezTo>
                  <a:cubicBezTo>
                    <a:pt x="23123" y="17131"/>
                    <a:pt x="25223" y="16834"/>
                    <a:pt x="26570" y="15327"/>
                  </a:cubicBezTo>
                  <a:cubicBezTo>
                    <a:pt x="28008" y="13707"/>
                    <a:pt x="28008" y="11424"/>
                    <a:pt x="27985" y="9210"/>
                  </a:cubicBezTo>
                  <a:cubicBezTo>
                    <a:pt x="27985" y="8868"/>
                    <a:pt x="27985" y="8503"/>
                    <a:pt x="27985" y="8160"/>
                  </a:cubicBezTo>
                  <a:cubicBezTo>
                    <a:pt x="28030" y="6083"/>
                    <a:pt x="28350" y="4006"/>
                    <a:pt x="28989" y="1997"/>
                  </a:cubicBezTo>
                  <a:cubicBezTo>
                    <a:pt x="29149" y="1518"/>
                    <a:pt x="29354" y="970"/>
                    <a:pt x="29765" y="674"/>
                  </a:cubicBezTo>
                  <a:cubicBezTo>
                    <a:pt x="30130" y="422"/>
                    <a:pt x="30610" y="400"/>
                    <a:pt x="31112" y="377"/>
                  </a:cubicBezTo>
                  <a:cubicBezTo>
                    <a:pt x="31322" y="374"/>
                    <a:pt x="31533" y="373"/>
                    <a:pt x="31743" y="373"/>
                  </a:cubicBezTo>
                  <a:cubicBezTo>
                    <a:pt x="33295" y="373"/>
                    <a:pt x="34857" y="450"/>
                    <a:pt x="36384" y="651"/>
                  </a:cubicBezTo>
                  <a:lnTo>
                    <a:pt x="36430" y="263"/>
                  </a:lnTo>
                  <a:cubicBezTo>
                    <a:pt x="34970" y="92"/>
                    <a:pt x="33478" y="0"/>
                    <a:pt x="32007"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3"/>
            <p:cNvSpPr/>
            <p:nvPr/>
          </p:nvSpPr>
          <p:spPr>
            <a:xfrm>
              <a:off x="616135" y="4221417"/>
              <a:ext cx="760084" cy="922072"/>
            </a:xfrm>
            <a:custGeom>
              <a:avLst/>
              <a:gdLst/>
              <a:ahLst/>
              <a:cxnLst/>
              <a:rect l="l" t="t" r="r" b="b"/>
              <a:pathLst>
                <a:path w="28327" h="34364" extrusionOk="0">
                  <a:moveTo>
                    <a:pt x="23890" y="0"/>
                  </a:moveTo>
                  <a:cubicBezTo>
                    <a:pt x="23588" y="0"/>
                    <a:pt x="23286" y="4"/>
                    <a:pt x="22985" y="12"/>
                  </a:cubicBezTo>
                  <a:cubicBezTo>
                    <a:pt x="22460" y="12"/>
                    <a:pt x="21890" y="58"/>
                    <a:pt x="21456" y="354"/>
                  </a:cubicBezTo>
                  <a:cubicBezTo>
                    <a:pt x="20931" y="719"/>
                    <a:pt x="20703" y="1336"/>
                    <a:pt x="20520" y="1884"/>
                  </a:cubicBezTo>
                  <a:cubicBezTo>
                    <a:pt x="19881" y="3915"/>
                    <a:pt x="19539" y="6038"/>
                    <a:pt x="19516" y="8161"/>
                  </a:cubicBezTo>
                  <a:cubicBezTo>
                    <a:pt x="19493" y="8503"/>
                    <a:pt x="19493" y="8868"/>
                    <a:pt x="19493" y="9210"/>
                  </a:cubicBezTo>
                  <a:cubicBezTo>
                    <a:pt x="19516" y="11356"/>
                    <a:pt x="19516" y="13570"/>
                    <a:pt x="18169" y="15077"/>
                  </a:cubicBezTo>
                  <a:cubicBezTo>
                    <a:pt x="16914" y="16469"/>
                    <a:pt x="14905" y="16766"/>
                    <a:pt x="12965" y="17062"/>
                  </a:cubicBezTo>
                  <a:cubicBezTo>
                    <a:pt x="12531" y="17131"/>
                    <a:pt x="12120" y="17199"/>
                    <a:pt x="11710" y="17268"/>
                  </a:cubicBezTo>
                  <a:cubicBezTo>
                    <a:pt x="9427" y="17679"/>
                    <a:pt x="7167" y="18546"/>
                    <a:pt x="5204" y="19801"/>
                  </a:cubicBezTo>
                  <a:cubicBezTo>
                    <a:pt x="4314" y="20349"/>
                    <a:pt x="3219" y="21148"/>
                    <a:pt x="2625" y="22335"/>
                  </a:cubicBezTo>
                  <a:cubicBezTo>
                    <a:pt x="1872" y="23819"/>
                    <a:pt x="2032" y="25485"/>
                    <a:pt x="2191" y="27083"/>
                  </a:cubicBezTo>
                  <a:cubicBezTo>
                    <a:pt x="2283" y="28018"/>
                    <a:pt x="2374" y="28977"/>
                    <a:pt x="2283" y="29890"/>
                  </a:cubicBezTo>
                  <a:cubicBezTo>
                    <a:pt x="2146" y="31602"/>
                    <a:pt x="1256" y="33200"/>
                    <a:pt x="0" y="34364"/>
                  </a:cubicBezTo>
                  <a:lnTo>
                    <a:pt x="525" y="34364"/>
                  </a:lnTo>
                  <a:cubicBezTo>
                    <a:pt x="1712" y="33177"/>
                    <a:pt x="2511" y="31602"/>
                    <a:pt x="2671" y="29936"/>
                  </a:cubicBezTo>
                  <a:cubicBezTo>
                    <a:pt x="2762" y="28977"/>
                    <a:pt x="2671" y="27996"/>
                    <a:pt x="2557" y="27060"/>
                  </a:cubicBezTo>
                  <a:cubicBezTo>
                    <a:pt x="2397" y="25416"/>
                    <a:pt x="2260" y="23887"/>
                    <a:pt x="2945" y="22518"/>
                  </a:cubicBezTo>
                  <a:cubicBezTo>
                    <a:pt x="3515" y="21399"/>
                    <a:pt x="4565" y="20646"/>
                    <a:pt x="5410" y="20121"/>
                  </a:cubicBezTo>
                  <a:cubicBezTo>
                    <a:pt x="7327" y="18888"/>
                    <a:pt x="9541" y="18044"/>
                    <a:pt x="11778" y="17633"/>
                  </a:cubicBezTo>
                  <a:cubicBezTo>
                    <a:pt x="12166" y="17565"/>
                    <a:pt x="12600" y="17496"/>
                    <a:pt x="13011" y="17450"/>
                  </a:cubicBezTo>
                  <a:cubicBezTo>
                    <a:pt x="15019" y="17131"/>
                    <a:pt x="17096" y="16834"/>
                    <a:pt x="18443" y="15328"/>
                  </a:cubicBezTo>
                  <a:cubicBezTo>
                    <a:pt x="19904" y="13707"/>
                    <a:pt x="19904" y="11425"/>
                    <a:pt x="19881" y="9210"/>
                  </a:cubicBezTo>
                  <a:cubicBezTo>
                    <a:pt x="19881" y="8868"/>
                    <a:pt x="19881" y="8526"/>
                    <a:pt x="19881" y="8161"/>
                  </a:cubicBezTo>
                  <a:cubicBezTo>
                    <a:pt x="19904" y="6083"/>
                    <a:pt x="20246" y="4006"/>
                    <a:pt x="20885" y="1998"/>
                  </a:cubicBezTo>
                  <a:cubicBezTo>
                    <a:pt x="21045" y="1518"/>
                    <a:pt x="21228" y="971"/>
                    <a:pt x="21661" y="674"/>
                  </a:cubicBezTo>
                  <a:cubicBezTo>
                    <a:pt x="22027" y="423"/>
                    <a:pt x="22506" y="400"/>
                    <a:pt x="23008" y="377"/>
                  </a:cubicBezTo>
                  <a:cubicBezTo>
                    <a:pt x="23184" y="375"/>
                    <a:pt x="23360" y="374"/>
                    <a:pt x="23535" y="374"/>
                  </a:cubicBezTo>
                  <a:cubicBezTo>
                    <a:pt x="25117" y="374"/>
                    <a:pt x="26699" y="466"/>
                    <a:pt x="28281" y="651"/>
                  </a:cubicBezTo>
                  <a:lnTo>
                    <a:pt x="28326" y="263"/>
                  </a:lnTo>
                  <a:cubicBezTo>
                    <a:pt x="26866" y="92"/>
                    <a:pt x="25374" y="0"/>
                    <a:pt x="23890"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23"/>
          <p:cNvGrpSpPr/>
          <p:nvPr/>
        </p:nvGrpSpPr>
        <p:grpSpPr>
          <a:xfrm>
            <a:off x="8123688" y="1852987"/>
            <a:ext cx="813695" cy="880787"/>
            <a:chOff x="6146698" y="1013421"/>
            <a:chExt cx="1220664" cy="1321313"/>
          </a:xfrm>
        </p:grpSpPr>
        <p:sp>
          <p:nvSpPr>
            <p:cNvPr id="877" name="Google Shape;877;p23"/>
            <p:cNvSpPr/>
            <p:nvPr/>
          </p:nvSpPr>
          <p:spPr>
            <a:xfrm>
              <a:off x="6292481" y="1174418"/>
              <a:ext cx="932188" cy="1037210"/>
            </a:xfrm>
            <a:custGeom>
              <a:avLst/>
              <a:gdLst/>
              <a:ahLst/>
              <a:cxnLst/>
              <a:rect l="l" t="t" r="r" b="b"/>
              <a:pathLst>
                <a:path w="34741" h="38655" extrusionOk="0">
                  <a:moveTo>
                    <a:pt x="15980" y="388"/>
                  </a:moveTo>
                  <a:cubicBezTo>
                    <a:pt x="16981" y="388"/>
                    <a:pt x="17955" y="820"/>
                    <a:pt x="18603" y="1175"/>
                  </a:cubicBezTo>
                  <a:cubicBezTo>
                    <a:pt x="21570" y="2727"/>
                    <a:pt x="23967" y="5261"/>
                    <a:pt x="25336" y="8320"/>
                  </a:cubicBezTo>
                  <a:lnTo>
                    <a:pt x="25313" y="8342"/>
                  </a:lnTo>
                  <a:cubicBezTo>
                    <a:pt x="27003" y="10922"/>
                    <a:pt x="28874" y="13410"/>
                    <a:pt x="30837" y="15783"/>
                  </a:cubicBezTo>
                  <a:lnTo>
                    <a:pt x="31088" y="16057"/>
                  </a:lnTo>
                  <a:cubicBezTo>
                    <a:pt x="32184" y="17358"/>
                    <a:pt x="33302" y="18682"/>
                    <a:pt x="33827" y="20257"/>
                  </a:cubicBezTo>
                  <a:cubicBezTo>
                    <a:pt x="34352" y="21855"/>
                    <a:pt x="34124" y="24001"/>
                    <a:pt x="32686" y="25028"/>
                  </a:cubicBezTo>
                  <a:cubicBezTo>
                    <a:pt x="32389" y="25233"/>
                    <a:pt x="32093" y="25393"/>
                    <a:pt x="31750" y="25553"/>
                  </a:cubicBezTo>
                  <a:cubicBezTo>
                    <a:pt x="31476" y="25690"/>
                    <a:pt x="31180" y="25827"/>
                    <a:pt x="30906" y="25986"/>
                  </a:cubicBezTo>
                  <a:cubicBezTo>
                    <a:pt x="29262" y="27059"/>
                    <a:pt x="28692" y="29091"/>
                    <a:pt x="28509" y="30620"/>
                  </a:cubicBezTo>
                  <a:cubicBezTo>
                    <a:pt x="28441" y="31305"/>
                    <a:pt x="28395" y="32012"/>
                    <a:pt x="28372" y="32697"/>
                  </a:cubicBezTo>
                  <a:cubicBezTo>
                    <a:pt x="28326" y="33724"/>
                    <a:pt x="28281" y="34797"/>
                    <a:pt x="28053" y="35801"/>
                  </a:cubicBezTo>
                  <a:cubicBezTo>
                    <a:pt x="27893" y="36554"/>
                    <a:pt x="27642" y="37102"/>
                    <a:pt x="27276" y="37467"/>
                  </a:cubicBezTo>
                  <a:cubicBezTo>
                    <a:pt x="26733" y="38079"/>
                    <a:pt x="25924" y="38286"/>
                    <a:pt x="25178" y="38286"/>
                  </a:cubicBezTo>
                  <a:cubicBezTo>
                    <a:pt x="24922" y="38286"/>
                    <a:pt x="24674" y="38262"/>
                    <a:pt x="24446" y="38221"/>
                  </a:cubicBezTo>
                  <a:cubicBezTo>
                    <a:pt x="21867" y="37696"/>
                    <a:pt x="20269" y="35185"/>
                    <a:pt x="19379" y="33153"/>
                  </a:cubicBezTo>
                  <a:cubicBezTo>
                    <a:pt x="19082" y="32514"/>
                    <a:pt x="18831" y="31852"/>
                    <a:pt x="18580" y="31191"/>
                  </a:cubicBezTo>
                  <a:cubicBezTo>
                    <a:pt x="17918" y="29479"/>
                    <a:pt x="17233" y="27698"/>
                    <a:pt x="16046" y="26260"/>
                  </a:cubicBezTo>
                  <a:cubicBezTo>
                    <a:pt x="14768" y="24685"/>
                    <a:pt x="12965" y="23635"/>
                    <a:pt x="11253" y="22608"/>
                  </a:cubicBezTo>
                  <a:cubicBezTo>
                    <a:pt x="10431" y="22129"/>
                    <a:pt x="9587" y="21627"/>
                    <a:pt x="8788" y="21079"/>
                  </a:cubicBezTo>
                  <a:cubicBezTo>
                    <a:pt x="6688" y="19595"/>
                    <a:pt x="4930" y="17678"/>
                    <a:pt x="3219" y="15829"/>
                  </a:cubicBezTo>
                  <a:cubicBezTo>
                    <a:pt x="1849" y="14323"/>
                    <a:pt x="388" y="12565"/>
                    <a:pt x="731" y="10625"/>
                  </a:cubicBezTo>
                  <a:cubicBezTo>
                    <a:pt x="1027" y="8730"/>
                    <a:pt x="2899" y="7521"/>
                    <a:pt x="4634" y="6562"/>
                  </a:cubicBezTo>
                  <a:cubicBezTo>
                    <a:pt x="6163" y="5695"/>
                    <a:pt x="7875" y="4805"/>
                    <a:pt x="9518" y="4805"/>
                  </a:cubicBezTo>
                  <a:cubicBezTo>
                    <a:pt x="10043" y="4805"/>
                    <a:pt x="10568" y="4896"/>
                    <a:pt x="11048" y="5101"/>
                  </a:cubicBezTo>
                  <a:cubicBezTo>
                    <a:pt x="11139" y="5124"/>
                    <a:pt x="11207" y="5170"/>
                    <a:pt x="11299" y="5193"/>
                  </a:cubicBezTo>
                  <a:cubicBezTo>
                    <a:pt x="11603" y="5336"/>
                    <a:pt x="11936" y="5479"/>
                    <a:pt x="12285" y="5479"/>
                  </a:cubicBezTo>
                  <a:cubicBezTo>
                    <a:pt x="12381" y="5479"/>
                    <a:pt x="12479" y="5468"/>
                    <a:pt x="12577" y="5444"/>
                  </a:cubicBezTo>
                  <a:cubicBezTo>
                    <a:pt x="13513" y="5193"/>
                    <a:pt x="13490" y="4211"/>
                    <a:pt x="13467" y="3252"/>
                  </a:cubicBezTo>
                  <a:cubicBezTo>
                    <a:pt x="13467" y="2842"/>
                    <a:pt x="13467" y="2408"/>
                    <a:pt x="13536" y="2043"/>
                  </a:cubicBezTo>
                  <a:cubicBezTo>
                    <a:pt x="13741" y="1061"/>
                    <a:pt x="14791" y="468"/>
                    <a:pt x="15704" y="399"/>
                  </a:cubicBezTo>
                  <a:cubicBezTo>
                    <a:pt x="15796" y="392"/>
                    <a:pt x="15888" y="388"/>
                    <a:pt x="15980" y="388"/>
                  </a:cubicBezTo>
                  <a:close/>
                  <a:moveTo>
                    <a:pt x="15958" y="1"/>
                  </a:moveTo>
                  <a:cubicBezTo>
                    <a:pt x="15866" y="1"/>
                    <a:pt x="15773" y="4"/>
                    <a:pt x="15681" y="11"/>
                  </a:cubicBezTo>
                  <a:cubicBezTo>
                    <a:pt x="14608" y="103"/>
                    <a:pt x="13421" y="787"/>
                    <a:pt x="13170" y="1974"/>
                  </a:cubicBezTo>
                  <a:cubicBezTo>
                    <a:pt x="13079" y="2362"/>
                    <a:pt x="13102" y="2819"/>
                    <a:pt x="13102" y="3275"/>
                  </a:cubicBezTo>
                  <a:cubicBezTo>
                    <a:pt x="13102" y="4280"/>
                    <a:pt x="13079" y="4919"/>
                    <a:pt x="12463" y="5078"/>
                  </a:cubicBezTo>
                  <a:cubicBezTo>
                    <a:pt x="12398" y="5097"/>
                    <a:pt x="12333" y="5105"/>
                    <a:pt x="12266" y="5105"/>
                  </a:cubicBezTo>
                  <a:cubicBezTo>
                    <a:pt x="12004" y="5105"/>
                    <a:pt x="11727" y="4978"/>
                    <a:pt x="11436" y="4850"/>
                  </a:cubicBezTo>
                  <a:cubicBezTo>
                    <a:pt x="11367" y="4827"/>
                    <a:pt x="11276" y="4782"/>
                    <a:pt x="11207" y="4759"/>
                  </a:cubicBezTo>
                  <a:cubicBezTo>
                    <a:pt x="10647" y="4532"/>
                    <a:pt x="10076" y="4435"/>
                    <a:pt x="9503" y="4435"/>
                  </a:cubicBezTo>
                  <a:cubicBezTo>
                    <a:pt x="7768" y="4435"/>
                    <a:pt x="6013" y="5327"/>
                    <a:pt x="4451" y="6220"/>
                  </a:cubicBezTo>
                  <a:cubicBezTo>
                    <a:pt x="2648" y="7247"/>
                    <a:pt x="685" y="8502"/>
                    <a:pt x="343" y="10556"/>
                  </a:cubicBezTo>
                  <a:cubicBezTo>
                    <a:pt x="0" y="12679"/>
                    <a:pt x="1507" y="14528"/>
                    <a:pt x="2945" y="16080"/>
                  </a:cubicBezTo>
                  <a:cubicBezTo>
                    <a:pt x="4657" y="17952"/>
                    <a:pt x="6437" y="19892"/>
                    <a:pt x="8583" y="21398"/>
                  </a:cubicBezTo>
                  <a:cubicBezTo>
                    <a:pt x="9381" y="21946"/>
                    <a:pt x="10226" y="22448"/>
                    <a:pt x="11048" y="22928"/>
                  </a:cubicBezTo>
                  <a:cubicBezTo>
                    <a:pt x="12760" y="23932"/>
                    <a:pt x="14517" y="24982"/>
                    <a:pt x="15772" y="26511"/>
                  </a:cubicBezTo>
                  <a:cubicBezTo>
                    <a:pt x="16914" y="27904"/>
                    <a:pt x="17576" y="29638"/>
                    <a:pt x="18215" y="31327"/>
                  </a:cubicBezTo>
                  <a:cubicBezTo>
                    <a:pt x="18466" y="31989"/>
                    <a:pt x="18740" y="32651"/>
                    <a:pt x="19014" y="33313"/>
                  </a:cubicBezTo>
                  <a:cubicBezTo>
                    <a:pt x="19950" y="35413"/>
                    <a:pt x="21639" y="38038"/>
                    <a:pt x="24378" y="38586"/>
                  </a:cubicBezTo>
                  <a:cubicBezTo>
                    <a:pt x="24652" y="38632"/>
                    <a:pt x="24925" y="38654"/>
                    <a:pt x="25199" y="38654"/>
                  </a:cubicBezTo>
                  <a:cubicBezTo>
                    <a:pt x="26135" y="38654"/>
                    <a:pt x="27003" y="38335"/>
                    <a:pt x="27573" y="37741"/>
                  </a:cubicBezTo>
                  <a:cubicBezTo>
                    <a:pt x="27961" y="37308"/>
                    <a:pt x="28235" y="36714"/>
                    <a:pt x="28418" y="35893"/>
                  </a:cubicBezTo>
                  <a:cubicBezTo>
                    <a:pt x="28669" y="34843"/>
                    <a:pt x="28714" y="33747"/>
                    <a:pt x="28760" y="32697"/>
                  </a:cubicBezTo>
                  <a:cubicBezTo>
                    <a:pt x="28783" y="32035"/>
                    <a:pt x="28806" y="31350"/>
                    <a:pt x="28897" y="30666"/>
                  </a:cubicBezTo>
                  <a:cubicBezTo>
                    <a:pt x="29057" y="29228"/>
                    <a:pt x="29582" y="27287"/>
                    <a:pt x="31111" y="26306"/>
                  </a:cubicBezTo>
                  <a:cubicBezTo>
                    <a:pt x="31362" y="26146"/>
                    <a:pt x="31636" y="26032"/>
                    <a:pt x="31910" y="25895"/>
                  </a:cubicBezTo>
                  <a:cubicBezTo>
                    <a:pt x="32252" y="25735"/>
                    <a:pt x="32595" y="25576"/>
                    <a:pt x="32891" y="25347"/>
                  </a:cubicBezTo>
                  <a:cubicBezTo>
                    <a:pt x="34581" y="24160"/>
                    <a:pt x="34740" y="21809"/>
                    <a:pt x="34193" y="20143"/>
                  </a:cubicBezTo>
                  <a:cubicBezTo>
                    <a:pt x="33645" y="18500"/>
                    <a:pt x="32481" y="17130"/>
                    <a:pt x="31385" y="15806"/>
                  </a:cubicBezTo>
                  <a:lnTo>
                    <a:pt x="31134" y="15532"/>
                  </a:lnTo>
                  <a:cubicBezTo>
                    <a:pt x="29217" y="13250"/>
                    <a:pt x="27413" y="10830"/>
                    <a:pt x="25770" y="8365"/>
                  </a:cubicBezTo>
                  <a:cubicBezTo>
                    <a:pt x="24378" y="5147"/>
                    <a:pt x="21890" y="2476"/>
                    <a:pt x="18785" y="833"/>
                  </a:cubicBezTo>
                  <a:cubicBezTo>
                    <a:pt x="18091" y="475"/>
                    <a:pt x="17047" y="1"/>
                    <a:pt x="15958"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3"/>
            <p:cNvSpPr/>
            <p:nvPr/>
          </p:nvSpPr>
          <p:spPr>
            <a:xfrm>
              <a:off x="6461501" y="1341372"/>
              <a:ext cx="605153" cy="605663"/>
            </a:xfrm>
            <a:custGeom>
              <a:avLst/>
              <a:gdLst/>
              <a:ahLst/>
              <a:cxnLst/>
              <a:rect l="l" t="t" r="r" b="b"/>
              <a:pathLst>
                <a:path w="22553" h="22572" extrusionOk="0">
                  <a:moveTo>
                    <a:pt x="11176" y="382"/>
                  </a:moveTo>
                  <a:cubicBezTo>
                    <a:pt x="11203" y="382"/>
                    <a:pt x="11229" y="383"/>
                    <a:pt x="11254" y="386"/>
                  </a:cubicBezTo>
                  <a:cubicBezTo>
                    <a:pt x="11505" y="477"/>
                    <a:pt x="12989" y="1869"/>
                    <a:pt x="13787" y="2600"/>
                  </a:cubicBezTo>
                  <a:cubicBezTo>
                    <a:pt x="14039" y="2828"/>
                    <a:pt x="14267" y="3033"/>
                    <a:pt x="14427" y="3193"/>
                  </a:cubicBezTo>
                  <a:cubicBezTo>
                    <a:pt x="16549" y="5841"/>
                    <a:pt x="18604" y="8603"/>
                    <a:pt x="20498" y="11433"/>
                  </a:cubicBezTo>
                  <a:cubicBezTo>
                    <a:pt x="21137" y="12392"/>
                    <a:pt x="22096" y="14172"/>
                    <a:pt x="21114" y="15245"/>
                  </a:cubicBezTo>
                  <a:cubicBezTo>
                    <a:pt x="20818" y="15565"/>
                    <a:pt x="20407" y="15747"/>
                    <a:pt x="19973" y="15930"/>
                  </a:cubicBezTo>
                  <a:cubicBezTo>
                    <a:pt x="19471" y="16158"/>
                    <a:pt x="18969" y="16386"/>
                    <a:pt x="18626" y="16843"/>
                  </a:cubicBezTo>
                  <a:cubicBezTo>
                    <a:pt x="18033" y="17596"/>
                    <a:pt x="18216" y="18623"/>
                    <a:pt x="18375" y="19513"/>
                  </a:cubicBezTo>
                  <a:cubicBezTo>
                    <a:pt x="18398" y="19650"/>
                    <a:pt x="18444" y="19787"/>
                    <a:pt x="18467" y="19924"/>
                  </a:cubicBezTo>
                  <a:cubicBezTo>
                    <a:pt x="18558" y="20632"/>
                    <a:pt x="18444" y="21362"/>
                    <a:pt x="18124" y="21796"/>
                  </a:cubicBezTo>
                  <a:cubicBezTo>
                    <a:pt x="17965" y="22024"/>
                    <a:pt x="17736" y="22138"/>
                    <a:pt x="17485" y="22184"/>
                  </a:cubicBezTo>
                  <a:cubicBezTo>
                    <a:pt x="17445" y="22189"/>
                    <a:pt x="17404" y="22191"/>
                    <a:pt x="17363" y="22191"/>
                  </a:cubicBezTo>
                  <a:cubicBezTo>
                    <a:pt x="17029" y="22191"/>
                    <a:pt x="16661" y="22027"/>
                    <a:pt x="16275" y="21682"/>
                  </a:cubicBezTo>
                  <a:cubicBezTo>
                    <a:pt x="15248" y="20791"/>
                    <a:pt x="14723" y="19559"/>
                    <a:pt x="14153" y="18258"/>
                  </a:cubicBezTo>
                  <a:cubicBezTo>
                    <a:pt x="13742" y="17322"/>
                    <a:pt x="13308" y="16363"/>
                    <a:pt x="12715" y="15542"/>
                  </a:cubicBezTo>
                  <a:cubicBezTo>
                    <a:pt x="11459" y="13875"/>
                    <a:pt x="9565" y="12894"/>
                    <a:pt x="7739" y="11958"/>
                  </a:cubicBezTo>
                  <a:cubicBezTo>
                    <a:pt x="7259" y="11707"/>
                    <a:pt x="6734" y="11433"/>
                    <a:pt x="6255" y="11159"/>
                  </a:cubicBezTo>
                  <a:cubicBezTo>
                    <a:pt x="4612" y="10246"/>
                    <a:pt x="3082" y="9151"/>
                    <a:pt x="1713" y="7872"/>
                  </a:cubicBezTo>
                  <a:cubicBezTo>
                    <a:pt x="1188" y="7370"/>
                    <a:pt x="321" y="6389"/>
                    <a:pt x="731" y="5544"/>
                  </a:cubicBezTo>
                  <a:cubicBezTo>
                    <a:pt x="1028" y="4905"/>
                    <a:pt x="1827" y="4723"/>
                    <a:pt x="2603" y="4723"/>
                  </a:cubicBezTo>
                  <a:cubicBezTo>
                    <a:pt x="2763" y="4723"/>
                    <a:pt x="2923" y="4745"/>
                    <a:pt x="3082" y="4745"/>
                  </a:cubicBezTo>
                  <a:cubicBezTo>
                    <a:pt x="5160" y="4905"/>
                    <a:pt x="7237" y="5339"/>
                    <a:pt x="9222" y="6024"/>
                  </a:cubicBezTo>
                  <a:cubicBezTo>
                    <a:pt x="9469" y="6112"/>
                    <a:pt x="9742" y="6213"/>
                    <a:pt x="10022" y="6213"/>
                  </a:cubicBezTo>
                  <a:cubicBezTo>
                    <a:pt x="10105" y="6213"/>
                    <a:pt x="10189" y="6204"/>
                    <a:pt x="10272" y="6183"/>
                  </a:cubicBezTo>
                  <a:cubicBezTo>
                    <a:pt x="10934" y="6001"/>
                    <a:pt x="11231" y="5225"/>
                    <a:pt x="11117" y="4586"/>
                  </a:cubicBezTo>
                  <a:cubicBezTo>
                    <a:pt x="11026" y="4106"/>
                    <a:pt x="10775" y="3673"/>
                    <a:pt x="10523" y="3262"/>
                  </a:cubicBezTo>
                  <a:cubicBezTo>
                    <a:pt x="10455" y="3193"/>
                    <a:pt x="10409" y="3102"/>
                    <a:pt x="10364" y="3011"/>
                  </a:cubicBezTo>
                  <a:cubicBezTo>
                    <a:pt x="10113" y="2623"/>
                    <a:pt x="9816" y="2029"/>
                    <a:pt x="9884" y="1436"/>
                  </a:cubicBezTo>
                  <a:cubicBezTo>
                    <a:pt x="9930" y="1185"/>
                    <a:pt x="10181" y="865"/>
                    <a:pt x="10501" y="637"/>
                  </a:cubicBezTo>
                  <a:cubicBezTo>
                    <a:pt x="10741" y="456"/>
                    <a:pt x="10982" y="382"/>
                    <a:pt x="11176" y="382"/>
                  </a:cubicBezTo>
                  <a:close/>
                  <a:moveTo>
                    <a:pt x="11144" y="1"/>
                  </a:moveTo>
                  <a:cubicBezTo>
                    <a:pt x="10885" y="1"/>
                    <a:pt x="10590" y="114"/>
                    <a:pt x="10295" y="317"/>
                  </a:cubicBezTo>
                  <a:cubicBezTo>
                    <a:pt x="9953" y="545"/>
                    <a:pt x="9588" y="956"/>
                    <a:pt x="9519" y="1390"/>
                  </a:cubicBezTo>
                  <a:cubicBezTo>
                    <a:pt x="9405" y="2098"/>
                    <a:pt x="9770" y="2760"/>
                    <a:pt x="10021" y="3216"/>
                  </a:cubicBezTo>
                  <a:cubicBezTo>
                    <a:pt x="10090" y="3307"/>
                    <a:pt x="10135" y="3399"/>
                    <a:pt x="10181" y="3467"/>
                  </a:cubicBezTo>
                  <a:cubicBezTo>
                    <a:pt x="10432" y="3878"/>
                    <a:pt x="10660" y="4243"/>
                    <a:pt x="10752" y="4654"/>
                  </a:cubicBezTo>
                  <a:cubicBezTo>
                    <a:pt x="10820" y="5133"/>
                    <a:pt x="10615" y="5704"/>
                    <a:pt x="10181" y="5818"/>
                  </a:cubicBezTo>
                  <a:cubicBezTo>
                    <a:pt x="10135" y="5827"/>
                    <a:pt x="10087" y="5830"/>
                    <a:pt x="10039" y="5830"/>
                  </a:cubicBezTo>
                  <a:cubicBezTo>
                    <a:pt x="9821" y="5830"/>
                    <a:pt x="9579" y="5756"/>
                    <a:pt x="9337" y="5681"/>
                  </a:cubicBezTo>
                  <a:cubicBezTo>
                    <a:pt x="7328" y="4974"/>
                    <a:pt x="5228" y="4540"/>
                    <a:pt x="3105" y="4357"/>
                  </a:cubicBezTo>
                  <a:cubicBezTo>
                    <a:pt x="2954" y="4348"/>
                    <a:pt x="2808" y="4343"/>
                    <a:pt x="2668" y="4343"/>
                  </a:cubicBezTo>
                  <a:cubicBezTo>
                    <a:pt x="1477" y="4343"/>
                    <a:pt x="693" y="4690"/>
                    <a:pt x="366" y="5384"/>
                  </a:cubicBezTo>
                  <a:cubicBezTo>
                    <a:pt x="1" y="6183"/>
                    <a:pt x="389" y="7165"/>
                    <a:pt x="1462" y="8146"/>
                  </a:cubicBezTo>
                  <a:cubicBezTo>
                    <a:pt x="2854" y="9447"/>
                    <a:pt x="4406" y="10566"/>
                    <a:pt x="6073" y="11502"/>
                  </a:cubicBezTo>
                  <a:cubicBezTo>
                    <a:pt x="6552" y="11776"/>
                    <a:pt x="7077" y="12027"/>
                    <a:pt x="7579" y="12300"/>
                  </a:cubicBezTo>
                  <a:cubicBezTo>
                    <a:pt x="9359" y="13214"/>
                    <a:pt x="11208" y="14172"/>
                    <a:pt x="12395" y="15770"/>
                  </a:cubicBezTo>
                  <a:cubicBezTo>
                    <a:pt x="12989" y="16546"/>
                    <a:pt x="13399" y="17505"/>
                    <a:pt x="13787" y="18418"/>
                  </a:cubicBezTo>
                  <a:cubicBezTo>
                    <a:pt x="14358" y="19696"/>
                    <a:pt x="14929" y="21043"/>
                    <a:pt x="16024" y="21978"/>
                  </a:cubicBezTo>
                  <a:cubicBezTo>
                    <a:pt x="16481" y="22366"/>
                    <a:pt x="16937" y="22572"/>
                    <a:pt x="17348" y="22572"/>
                  </a:cubicBezTo>
                  <a:lnTo>
                    <a:pt x="17531" y="22572"/>
                  </a:lnTo>
                  <a:cubicBezTo>
                    <a:pt x="17896" y="22503"/>
                    <a:pt x="18216" y="22321"/>
                    <a:pt x="18444" y="22024"/>
                  </a:cubicBezTo>
                  <a:cubicBezTo>
                    <a:pt x="18878" y="21408"/>
                    <a:pt x="18923" y="20472"/>
                    <a:pt x="18832" y="19856"/>
                  </a:cubicBezTo>
                  <a:cubicBezTo>
                    <a:pt x="18809" y="19719"/>
                    <a:pt x="18786" y="19582"/>
                    <a:pt x="18763" y="19445"/>
                  </a:cubicBezTo>
                  <a:cubicBezTo>
                    <a:pt x="18604" y="18577"/>
                    <a:pt x="18444" y="17687"/>
                    <a:pt x="18923" y="17071"/>
                  </a:cubicBezTo>
                  <a:cubicBezTo>
                    <a:pt x="19197" y="16683"/>
                    <a:pt x="19654" y="16500"/>
                    <a:pt x="20133" y="16295"/>
                  </a:cubicBezTo>
                  <a:cubicBezTo>
                    <a:pt x="20589" y="16089"/>
                    <a:pt x="21046" y="15884"/>
                    <a:pt x="21388" y="15496"/>
                  </a:cubicBezTo>
                  <a:cubicBezTo>
                    <a:pt x="22552" y="14241"/>
                    <a:pt x="21525" y="12278"/>
                    <a:pt x="20818" y="11228"/>
                  </a:cubicBezTo>
                  <a:cubicBezTo>
                    <a:pt x="18900" y="8375"/>
                    <a:pt x="16846" y="5590"/>
                    <a:pt x="14700" y="2942"/>
                  </a:cubicBezTo>
                  <a:lnTo>
                    <a:pt x="14678" y="2919"/>
                  </a:lnTo>
                  <a:cubicBezTo>
                    <a:pt x="14518" y="2760"/>
                    <a:pt x="14312" y="2554"/>
                    <a:pt x="14061" y="2326"/>
                  </a:cubicBezTo>
                  <a:cubicBezTo>
                    <a:pt x="12372" y="774"/>
                    <a:pt x="11573" y="66"/>
                    <a:pt x="11322" y="21"/>
                  </a:cubicBezTo>
                  <a:cubicBezTo>
                    <a:pt x="11265" y="7"/>
                    <a:pt x="11206" y="1"/>
                    <a:pt x="11144"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3"/>
            <p:cNvSpPr/>
            <p:nvPr/>
          </p:nvSpPr>
          <p:spPr>
            <a:xfrm>
              <a:off x="6740803" y="1548924"/>
              <a:ext cx="173955" cy="167837"/>
            </a:xfrm>
            <a:custGeom>
              <a:avLst/>
              <a:gdLst/>
              <a:ahLst/>
              <a:cxnLst/>
              <a:rect l="l" t="t" r="r" b="b"/>
              <a:pathLst>
                <a:path w="6483" h="6255" extrusionOk="0">
                  <a:moveTo>
                    <a:pt x="1944" y="384"/>
                  </a:moveTo>
                  <a:cubicBezTo>
                    <a:pt x="2031" y="384"/>
                    <a:pt x="2125" y="410"/>
                    <a:pt x="2214" y="480"/>
                  </a:cubicBezTo>
                  <a:lnTo>
                    <a:pt x="2602" y="777"/>
                  </a:lnTo>
                  <a:lnTo>
                    <a:pt x="2580" y="822"/>
                  </a:lnTo>
                  <a:cubicBezTo>
                    <a:pt x="3675" y="1667"/>
                    <a:pt x="4634" y="2694"/>
                    <a:pt x="5456" y="3812"/>
                  </a:cubicBezTo>
                  <a:cubicBezTo>
                    <a:pt x="5752" y="4223"/>
                    <a:pt x="6072" y="4725"/>
                    <a:pt x="6003" y="5250"/>
                  </a:cubicBezTo>
                  <a:cubicBezTo>
                    <a:pt x="5958" y="5547"/>
                    <a:pt x="5729" y="5844"/>
                    <a:pt x="5387" y="5867"/>
                  </a:cubicBezTo>
                  <a:cubicBezTo>
                    <a:pt x="5377" y="5867"/>
                    <a:pt x="5367" y="5867"/>
                    <a:pt x="5358" y="5867"/>
                  </a:cubicBezTo>
                  <a:cubicBezTo>
                    <a:pt x="4984" y="5867"/>
                    <a:pt x="4695" y="5446"/>
                    <a:pt x="4428" y="5068"/>
                  </a:cubicBezTo>
                  <a:cubicBezTo>
                    <a:pt x="4360" y="4999"/>
                    <a:pt x="4314" y="4908"/>
                    <a:pt x="4269" y="4839"/>
                  </a:cubicBezTo>
                  <a:cubicBezTo>
                    <a:pt x="3607" y="3926"/>
                    <a:pt x="2557" y="3401"/>
                    <a:pt x="1552" y="2876"/>
                  </a:cubicBezTo>
                  <a:cubicBezTo>
                    <a:pt x="1301" y="2762"/>
                    <a:pt x="1073" y="2625"/>
                    <a:pt x="822" y="2511"/>
                  </a:cubicBezTo>
                  <a:cubicBezTo>
                    <a:pt x="457" y="2306"/>
                    <a:pt x="434" y="1941"/>
                    <a:pt x="525" y="1690"/>
                  </a:cubicBezTo>
                  <a:cubicBezTo>
                    <a:pt x="594" y="1461"/>
                    <a:pt x="799" y="1233"/>
                    <a:pt x="1142" y="1233"/>
                  </a:cubicBezTo>
                  <a:lnTo>
                    <a:pt x="1301" y="1233"/>
                  </a:lnTo>
                  <a:lnTo>
                    <a:pt x="1621" y="1279"/>
                  </a:lnTo>
                  <a:lnTo>
                    <a:pt x="1507" y="982"/>
                  </a:lnTo>
                  <a:cubicBezTo>
                    <a:pt x="1415" y="754"/>
                    <a:pt x="1530" y="571"/>
                    <a:pt x="1667" y="480"/>
                  </a:cubicBezTo>
                  <a:cubicBezTo>
                    <a:pt x="1731" y="428"/>
                    <a:pt x="1832" y="384"/>
                    <a:pt x="1944" y="384"/>
                  </a:cubicBezTo>
                  <a:close/>
                  <a:moveTo>
                    <a:pt x="1914" y="0"/>
                  </a:moveTo>
                  <a:cubicBezTo>
                    <a:pt x="1746" y="0"/>
                    <a:pt x="1579" y="52"/>
                    <a:pt x="1438" y="160"/>
                  </a:cubicBezTo>
                  <a:cubicBezTo>
                    <a:pt x="1210" y="343"/>
                    <a:pt x="1096" y="571"/>
                    <a:pt x="1096" y="845"/>
                  </a:cubicBezTo>
                  <a:cubicBezTo>
                    <a:pt x="617" y="868"/>
                    <a:pt x="297" y="1187"/>
                    <a:pt x="160" y="1553"/>
                  </a:cubicBezTo>
                  <a:cubicBezTo>
                    <a:pt x="0" y="1986"/>
                    <a:pt x="114" y="2557"/>
                    <a:pt x="662" y="2854"/>
                  </a:cubicBezTo>
                  <a:cubicBezTo>
                    <a:pt x="891" y="2968"/>
                    <a:pt x="1119" y="3105"/>
                    <a:pt x="1370" y="3219"/>
                  </a:cubicBezTo>
                  <a:cubicBezTo>
                    <a:pt x="2351" y="3721"/>
                    <a:pt x="3356" y="4223"/>
                    <a:pt x="3949" y="5068"/>
                  </a:cubicBezTo>
                  <a:cubicBezTo>
                    <a:pt x="4018" y="5136"/>
                    <a:pt x="4063" y="5205"/>
                    <a:pt x="4109" y="5273"/>
                  </a:cubicBezTo>
                  <a:cubicBezTo>
                    <a:pt x="4406" y="5730"/>
                    <a:pt x="4771" y="6255"/>
                    <a:pt x="5364" y="6255"/>
                  </a:cubicBezTo>
                  <a:lnTo>
                    <a:pt x="5387" y="6255"/>
                  </a:lnTo>
                  <a:cubicBezTo>
                    <a:pt x="5889" y="6232"/>
                    <a:pt x="6277" y="5821"/>
                    <a:pt x="6369" y="5296"/>
                  </a:cubicBezTo>
                  <a:cubicBezTo>
                    <a:pt x="6483" y="4634"/>
                    <a:pt x="6118" y="4063"/>
                    <a:pt x="5752" y="3584"/>
                  </a:cubicBezTo>
                  <a:cubicBezTo>
                    <a:pt x="5136" y="2717"/>
                    <a:pt x="4406" y="1918"/>
                    <a:pt x="3607" y="1187"/>
                  </a:cubicBezTo>
                  <a:lnTo>
                    <a:pt x="3652" y="1119"/>
                  </a:lnTo>
                  <a:lnTo>
                    <a:pt x="2443" y="183"/>
                  </a:lnTo>
                  <a:cubicBezTo>
                    <a:pt x="2287" y="63"/>
                    <a:pt x="2100" y="0"/>
                    <a:pt x="1914"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6146698" y="1013421"/>
              <a:ext cx="1220664" cy="1321313"/>
            </a:xfrm>
            <a:custGeom>
              <a:avLst/>
              <a:gdLst/>
              <a:ahLst/>
              <a:cxnLst/>
              <a:rect l="l" t="t" r="r" b="b"/>
              <a:pathLst>
                <a:path w="45492" h="49243" extrusionOk="0">
                  <a:moveTo>
                    <a:pt x="19430" y="369"/>
                  </a:moveTo>
                  <a:cubicBezTo>
                    <a:pt x="20206" y="369"/>
                    <a:pt x="20995" y="711"/>
                    <a:pt x="21662" y="1012"/>
                  </a:cubicBezTo>
                  <a:cubicBezTo>
                    <a:pt x="26455" y="3295"/>
                    <a:pt x="30701" y="6742"/>
                    <a:pt x="33896" y="10964"/>
                  </a:cubicBezTo>
                  <a:cubicBezTo>
                    <a:pt x="34193" y="11466"/>
                    <a:pt x="34490" y="11969"/>
                    <a:pt x="34764" y="12425"/>
                  </a:cubicBezTo>
                  <a:cubicBezTo>
                    <a:pt x="36065" y="14662"/>
                    <a:pt x="37183" y="16602"/>
                    <a:pt x="39032" y="18839"/>
                  </a:cubicBezTo>
                  <a:cubicBezTo>
                    <a:pt x="39306" y="19159"/>
                    <a:pt x="39580" y="19478"/>
                    <a:pt x="39854" y="19798"/>
                  </a:cubicBezTo>
                  <a:cubicBezTo>
                    <a:pt x="41269" y="21464"/>
                    <a:pt x="42730" y="23199"/>
                    <a:pt x="43666" y="25207"/>
                  </a:cubicBezTo>
                  <a:cubicBezTo>
                    <a:pt x="44624" y="27284"/>
                    <a:pt x="45081" y="30343"/>
                    <a:pt x="43506" y="32603"/>
                  </a:cubicBezTo>
                  <a:cubicBezTo>
                    <a:pt x="42912" y="33447"/>
                    <a:pt x="42068" y="34132"/>
                    <a:pt x="41269" y="34794"/>
                  </a:cubicBezTo>
                  <a:cubicBezTo>
                    <a:pt x="40173" y="35684"/>
                    <a:pt x="39055" y="36597"/>
                    <a:pt x="38507" y="37921"/>
                  </a:cubicBezTo>
                  <a:cubicBezTo>
                    <a:pt x="38028" y="39062"/>
                    <a:pt x="38073" y="40318"/>
                    <a:pt x="38119" y="41550"/>
                  </a:cubicBezTo>
                  <a:cubicBezTo>
                    <a:pt x="38142" y="42463"/>
                    <a:pt x="38165" y="43422"/>
                    <a:pt x="37982" y="44312"/>
                  </a:cubicBezTo>
                  <a:cubicBezTo>
                    <a:pt x="37640" y="45796"/>
                    <a:pt x="36613" y="47074"/>
                    <a:pt x="35083" y="47896"/>
                  </a:cubicBezTo>
                  <a:cubicBezTo>
                    <a:pt x="33908" y="48523"/>
                    <a:pt x="32553" y="48846"/>
                    <a:pt x="31211" y="48846"/>
                  </a:cubicBezTo>
                  <a:cubicBezTo>
                    <a:pt x="30259" y="48846"/>
                    <a:pt x="29313" y="48684"/>
                    <a:pt x="28441" y="48352"/>
                  </a:cubicBezTo>
                  <a:cubicBezTo>
                    <a:pt x="24470" y="46846"/>
                    <a:pt x="21913" y="42828"/>
                    <a:pt x="20338" y="39952"/>
                  </a:cubicBezTo>
                  <a:cubicBezTo>
                    <a:pt x="19950" y="39268"/>
                    <a:pt x="19585" y="38560"/>
                    <a:pt x="19220" y="37830"/>
                  </a:cubicBezTo>
                  <a:cubicBezTo>
                    <a:pt x="17736" y="34999"/>
                    <a:pt x="16184" y="32055"/>
                    <a:pt x="13856" y="29795"/>
                  </a:cubicBezTo>
                  <a:cubicBezTo>
                    <a:pt x="12578" y="28540"/>
                    <a:pt x="11071" y="27535"/>
                    <a:pt x="9610" y="26554"/>
                  </a:cubicBezTo>
                  <a:cubicBezTo>
                    <a:pt x="8332" y="25687"/>
                    <a:pt x="7008" y="24819"/>
                    <a:pt x="5867" y="23792"/>
                  </a:cubicBezTo>
                  <a:cubicBezTo>
                    <a:pt x="3402" y="21601"/>
                    <a:pt x="1599" y="18634"/>
                    <a:pt x="777" y="15461"/>
                  </a:cubicBezTo>
                  <a:cubicBezTo>
                    <a:pt x="571" y="14685"/>
                    <a:pt x="389" y="13749"/>
                    <a:pt x="594" y="12882"/>
                  </a:cubicBezTo>
                  <a:cubicBezTo>
                    <a:pt x="914" y="11398"/>
                    <a:pt x="2192" y="10348"/>
                    <a:pt x="3584" y="9298"/>
                  </a:cubicBezTo>
                  <a:cubicBezTo>
                    <a:pt x="6734" y="6993"/>
                    <a:pt x="9816" y="4938"/>
                    <a:pt x="13217" y="4938"/>
                  </a:cubicBezTo>
                  <a:cubicBezTo>
                    <a:pt x="13513" y="4938"/>
                    <a:pt x="13833" y="4938"/>
                    <a:pt x="14152" y="4984"/>
                  </a:cubicBezTo>
                  <a:cubicBezTo>
                    <a:pt x="14582" y="5030"/>
                    <a:pt x="15086" y="5086"/>
                    <a:pt x="15581" y="5086"/>
                  </a:cubicBezTo>
                  <a:cubicBezTo>
                    <a:pt x="16561" y="5086"/>
                    <a:pt x="17509" y="4866"/>
                    <a:pt x="17782" y="3911"/>
                  </a:cubicBezTo>
                  <a:cubicBezTo>
                    <a:pt x="17919" y="3500"/>
                    <a:pt x="17805" y="3067"/>
                    <a:pt x="17713" y="2656"/>
                  </a:cubicBezTo>
                  <a:cubicBezTo>
                    <a:pt x="17645" y="2336"/>
                    <a:pt x="17576" y="2017"/>
                    <a:pt x="17599" y="1720"/>
                  </a:cubicBezTo>
                  <a:cubicBezTo>
                    <a:pt x="17690" y="944"/>
                    <a:pt x="18535" y="442"/>
                    <a:pt x="19288" y="373"/>
                  </a:cubicBezTo>
                  <a:cubicBezTo>
                    <a:pt x="19335" y="371"/>
                    <a:pt x="19383" y="369"/>
                    <a:pt x="19430" y="369"/>
                  </a:cubicBezTo>
                  <a:close/>
                  <a:moveTo>
                    <a:pt x="19480" y="0"/>
                  </a:moveTo>
                  <a:cubicBezTo>
                    <a:pt x="19408" y="0"/>
                    <a:pt x="19337" y="3"/>
                    <a:pt x="19265" y="8"/>
                  </a:cubicBezTo>
                  <a:cubicBezTo>
                    <a:pt x="18352" y="54"/>
                    <a:pt x="17348" y="670"/>
                    <a:pt x="17234" y="1674"/>
                  </a:cubicBezTo>
                  <a:cubicBezTo>
                    <a:pt x="17188" y="2040"/>
                    <a:pt x="17280" y="2405"/>
                    <a:pt x="17348" y="2747"/>
                  </a:cubicBezTo>
                  <a:cubicBezTo>
                    <a:pt x="17439" y="3112"/>
                    <a:pt x="17508" y="3478"/>
                    <a:pt x="17416" y="3820"/>
                  </a:cubicBezTo>
                  <a:cubicBezTo>
                    <a:pt x="17218" y="4508"/>
                    <a:pt x="16497" y="4704"/>
                    <a:pt x="15604" y="4704"/>
                  </a:cubicBezTo>
                  <a:cubicBezTo>
                    <a:pt x="15164" y="4704"/>
                    <a:pt x="14681" y="4656"/>
                    <a:pt x="14198" y="4596"/>
                  </a:cubicBezTo>
                  <a:cubicBezTo>
                    <a:pt x="13884" y="4561"/>
                    <a:pt x="13573" y="4544"/>
                    <a:pt x="13263" y="4544"/>
                  </a:cubicBezTo>
                  <a:cubicBezTo>
                    <a:pt x="9721" y="4544"/>
                    <a:pt x="6444" y="6734"/>
                    <a:pt x="3379" y="9001"/>
                  </a:cubicBezTo>
                  <a:cubicBezTo>
                    <a:pt x="1918" y="10074"/>
                    <a:pt x="571" y="11170"/>
                    <a:pt x="206" y="12790"/>
                  </a:cubicBezTo>
                  <a:cubicBezTo>
                    <a:pt x="1" y="13749"/>
                    <a:pt x="206" y="14776"/>
                    <a:pt x="412" y="15552"/>
                  </a:cubicBezTo>
                  <a:cubicBezTo>
                    <a:pt x="1256" y="18816"/>
                    <a:pt x="3105" y="21829"/>
                    <a:pt x="5616" y="24066"/>
                  </a:cubicBezTo>
                  <a:cubicBezTo>
                    <a:pt x="6780" y="25116"/>
                    <a:pt x="8104" y="26006"/>
                    <a:pt x="9382" y="26873"/>
                  </a:cubicBezTo>
                  <a:cubicBezTo>
                    <a:pt x="10843" y="27832"/>
                    <a:pt x="12326" y="28836"/>
                    <a:pt x="13582" y="30069"/>
                  </a:cubicBezTo>
                  <a:cubicBezTo>
                    <a:pt x="15887" y="32283"/>
                    <a:pt x="17416" y="35205"/>
                    <a:pt x="18877" y="38012"/>
                  </a:cubicBezTo>
                  <a:cubicBezTo>
                    <a:pt x="19243" y="38720"/>
                    <a:pt x="19631" y="39450"/>
                    <a:pt x="19996" y="40135"/>
                  </a:cubicBezTo>
                  <a:cubicBezTo>
                    <a:pt x="21616" y="43079"/>
                    <a:pt x="24218" y="47142"/>
                    <a:pt x="28304" y="48717"/>
                  </a:cubicBezTo>
                  <a:cubicBezTo>
                    <a:pt x="29217" y="49060"/>
                    <a:pt x="30221" y="49242"/>
                    <a:pt x="31226" y="49242"/>
                  </a:cubicBezTo>
                  <a:cubicBezTo>
                    <a:pt x="32618" y="49242"/>
                    <a:pt x="34033" y="48900"/>
                    <a:pt x="35243" y="48238"/>
                  </a:cubicBezTo>
                  <a:cubicBezTo>
                    <a:pt x="36886" y="47371"/>
                    <a:pt x="37982" y="46001"/>
                    <a:pt x="38347" y="44403"/>
                  </a:cubicBezTo>
                  <a:cubicBezTo>
                    <a:pt x="38553" y="43445"/>
                    <a:pt x="38530" y="42463"/>
                    <a:pt x="38484" y="41527"/>
                  </a:cubicBezTo>
                  <a:cubicBezTo>
                    <a:pt x="38439" y="40295"/>
                    <a:pt x="38416" y="39131"/>
                    <a:pt x="38849" y="38058"/>
                  </a:cubicBezTo>
                  <a:cubicBezTo>
                    <a:pt x="39374" y="36825"/>
                    <a:pt x="40402" y="35981"/>
                    <a:pt x="41497" y="35091"/>
                  </a:cubicBezTo>
                  <a:cubicBezTo>
                    <a:pt x="42342" y="34406"/>
                    <a:pt x="43186" y="33721"/>
                    <a:pt x="43825" y="32831"/>
                  </a:cubicBezTo>
                  <a:cubicBezTo>
                    <a:pt x="45492" y="30411"/>
                    <a:pt x="45012" y="27239"/>
                    <a:pt x="44008" y="25047"/>
                  </a:cubicBezTo>
                  <a:cubicBezTo>
                    <a:pt x="43049" y="22993"/>
                    <a:pt x="41566" y="21236"/>
                    <a:pt x="40128" y="19547"/>
                  </a:cubicBezTo>
                  <a:cubicBezTo>
                    <a:pt x="39854" y="19227"/>
                    <a:pt x="39580" y="18907"/>
                    <a:pt x="39329" y="18588"/>
                  </a:cubicBezTo>
                  <a:cubicBezTo>
                    <a:pt x="37480" y="16397"/>
                    <a:pt x="36430" y="14548"/>
                    <a:pt x="35083" y="12243"/>
                  </a:cubicBezTo>
                  <a:cubicBezTo>
                    <a:pt x="34809" y="11763"/>
                    <a:pt x="34535" y="11284"/>
                    <a:pt x="34216" y="10759"/>
                  </a:cubicBezTo>
                  <a:lnTo>
                    <a:pt x="34216" y="10736"/>
                  </a:lnTo>
                  <a:cubicBezTo>
                    <a:pt x="30975" y="6468"/>
                    <a:pt x="26684" y="2998"/>
                    <a:pt x="21822" y="670"/>
                  </a:cubicBezTo>
                  <a:cubicBezTo>
                    <a:pt x="21128" y="355"/>
                    <a:pt x="20317" y="0"/>
                    <a:pt x="19480"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 name="Google Shape;881;p23"/>
          <p:cNvSpPr/>
          <p:nvPr/>
        </p:nvSpPr>
        <p:spPr>
          <a:xfrm>
            <a:off x="7738575" y="4265375"/>
            <a:ext cx="679200" cy="610733"/>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rgbClr val="B29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10_1_1">
    <p:spTree>
      <p:nvGrpSpPr>
        <p:cNvPr id="1" name="Shape 883"/>
        <p:cNvGrpSpPr/>
        <p:nvPr/>
      </p:nvGrpSpPr>
      <p:grpSpPr>
        <a:xfrm>
          <a:off x="0" y="0"/>
          <a:ext cx="0" cy="0"/>
          <a:chOff x="0" y="0"/>
          <a:chExt cx="0" cy="0"/>
        </a:xfrm>
      </p:grpSpPr>
      <p:sp>
        <p:nvSpPr>
          <p:cNvPr id="884" name="Google Shape;884;p24"/>
          <p:cNvSpPr/>
          <p:nvPr/>
        </p:nvSpPr>
        <p:spPr>
          <a:xfrm rot="10800000" flipH="1">
            <a:off x="4366945" y="3868134"/>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rot="5400000" flipH="1">
            <a:off x="7851884" y="1953473"/>
            <a:ext cx="1687711" cy="896526"/>
          </a:xfrm>
          <a:custGeom>
            <a:avLst/>
            <a:gdLst/>
            <a:ahLst/>
            <a:cxnLst/>
            <a:rect l="l" t="t" r="r" b="b"/>
            <a:pathLst>
              <a:path w="66537" h="35345" extrusionOk="0">
                <a:moveTo>
                  <a:pt x="1" y="0"/>
                </a:moveTo>
                <a:cubicBezTo>
                  <a:pt x="1553" y="2534"/>
                  <a:pt x="3904" y="4451"/>
                  <a:pt x="6848" y="5067"/>
                </a:cubicBezTo>
                <a:cubicBezTo>
                  <a:pt x="7702" y="5239"/>
                  <a:pt x="8564" y="5299"/>
                  <a:pt x="9429" y="5299"/>
                </a:cubicBezTo>
                <a:cubicBezTo>
                  <a:pt x="11417" y="5299"/>
                  <a:pt x="13427" y="4983"/>
                  <a:pt x="15422" y="4983"/>
                </a:cubicBezTo>
                <a:cubicBezTo>
                  <a:pt x="15668" y="4983"/>
                  <a:pt x="15915" y="4988"/>
                  <a:pt x="16161" y="4999"/>
                </a:cubicBezTo>
                <a:cubicBezTo>
                  <a:pt x="19265" y="5113"/>
                  <a:pt x="22780" y="6756"/>
                  <a:pt x="23260" y="9838"/>
                </a:cubicBezTo>
                <a:cubicBezTo>
                  <a:pt x="23488" y="11344"/>
                  <a:pt x="22894" y="12851"/>
                  <a:pt x="22324" y="14289"/>
                </a:cubicBezTo>
                <a:cubicBezTo>
                  <a:pt x="21046" y="17370"/>
                  <a:pt x="19699" y="20497"/>
                  <a:pt x="19334" y="23807"/>
                </a:cubicBezTo>
                <a:cubicBezTo>
                  <a:pt x="18968" y="27116"/>
                  <a:pt x="19745" y="30746"/>
                  <a:pt x="22164" y="33051"/>
                </a:cubicBezTo>
                <a:cubicBezTo>
                  <a:pt x="23818" y="34607"/>
                  <a:pt x="26074" y="35345"/>
                  <a:pt x="28351" y="35345"/>
                </a:cubicBezTo>
                <a:cubicBezTo>
                  <a:pt x="29783" y="35345"/>
                  <a:pt x="31223" y="35053"/>
                  <a:pt x="32527" y="34489"/>
                </a:cubicBezTo>
                <a:cubicBezTo>
                  <a:pt x="35928" y="33005"/>
                  <a:pt x="38438" y="29947"/>
                  <a:pt x="39922" y="26569"/>
                </a:cubicBezTo>
                <a:cubicBezTo>
                  <a:pt x="41018" y="24012"/>
                  <a:pt x="41611" y="21250"/>
                  <a:pt x="43026" y="18876"/>
                </a:cubicBezTo>
                <a:cubicBezTo>
                  <a:pt x="45446" y="14768"/>
                  <a:pt x="49942" y="12348"/>
                  <a:pt x="54439" y="10728"/>
                </a:cubicBezTo>
                <a:cubicBezTo>
                  <a:pt x="57977" y="9472"/>
                  <a:pt x="61903" y="8400"/>
                  <a:pt x="64231" y="5432"/>
                </a:cubicBezTo>
                <a:cubicBezTo>
                  <a:pt x="65441" y="3880"/>
                  <a:pt x="66080" y="1940"/>
                  <a:pt x="66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rot="5400000" flipH="1">
            <a:off x="7702547" y="2021056"/>
            <a:ext cx="1766444" cy="1046205"/>
          </a:xfrm>
          <a:custGeom>
            <a:avLst/>
            <a:gdLst/>
            <a:ahLst/>
            <a:cxnLst/>
            <a:rect l="l" t="t" r="r" b="b"/>
            <a:pathLst>
              <a:path w="69641" h="41246" extrusionOk="0">
                <a:moveTo>
                  <a:pt x="1" y="0"/>
                </a:moveTo>
                <a:cubicBezTo>
                  <a:pt x="297" y="2146"/>
                  <a:pt x="1050" y="4268"/>
                  <a:pt x="2215" y="6072"/>
                </a:cubicBezTo>
                <a:cubicBezTo>
                  <a:pt x="3904" y="8674"/>
                  <a:pt x="6323" y="10408"/>
                  <a:pt x="9039" y="10956"/>
                </a:cubicBezTo>
                <a:cubicBezTo>
                  <a:pt x="9916" y="11127"/>
                  <a:pt x="10802" y="11188"/>
                  <a:pt x="11687" y="11188"/>
                </a:cubicBezTo>
                <a:cubicBezTo>
                  <a:pt x="12692" y="11188"/>
                  <a:pt x="13694" y="11110"/>
                  <a:pt x="14677" y="11025"/>
                </a:cubicBezTo>
                <a:cubicBezTo>
                  <a:pt x="15665" y="10950"/>
                  <a:pt x="16683" y="10876"/>
                  <a:pt x="17694" y="10876"/>
                </a:cubicBezTo>
                <a:cubicBezTo>
                  <a:pt x="17922" y="10876"/>
                  <a:pt x="18149" y="10879"/>
                  <a:pt x="18375" y="10888"/>
                </a:cubicBezTo>
                <a:cubicBezTo>
                  <a:pt x="21479" y="11025"/>
                  <a:pt x="24857" y="12668"/>
                  <a:pt x="25291" y="15567"/>
                </a:cubicBezTo>
                <a:cubicBezTo>
                  <a:pt x="25496" y="16982"/>
                  <a:pt x="24994" y="18374"/>
                  <a:pt x="24355" y="19904"/>
                </a:cubicBezTo>
                <a:lnTo>
                  <a:pt x="24127" y="20474"/>
                </a:lnTo>
                <a:cubicBezTo>
                  <a:pt x="22940" y="23373"/>
                  <a:pt x="21707" y="26340"/>
                  <a:pt x="21365" y="29490"/>
                </a:cubicBezTo>
                <a:cubicBezTo>
                  <a:pt x="20954" y="33279"/>
                  <a:pt x="22027" y="36794"/>
                  <a:pt x="24264" y="38894"/>
                </a:cubicBezTo>
                <a:cubicBezTo>
                  <a:pt x="25884" y="40424"/>
                  <a:pt x="28190" y="41245"/>
                  <a:pt x="30609" y="41245"/>
                </a:cubicBezTo>
                <a:cubicBezTo>
                  <a:pt x="32024" y="41245"/>
                  <a:pt x="33485" y="40949"/>
                  <a:pt x="34832" y="40355"/>
                </a:cubicBezTo>
                <a:cubicBezTo>
                  <a:pt x="38005" y="38986"/>
                  <a:pt x="40652" y="36132"/>
                  <a:pt x="42319" y="32343"/>
                </a:cubicBezTo>
                <a:cubicBezTo>
                  <a:pt x="42729" y="31362"/>
                  <a:pt x="43095" y="30335"/>
                  <a:pt x="43437" y="29330"/>
                </a:cubicBezTo>
                <a:cubicBezTo>
                  <a:pt x="43985" y="27756"/>
                  <a:pt x="44556" y="26112"/>
                  <a:pt x="45400" y="24674"/>
                </a:cubicBezTo>
                <a:cubicBezTo>
                  <a:pt x="47409" y="21273"/>
                  <a:pt x="51106" y="18648"/>
                  <a:pt x="56721" y="16617"/>
                </a:cubicBezTo>
                <a:cubicBezTo>
                  <a:pt x="57132" y="16480"/>
                  <a:pt x="57589" y="16320"/>
                  <a:pt x="58022" y="16160"/>
                </a:cubicBezTo>
                <a:cubicBezTo>
                  <a:pt x="61218" y="15065"/>
                  <a:pt x="64505" y="13901"/>
                  <a:pt x="66582" y="11253"/>
                </a:cubicBezTo>
                <a:cubicBezTo>
                  <a:pt x="68020" y="9427"/>
                  <a:pt x="68636" y="7144"/>
                  <a:pt x="69024" y="5341"/>
                </a:cubicBezTo>
                <a:cubicBezTo>
                  <a:pt x="69367" y="3675"/>
                  <a:pt x="69595" y="1849"/>
                  <a:pt x="69641" y="0"/>
                </a:cubicBezTo>
                <a:lnTo>
                  <a:pt x="69275" y="0"/>
                </a:lnTo>
                <a:cubicBezTo>
                  <a:pt x="69207" y="1826"/>
                  <a:pt x="69001" y="3606"/>
                  <a:pt x="68659" y="5250"/>
                </a:cubicBezTo>
                <a:cubicBezTo>
                  <a:pt x="68294" y="7007"/>
                  <a:pt x="67678" y="9267"/>
                  <a:pt x="66285" y="11025"/>
                </a:cubicBezTo>
                <a:cubicBezTo>
                  <a:pt x="64277" y="13581"/>
                  <a:pt x="61035" y="14722"/>
                  <a:pt x="57885" y="15818"/>
                </a:cubicBezTo>
                <a:cubicBezTo>
                  <a:pt x="57452" y="15955"/>
                  <a:pt x="57018" y="16115"/>
                  <a:pt x="56584" y="16274"/>
                </a:cubicBezTo>
                <a:cubicBezTo>
                  <a:pt x="50901" y="18306"/>
                  <a:pt x="47135" y="20999"/>
                  <a:pt x="45080" y="24469"/>
                </a:cubicBezTo>
                <a:cubicBezTo>
                  <a:pt x="44190" y="25952"/>
                  <a:pt x="43620" y="27619"/>
                  <a:pt x="43072" y="29216"/>
                </a:cubicBezTo>
                <a:cubicBezTo>
                  <a:pt x="42729" y="30198"/>
                  <a:pt x="42387" y="31225"/>
                  <a:pt x="41953" y="32184"/>
                </a:cubicBezTo>
                <a:cubicBezTo>
                  <a:pt x="40356" y="35881"/>
                  <a:pt x="37776" y="38666"/>
                  <a:pt x="34672" y="40013"/>
                </a:cubicBezTo>
                <a:cubicBezTo>
                  <a:pt x="33363" y="40586"/>
                  <a:pt x="31958" y="40864"/>
                  <a:pt x="30582" y="40864"/>
                </a:cubicBezTo>
                <a:cubicBezTo>
                  <a:pt x="28286" y="40864"/>
                  <a:pt x="26070" y="40090"/>
                  <a:pt x="24515" y="38620"/>
                </a:cubicBezTo>
                <a:cubicBezTo>
                  <a:pt x="22369" y="36589"/>
                  <a:pt x="21342" y="33188"/>
                  <a:pt x="21753" y="29536"/>
                </a:cubicBezTo>
                <a:cubicBezTo>
                  <a:pt x="22095" y="26454"/>
                  <a:pt x="23305" y="23487"/>
                  <a:pt x="24492" y="20634"/>
                </a:cubicBezTo>
                <a:lnTo>
                  <a:pt x="24720" y="20063"/>
                </a:lnTo>
                <a:cubicBezTo>
                  <a:pt x="25337" y="18534"/>
                  <a:pt x="25884" y="17028"/>
                  <a:pt x="25656" y="15498"/>
                </a:cubicBezTo>
                <a:cubicBezTo>
                  <a:pt x="25200" y="12394"/>
                  <a:pt x="21639" y="10637"/>
                  <a:pt x="18375" y="10500"/>
                </a:cubicBezTo>
                <a:cubicBezTo>
                  <a:pt x="18153" y="10491"/>
                  <a:pt x="17929" y="10488"/>
                  <a:pt x="17705" y="10488"/>
                </a:cubicBezTo>
                <a:cubicBezTo>
                  <a:pt x="16684" y="10488"/>
                  <a:pt x="15646" y="10566"/>
                  <a:pt x="14654" y="10659"/>
                </a:cubicBezTo>
                <a:cubicBezTo>
                  <a:pt x="13672" y="10732"/>
                  <a:pt x="12682" y="10811"/>
                  <a:pt x="11697" y="10811"/>
                </a:cubicBezTo>
                <a:cubicBezTo>
                  <a:pt x="10829" y="10811"/>
                  <a:pt x="9963" y="10750"/>
                  <a:pt x="9108" y="10568"/>
                </a:cubicBezTo>
                <a:cubicBezTo>
                  <a:pt x="6506" y="10043"/>
                  <a:pt x="4178" y="8377"/>
                  <a:pt x="2534" y="5866"/>
                </a:cubicBezTo>
                <a:cubicBezTo>
                  <a:pt x="1393" y="4109"/>
                  <a:pt x="662" y="2077"/>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flipH="1">
            <a:off x="1598602" y="4592864"/>
            <a:ext cx="6789" cy="5769"/>
          </a:xfrm>
          <a:custGeom>
            <a:avLst/>
            <a:gdLst/>
            <a:ahLst/>
            <a:cxnLst/>
            <a:rect l="l" t="t" r="r" b="b"/>
            <a:pathLst>
              <a:path w="253" h="215" extrusionOk="0">
                <a:moveTo>
                  <a:pt x="161" y="1"/>
                </a:moveTo>
                <a:lnTo>
                  <a:pt x="161" y="1"/>
                </a:lnTo>
                <a:cubicBezTo>
                  <a:pt x="1" y="81"/>
                  <a:pt x="105" y="214"/>
                  <a:pt x="117" y="214"/>
                </a:cubicBezTo>
                <a:cubicBezTo>
                  <a:pt x="119" y="214"/>
                  <a:pt x="118" y="212"/>
                  <a:pt x="116" y="206"/>
                </a:cubicBezTo>
                <a:cubicBezTo>
                  <a:pt x="253" y="184"/>
                  <a:pt x="161" y="47"/>
                  <a:pt x="16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flipH="1">
            <a:off x="1654333" y="4615538"/>
            <a:ext cx="7996" cy="5527"/>
          </a:xfrm>
          <a:custGeom>
            <a:avLst/>
            <a:gdLst/>
            <a:ahLst/>
            <a:cxnLst/>
            <a:rect l="l" t="t" r="r" b="b"/>
            <a:pathLst>
              <a:path w="298" h="206" extrusionOk="0">
                <a:moveTo>
                  <a:pt x="298" y="1"/>
                </a:moveTo>
                <a:lnTo>
                  <a:pt x="1" y="206"/>
                </a:lnTo>
                <a:lnTo>
                  <a:pt x="252" y="69"/>
                </a:lnTo>
                <a:lnTo>
                  <a:pt x="298"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flipH="1">
            <a:off x="4332650" y="3924673"/>
            <a:ext cx="3086" cy="644"/>
          </a:xfrm>
          <a:custGeom>
            <a:avLst/>
            <a:gdLst/>
            <a:ahLst/>
            <a:cxnLst/>
            <a:rect l="l" t="t" r="r" b="b"/>
            <a:pathLst>
              <a:path w="115" h="24" extrusionOk="0">
                <a:moveTo>
                  <a:pt x="0" y="1"/>
                </a:moveTo>
                <a:lnTo>
                  <a:pt x="114" y="23"/>
                </a:lnTo>
                <a:cubicBezTo>
                  <a:pt x="69" y="1"/>
                  <a:pt x="46" y="1"/>
                  <a:pt x="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flipH="1">
            <a:off x="4351647" y="3911203"/>
            <a:ext cx="2469" cy="1261"/>
          </a:xfrm>
          <a:custGeom>
            <a:avLst/>
            <a:gdLst/>
            <a:ahLst/>
            <a:cxnLst/>
            <a:rect l="l" t="t" r="r" b="b"/>
            <a:pathLst>
              <a:path w="92" h="47" extrusionOk="0">
                <a:moveTo>
                  <a:pt x="69" y="0"/>
                </a:moveTo>
                <a:lnTo>
                  <a:pt x="1" y="46"/>
                </a:lnTo>
                <a:cubicBezTo>
                  <a:pt x="69" y="23"/>
                  <a:pt x="92" y="23"/>
                  <a:pt x="6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flipH="1">
            <a:off x="4500462" y="3521672"/>
            <a:ext cx="10438" cy="9204"/>
          </a:xfrm>
          <a:custGeom>
            <a:avLst/>
            <a:gdLst/>
            <a:ahLst/>
            <a:cxnLst/>
            <a:rect l="l" t="t" r="r" b="b"/>
            <a:pathLst>
              <a:path w="389" h="343" extrusionOk="0">
                <a:moveTo>
                  <a:pt x="388" y="1"/>
                </a:moveTo>
                <a:lnTo>
                  <a:pt x="388" y="1"/>
                </a:lnTo>
                <a:cubicBezTo>
                  <a:pt x="229" y="160"/>
                  <a:pt x="0" y="343"/>
                  <a:pt x="160" y="343"/>
                </a:cubicBezTo>
                <a:lnTo>
                  <a:pt x="343" y="297"/>
                </a:lnTo>
                <a:cubicBezTo>
                  <a:pt x="320" y="183"/>
                  <a:pt x="343" y="92"/>
                  <a:pt x="38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flipH="1">
            <a:off x="4465553" y="3761772"/>
            <a:ext cx="4937" cy="3703"/>
          </a:xfrm>
          <a:custGeom>
            <a:avLst/>
            <a:gdLst/>
            <a:ahLst/>
            <a:cxnLst/>
            <a:rect l="l" t="t" r="r" b="b"/>
            <a:pathLst>
              <a:path w="184" h="138" extrusionOk="0">
                <a:moveTo>
                  <a:pt x="1" y="0"/>
                </a:moveTo>
                <a:cubicBezTo>
                  <a:pt x="46" y="46"/>
                  <a:pt x="92" y="91"/>
                  <a:pt x="161" y="137"/>
                </a:cubicBezTo>
                <a:cubicBezTo>
                  <a:pt x="161" y="137"/>
                  <a:pt x="183" y="114"/>
                  <a:pt x="183" y="91"/>
                </a:cubicBezTo>
                <a:cubicBezTo>
                  <a:pt x="115" y="69"/>
                  <a:pt x="69" y="23"/>
                  <a:pt x="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flipH="1">
            <a:off x="4447789" y="3764213"/>
            <a:ext cx="1261" cy="6762"/>
          </a:xfrm>
          <a:custGeom>
            <a:avLst/>
            <a:gdLst/>
            <a:ahLst/>
            <a:cxnLst/>
            <a:rect l="l" t="t" r="r" b="b"/>
            <a:pathLst>
              <a:path w="47" h="252" extrusionOk="0">
                <a:moveTo>
                  <a:pt x="46" y="0"/>
                </a:moveTo>
                <a:cubicBezTo>
                  <a:pt x="42" y="19"/>
                  <a:pt x="39" y="37"/>
                  <a:pt x="37" y="54"/>
                </a:cubicBezTo>
                <a:lnTo>
                  <a:pt x="37" y="54"/>
                </a:lnTo>
                <a:lnTo>
                  <a:pt x="46" y="0"/>
                </a:lnTo>
                <a:close/>
                <a:moveTo>
                  <a:pt x="37" y="54"/>
                </a:moveTo>
                <a:lnTo>
                  <a:pt x="1" y="251"/>
                </a:lnTo>
                <a:cubicBezTo>
                  <a:pt x="20" y="194"/>
                  <a:pt x="23" y="137"/>
                  <a:pt x="37" y="54"/>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flipH="1">
            <a:off x="4223628" y="3954082"/>
            <a:ext cx="4937" cy="4320"/>
          </a:xfrm>
          <a:custGeom>
            <a:avLst/>
            <a:gdLst/>
            <a:ahLst/>
            <a:cxnLst/>
            <a:rect l="l" t="t" r="r" b="b"/>
            <a:pathLst>
              <a:path w="184" h="161" extrusionOk="0">
                <a:moveTo>
                  <a:pt x="183" y="0"/>
                </a:moveTo>
                <a:cubicBezTo>
                  <a:pt x="1" y="0"/>
                  <a:pt x="69" y="69"/>
                  <a:pt x="46" y="160"/>
                </a:cubicBezTo>
                <a:lnTo>
                  <a:pt x="18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flipH="1">
            <a:off x="4566605" y="3360836"/>
            <a:ext cx="5554" cy="8962"/>
          </a:xfrm>
          <a:custGeom>
            <a:avLst/>
            <a:gdLst/>
            <a:ahLst/>
            <a:cxnLst/>
            <a:rect l="l" t="t" r="r" b="b"/>
            <a:pathLst>
              <a:path w="207" h="334" extrusionOk="0">
                <a:moveTo>
                  <a:pt x="49" y="1"/>
                </a:moveTo>
                <a:cubicBezTo>
                  <a:pt x="35" y="1"/>
                  <a:pt x="19" y="5"/>
                  <a:pt x="1" y="14"/>
                </a:cubicBezTo>
                <a:cubicBezTo>
                  <a:pt x="69" y="174"/>
                  <a:pt x="138" y="265"/>
                  <a:pt x="206" y="334"/>
                </a:cubicBezTo>
                <a:cubicBezTo>
                  <a:pt x="147" y="176"/>
                  <a:pt x="139" y="1"/>
                  <a:pt x="4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flipH="1">
            <a:off x="4366942" y="3955826"/>
            <a:ext cx="3703" cy="1422"/>
          </a:xfrm>
          <a:custGeom>
            <a:avLst/>
            <a:gdLst/>
            <a:ahLst/>
            <a:cxnLst/>
            <a:rect l="l" t="t" r="r" b="b"/>
            <a:pathLst>
              <a:path w="138" h="53" extrusionOk="0">
                <a:moveTo>
                  <a:pt x="25" y="0"/>
                </a:moveTo>
                <a:cubicBezTo>
                  <a:pt x="8" y="0"/>
                  <a:pt x="0" y="7"/>
                  <a:pt x="0" y="27"/>
                </a:cubicBezTo>
                <a:cubicBezTo>
                  <a:pt x="29" y="46"/>
                  <a:pt x="54" y="53"/>
                  <a:pt x="75" y="53"/>
                </a:cubicBezTo>
                <a:cubicBezTo>
                  <a:pt x="103" y="53"/>
                  <a:pt x="124" y="40"/>
                  <a:pt x="137" y="27"/>
                </a:cubicBezTo>
                <a:cubicBezTo>
                  <a:pt x="85" y="13"/>
                  <a:pt x="47" y="0"/>
                  <a:pt x="2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flipH="1">
            <a:off x="4558045" y="3369771"/>
            <a:ext cx="8586" cy="7996"/>
          </a:xfrm>
          <a:custGeom>
            <a:avLst/>
            <a:gdLst/>
            <a:ahLst/>
            <a:cxnLst/>
            <a:rect l="l" t="t" r="r" b="b"/>
            <a:pathLst>
              <a:path w="320" h="298" extrusionOk="0">
                <a:moveTo>
                  <a:pt x="0" y="1"/>
                </a:moveTo>
                <a:cubicBezTo>
                  <a:pt x="46" y="161"/>
                  <a:pt x="137" y="275"/>
                  <a:pt x="320" y="298"/>
                </a:cubicBezTo>
                <a:cubicBezTo>
                  <a:pt x="297" y="275"/>
                  <a:pt x="297" y="252"/>
                  <a:pt x="274" y="229"/>
                </a:cubicBezTo>
                <a:cubicBezTo>
                  <a:pt x="183" y="161"/>
                  <a:pt x="91" y="115"/>
                  <a:pt x="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flipH="1">
            <a:off x="3762453" y="3908762"/>
            <a:ext cx="1234" cy="617"/>
          </a:xfrm>
          <a:custGeom>
            <a:avLst/>
            <a:gdLst/>
            <a:ahLst/>
            <a:cxnLst/>
            <a:rect l="l" t="t" r="r" b="b"/>
            <a:pathLst>
              <a:path w="46" h="23" extrusionOk="0">
                <a:moveTo>
                  <a:pt x="0" y="0"/>
                </a:moveTo>
                <a:cubicBezTo>
                  <a:pt x="23" y="23"/>
                  <a:pt x="46" y="23"/>
                  <a:pt x="46" y="23"/>
                </a:cubicBezTo>
                <a:cubicBezTo>
                  <a:pt x="46" y="0"/>
                  <a:pt x="46" y="0"/>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flipH="1">
            <a:off x="3629550" y="3961434"/>
            <a:ext cx="5527" cy="617"/>
          </a:xfrm>
          <a:custGeom>
            <a:avLst/>
            <a:gdLst/>
            <a:ahLst/>
            <a:cxnLst/>
            <a:rect l="l" t="t" r="r" b="b"/>
            <a:pathLst>
              <a:path w="206" h="23" extrusionOk="0">
                <a:moveTo>
                  <a:pt x="0" y="0"/>
                </a:moveTo>
                <a:cubicBezTo>
                  <a:pt x="46" y="23"/>
                  <a:pt x="115" y="23"/>
                  <a:pt x="206" y="23"/>
                </a:cubicBezTo>
                <a:cubicBezTo>
                  <a:pt x="160" y="23"/>
                  <a:pt x="92" y="0"/>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flipH="1">
            <a:off x="4517608" y="3378975"/>
            <a:ext cx="27" cy="1234"/>
          </a:xfrm>
          <a:custGeom>
            <a:avLst/>
            <a:gdLst/>
            <a:ahLst/>
            <a:cxnLst/>
            <a:rect l="l" t="t" r="r" b="b"/>
            <a:pathLst>
              <a:path w="1" h="46" extrusionOk="0">
                <a:moveTo>
                  <a:pt x="0" y="46"/>
                </a:moveTo>
                <a:cubicBezTo>
                  <a:pt x="0" y="0"/>
                  <a:pt x="0" y="23"/>
                  <a:pt x="0" y="46"/>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flipH="1">
            <a:off x="4014010" y="3941981"/>
            <a:ext cx="2630" cy="1717"/>
          </a:xfrm>
          <a:custGeom>
            <a:avLst/>
            <a:gdLst/>
            <a:ahLst/>
            <a:cxnLst/>
            <a:rect l="l" t="t" r="r" b="b"/>
            <a:pathLst>
              <a:path w="98" h="64" extrusionOk="0">
                <a:moveTo>
                  <a:pt x="89" y="0"/>
                </a:moveTo>
                <a:cubicBezTo>
                  <a:pt x="80" y="0"/>
                  <a:pt x="46" y="18"/>
                  <a:pt x="0" y="40"/>
                </a:cubicBezTo>
                <a:cubicBezTo>
                  <a:pt x="23" y="63"/>
                  <a:pt x="23" y="63"/>
                  <a:pt x="23" y="63"/>
                </a:cubicBezTo>
                <a:cubicBezTo>
                  <a:pt x="80" y="18"/>
                  <a:pt x="97" y="0"/>
                  <a:pt x="8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flipH="1">
            <a:off x="4461259" y="3604370"/>
            <a:ext cx="644" cy="617"/>
          </a:xfrm>
          <a:custGeom>
            <a:avLst/>
            <a:gdLst/>
            <a:ahLst/>
            <a:cxnLst/>
            <a:rect l="l" t="t" r="r" b="b"/>
            <a:pathLst>
              <a:path w="24" h="23" extrusionOk="0">
                <a:moveTo>
                  <a:pt x="0" y="0"/>
                </a:moveTo>
                <a:cubicBezTo>
                  <a:pt x="0" y="0"/>
                  <a:pt x="0" y="0"/>
                  <a:pt x="0" y="23"/>
                </a:cubicBezTo>
                <a:lnTo>
                  <a:pt x="2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flipH="1">
            <a:off x="4458818" y="3604961"/>
            <a:ext cx="15965" cy="10438"/>
          </a:xfrm>
          <a:custGeom>
            <a:avLst/>
            <a:gdLst/>
            <a:ahLst/>
            <a:cxnLst/>
            <a:rect l="l" t="t" r="r" b="b"/>
            <a:pathLst>
              <a:path w="595" h="389" extrusionOk="0">
                <a:moveTo>
                  <a:pt x="480" y="1"/>
                </a:moveTo>
                <a:lnTo>
                  <a:pt x="1" y="92"/>
                </a:lnTo>
                <a:lnTo>
                  <a:pt x="594" y="389"/>
                </a:lnTo>
                <a:cubicBezTo>
                  <a:pt x="389" y="206"/>
                  <a:pt x="435" y="115"/>
                  <a:pt x="48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flipH="1">
            <a:off x="4450258" y="3764213"/>
            <a:ext cx="2469" cy="2093"/>
          </a:xfrm>
          <a:custGeom>
            <a:avLst/>
            <a:gdLst/>
            <a:ahLst/>
            <a:cxnLst/>
            <a:rect l="l" t="t" r="r" b="b"/>
            <a:pathLst>
              <a:path w="92" h="78" extrusionOk="0">
                <a:moveTo>
                  <a:pt x="92" y="0"/>
                </a:moveTo>
                <a:lnTo>
                  <a:pt x="92" y="0"/>
                </a:lnTo>
                <a:cubicBezTo>
                  <a:pt x="69" y="23"/>
                  <a:pt x="46" y="46"/>
                  <a:pt x="1" y="69"/>
                </a:cubicBezTo>
                <a:cubicBezTo>
                  <a:pt x="12" y="75"/>
                  <a:pt x="23" y="77"/>
                  <a:pt x="34" y="77"/>
                </a:cubicBezTo>
                <a:cubicBezTo>
                  <a:pt x="66" y="77"/>
                  <a:pt x="92" y="52"/>
                  <a:pt x="9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flipH="1">
            <a:off x="4227304" y="3958375"/>
            <a:ext cx="644" cy="617"/>
          </a:xfrm>
          <a:custGeom>
            <a:avLst/>
            <a:gdLst/>
            <a:ahLst/>
            <a:cxnLst/>
            <a:rect l="l" t="t" r="r" b="b"/>
            <a:pathLst>
              <a:path w="24" h="23" extrusionOk="0">
                <a:moveTo>
                  <a:pt x="23" y="0"/>
                </a:moveTo>
                <a:lnTo>
                  <a:pt x="1" y="23"/>
                </a:lnTo>
                <a:lnTo>
                  <a:pt x="23" y="23"/>
                </a:lnTo>
                <a:cubicBezTo>
                  <a:pt x="23" y="23"/>
                  <a:pt x="23" y="23"/>
                  <a:pt x="2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flipH="1">
            <a:off x="4475347" y="3404090"/>
            <a:ext cx="1261" cy="5527"/>
          </a:xfrm>
          <a:custGeom>
            <a:avLst/>
            <a:gdLst/>
            <a:ahLst/>
            <a:cxnLst/>
            <a:rect l="l" t="t" r="r" b="b"/>
            <a:pathLst>
              <a:path w="47" h="206" extrusionOk="0">
                <a:moveTo>
                  <a:pt x="0" y="0"/>
                </a:moveTo>
                <a:lnTo>
                  <a:pt x="0" y="0"/>
                </a:lnTo>
                <a:cubicBezTo>
                  <a:pt x="23" y="91"/>
                  <a:pt x="0" y="160"/>
                  <a:pt x="0" y="206"/>
                </a:cubicBezTo>
                <a:cubicBezTo>
                  <a:pt x="46" y="183"/>
                  <a:pt x="46" y="137"/>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flipH="1">
            <a:off x="4561104" y="3336042"/>
            <a:ext cx="8586" cy="5581"/>
          </a:xfrm>
          <a:custGeom>
            <a:avLst/>
            <a:gdLst/>
            <a:ahLst/>
            <a:cxnLst/>
            <a:rect l="l" t="t" r="r" b="b"/>
            <a:pathLst>
              <a:path w="320" h="208" extrusionOk="0">
                <a:moveTo>
                  <a:pt x="38" y="1"/>
                </a:moveTo>
                <a:cubicBezTo>
                  <a:pt x="15" y="1"/>
                  <a:pt x="0" y="12"/>
                  <a:pt x="0" y="48"/>
                </a:cubicBezTo>
                <a:lnTo>
                  <a:pt x="251" y="208"/>
                </a:lnTo>
                <a:cubicBezTo>
                  <a:pt x="320" y="162"/>
                  <a:pt x="274" y="94"/>
                  <a:pt x="183" y="25"/>
                </a:cubicBezTo>
                <a:cubicBezTo>
                  <a:pt x="128" y="25"/>
                  <a:pt x="73" y="1"/>
                  <a:pt x="3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flipH="1">
            <a:off x="4485758" y="3422444"/>
            <a:ext cx="10438" cy="4937"/>
          </a:xfrm>
          <a:custGeom>
            <a:avLst/>
            <a:gdLst/>
            <a:ahLst/>
            <a:cxnLst/>
            <a:rect l="l" t="t" r="r" b="b"/>
            <a:pathLst>
              <a:path w="389" h="184" extrusionOk="0">
                <a:moveTo>
                  <a:pt x="342" y="1"/>
                </a:moveTo>
                <a:lnTo>
                  <a:pt x="0" y="184"/>
                </a:lnTo>
                <a:lnTo>
                  <a:pt x="0" y="184"/>
                </a:lnTo>
                <a:lnTo>
                  <a:pt x="388" y="69"/>
                </a:lnTo>
                <a:lnTo>
                  <a:pt x="34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flipH="1">
            <a:off x="4444730" y="3521859"/>
            <a:ext cx="11055" cy="12611"/>
          </a:xfrm>
          <a:custGeom>
            <a:avLst/>
            <a:gdLst/>
            <a:ahLst/>
            <a:cxnLst/>
            <a:rect l="l" t="t" r="r" b="b"/>
            <a:pathLst>
              <a:path w="412" h="470" extrusionOk="0">
                <a:moveTo>
                  <a:pt x="159" y="1"/>
                </a:moveTo>
                <a:cubicBezTo>
                  <a:pt x="111" y="1"/>
                  <a:pt x="73" y="192"/>
                  <a:pt x="24" y="192"/>
                </a:cubicBezTo>
                <a:cubicBezTo>
                  <a:pt x="17" y="192"/>
                  <a:pt x="9" y="187"/>
                  <a:pt x="1" y="176"/>
                </a:cubicBezTo>
                <a:lnTo>
                  <a:pt x="1" y="176"/>
                </a:lnTo>
                <a:cubicBezTo>
                  <a:pt x="56" y="360"/>
                  <a:pt x="37" y="470"/>
                  <a:pt x="159" y="470"/>
                </a:cubicBezTo>
                <a:cubicBezTo>
                  <a:pt x="188" y="470"/>
                  <a:pt x="226" y="463"/>
                  <a:pt x="274" y="450"/>
                </a:cubicBezTo>
                <a:cubicBezTo>
                  <a:pt x="411" y="85"/>
                  <a:pt x="46" y="336"/>
                  <a:pt x="183" y="16"/>
                </a:cubicBezTo>
                <a:cubicBezTo>
                  <a:pt x="175" y="6"/>
                  <a:pt x="167" y="1"/>
                  <a:pt x="15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flipH="1">
            <a:off x="4455759" y="3523523"/>
            <a:ext cx="1261" cy="3086"/>
          </a:xfrm>
          <a:custGeom>
            <a:avLst/>
            <a:gdLst/>
            <a:ahLst/>
            <a:cxnLst/>
            <a:rect l="l" t="t" r="r" b="b"/>
            <a:pathLst>
              <a:path w="47" h="115" extrusionOk="0">
                <a:moveTo>
                  <a:pt x="1" y="0"/>
                </a:moveTo>
                <a:lnTo>
                  <a:pt x="1" y="0"/>
                </a:lnTo>
                <a:cubicBezTo>
                  <a:pt x="24" y="69"/>
                  <a:pt x="24" y="91"/>
                  <a:pt x="47" y="114"/>
                </a:cubicBezTo>
                <a:cubicBezTo>
                  <a:pt x="24" y="91"/>
                  <a:pt x="24" y="46"/>
                  <a:pt x="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flipH="1">
            <a:off x="3601966" y="3968787"/>
            <a:ext cx="5554" cy="4293"/>
          </a:xfrm>
          <a:custGeom>
            <a:avLst/>
            <a:gdLst/>
            <a:ahLst/>
            <a:cxnLst/>
            <a:rect l="l" t="t" r="r" b="b"/>
            <a:pathLst>
              <a:path w="207" h="160" extrusionOk="0">
                <a:moveTo>
                  <a:pt x="69" y="0"/>
                </a:moveTo>
                <a:lnTo>
                  <a:pt x="1" y="46"/>
                </a:lnTo>
                <a:lnTo>
                  <a:pt x="206" y="160"/>
                </a:lnTo>
                <a:lnTo>
                  <a:pt x="69"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flipH="1">
            <a:off x="3590347" y="3963876"/>
            <a:ext cx="4910" cy="6762"/>
          </a:xfrm>
          <a:custGeom>
            <a:avLst/>
            <a:gdLst/>
            <a:ahLst/>
            <a:cxnLst/>
            <a:rect l="l" t="t" r="r" b="b"/>
            <a:pathLst>
              <a:path w="183" h="252" extrusionOk="0">
                <a:moveTo>
                  <a:pt x="0" y="0"/>
                </a:moveTo>
                <a:lnTo>
                  <a:pt x="23" y="252"/>
                </a:lnTo>
                <a:lnTo>
                  <a:pt x="183" y="46"/>
                </a:lnTo>
                <a:cubicBezTo>
                  <a:pt x="164" y="46"/>
                  <a:pt x="135" y="50"/>
                  <a:pt x="105" y="50"/>
                </a:cubicBezTo>
                <a:cubicBezTo>
                  <a:pt x="60" y="50"/>
                  <a:pt x="14" y="42"/>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flipH="1">
            <a:off x="4376763" y="3869559"/>
            <a:ext cx="2469" cy="5527"/>
          </a:xfrm>
          <a:custGeom>
            <a:avLst/>
            <a:gdLst/>
            <a:ahLst/>
            <a:cxnLst/>
            <a:rect l="l" t="t" r="r" b="b"/>
            <a:pathLst>
              <a:path w="92" h="206" extrusionOk="0">
                <a:moveTo>
                  <a:pt x="92" y="0"/>
                </a:moveTo>
                <a:lnTo>
                  <a:pt x="24" y="23"/>
                </a:lnTo>
                <a:cubicBezTo>
                  <a:pt x="1" y="92"/>
                  <a:pt x="24" y="137"/>
                  <a:pt x="69" y="206"/>
                </a:cubicBezTo>
                <a:lnTo>
                  <a:pt x="9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flipH="1">
            <a:off x="4325915" y="3922232"/>
            <a:ext cx="2469" cy="6145"/>
          </a:xfrm>
          <a:custGeom>
            <a:avLst/>
            <a:gdLst/>
            <a:ahLst/>
            <a:cxnLst/>
            <a:rect l="l" t="t" r="r" b="b"/>
            <a:pathLst>
              <a:path w="92" h="229" extrusionOk="0">
                <a:moveTo>
                  <a:pt x="46" y="0"/>
                </a:moveTo>
                <a:lnTo>
                  <a:pt x="0" y="229"/>
                </a:lnTo>
                <a:lnTo>
                  <a:pt x="92" y="23"/>
                </a:lnTo>
                <a:lnTo>
                  <a:pt x="4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flipH="1">
            <a:off x="4268949" y="3940612"/>
            <a:ext cx="5554" cy="4052"/>
          </a:xfrm>
          <a:custGeom>
            <a:avLst/>
            <a:gdLst/>
            <a:ahLst/>
            <a:cxnLst/>
            <a:rect l="l" t="t" r="r" b="b"/>
            <a:pathLst>
              <a:path w="207" h="151" extrusionOk="0">
                <a:moveTo>
                  <a:pt x="1" y="0"/>
                </a:moveTo>
                <a:lnTo>
                  <a:pt x="1" y="0"/>
                </a:lnTo>
                <a:cubicBezTo>
                  <a:pt x="91" y="45"/>
                  <a:pt x="132" y="151"/>
                  <a:pt x="162" y="151"/>
                </a:cubicBezTo>
                <a:cubicBezTo>
                  <a:pt x="178" y="151"/>
                  <a:pt x="191" y="123"/>
                  <a:pt x="206" y="46"/>
                </a:cubicBezTo>
                <a:cubicBezTo>
                  <a:pt x="161" y="0"/>
                  <a:pt x="69" y="23"/>
                  <a:pt x="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flipH="1">
            <a:off x="4274476" y="3939995"/>
            <a:ext cx="1851" cy="644"/>
          </a:xfrm>
          <a:custGeom>
            <a:avLst/>
            <a:gdLst/>
            <a:ahLst/>
            <a:cxnLst/>
            <a:rect l="l" t="t" r="r" b="b"/>
            <a:pathLst>
              <a:path w="69" h="24" extrusionOk="0">
                <a:moveTo>
                  <a:pt x="0" y="0"/>
                </a:moveTo>
                <a:cubicBezTo>
                  <a:pt x="23" y="23"/>
                  <a:pt x="46" y="23"/>
                  <a:pt x="69" y="23"/>
                </a:cubicBezTo>
                <a:cubicBezTo>
                  <a:pt x="46" y="23"/>
                  <a:pt x="23" y="0"/>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flipH="1">
            <a:off x="-2" y="-1827"/>
            <a:ext cx="1699597" cy="1703569"/>
          </a:xfrm>
          <a:custGeom>
            <a:avLst/>
            <a:gdLst/>
            <a:ahLst/>
            <a:cxnLst/>
            <a:rect l="l" t="t" r="r" b="b"/>
            <a:pathLst>
              <a:path w="63341" h="63489" extrusionOk="0">
                <a:moveTo>
                  <a:pt x="8012" y="0"/>
                </a:moveTo>
                <a:lnTo>
                  <a:pt x="13787" y="7601"/>
                </a:lnTo>
                <a:cubicBezTo>
                  <a:pt x="14585" y="8651"/>
                  <a:pt x="15407" y="9792"/>
                  <a:pt x="15407" y="11093"/>
                </a:cubicBezTo>
                <a:cubicBezTo>
                  <a:pt x="15384" y="12234"/>
                  <a:pt x="14745" y="13261"/>
                  <a:pt x="14083" y="14197"/>
                </a:cubicBezTo>
                <a:cubicBezTo>
                  <a:pt x="11321" y="18123"/>
                  <a:pt x="8080" y="21707"/>
                  <a:pt x="4474" y="24857"/>
                </a:cubicBezTo>
                <a:cubicBezTo>
                  <a:pt x="2488" y="26591"/>
                  <a:pt x="205" y="28532"/>
                  <a:pt x="69" y="31179"/>
                </a:cubicBezTo>
                <a:cubicBezTo>
                  <a:pt x="0" y="32709"/>
                  <a:pt x="685" y="34192"/>
                  <a:pt x="1643" y="35402"/>
                </a:cubicBezTo>
                <a:cubicBezTo>
                  <a:pt x="4466" y="39070"/>
                  <a:pt x="9007" y="40436"/>
                  <a:pt x="13753" y="40436"/>
                </a:cubicBezTo>
                <a:cubicBezTo>
                  <a:pt x="16567" y="40436"/>
                  <a:pt x="19453" y="39956"/>
                  <a:pt x="22095" y="39191"/>
                </a:cubicBezTo>
                <a:cubicBezTo>
                  <a:pt x="24718" y="38448"/>
                  <a:pt x="27493" y="37498"/>
                  <a:pt x="30150" y="37498"/>
                </a:cubicBezTo>
                <a:cubicBezTo>
                  <a:pt x="31331" y="37498"/>
                  <a:pt x="32489" y="37686"/>
                  <a:pt x="33599" y="38164"/>
                </a:cubicBezTo>
                <a:cubicBezTo>
                  <a:pt x="36658" y="39465"/>
                  <a:pt x="38484" y="42660"/>
                  <a:pt x="39533" y="45810"/>
                </a:cubicBezTo>
                <a:cubicBezTo>
                  <a:pt x="40583" y="48960"/>
                  <a:pt x="41086" y="52316"/>
                  <a:pt x="42615" y="55283"/>
                </a:cubicBezTo>
                <a:cubicBezTo>
                  <a:pt x="45225" y="60385"/>
                  <a:pt x="50973" y="63489"/>
                  <a:pt x="56652" y="63489"/>
                </a:cubicBezTo>
                <a:cubicBezTo>
                  <a:pt x="58722" y="63489"/>
                  <a:pt x="60782" y="63077"/>
                  <a:pt x="62678" y="62199"/>
                </a:cubicBezTo>
                <a:cubicBezTo>
                  <a:pt x="62907" y="62108"/>
                  <a:pt x="63135" y="61993"/>
                  <a:pt x="63340" y="61879"/>
                </a:cubicBezTo>
                <a:lnTo>
                  <a:pt x="63340" y="0"/>
                </a:ln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flipH="1">
            <a:off x="4585603" y="1773541"/>
            <a:ext cx="2469" cy="2012"/>
          </a:xfrm>
          <a:custGeom>
            <a:avLst/>
            <a:gdLst/>
            <a:ahLst/>
            <a:cxnLst/>
            <a:rect l="l" t="t" r="r" b="b"/>
            <a:pathLst>
              <a:path w="92" h="75" extrusionOk="0">
                <a:moveTo>
                  <a:pt x="87" y="0"/>
                </a:moveTo>
                <a:cubicBezTo>
                  <a:pt x="75" y="0"/>
                  <a:pt x="38" y="38"/>
                  <a:pt x="0" y="75"/>
                </a:cubicBezTo>
                <a:cubicBezTo>
                  <a:pt x="46" y="52"/>
                  <a:pt x="69" y="29"/>
                  <a:pt x="92" y="6"/>
                </a:cubicBezTo>
                <a:cubicBezTo>
                  <a:pt x="92" y="2"/>
                  <a:pt x="90" y="0"/>
                  <a:pt x="8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24"/>
          <p:cNvGrpSpPr/>
          <p:nvPr/>
        </p:nvGrpSpPr>
        <p:grpSpPr>
          <a:xfrm flipH="1">
            <a:off x="7808552" y="337550"/>
            <a:ext cx="1153300" cy="916876"/>
            <a:chOff x="364416" y="0"/>
            <a:chExt cx="1153300" cy="916876"/>
          </a:xfrm>
        </p:grpSpPr>
        <p:sp>
          <p:nvSpPr>
            <p:cNvPr id="920" name="Google Shape;920;p24"/>
            <p:cNvSpPr/>
            <p:nvPr/>
          </p:nvSpPr>
          <p:spPr>
            <a:xfrm>
              <a:off x="604489" y="0"/>
              <a:ext cx="61285" cy="39819"/>
            </a:xfrm>
            <a:custGeom>
              <a:avLst/>
              <a:gdLst/>
              <a:ahLst/>
              <a:cxnLst/>
              <a:rect l="l" t="t" r="r" b="b"/>
              <a:pathLst>
                <a:path w="2284" h="1484" extrusionOk="0">
                  <a:moveTo>
                    <a:pt x="2055" y="0"/>
                  </a:moveTo>
                  <a:cubicBezTo>
                    <a:pt x="1347" y="457"/>
                    <a:pt x="663" y="959"/>
                    <a:pt x="1" y="1484"/>
                  </a:cubicBezTo>
                  <a:lnTo>
                    <a:pt x="640" y="1484"/>
                  </a:lnTo>
                  <a:cubicBezTo>
                    <a:pt x="1165" y="1073"/>
                    <a:pt x="1712" y="685"/>
                    <a:pt x="2283" y="320"/>
                  </a:cubicBezTo>
                  <a:lnTo>
                    <a:pt x="2055"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367475" y="457499"/>
              <a:ext cx="20232" cy="92518"/>
            </a:xfrm>
            <a:custGeom>
              <a:avLst/>
              <a:gdLst/>
              <a:ahLst/>
              <a:cxnLst/>
              <a:rect l="l" t="t" r="r" b="b"/>
              <a:pathLst>
                <a:path w="754" h="3448" extrusionOk="0">
                  <a:moveTo>
                    <a:pt x="388" y="1"/>
                  </a:moveTo>
                  <a:cubicBezTo>
                    <a:pt x="206" y="1074"/>
                    <a:pt x="91" y="2238"/>
                    <a:pt x="0" y="3425"/>
                  </a:cubicBezTo>
                  <a:lnTo>
                    <a:pt x="388" y="3447"/>
                  </a:lnTo>
                  <a:cubicBezTo>
                    <a:pt x="457" y="2261"/>
                    <a:pt x="594" y="1119"/>
                    <a:pt x="753" y="46"/>
                  </a:cubicBezTo>
                  <a:lnTo>
                    <a:pt x="38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467293" y="121257"/>
              <a:ext cx="61285" cy="80873"/>
            </a:xfrm>
            <a:custGeom>
              <a:avLst/>
              <a:gdLst/>
              <a:ahLst/>
              <a:cxnLst/>
              <a:rect l="l" t="t" r="r" b="b"/>
              <a:pathLst>
                <a:path w="2284" h="3014" extrusionOk="0">
                  <a:moveTo>
                    <a:pt x="1987" y="1"/>
                  </a:moveTo>
                  <a:cubicBezTo>
                    <a:pt x="1553" y="526"/>
                    <a:pt x="1142" y="1074"/>
                    <a:pt x="754" y="1644"/>
                  </a:cubicBezTo>
                  <a:cubicBezTo>
                    <a:pt x="480" y="2009"/>
                    <a:pt x="229" y="2420"/>
                    <a:pt x="1" y="2808"/>
                  </a:cubicBezTo>
                  <a:lnTo>
                    <a:pt x="320" y="3014"/>
                  </a:lnTo>
                  <a:cubicBezTo>
                    <a:pt x="549" y="2603"/>
                    <a:pt x="800" y="2238"/>
                    <a:pt x="1051" y="1850"/>
                  </a:cubicBezTo>
                  <a:cubicBezTo>
                    <a:pt x="1439" y="1302"/>
                    <a:pt x="1850" y="754"/>
                    <a:pt x="2283" y="252"/>
                  </a:cubicBezTo>
                  <a:lnTo>
                    <a:pt x="198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396240" y="279276"/>
              <a:ext cx="38612" cy="90667"/>
            </a:xfrm>
            <a:custGeom>
              <a:avLst/>
              <a:gdLst/>
              <a:ahLst/>
              <a:cxnLst/>
              <a:rect l="l" t="t" r="r" b="b"/>
              <a:pathLst>
                <a:path w="1439" h="3379" extrusionOk="0">
                  <a:moveTo>
                    <a:pt x="1097" y="1"/>
                  </a:moveTo>
                  <a:cubicBezTo>
                    <a:pt x="663" y="1028"/>
                    <a:pt x="298" y="2123"/>
                    <a:pt x="1" y="3265"/>
                  </a:cubicBezTo>
                  <a:lnTo>
                    <a:pt x="366" y="3379"/>
                  </a:lnTo>
                  <a:cubicBezTo>
                    <a:pt x="663" y="2238"/>
                    <a:pt x="1028" y="1165"/>
                    <a:pt x="1439" y="138"/>
                  </a:cubicBezTo>
                  <a:lnTo>
                    <a:pt x="109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371742" y="824384"/>
              <a:ext cx="17200" cy="92492"/>
            </a:xfrm>
            <a:custGeom>
              <a:avLst/>
              <a:gdLst/>
              <a:ahLst/>
              <a:cxnLst/>
              <a:rect l="l" t="t" r="r" b="b"/>
              <a:pathLst>
                <a:path w="641" h="3447" extrusionOk="0">
                  <a:moveTo>
                    <a:pt x="366" y="0"/>
                  </a:moveTo>
                  <a:lnTo>
                    <a:pt x="1" y="46"/>
                  </a:lnTo>
                  <a:cubicBezTo>
                    <a:pt x="92" y="1278"/>
                    <a:pt x="184" y="2511"/>
                    <a:pt x="275" y="3447"/>
                  </a:cubicBezTo>
                  <a:lnTo>
                    <a:pt x="640" y="3424"/>
                  </a:lnTo>
                  <a:cubicBezTo>
                    <a:pt x="572" y="2488"/>
                    <a:pt x="457" y="1256"/>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364416" y="641250"/>
              <a:ext cx="12262" cy="92518"/>
            </a:xfrm>
            <a:custGeom>
              <a:avLst/>
              <a:gdLst/>
              <a:ahLst/>
              <a:cxnLst/>
              <a:rect l="l" t="t" r="r" b="b"/>
              <a:pathLst>
                <a:path w="457" h="3448" extrusionOk="0">
                  <a:moveTo>
                    <a:pt x="0" y="0"/>
                  </a:moveTo>
                  <a:lnTo>
                    <a:pt x="0" y="297"/>
                  </a:lnTo>
                  <a:cubicBezTo>
                    <a:pt x="0" y="1301"/>
                    <a:pt x="23" y="2329"/>
                    <a:pt x="69" y="3447"/>
                  </a:cubicBezTo>
                  <a:lnTo>
                    <a:pt x="457" y="3424"/>
                  </a:lnTo>
                  <a:cubicBezTo>
                    <a:pt x="411" y="2306"/>
                    <a:pt x="388" y="1279"/>
                    <a:pt x="388" y="297"/>
                  </a:cubicBezTo>
                  <a:lnTo>
                    <a:pt x="388"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586109" y="39820"/>
              <a:ext cx="35553" cy="23291"/>
            </a:xfrm>
            <a:custGeom>
              <a:avLst/>
              <a:gdLst/>
              <a:ahLst/>
              <a:cxnLst/>
              <a:rect l="l" t="t" r="r" b="b"/>
              <a:pathLst>
                <a:path w="1325" h="868" extrusionOk="0">
                  <a:moveTo>
                    <a:pt x="686" y="0"/>
                  </a:moveTo>
                  <a:cubicBezTo>
                    <a:pt x="457" y="183"/>
                    <a:pt x="229" y="388"/>
                    <a:pt x="1" y="593"/>
                  </a:cubicBezTo>
                  <a:lnTo>
                    <a:pt x="252" y="867"/>
                  </a:lnTo>
                  <a:cubicBezTo>
                    <a:pt x="594" y="571"/>
                    <a:pt x="937" y="274"/>
                    <a:pt x="132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529760" y="199046"/>
              <a:ext cx="55168" cy="84549"/>
            </a:xfrm>
            <a:custGeom>
              <a:avLst/>
              <a:gdLst/>
              <a:ahLst/>
              <a:cxnLst/>
              <a:rect l="l" t="t" r="r" b="b"/>
              <a:pathLst>
                <a:path w="2056" h="3151" extrusionOk="0">
                  <a:moveTo>
                    <a:pt x="1736" y="1"/>
                  </a:moveTo>
                  <a:lnTo>
                    <a:pt x="1576" y="229"/>
                  </a:lnTo>
                  <a:cubicBezTo>
                    <a:pt x="982" y="1073"/>
                    <a:pt x="457" y="2009"/>
                    <a:pt x="1" y="2991"/>
                  </a:cubicBezTo>
                  <a:lnTo>
                    <a:pt x="343" y="3150"/>
                  </a:lnTo>
                  <a:cubicBezTo>
                    <a:pt x="800" y="2192"/>
                    <a:pt x="1325" y="1279"/>
                    <a:pt x="1895" y="434"/>
                  </a:cubicBezTo>
                  <a:lnTo>
                    <a:pt x="2055" y="229"/>
                  </a:lnTo>
                  <a:lnTo>
                    <a:pt x="173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470969" y="549375"/>
              <a:ext cx="11055" cy="91901"/>
            </a:xfrm>
            <a:custGeom>
              <a:avLst/>
              <a:gdLst/>
              <a:ahLst/>
              <a:cxnLst/>
              <a:rect l="l" t="t" r="r" b="b"/>
              <a:pathLst>
                <a:path w="412" h="3425" extrusionOk="0">
                  <a:moveTo>
                    <a:pt x="46" y="1"/>
                  </a:moveTo>
                  <a:cubicBezTo>
                    <a:pt x="1" y="640"/>
                    <a:pt x="1" y="1347"/>
                    <a:pt x="1" y="2055"/>
                  </a:cubicBezTo>
                  <a:cubicBezTo>
                    <a:pt x="1" y="2511"/>
                    <a:pt x="1" y="2968"/>
                    <a:pt x="1" y="3424"/>
                  </a:cubicBezTo>
                  <a:lnTo>
                    <a:pt x="389" y="3424"/>
                  </a:lnTo>
                  <a:cubicBezTo>
                    <a:pt x="389" y="2968"/>
                    <a:pt x="366" y="2511"/>
                    <a:pt x="366" y="2055"/>
                  </a:cubicBezTo>
                  <a:cubicBezTo>
                    <a:pt x="366" y="1347"/>
                    <a:pt x="389" y="663"/>
                    <a:pt x="412"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636957" y="71644"/>
              <a:ext cx="78405" cy="64961"/>
            </a:xfrm>
            <a:custGeom>
              <a:avLst/>
              <a:gdLst/>
              <a:ahLst/>
              <a:cxnLst/>
              <a:rect l="l" t="t" r="r" b="b"/>
              <a:pathLst>
                <a:path w="2922" h="2421" extrusionOk="0">
                  <a:moveTo>
                    <a:pt x="2717" y="1"/>
                  </a:moveTo>
                  <a:cubicBezTo>
                    <a:pt x="1735" y="663"/>
                    <a:pt x="822" y="1370"/>
                    <a:pt x="0" y="2146"/>
                  </a:cubicBezTo>
                  <a:lnTo>
                    <a:pt x="274" y="2420"/>
                  </a:lnTo>
                  <a:cubicBezTo>
                    <a:pt x="1073" y="1667"/>
                    <a:pt x="1963" y="960"/>
                    <a:pt x="2922" y="320"/>
                  </a:cubicBezTo>
                  <a:lnTo>
                    <a:pt x="271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480173" y="366241"/>
              <a:ext cx="28201" cy="92518"/>
            </a:xfrm>
            <a:custGeom>
              <a:avLst/>
              <a:gdLst/>
              <a:ahLst/>
              <a:cxnLst/>
              <a:rect l="l" t="t" r="r" b="b"/>
              <a:pathLst>
                <a:path w="1051" h="3448" extrusionOk="0">
                  <a:moveTo>
                    <a:pt x="685" y="1"/>
                  </a:moveTo>
                  <a:cubicBezTo>
                    <a:pt x="388" y="1074"/>
                    <a:pt x="160" y="2192"/>
                    <a:pt x="0" y="3379"/>
                  </a:cubicBezTo>
                  <a:lnTo>
                    <a:pt x="365" y="3447"/>
                  </a:lnTo>
                  <a:cubicBezTo>
                    <a:pt x="548" y="2261"/>
                    <a:pt x="776" y="1142"/>
                    <a:pt x="1050" y="115"/>
                  </a:cubicBezTo>
                  <a:lnTo>
                    <a:pt x="68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475880" y="732509"/>
              <a:ext cx="17173" cy="92492"/>
            </a:xfrm>
            <a:custGeom>
              <a:avLst/>
              <a:gdLst/>
              <a:ahLst/>
              <a:cxnLst/>
              <a:rect l="l" t="t" r="r" b="b"/>
              <a:pathLst>
                <a:path w="640" h="3447" extrusionOk="0">
                  <a:moveTo>
                    <a:pt x="365" y="0"/>
                  </a:moveTo>
                  <a:lnTo>
                    <a:pt x="0" y="23"/>
                  </a:lnTo>
                  <a:cubicBezTo>
                    <a:pt x="69" y="1256"/>
                    <a:pt x="183" y="2443"/>
                    <a:pt x="251" y="3447"/>
                  </a:cubicBezTo>
                  <a:lnTo>
                    <a:pt x="639" y="3424"/>
                  </a:lnTo>
                  <a:cubicBezTo>
                    <a:pt x="548" y="2420"/>
                    <a:pt x="457" y="1233"/>
                    <a:pt x="36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560403" y="423207"/>
              <a:ext cx="30643" cy="91901"/>
            </a:xfrm>
            <a:custGeom>
              <a:avLst/>
              <a:gdLst/>
              <a:ahLst/>
              <a:cxnLst/>
              <a:rect l="l" t="t" r="r" b="b"/>
              <a:pathLst>
                <a:path w="1142" h="3425" extrusionOk="0">
                  <a:moveTo>
                    <a:pt x="776" y="1"/>
                  </a:moveTo>
                  <a:cubicBezTo>
                    <a:pt x="457" y="1051"/>
                    <a:pt x="206" y="2169"/>
                    <a:pt x="0" y="3356"/>
                  </a:cubicBezTo>
                  <a:lnTo>
                    <a:pt x="388" y="3424"/>
                  </a:lnTo>
                  <a:cubicBezTo>
                    <a:pt x="571" y="2260"/>
                    <a:pt x="822" y="1142"/>
                    <a:pt x="1141" y="115"/>
                  </a:cubicBezTo>
                  <a:lnTo>
                    <a:pt x="77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549992" y="605107"/>
              <a:ext cx="11645" cy="92518"/>
            </a:xfrm>
            <a:custGeom>
              <a:avLst/>
              <a:gdLst/>
              <a:ahLst/>
              <a:cxnLst/>
              <a:rect l="l" t="t" r="r" b="b"/>
              <a:pathLst>
                <a:path w="434" h="3448" extrusionOk="0">
                  <a:moveTo>
                    <a:pt x="46" y="1"/>
                  </a:moveTo>
                  <a:cubicBezTo>
                    <a:pt x="23" y="754"/>
                    <a:pt x="0" y="1530"/>
                    <a:pt x="0" y="2352"/>
                  </a:cubicBezTo>
                  <a:cubicBezTo>
                    <a:pt x="0" y="2717"/>
                    <a:pt x="0" y="3082"/>
                    <a:pt x="0" y="3447"/>
                  </a:cubicBezTo>
                  <a:lnTo>
                    <a:pt x="388" y="3425"/>
                  </a:lnTo>
                  <a:cubicBezTo>
                    <a:pt x="388" y="3082"/>
                    <a:pt x="365" y="2717"/>
                    <a:pt x="365" y="2352"/>
                  </a:cubicBezTo>
                  <a:cubicBezTo>
                    <a:pt x="365" y="1553"/>
                    <a:pt x="388" y="754"/>
                    <a:pt x="434" y="24"/>
                  </a:cubicBezTo>
                  <a:lnTo>
                    <a:pt x="4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554258" y="788858"/>
              <a:ext cx="17200" cy="92492"/>
            </a:xfrm>
            <a:custGeom>
              <a:avLst/>
              <a:gdLst/>
              <a:ahLst/>
              <a:cxnLst/>
              <a:rect l="l" t="t" r="r" b="b"/>
              <a:pathLst>
                <a:path w="641" h="3447" extrusionOk="0">
                  <a:moveTo>
                    <a:pt x="366" y="0"/>
                  </a:moveTo>
                  <a:lnTo>
                    <a:pt x="1" y="23"/>
                  </a:lnTo>
                  <a:cubicBezTo>
                    <a:pt x="69" y="1233"/>
                    <a:pt x="184" y="2443"/>
                    <a:pt x="275" y="3447"/>
                  </a:cubicBezTo>
                  <a:lnTo>
                    <a:pt x="640" y="3401"/>
                  </a:lnTo>
                  <a:cubicBezTo>
                    <a:pt x="549" y="2397"/>
                    <a:pt x="457" y="1210"/>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615518" y="259071"/>
              <a:ext cx="58200" cy="82698"/>
            </a:xfrm>
            <a:custGeom>
              <a:avLst/>
              <a:gdLst/>
              <a:ahLst/>
              <a:cxnLst/>
              <a:rect l="l" t="t" r="r" b="b"/>
              <a:pathLst>
                <a:path w="2169" h="3082" extrusionOk="0">
                  <a:moveTo>
                    <a:pt x="1872" y="0"/>
                  </a:moveTo>
                  <a:cubicBezTo>
                    <a:pt x="1621" y="297"/>
                    <a:pt x="1416" y="594"/>
                    <a:pt x="1187" y="891"/>
                  </a:cubicBezTo>
                  <a:cubicBezTo>
                    <a:pt x="754" y="1530"/>
                    <a:pt x="366" y="2214"/>
                    <a:pt x="0" y="2899"/>
                  </a:cubicBezTo>
                  <a:lnTo>
                    <a:pt x="343" y="3082"/>
                  </a:lnTo>
                  <a:cubicBezTo>
                    <a:pt x="685" y="2397"/>
                    <a:pt x="1073" y="1735"/>
                    <a:pt x="1507" y="1096"/>
                  </a:cubicBezTo>
                  <a:cubicBezTo>
                    <a:pt x="1712" y="799"/>
                    <a:pt x="1941" y="525"/>
                    <a:pt x="2169" y="229"/>
                  </a:cubicBezTo>
                  <a:lnTo>
                    <a:pt x="1872"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888676" y="69202"/>
              <a:ext cx="90050" cy="37995"/>
            </a:xfrm>
            <a:custGeom>
              <a:avLst/>
              <a:gdLst/>
              <a:ahLst/>
              <a:cxnLst/>
              <a:rect l="l" t="t" r="r" b="b"/>
              <a:pathLst>
                <a:path w="3356" h="1416" extrusionOk="0">
                  <a:moveTo>
                    <a:pt x="3265" y="1"/>
                  </a:moveTo>
                  <a:cubicBezTo>
                    <a:pt x="2146" y="297"/>
                    <a:pt x="1050" y="640"/>
                    <a:pt x="1" y="1073"/>
                  </a:cubicBezTo>
                  <a:lnTo>
                    <a:pt x="137" y="1416"/>
                  </a:lnTo>
                  <a:cubicBezTo>
                    <a:pt x="1165" y="1005"/>
                    <a:pt x="2260" y="663"/>
                    <a:pt x="3356" y="366"/>
                  </a:cubicBezTo>
                  <a:lnTo>
                    <a:pt x="326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1433167" y="67967"/>
              <a:ext cx="84549" cy="25142"/>
            </a:xfrm>
            <a:custGeom>
              <a:avLst/>
              <a:gdLst/>
              <a:ahLst/>
              <a:cxnLst/>
              <a:rect l="l" t="t" r="r" b="b"/>
              <a:pathLst>
                <a:path w="3151" h="937" extrusionOk="0">
                  <a:moveTo>
                    <a:pt x="46" y="1"/>
                  </a:moveTo>
                  <a:lnTo>
                    <a:pt x="0" y="389"/>
                  </a:lnTo>
                  <a:cubicBezTo>
                    <a:pt x="936" y="549"/>
                    <a:pt x="1940" y="709"/>
                    <a:pt x="3082" y="937"/>
                  </a:cubicBezTo>
                  <a:lnTo>
                    <a:pt x="3150" y="572"/>
                  </a:lnTo>
                  <a:cubicBezTo>
                    <a:pt x="2009" y="343"/>
                    <a:pt x="1005" y="161"/>
                    <a:pt x="46"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1251267" y="46555"/>
              <a:ext cx="92492" cy="18380"/>
            </a:xfrm>
            <a:custGeom>
              <a:avLst/>
              <a:gdLst/>
              <a:ahLst/>
              <a:cxnLst/>
              <a:rect l="l" t="t" r="r" b="b"/>
              <a:pathLst>
                <a:path w="3447" h="685" extrusionOk="0">
                  <a:moveTo>
                    <a:pt x="23" y="0"/>
                  </a:moveTo>
                  <a:lnTo>
                    <a:pt x="0" y="388"/>
                  </a:lnTo>
                  <a:cubicBezTo>
                    <a:pt x="1073" y="457"/>
                    <a:pt x="2191" y="548"/>
                    <a:pt x="3401" y="685"/>
                  </a:cubicBezTo>
                  <a:lnTo>
                    <a:pt x="3447" y="320"/>
                  </a:lnTo>
                  <a:cubicBezTo>
                    <a:pt x="2237" y="183"/>
                    <a:pt x="1119" y="69"/>
                    <a:pt x="2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1067516" y="45321"/>
              <a:ext cx="91901" cy="17173"/>
            </a:xfrm>
            <a:custGeom>
              <a:avLst/>
              <a:gdLst/>
              <a:ahLst/>
              <a:cxnLst/>
              <a:rect l="l" t="t" r="r" b="b"/>
              <a:pathLst>
                <a:path w="3425" h="640" extrusionOk="0">
                  <a:moveTo>
                    <a:pt x="3424" y="0"/>
                  </a:moveTo>
                  <a:cubicBezTo>
                    <a:pt x="2237" y="23"/>
                    <a:pt x="1096" y="115"/>
                    <a:pt x="1" y="252"/>
                  </a:cubicBezTo>
                  <a:lnTo>
                    <a:pt x="46" y="640"/>
                  </a:lnTo>
                  <a:cubicBezTo>
                    <a:pt x="1119" y="503"/>
                    <a:pt x="2260" y="411"/>
                    <a:pt x="3424" y="388"/>
                  </a:cubicBezTo>
                  <a:lnTo>
                    <a:pt x="342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730040" y="139021"/>
              <a:ext cx="80873" cy="61285"/>
            </a:xfrm>
            <a:custGeom>
              <a:avLst/>
              <a:gdLst/>
              <a:ahLst/>
              <a:cxnLst/>
              <a:rect l="l" t="t" r="r" b="b"/>
              <a:pathLst>
                <a:path w="3014" h="2284" extrusionOk="0">
                  <a:moveTo>
                    <a:pt x="2808" y="1"/>
                  </a:moveTo>
                  <a:cubicBezTo>
                    <a:pt x="1804" y="594"/>
                    <a:pt x="845" y="1256"/>
                    <a:pt x="1" y="1986"/>
                  </a:cubicBezTo>
                  <a:lnTo>
                    <a:pt x="252" y="2283"/>
                  </a:lnTo>
                  <a:cubicBezTo>
                    <a:pt x="1074" y="1576"/>
                    <a:pt x="2009" y="914"/>
                    <a:pt x="3014" y="320"/>
                  </a:cubicBezTo>
                  <a:lnTo>
                    <a:pt x="280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24"/>
          <p:cNvGrpSpPr/>
          <p:nvPr/>
        </p:nvGrpSpPr>
        <p:grpSpPr>
          <a:xfrm flipH="1">
            <a:off x="518838" y="4180636"/>
            <a:ext cx="557371" cy="955462"/>
            <a:chOff x="5701435" y="4188037"/>
            <a:chExt cx="557371" cy="955462"/>
          </a:xfrm>
        </p:grpSpPr>
        <p:sp>
          <p:nvSpPr>
            <p:cNvPr id="942" name="Google Shape;942;p24"/>
            <p:cNvSpPr/>
            <p:nvPr/>
          </p:nvSpPr>
          <p:spPr>
            <a:xfrm>
              <a:off x="6199371" y="5132472"/>
              <a:ext cx="13497" cy="11028"/>
            </a:xfrm>
            <a:custGeom>
              <a:avLst/>
              <a:gdLst/>
              <a:ahLst/>
              <a:cxnLst/>
              <a:rect l="l" t="t" r="r" b="b"/>
              <a:pathLst>
                <a:path w="503" h="411" extrusionOk="0">
                  <a:moveTo>
                    <a:pt x="161" y="0"/>
                  </a:moveTo>
                  <a:cubicBezTo>
                    <a:pt x="115" y="137"/>
                    <a:pt x="46" y="274"/>
                    <a:pt x="1" y="411"/>
                  </a:cubicBezTo>
                  <a:lnTo>
                    <a:pt x="412" y="411"/>
                  </a:lnTo>
                  <a:cubicBezTo>
                    <a:pt x="434" y="320"/>
                    <a:pt x="480" y="228"/>
                    <a:pt x="503" y="137"/>
                  </a:cubicBezTo>
                  <a:lnTo>
                    <a:pt x="161"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5943976" y="4312971"/>
              <a:ext cx="71696" cy="72931"/>
            </a:xfrm>
            <a:custGeom>
              <a:avLst/>
              <a:gdLst/>
              <a:ahLst/>
              <a:cxnLst/>
              <a:rect l="l" t="t" r="r" b="b"/>
              <a:pathLst>
                <a:path w="2672" h="2718" extrusionOk="0">
                  <a:moveTo>
                    <a:pt x="275" y="1"/>
                  </a:moveTo>
                  <a:lnTo>
                    <a:pt x="1" y="275"/>
                  </a:lnTo>
                  <a:cubicBezTo>
                    <a:pt x="891" y="1119"/>
                    <a:pt x="1667" y="1918"/>
                    <a:pt x="2397" y="2717"/>
                  </a:cubicBezTo>
                  <a:lnTo>
                    <a:pt x="2671" y="2443"/>
                  </a:lnTo>
                  <a:cubicBezTo>
                    <a:pt x="1941" y="1644"/>
                    <a:pt x="1142" y="845"/>
                    <a:pt x="275"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a:off x="5809249" y="4188037"/>
              <a:ext cx="75346" cy="69228"/>
            </a:xfrm>
            <a:custGeom>
              <a:avLst/>
              <a:gdLst/>
              <a:ahLst/>
              <a:cxnLst/>
              <a:rect l="l" t="t" r="r" b="b"/>
              <a:pathLst>
                <a:path w="2808" h="2580" extrusionOk="0">
                  <a:moveTo>
                    <a:pt x="251" y="0"/>
                  </a:moveTo>
                  <a:lnTo>
                    <a:pt x="0" y="274"/>
                  </a:lnTo>
                  <a:cubicBezTo>
                    <a:pt x="708" y="914"/>
                    <a:pt x="1621" y="1735"/>
                    <a:pt x="2556" y="2580"/>
                  </a:cubicBezTo>
                  <a:lnTo>
                    <a:pt x="2808" y="2306"/>
                  </a:lnTo>
                  <a:cubicBezTo>
                    <a:pt x="1872" y="1438"/>
                    <a:pt x="959" y="617"/>
                    <a:pt x="251"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6230604" y="4956073"/>
              <a:ext cx="25759" cy="91901"/>
            </a:xfrm>
            <a:custGeom>
              <a:avLst/>
              <a:gdLst/>
              <a:ahLst/>
              <a:cxnLst/>
              <a:rect l="l" t="t" r="r" b="b"/>
              <a:pathLst>
                <a:path w="960" h="3425" extrusionOk="0">
                  <a:moveTo>
                    <a:pt x="594" y="0"/>
                  </a:moveTo>
                  <a:cubicBezTo>
                    <a:pt x="480" y="1096"/>
                    <a:pt x="275" y="2214"/>
                    <a:pt x="1" y="3333"/>
                  </a:cubicBezTo>
                  <a:lnTo>
                    <a:pt x="366" y="3424"/>
                  </a:lnTo>
                  <a:cubicBezTo>
                    <a:pt x="663" y="2306"/>
                    <a:pt x="845" y="1142"/>
                    <a:pt x="960" y="23"/>
                  </a:cubicBezTo>
                  <a:lnTo>
                    <a:pt x="5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6236132" y="4772939"/>
              <a:ext cx="22673" cy="91901"/>
            </a:xfrm>
            <a:custGeom>
              <a:avLst/>
              <a:gdLst/>
              <a:ahLst/>
              <a:cxnLst/>
              <a:rect l="l" t="t" r="r" b="b"/>
              <a:pathLst>
                <a:path w="845" h="3425" extrusionOk="0">
                  <a:moveTo>
                    <a:pt x="365" y="1"/>
                  </a:moveTo>
                  <a:lnTo>
                    <a:pt x="0" y="69"/>
                  </a:lnTo>
                  <a:cubicBezTo>
                    <a:pt x="92" y="526"/>
                    <a:pt x="183" y="959"/>
                    <a:pt x="251" y="1416"/>
                  </a:cubicBezTo>
                  <a:cubicBezTo>
                    <a:pt x="365" y="2078"/>
                    <a:pt x="434" y="2762"/>
                    <a:pt x="457" y="3424"/>
                  </a:cubicBezTo>
                  <a:lnTo>
                    <a:pt x="845" y="3402"/>
                  </a:lnTo>
                  <a:cubicBezTo>
                    <a:pt x="799" y="2717"/>
                    <a:pt x="731" y="2032"/>
                    <a:pt x="639" y="1370"/>
                  </a:cubicBezTo>
                  <a:cubicBezTo>
                    <a:pt x="548" y="891"/>
                    <a:pt x="480" y="434"/>
                    <a:pt x="365"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6171814" y="4600216"/>
              <a:ext cx="47789" cy="87608"/>
            </a:xfrm>
            <a:custGeom>
              <a:avLst/>
              <a:gdLst/>
              <a:ahLst/>
              <a:cxnLst/>
              <a:rect l="l" t="t" r="r" b="b"/>
              <a:pathLst>
                <a:path w="1781" h="3265" extrusionOk="0">
                  <a:moveTo>
                    <a:pt x="343" y="1"/>
                  </a:moveTo>
                  <a:lnTo>
                    <a:pt x="1" y="183"/>
                  </a:lnTo>
                  <a:cubicBezTo>
                    <a:pt x="548" y="1211"/>
                    <a:pt x="1028" y="2238"/>
                    <a:pt x="1416" y="3265"/>
                  </a:cubicBezTo>
                  <a:lnTo>
                    <a:pt x="1781" y="3128"/>
                  </a:lnTo>
                  <a:cubicBezTo>
                    <a:pt x="1393" y="2078"/>
                    <a:pt x="891" y="1028"/>
                    <a:pt x="343"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6068910" y="4447725"/>
              <a:ext cx="63727" cy="79639"/>
            </a:xfrm>
            <a:custGeom>
              <a:avLst/>
              <a:gdLst/>
              <a:ahLst/>
              <a:cxnLst/>
              <a:rect l="l" t="t" r="r" b="b"/>
              <a:pathLst>
                <a:path w="2375" h="2968" extrusionOk="0">
                  <a:moveTo>
                    <a:pt x="298" y="0"/>
                  </a:moveTo>
                  <a:lnTo>
                    <a:pt x="1" y="251"/>
                  </a:lnTo>
                  <a:cubicBezTo>
                    <a:pt x="754" y="1164"/>
                    <a:pt x="1439" y="2078"/>
                    <a:pt x="2055" y="2968"/>
                  </a:cubicBezTo>
                  <a:lnTo>
                    <a:pt x="2375" y="2739"/>
                  </a:lnTo>
                  <a:cubicBezTo>
                    <a:pt x="1736" y="1849"/>
                    <a:pt x="1051" y="936"/>
                    <a:pt x="298"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6105054" y="5114708"/>
              <a:ext cx="22083" cy="28791"/>
            </a:xfrm>
            <a:custGeom>
              <a:avLst/>
              <a:gdLst/>
              <a:ahLst/>
              <a:cxnLst/>
              <a:rect l="l" t="t" r="r" b="b"/>
              <a:pathLst>
                <a:path w="823" h="1073" extrusionOk="0">
                  <a:moveTo>
                    <a:pt x="480" y="0"/>
                  </a:moveTo>
                  <a:cubicBezTo>
                    <a:pt x="320" y="365"/>
                    <a:pt x="160" y="708"/>
                    <a:pt x="1" y="1073"/>
                  </a:cubicBezTo>
                  <a:lnTo>
                    <a:pt x="434" y="1073"/>
                  </a:lnTo>
                  <a:cubicBezTo>
                    <a:pt x="571" y="776"/>
                    <a:pt x="708" y="457"/>
                    <a:pt x="822" y="137"/>
                  </a:cubicBezTo>
                  <a:lnTo>
                    <a:pt x="480"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6049939" y="4592274"/>
              <a:ext cx="56992" cy="83315"/>
            </a:xfrm>
            <a:custGeom>
              <a:avLst/>
              <a:gdLst/>
              <a:ahLst/>
              <a:cxnLst/>
              <a:rect l="l" t="t" r="r" b="b"/>
              <a:pathLst>
                <a:path w="2124" h="3105" extrusionOk="0">
                  <a:moveTo>
                    <a:pt x="297" y="0"/>
                  </a:moveTo>
                  <a:lnTo>
                    <a:pt x="0" y="206"/>
                  </a:lnTo>
                  <a:cubicBezTo>
                    <a:pt x="662" y="1187"/>
                    <a:pt x="1279" y="2146"/>
                    <a:pt x="1781" y="3104"/>
                  </a:cubicBezTo>
                  <a:lnTo>
                    <a:pt x="2123" y="2922"/>
                  </a:lnTo>
                  <a:cubicBezTo>
                    <a:pt x="1598" y="1963"/>
                    <a:pt x="982" y="959"/>
                    <a:pt x="297"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6145491" y="4937692"/>
              <a:ext cx="23291" cy="92518"/>
            </a:xfrm>
            <a:custGeom>
              <a:avLst/>
              <a:gdLst/>
              <a:ahLst/>
              <a:cxnLst/>
              <a:rect l="l" t="t" r="r" b="b"/>
              <a:pathLst>
                <a:path w="868" h="3448" extrusionOk="0">
                  <a:moveTo>
                    <a:pt x="479" y="1"/>
                  </a:moveTo>
                  <a:cubicBezTo>
                    <a:pt x="411" y="1096"/>
                    <a:pt x="251" y="2237"/>
                    <a:pt x="0" y="3356"/>
                  </a:cubicBezTo>
                  <a:lnTo>
                    <a:pt x="365" y="3447"/>
                  </a:lnTo>
                  <a:cubicBezTo>
                    <a:pt x="616" y="2306"/>
                    <a:pt x="799" y="1142"/>
                    <a:pt x="867" y="23"/>
                  </a:cubicBezTo>
                  <a:lnTo>
                    <a:pt x="479"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6133845" y="4755793"/>
              <a:ext cx="31260" cy="91284"/>
            </a:xfrm>
            <a:custGeom>
              <a:avLst/>
              <a:gdLst/>
              <a:ahLst/>
              <a:cxnLst/>
              <a:rect l="l" t="t" r="r" b="b"/>
              <a:pathLst>
                <a:path w="1165" h="3402" extrusionOk="0">
                  <a:moveTo>
                    <a:pt x="366" y="1"/>
                  </a:moveTo>
                  <a:lnTo>
                    <a:pt x="0" y="115"/>
                  </a:lnTo>
                  <a:cubicBezTo>
                    <a:pt x="343" y="1119"/>
                    <a:pt x="594" y="2146"/>
                    <a:pt x="754" y="3150"/>
                  </a:cubicBezTo>
                  <a:lnTo>
                    <a:pt x="777" y="3401"/>
                  </a:lnTo>
                  <a:lnTo>
                    <a:pt x="1165" y="3333"/>
                  </a:lnTo>
                  <a:lnTo>
                    <a:pt x="1119" y="3105"/>
                  </a:lnTo>
                  <a:cubicBezTo>
                    <a:pt x="959" y="2055"/>
                    <a:pt x="708" y="1005"/>
                    <a:pt x="366"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5930506" y="4452019"/>
              <a:ext cx="70462" cy="74138"/>
            </a:xfrm>
            <a:custGeom>
              <a:avLst/>
              <a:gdLst/>
              <a:ahLst/>
              <a:cxnLst/>
              <a:rect l="l" t="t" r="r" b="b"/>
              <a:pathLst>
                <a:path w="2626" h="2763" extrusionOk="0">
                  <a:moveTo>
                    <a:pt x="274" y="0"/>
                  </a:moveTo>
                  <a:lnTo>
                    <a:pt x="0" y="274"/>
                  </a:lnTo>
                  <a:cubicBezTo>
                    <a:pt x="868" y="1141"/>
                    <a:pt x="1644" y="1963"/>
                    <a:pt x="2329" y="2762"/>
                  </a:cubicBezTo>
                  <a:lnTo>
                    <a:pt x="2625" y="2511"/>
                  </a:lnTo>
                  <a:cubicBezTo>
                    <a:pt x="1918" y="1689"/>
                    <a:pt x="1142" y="868"/>
                    <a:pt x="274"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5796986" y="4326468"/>
              <a:ext cx="74755" cy="69228"/>
            </a:xfrm>
            <a:custGeom>
              <a:avLst/>
              <a:gdLst/>
              <a:ahLst/>
              <a:cxnLst/>
              <a:rect l="l" t="t" r="r" b="b"/>
              <a:pathLst>
                <a:path w="2786" h="2580" extrusionOk="0">
                  <a:moveTo>
                    <a:pt x="252" y="0"/>
                  </a:moveTo>
                  <a:lnTo>
                    <a:pt x="1" y="274"/>
                  </a:lnTo>
                  <a:cubicBezTo>
                    <a:pt x="754" y="936"/>
                    <a:pt x="1644" y="1735"/>
                    <a:pt x="2534" y="2579"/>
                  </a:cubicBezTo>
                  <a:lnTo>
                    <a:pt x="2785" y="2283"/>
                  </a:lnTo>
                  <a:cubicBezTo>
                    <a:pt x="1895" y="1461"/>
                    <a:pt x="1005" y="662"/>
                    <a:pt x="2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5991148" y="5129386"/>
              <a:ext cx="15939" cy="14114"/>
            </a:xfrm>
            <a:custGeom>
              <a:avLst/>
              <a:gdLst/>
              <a:ahLst/>
              <a:cxnLst/>
              <a:rect l="l" t="t" r="r" b="b"/>
              <a:pathLst>
                <a:path w="594" h="526" extrusionOk="0">
                  <a:moveTo>
                    <a:pt x="251" y="1"/>
                  </a:moveTo>
                  <a:cubicBezTo>
                    <a:pt x="160" y="184"/>
                    <a:pt x="91" y="366"/>
                    <a:pt x="0" y="526"/>
                  </a:cubicBezTo>
                  <a:lnTo>
                    <a:pt x="411" y="526"/>
                  </a:lnTo>
                  <a:cubicBezTo>
                    <a:pt x="479" y="412"/>
                    <a:pt x="548" y="275"/>
                    <a:pt x="594" y="161"/>
                  </a:cubicBezTo>
                  <a:lnTo>
                    <a:pt x="25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6032176" y="4772322"/>
              <a:ext cx="26967" cy="91901"/>
            </a:xfrm>
            <a:custGeom>
              <a:avLst/>
              <a:gdLst/>
              <a:ahLst/>
              <a:cxnLst/>
              <a:rect l="l" t="t" r="r" b="b"/>
              <a:pathLst>
                <a:path w="1005" h="3425" extrusionOk="0">
                  <a:moveTo>
                    <a:pt x="366" y="1"/>
                  </a:moveTo>
                  <a:lnTo>
                    <a:pt x="0" y="115"/>
                  </a:lnTo>
                  <a:cubicBezTo>
                    <a:pt x="206" y="845"/>
                    <a:pt x="388" y="1599"/>
                    <a:pt x="503" y="2352"/>
                  </a:cubicBezTo>
                  <a:cubicBezTo>
                    <a:pt x="548" y="2694"/>
                    <a:pt x="594" y="3059"/>
                    <a:pt x="617" y="3425"/>
                  </a:cubicBezTo>
                  <a:lnTo>
                    <a:pt x="1005" y="3402"/>
                  </a:lnTo>
                  <a:cubicBezTo>
                    <a:pt x="959" y="3014"/>
                    <a:pt x="936" y="2649"/>
                    <a:pt x="868" y="2283"/>
                  </a:cubicBezTo>
                  <a:cubicBezTo>
                    <a:pt x="754" y="1530"/>
                    <a:pt x="571" y="754"/>
                    <a:pt x="366"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6029734" y="4954839"/>
              <a:ext cx="28201" cy="91901"/>
            </a:xfrm>
            <a:custGeom>
              <a:avLst/>
              <a:gdLst/>
              <a:ahLst/>
              <a:cxnLst/>
              <a:rect l="l" t="t" r="r" b="b"/>
              <a:pathLst>
                <a:path w="1051" h="3425" extrusionOk="0">
                  <a:moveTo>
                    <a:pt x="662" y="1"/>
                  </a:moveTo>
                  <a:cubicBezTo>
                    <a:pt x="548" y="1096"/>
                    <a:pt x="320" y="2215"/>
                    <a:pt x="0" y="3333"/>
                  </a:cubicBezTo>
                  <a:lnTo>
                    <a:pt x="365" y="3425"/>
                  </a:lnTo>
                  <a:cubicBezTo>
                    <a:pt x="685" y="2306"/>
                    <a:pt x="913" y="1165"/>
                    <a:pt x="1050" y="46"/>
                  </a:cubicBezTo>
                  <a:lnTo>
                    <a:pt x="66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5701435" y="4339321"/>
              <a:ext cx="74755" cy="69228"/>
            </a:xfrm>
            <a:custGeom>
              <a:avLst/>
              <a:gdLst/>
              <a:ahLst/>
              <a:cxnLst/>
              <a:rect l="l" t="t" r="r" b="b"/>
              <a:pathLst>
                <a:path w="2786" h="2580" extrusionOk="0">
                  <a:moveTo>
                    <a:pt x="252" y="0"/>
                  </a:moveTo>
                  <a:lnTo>
                    <a:pt x="1" y="274"/>
                  </a:lnTo>
                  <a:cubicBezTo>
                    <a:pt x="686" y="913"/>
                    <a:pt x="1621" y="1735"/>
                    <a:pt x="2534" y="2580"/>
                  </a:cubicBezTo>
                  <a:lnTo>
                    <a:pt x="2785" y="2306"/>
                  </a:lnTo>
                  <a:cubicBezTo>
                    <a:pt x="1872" y="1461"/>
                    <a:pt x="959" y="617"/>
                    <a:pt x="2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5952563" y="4606361"/>
              <a:ext cx="55141" cy="84549"/>
            </a:xfrm>
            <a:custGeom>
              <a:avLst/>
              <a:gdLst/>
              <a:ahLst/>
              <a:cxnLst/>
              <a:rect l="l" t="t" r="r" b="b"/>
              <a:pathLst>
                <a:path w="2055" h="3151" extrusionOk="0">
                  <a:moveTo>
                    <a:pt x="297" y="0"/>
                  </a:moveTo>
                  <a:lnTo>
                    <a:pt x="0" y="228"/>
                  </a:lnTo>
                  <a:cubicBezTo>
                    <a:pt x="662" y="1187"/>
                    <a:pt x="1233" y="2169"/>
                    <a:pt x="1712" y="3150"/>
                  </a:cubicBezTo>
                  <a:lnTo>
                    <a:pt x="2054" y="2967"/>
                  </a:lnTo>
                  <a:cubicBezTo>
                    <a:pt x="1575" y="1986"/>
                    <a:pt x="982" y="982"/>
                    <a:pt x="297"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5834955" y="4465489"/>
              <a:ext cx="69845" cy="74138"/>
            </a:xfrm>
            <a:custGeom>
              <a:avLst/>
              <a:gdLst/>
              <a:ahLst/>
              <a:cxnLst/>
              <a:rect l="l" t="t" r="r" b="b"/>
              <a:pathLst>
                <a:path w="2603" h="2763" extrusionOk="0">
                  <a:moveTo>
                    <a:pt x="275" y="0"/>
                  </a:moveTo>
                  <a:lnTo>
                    <a:pt x="1" y="251"/>
                  </a:lnTo>
                  <a:cubicBezTo>
                    <a:pt x="868" y="1142"/>
                    <a:pt x="1621" y="1963"/>
                    <a:pt x="2306" y="2762"/>
                  </a:cubicBezTo>
                  <a:lnTo>
                    <a:pt x="2603" y="2534"/>
                  </a:lnTo>
                  <a:cubicBezTo>
                    <a:pt x="1895" y="1712"/>
                    <a:pt x="1142" y="868"/>
                    <a:pt x="27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24"/>
          <p:cNvGrpSpPr/>
          <p:nvPr/>
        </p:nvGrpSpPr>
        <p:grpSpPr>
          <a:xfrm rot="1500723" flipH="1">
            <a:off x="7996283" y="3720224"/>
            <a:ext cx="1179000" cy="1081302"/>
            <a:chOff x="197194" y="4062165"/>
            <a:chExt cx="1179025" cy="1081325"/>
          </a:xfrm>
        </p:grpSpPr>
        <p:sp>
          <p:nvSpPr>
            <p:cNvPr id="962" name="Google Shape;962;p24"/>
            <p:cNvSpPr/>
            <p:nvPr/>
          </p:nvSpPr>
          <p:spPr>
            <a:xfrm>
              <a:off x="197194" y="4062165"/>
              <a:ext cx="1006916" cy="1081323"/>
            </a:xfrm>
            <a:custGeom>
              <a:avLst/>
              <a:gdLst/>
              <a:ahLst/>
              <a:cxnLst/>
              <a:rect l="l" t="t" r="r" b="b"/>
              <a:pathLst>
                <a:path w="37526" h="40299" extrusionOk="0">
                  <a:moveTo>
                    <a:pt x="33087" y="1"/>
                  </a:moveTo>
                  <a:cubicBezTo>
                    <a:pt x="32786" y="1"/>
                    <a:pt x="32485" y="5"/>
                    <a:pt x="32184" y="12"/>
                  </a:cubicBezTo>
                  <a:cubicBezTo>
                    <a:pt x="31637" y="12"/>
                    <a:pt x="31089" y="58"/>
                    <a:pt x="30632" y="355"/>
                  </a:cubicBezTo>
                  <a:cubicBezTo>
                    <a:pt x="30107" y="720"/>
                    <a:pt x="29879" y="1336"/>
                    <a:pt x="29696" y="1884"/>
                  </a:cubicBezTo>
                  <a:cubicBezTo>
                    <a:pt x="29057" y="3915"/>
                    <a:pt x="28715" y="6038"/>
                    <a:pt x="28692" y="8161"/>
                  </a:cubicBezTo>
                  <a:cubicBezTo>
                    <a:pt x="28692" y="8503"/>
                    <a:pt x="28692" y="8869"/>
                    <a:pt x="28692" y="9211"/>
                  </a:cubicBezTo>
                  <a:cubicBezTo>
                    <a:pt x="28692" y="11356"/>
                    <a:pt x="28715" y="13548"/>
                    <a:pt x="27368" y="15077"/>
                  </a:cubicBezTo>
                  <a:cubicBezTo>
                    <a:pt x="26090" y="16469"/>
                    <a:pt x="24081" y="16766"/>
                    <a:pt x="22141" y="17063"/>
                  </a:cubicBezTo>
                  <a:cubicBezTo>
                    <a:pt x="21730" y="17131"/>
                    <a:pt x="21297" y="17177"/>
                    <a:pt x="20886" y="17268"/>
                  </a:cubicBezTo>
                  <a:cubicBezTo>
                    <a:pt x="18603" y="17679"/>
                    <a:pt x="16366" y="18546"/>
                    <a:pt x="14404" y="19779"/>
                  </a:cubicBezTo>
                  <a:cubicBezTo>
                    <a:pt x="13513" y="20350"/>
                    <a:pt x="12418" y="21149"/>
                    <a:pt x="11801" y="22335"/>
                  </a:cubicBezTo>
                  <a:cubicBezTo>
                    <a:pt x="11048" y="23796"/>
                    <a:pt x="11208" y="25462"/>
                    <a:pt x="11368" y="27083"/>
                  </a:cubicBezTo>
                  <a:cubicBezTo>
                    <a:pt x="11459" y="28019"/>
                    <a:pt x="11573" y="28978"/>
                    <a:pt x="11482" y="29891"/>
                  </a:cubicBezTo>
                  <a:cubicBezTo>
                    <a:pt x="11208" y="32972"/>
                    <a:pt x="8583" y="35711"/>
                    <a:pt x="5524" y="36145"/>
                  </a:cubicBezTo>
                  <a:cubicBezTo>
                    <a:pt x="5159" y="36190"/>
                    <a:pt x="4794" y="36213"/>
                    <a:pt x="4429" y="36236"/>
                  </a:cubicBezTo>
                  <a:cubicBezTo>
                    <a:pt x="3310" y="36327"/>
                    <a:pt x="2146" y="36396"/>
                    <a:pt x="1279" y="37149"/>
                  </a:cubicBezTo>
                  <a:cubicBezTo>
                    <a:pt x="366" y="37925"/>
                    <a:pt x="138" y="39112"/>
                    <a:pt x="1" y="40299"/>
                  </a:cubicBezTo>
                  <a:lnTo>
                    <a:pt x="389" y="40299"/>
                  </a:lnTo>
                  <a:cubicBezTo>
                    <a:pt x="526" y="39203"/>
                    <a:pt x="731" y="38108"/>
                    <a:pt x="1530" y="37423"/>
                  </a:cubicBezTo>
                  <a:cubicBezTo>
                    <a:pt x="2306" y="36784"/>
                    <a:pt x="3333" y="36693"/>
                    <a:pt x="4452" y="36624"/>
                  </a:cubicBezTo>
                  <a:cubicBezTo>
                    <a:pt x="4817" y="36601"/>
                    <a:pt x="5205" y="36578"/>
                    <a:pt x="5593" y="36510"/>
                  </a:cubicBezTo>
                  <a:cubicBezTo>
                    <a:pt x="8811" y="36076"/>
                    <a:pt x="11573" y="33177"/>
                    <a:pt x="11870" y="29936"/>
                  </a:cubicBezTo>
                  <a:cubicBezTo>
                    <a:pt x="11938" y="28978"/>
                    <a:pt x="11847" y="27996"/>
                    <a:pt x="11756" y="27037"/>
                  </a:cubicBezTo>
                  <a:cubicBezTo>
                    <a:pt x="11596" y="25417"/>
                    <a:pt x="11436" y="23888"/>
                    <a:pt x="12144" y="22518"/>
                  </a:cubicBezTo>
                  <a:cubicBezTo>
                    <a:pt x="12714" y="21400"/>
                    <a:pt x="13764" y="20646"/>
                    <a:pt x="14609" y="20121"/>
                  </a:cubicBezTo>
                  <a:cubicBezTo>
                    <a:pt x="16526" y="18889"/>
                    <a:pt x="18718" y="18044"/>
                    <a:pt x="20954" y="17633"/>
                  </a:cubicBezTo>
                  <a:cubicBezTo>
                    <a:pt x="21365" y="17565"/>
                    <a:pt x="21776" y="17496"/>
                    <a:pt x="22210" y="17428"/>
                  </a:cubicBezTo>
                  <a:cubicBezTo>
                    <a:pt x="24218" y="17131"/>
                    <a:pt x="26296" y="16812"/>
                    <a:pt x="27642" y="15328"/>
                  </a:cubicBezTo>
                  <a:cubicBezTo>
                    <a:pt x="29103" y="13707"/>
                    <a:pt x="29080" y="11425"/>
                    <a:pt x="29080" y="9211"/>
                  </a:cubicBezTo>
                  <a:cubicBezTo>
                    <a:pt x="29080" y="8869"/>
                    <a:pt x="29080" y="8503"/>
                    <a:pt x="29080" y="8161"/>
                  </a:cubicBezTo>
                  <a:cubicBezTo>
                    <a:pt x="29103" y="6061"/>
                    <a:pt x="29445" y="4007"/>
                    <a:pt x="30062" y="1998"/>
                  </a:cubicBezTo>
                  <a:cubicBezTo>
                    <a:pt x="30221" y="1519"/>
                    <a:pt x="30427" y="971"/>
                    <a:pt x="30861" y="674"/>
                  </a:cubicBezTo>
                  <a:cubicBezTo>
                    <a:pt x="31226" y="423"/>
                    <a:pt x="31682" y="400"/>
                    <a:pt x="32184" y="378"/>
                  </a:cubicBezTo>
                  <a:cubicBezTo>
                    <a:pt x="32395" y="375"/>
                    <a:pt x="32605" y="373"/>
                    <a:pt x="32816" y="373"/>
                  </a:cubicBezTo>
                  <a:cubicBezTo>
                    <a:pt x="34368" y="373"/>
                    <a:pt x="35933" y="450"/>
                    <a:pt x="37480" y="651"/>
                  </a:cubicBezTo>
                  <a:lnTo>
                    <a:pt x="37526" y="263"/>
                  </a:lnTo>
                  <a:cubicBezTo>
                    <a:pt x="36046" y="93"/>
                    <a:pt x="34567" y="1"/>
                    <a:pt x="33087"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312334" y="4141805"/>
              <a:ext cx="977535" cy="1001684"/>
            </a:xfrm>
            <a:custGeom>
              <a:avLst/>
              <a:gdLst/>
              <a:ahLst/>
              <a:cxnLst/>
              <a:rect l="l" t="t" r="r" b="b"/>
              <a:pathLst>
                <a:path w="36431" h="37331" extrusionOk="0">
                  <a:moveTo>
                    <a:pt x="32007" y="0"/>
                  </a:moveTo>
                  <a:cubicBezTo>
                    <a:pt x="31707" y="0"/>
                    <a:pt x="31409" y="4"/>
                    <a:pt x="31112" y="12"/>
                  </a:cubicBezTo>
                  <a:cubicBezTo>
                    <a:pt x="30564" y="12"/>
                    <a:pt x="30016" y="57"/>
                    <a:pt x="29560" y="354"/>
                  </a:cubicBezTo>
                  <a:cubicBezTo>
                    <a:pt x="29035" y="719"/>
                    <a:pt x="28806" y="1335"/>
                    <a:pt x="28624" y="1883"/>
                  </a:cubicBezTo>
                  <a:cubicBezTo>
                    <a:pt x="27985" y="3915"/>
                    <a:pt x="27642" y="6037"/>
                    <a:pt x="27620" y="8160"/>
                  </a:cubicBezTo>
                  <a:cubicBezTo>
                    <a:pt x="27620" y="8503"/>
                    <a:pt x="27620" y="8868"/>
                    <a:pt x="27620" y="9210"/>
                  </a:cubicBezTo>
                  <a:cubicBezTo>
                    <a:pt x="27620" y="11356"/>
                    <a:pt x="27642" y="13570"/>
                    <a:pt x="26273" y="15076"/>
                  </a:cubicBezTo>
                  <a:cubicBezTo>
                    <a:pt x="25017" y="16469"/>
                    <a:pt x="23009" y="16765"/>
                    <a:pt x="21069" y="17062"/>
                  </a:cubicBezTo>
                  <a:cubicBezTo>
                    <a:pt x="20635" y="17131"/>
                    <a:pt x="20224" y="17176"/>
                    <a:pt x="19813" y="17267"/>
                  </a:cubicBezTo>
                  <a:cubicBezTo>
                    <a:pt x="17531" y="17678"/>
                    <a:pt x="15271" y="18546"/>
                    <a:pt x="13308" y="19801"/>
                  </a:cubicBezTo>
                  <a:cubicBezTo>
                    <a:pt x="12441" y="20349"/>
                    <a:pt x="11345" y="21148"/>
                    <a:pt x="10729" y="22335"/>
                  </a:cubicBezTo>
                  <a:cubicBezTo>
                    <a:pt x="9976" y="23796"/>
                    <a:pt x="10135" y="25462"/>
                    <a:pt x="10295" y="27082"/>
                  </a:cubicBezTo>
                  <a:cubicBezTo>
                    <a:pt x="10386" y="28018"/>
                    <a:pt x="10478" y="28977"/>
                    <a:pt x="10409" y="29890"/>
                  </a:cubicBezTo>
                  <a:cubicBezTo>
                    <a:pt x="10113" y="32971"/>
                    <a:pt x="7510" y="35710"/>
                    <a:pt x="4452" y="36144"/>
                  </a:cubicBezTo>
                  <a:cubicBezTo>
                    <a:pt x="4087" y="36190"/>
                    <a:pt x="3721" y="36212"/>
                    <a:pt x="3333" y="36235"/>
                  </a:cubicBezTo>
                  <a:cubicBezTo>
                    <a:pt x="2215" y="36327"/>
                    <a:pt x="1074" y="36395"/>
                    <a:pt x="206" y="37148"/>
                  </a:cubicBezTo>
                  <a:cubicBezTo>
                    <a:pt x="138" y="37217"/>
                    <a:pt x="69" y="37285"/>
                    <a:pt x="1" y="37331"/>
                  </a:cubicBezTo>
                  <a:lnTo>
                    <a:pt x="572" y="37331"/>
                  </a:lnTo>
                  <a:cubicBezTo>
                    <a:pt x="1325" y="36783"/>
                    <a:pt x="2329" y="36692"/>
                    <a:pt x="3379" y="36623"/>
                  </a:cubicBezTo>
                  <a:cubicBezTo>
                    <a:pt x="3744" y="36600"/>
                    <a:pt x="4132" y="36578"/>
                    <a:pt x="4497" y="36532"/>
                  </a:cubicBezTo>
                  <a:cubicBezTo>
                    <a:pt x="7739" y="36076"/>
                    <a:pt x="10478" y="33177"/>
                    <a:pt x="10774" y="29936"/>
                  </a:cubicBezTo>
                  <a:cubicBezTo>
                    <a:pt x="10866" y="28977"/>
                    <a:pt x="10774" y="27995"/>
                    <a:pt x="10683" y="27037"/>
                  </a:cubicBezTo>
                  <a:cubicBezTo>
                    <a:pt x="10523" y="25416"/>
                    <a:pt x="10364" y="23887"/>
                    <a:pt x="11071" y="22517"/>
                  </a:cubicBezTo>
                  <a:cubicBezTo>
                    <a:pt x="11505" y="21650"/>
                    <a:pt x="12258" y="20920"/>
                    <a:pt x="13513" y="20121"/>
                  </a:cubicBezTo>
                  <a:cubicBezTo>
                    <a:pt x="15454" y="18888"/>
                    <a:pt x="17645" y="18044"/>
                    <a:pt x="19882" y="17633"/>
                  </a:cubicBezTo>
                  <a:cubicBezTo>
                    <a:pt x="20293" y="17564"/>
                    <a:pt x="20703" y="17496"/>
                    <a:pt x="21114" y="17427"/>
                  </a:cubicBezTo>
                  <a:cubicBezTo>
                    <a:pt x="23123" y="17131"/>
                    <a:pt x="25223" y="16834"/>
                    <a:pt x="26570" y="15327"/>
                  </a:cubicBezTo>
                  <a:cubicBezTo>
                    <a:pt x="28008" y="13707"/>
                    <a:pt x="28008" y="11424"/>
                    <a:pt x="27985" y="9210"/>
                  </a:cubicBezTo>
                  <a:cubicBezTo>
                    <a:pt x="27985" y="8868"/>
                    <a:pt x="27985" y="8503"/>
                    <a:pt x="27985" y="8160"/>
                  </a:cubicBezTo>
                  <a:cubicBezTo>
                    <a:pt x="28030" y="6083"/>
                    <a:pt x="28350" y="4006"/>
                    <a:pt x="28989" y="1997"/>
                  </a:cubicBezTo>
                  <a:cubicBezTo>
                    <a:pt x="29149" y="1518"/>
                    <a:pt x="29354" y="970"/>
                    <a:pt x="29765" y="674"/>
                  </a:cubicBezTo>
                  <a:cubicBezTo>
                    <a:pt x="30130" y="422"/>
                    <a:pt x="30610" y="400"/>
                    <a:pt x="31112" y="377"/>
                  </a:cubicBezTo>
                  <a:cubicBezTo>
                    <a:pt x="31322" y="374"/>
                    <a:pt x="31533" y="373"/>
                    <a:pt x="31743" y="373"/>
                  </a:cubicBezTo>
                  <a:cubicBezTo>
                    <a:pt x="33295" y="373"/>
                    <a:pt x="34857" y="450"/>
                    <a:pt x="36384" y="651"/>
                  </a:cubicBezTo>
                  <a:lnTo>
                    <a:pt x="36430" y="263"/>
                  </a:lnTo>
                  <a:cubicBezTo>
                    <a:pt x="34970" y="92"/>
                    <a:pt x="33478" y="0"/>
                    <a:pt x="32007"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616135" y="4221417"/>
              <a:ext cx="760084" cy="922072"/>
            </a:xfrm>
            <a:custGeom>
              <a:avLst/>
              <a:gdLst/>
              <a:ahLst/>
              <a:cxnLst/>
              <a:rect l="l" t="t" r="r" b="b"/>
              <a:pathLst>
                <a:path w="28327" h="34364" extrusionOk="0">
                  <a:moveTo>
                    <a:pt x="23890" y="0"/>
                  </a:moveTo>
                  <a:cubicBezTo>
                    <a:pt x="23588" y="0"/>
                    <a:pt x="23286" y="4"/>
                    <a:pt x="22985" y="12"/>
                  </a:cubicBezTo>
                  <a:cubicBezTo>
                    <a:pt x="22460" y="12"/>
                    <a:pt x="21890" y="58"/>
                    <a:pt x="21456" y="354"/>
                  </a:cubicBezTo>
                  <a:cubicBezTo>
                    <a:pt x="20931" y="719"/>
                    <a:pt x="20703" y="1336"/>
                    <a:pt x="20520" y="1884"/>
                  </a:cubicBezTo>
                  <a:cubicBezTo>
                    <a:pt x="19881" y="3915"/>
                    <a:pt x="19539" y="6038"/>
                    <a:pt x="19516" y="8161"/>
                  </a:cubicBezTo>
                  <a:cubicBezTo>
                    <a:pt x="19493" y="8503"/>
                    <a:pt x="19493" y="8868"/>
                    <a:pt x="19493" y="9210"/>
                  </a:cubicBezTo>
                  <a:cubicBezTo>
                    <a:pt x="19516" y="11356"/>
                    <a:pt x="19516" y="13570"/>
                    <a:pt x="18169" y="15077"/>
                  </a:cubicBezTo>
                  <a:cubicBezTo>
                    <a:pt x="16914" y="16469"/>
                    <a:pt x="14905" y="16766"/>
                    <a:pt x="12965" y="17062"/>
                  </a:cubicBezTo>
                  <a:cubicBezTo>
                    <a:pt x="12531" y="17131"/>
                    <a:pt x="12120" y="17199"/>
                    <a:pt x="11710" y="17268"/>
                  </a:cubicBezTo>
                  <a:cubicBezTo>
                    <a:pt x="9427" y="17679"/>
                    <a:pt x="7167" y="18546"/>
                    <a:pt x="5204" y="19801"/>
                  </a:cubicBezTo>
                  <a:cubicBezTo>
                    <a:pt x="4314" y="20349"/>
                    <a:pt x="3219" y="21148"/>
                    <a:pt x="2625" y="22335"/>
                  </a:cubicBezTo>
                  <a:cubicBezTo>
                    <a:pt x="1872" y="23819"/>
                    <a:pt x="2032" y="25485"/>
                    <a:pt x="2191" y="27083"/>
                  </a:cubicBezTo>
                  <a:cubicBezTo>
                    <a:pt x="2283" y="28018"/>
                    <a:pt x="2374" y="28977"/>
                    <a:pt x="2283" y="29890"/>
                  </a:cubicBezTo>
                  <a:cubicBezTo>
                    <a:pt x="2146" y="31602"/>
                    <a:pt x="1256" y="33200"/>
                    <a:pt x="0" y="34364"/>
                  </a:cubicBezTo>
                  <a:lnTo>
                    <a:pt x="525" y="34364"/>
                  </a:lnTo>
                  <a:cubicBezTo>
                    <a:pt x="1712" y="33177"/>
                    <a:pt x="2511" y="31602"/>
                    <a:pt x="2671" y="29936"/>
                  </a:cubicBezTo>
                  <a:cubicBezTo>
                    <a:pt x="2762" y="28977"/>
                    <a:pt x="2671" y="27996"/>
                    <a:pt x="2557" y="27060"/>
                  </a:cubicBezTo>
                  <a:cubicBezTo>
                    <a:pt x="2397" y="25416"/>
                    <a:pt x="2260" y="23887"/>
                    <a:pt x="2945" y="22518"/>
                  </a:cubicBezTo>
                  <a:cubicBezTo>
                    <a:pt x="3515" y="21399"/>
                    <a:pt x="4565" y="20646"/>
                    <a:pt x="5410" y="20121"/>
                  </a:cubicBezTo>
                  <a:cubicBezTo>
                    <a:pt x="7327" y="18888"/>
                    <a:pt x="9541" y="18044"/>
                    <a:pt x="11778" y="17633"/>
                  </a:cubicBezTo>
                  <a:cubicBezTo>
                    <a:pt x="12166" y="17565"/>
                    <a:pt x="12600" y="17496"/>
                    <a:pt x="13011" y="17450"/>
                  </a:cubicBezTo>
                  <a:cubicBezTo>
                    <a:pt x="15019" y="17131"/>
                    <a:pt x="17096" y="16834"/>
                    <a:pt x="18443" y="15328"/>
                  </a:cubicBezTo>
                  <a:cubicBezTo>
                    <a:pt x="19904" y="13707"/>
                    <a:pt x="19904" y="11425"/>
                    <a:pt x="19881" y="9210"/>
                  </a:cubicBezTo>
                  <a:cubicBezTo>
                    <a:pt x="19881" y="8868"/>
                    <a:pt x="19881" y="8526"/>
                    <a:pt x="19881" y="8161"/>
                  </a:cubicBezTo>
                  <a:cubicBezTo>
                    <a:pt x="19904" y="6083"/>
                    <a:pt x="20246" y="4006"/>
                    <a:pt x="20885" y="1998"/>
                  </a:cubicBezTo>
                  <a:cubicBezTo>
                    <a:pt x="21045" y="1518"/>
                    <a:pt x="21228" y="971"/>
                    <a:pt x="21661" y="674"/>
                  </a:cubicBezTo>
                  <a:cubicBezTo>
                    <a:pt x="22027" y="423"/>
                    <a:pt x="22506" y="400"/>
                    <a:pt x="23008" y="377"/>
                  </a:cubicBezTo>
                  <a:cubicBezTo>
                    <a:pt x="23184" y="375"/>
                    <a:pt x="23360" y="374"/>
                    <a:pt x="23535" y="374"/>
                  </a:cubicBezTo>
                  <a:cubicBezTo>
                    <a:pt x="25117" y="374"/>
                    <a:pt x="26699" y="466"/>
                    <a:pt x="28281" y="651"/>
                  </a:cubicBezTo>
                  <a:lnTo>
                    <a:pt x="28326" y="263"/>
                  </a:lnTo>
                  <a:cubicBezTo>
                    <a:pt x="26866" y="92"/>
                    <a:pt x="25374" y="0"/>
                    <a:pt x="23890"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24"/>
          <p:cNvSpPr/>
          <p:nvPr/>
        </p:nvSpPr>
        <p:spPr>
          <a:xfrm flipH="1">
            <a:off x="3805305" y="3555964"/>
            <a:ext cx="11055" cy="20849"/>
          </a:xfrm>
          <a:custGeom>
            <a:avLst/>
            <a:gdLst/>
            <a:ahLst/>
            <a:cxnLst/>
            <a:rect l="l" t="t" r="r" b="b"/>
            <a:pathLst>
              <a:path w="412" h="777" extrusionOk="0">
                <a:moveTo>
                  <a:pt x="0" y="1"/>
                </a:moveTo>
                <a:lnTo>
                  <a:pt x="343" y="777"/>
                </a:lnTo>
                <a:cubicBezTo>
                  <a:pt x="365" y="526"/>
                  <a:pt x="388" y="275"/>
                  <a:pt x="411" y="24"/>
                </a:cubicBezTo>
                <a:cubicBezTo>
                  <a:pt x="274" y="24"/>
                  <a:pt x="137" y="1"/>
                  <a:pt x="0" y="1"/>
                </a:cubicBezTo>
                <a:close/>
              </a:path>
            </a:pathLst>
          </a:custGeom>
          <a:solidFill>
            <a:srgbClr val="90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flipH="1">
            <a:off x="222700" y="2211839"/>
            <a:ext cx="1149638" cy="1033749"/>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flipH="1">
            <a:off x="6759296" y="4592878"/>
            <a:ext cx="557330" cy="456481"/>
          </a:xfrm>
          <a:custGeom>
            <a:avLst/>
            <a:gdLst/>
            <a:ahLst/>
            <a:cxnLst/>
            <a:rect l="l" t="t" r="r" b="b"/>
            <a:pathLst>
              <a:path w="30130" h="24678" extrusionOk="0">
                <a:moveTo>
                  <a:pt x="13808" y="1"/>
                </a:moveTo>
                <a:cubicBezTo>
                  <a:pt x="13167" y="1"/>
                  <a:pt x="12610" y="60"/>
                  <a:pt x="12166" y="174"/>
                </a:cubicBezTo>
                <a:cubicBezTo>
                  <a:pt x="7898" y="356"/>
                  <a:pt x="3812" y="2981"/>
                  <a:pt x="1918" y="6793"/>
                </a:cubicBezTo>
                <a:cubicBezTo>
                  <a:pt x="0" y="10605"/>
                  <a:pt x="343" y="15466"/>
                  <a:pt x="2762" y="18959"/>
                </a:cubicBezTo>
                <a:cubicBezTo>
                  <a:pt x="5438" y="22859"/>
                  <a:pt x="10196" y="24677"/>
                  <a:pt x="15004" y="24677"/>
                </a:cubicBezTo>
                <a:cubicBezTo>
                  <a:pt x="17005" y="24677"/>
                  <a:pt x="19014" y="24362"/>
                  <a:pt x="20885" y="23752"/>
                </a:cubicBezTo>
                <a:cubicBezTo>
                  <a:pt x="25108" y="22383"/>
                  <a:pt x="29239" y="19187"/>
                  <a:pt x="29673" y="14759"/>
                </a:cubicBezTo>
                <a:cubicBezTo>
                  <a:pt x="30130" y="10125"/>
                  <a:pt x="27048" y="5492"/>
                  <a:pt x="23122" y="2958"/>
                </a:cubicBezTo>
                <a:cubicBezTo>
                  <a:pt x="19936" y="876"/>
                  <a:pt x="16262" y="1"/>
                  <a:pt x="1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rot="5400000" flipH="1">
            <a:off x="7032115" y="-180063"/>
            <a:ext cx="273182" cy="633301"/>
          </a:xfrm>
          <a:custGeom>
            <a:avLst/>
            <a:gdLst/>
            <a:ahLst/>
            <a:cxnLst/>
            <a:rect l="l" t="t" r="r" b="b"/>
            <a:pathLst>
              <a:path w="10181" h="23602" extrusionOk="0">
                <a:moveTo>
                  <a:pt x="10180" y="0"/>
                </a:moveTo>
                <a:cubicBezTo>
                  <a:pt x="6665" y="776"/>
                  <a:pt x="3515" y="3150"/>
                  <a:pt x="1895" y="6368"/>
                </a:cubicBezTo>
                <a:cubicBezTo>
                  <a:pt x="0" y="10180"/>
                  <a:pt x="320" y="15019"/>
                  <a:pt x="2739" y="18534"/>
                </a:cubicBezTo>
                <a:cubicBezTo>
                  <a:pt x="4520" y="21113"/>
                  <a:pt x="7190" y="22780"/>
                  <a:pt x="10180" y="23601"/>
                </a:cubicBezTo>
                <a:lnTo>
                  <a:pt x="10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txBox="1">
            <a:spLocks noGrp="1"/>
          </p:cNvSpPr>
          <p:nvPr>
            <p:ph type="title"/>
          </p:nvPr>
        </p:nvSpPr>
        <p:spPr>
          <a:xfrm>
            <a:off x="2325950" y="395775"/>
            <a:ext cx="4492800" cy="1041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8100"/>
            </a:lvl1pPr>
            <a:lvl2pPr lvl="1" algn="ctr" rtl="0">
              <a:spcBef>
                <a:spcPts val="0"/>
              </a:spcBef>
              <a:spcAft>
                <a:spcPts val="0"/>
              </a:spcAft>
              <a:buNone/>
              <a:defRPr sz="8100"/>
            </a:lvl2pPr>
            <a:lvl3pPr lvl="2" algn="ctr" rtl="0">
              <a:spcBef>
                <a:spcPts val="0"/>
              </a:spcBef>
              <a:spcAft>
                <a:spcPts val="0"/>
              </a:spcAft>
              <a:buNone/>
              <a:defRPr sz="8100"/>
            </a:lvl3pPr>
            <a:lvl4pPr lvl="3" algn="ctr" rtl="0">
              <a:spcBef>
                <a:spcPts val="0"/>
              </a:spcBef>
              <a:spcAft>
                <a:spcPts val="0"/>
              </a:spcAft>
              <a:buNone/>
              <a:defRPr sz="8100"/>
            </a:lvl4pPr>
            <a:lvl5pPr lvl="4" algn="ctr" rtl="0">
              <a:spcBef>
                <a:spcPts val="0"/>
              </a:spcBef>
              <a:spcAft>
                <a:spcPts val="0"/>
              </a:spcAft>
              <a:buNone/>
              <a:defRPr sz="8100"/>
            </a:lvl5pPr>
            <a:lvl6pPr lvl="5" algn="ctr" rtl="0">
              <a:spcBef>
                <a:spcPts val="0"/>
              </a:spcBef>
              <a:spcAft>
                <a:spcPts val="0"/>
              </a:spcAft>
              <a:buNone/>
              <a:defRPr sz="8100"/>
            </a:lvl6pPr>
            <a:lvl7pPr lvl="6" algn="ctr" rtl="0">
              <a:spcBef>
                <a:spcPts val="0"/>
              </a:spcBef>
              <a:spcAft>
                <a:spcPts val="0"/>
              </a:spcAft>
              <a:buNone/>
              <a:defRPr sz="8100"/>
            </a:lvl7pPr>
            <a:lvl8pPr lvl="7" algn="ctr" rtl="0">
              <a:spcBef>
                <a:spcPts val="0"/>
              </a:spcBef>
              <a:spcAft>
                <a:spcPts val="0"/>
              </a:spcAft>
              <a:buNone/>
              <a:defRPr sz="8100"/>
            </a:lvl8pPr>
            <a:lvl9pPr lvl="8" algn="ctr" rtl="0">
              <a:spcBef>
                <a:spcPts val="0"/>
              </a:spcBef>
              <a:spcAft>
                <a:spcPts val="0"/>
              </a:spcAft>
              <a:buNone/>
              <a:defRPr sz="8100"/>
            </a:lvl9pPr>
          </a:lstStyle>
          <a:p>
            <a:endParaRPr/>
          </a:p>
        </p:txBody>
      </p:sp>
      <p:sp>
        <p:nvSpPr>
          <p:cNvPr id="970" name="Google Shape;970;p24"/>
          <p:cNvSpPr txBox="1">
            <a:spLocks noGrp="1"/>
          </p:cNvSpPr>
          <p:nvPr>
            <p:ph type="subTitle" idx="1"/>
          </p:nvPr>
        </p:nvSpPr>
        <p:spPr>
          <a:xfrm>
            <a:off x="2327041" y="1556401"/>
            <a:ext cx="4492800" cy="146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71" name="Google Shape;971;p24"/>
          <p:cNvSpPr txBox="1"/>
          <p:nvPr/>
        </p:nvSpPr>
        <p:spPr>
          <a:xfrm>
            <a:off x="2241300" y="3685724"/>
            <a:ext cx="4661400" cy="5973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Clr>
                <a:schemeClr val="dk1"/>
              </a:buClr>
              <a:buSzPts val="1100"/>
              <a:buFont typeface="Arial"/>
              <a:buNone/>
            </a:pPr>
            <a:r>
              <a:rPr lang="en" sz="1200" b="1">
                <a:solidFill>
                  <a:schemeClr val="accent1"/>
                </a:solidFill>
                <a:latin typeface="Livvic"/>
                <a:ea typeface="Livvic"/>
                <a:cs typeface="Livvic"/>
                <a:sym typeface="Livvic"/>
              </a:rPr>
              <a:t>CREDITS:</a:t>
            </a:r>
            <a:r>
              <a:rPr lang="en" sz="1200">
                <a:solidFill>
                  <a:schemeClr val="dk1"/>
                </a:solidFill>
                <a:latin typeface="Livvic"/>
                <a:ea typeface="Livvic"/>
                <a:cs typeface="Livvic"/>
                <a:sym typeface="Livvic"/>
              </a:rPr>
              <a:t> This presentation template was created by </a:t>
            </a:r>
            <a:r>
              <a:rPr lang="en" sz="1200" b="1">
                <a:solidFill>
                  <a:schemeClr val="accent1"/>
                </a:solidFill>
                <a:uFill>
                  <a:noFill/>
                </a:uFill>
                <a:latin typeface="Livvic"/>
                <a:ea typeface="Livvic"/>
                <a:cs typeface="Livvic"/>
                <a:sym typeface="Livvic"/>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1"/>
                </a:solidFill>
                <a:latin typeface="Livvic"/>
                <a:ea typeface="Livvic"/>
                <a:cs typeface="Livvic"/>
                <a:sym typeface="Livvic"/>
              </a:rPr>
              <a:t>, including icons by </a:t>
            </a:r>
            <a:r>
              <a:rPr lang="en" sz="1200" b="1">
                <a:solidFill>
                  <a:schemeClr val="accent1"/>
                </a:solidFill>
                <a:uFill>
                  <a:noFill/>
                </a:uFill>
                <a:latin typeface="Livvic"/>
                <a:ea typeface="Livvic"/>
                <a:cs typeface="Livvic"/>
                <a:sym typeface="Livvic"/>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Livvic"/>
                <a:ea typeface="Livvic"/>
                <a:cs typeface="Livvic"/>
                <a:sym typeface="Livvic"/>
              </a:rPr>
              <a:t>, infographics &amp; images by </a:t>
            </a:r>
            <a:r>
              <a:rPr lang="en" sz="1200" b="1">
                <a:solidFill>
                  <a:schemeClr val="accent1"/>
                </a:solidFill>
                <a:uFill>
                  <a:noFill/>
                </a:uFill>
                <a:latin typeface="Livvic"/>
                <a:ea typeface="Livvic"/>
                <a:cs typeface="Livvic"/>
                <a:sym typeface="Livvic"/>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1">
              <a:solidFill>
                <a:schemeClr val="accent1"/>
              </a:solidFill>
              <a:latin typeface="Livvic"/>
              <a:ea typeface="Livvic"/>
              <a:cs typeface="Livvic"/>
              <a:sym typeface="Livvic"/>
            </a:endParaRPr>
          </a:p>
          <a:p>
            <a:pPr marL="0" lvl="0" indent="0" algn="ctr" rtl="0">
              <a:spcBef>
                <a:spcPts val="0"/>
              </a:spcBef>
              <a:spcAft>
                <a:spcPts val="0"/>
              </a:spcAft>
              <a:buNone/>
            </a:pPr>
            <a:endParaRPr>
              <a:solidFill>
                <a:schemeClr val="dk1"/>
              </a:solidFill>
              <a:latin typeface="Livvic"/>
              <a:ea typeface="Livvic"/>
              <a:cs typeface="Livvic"/>
              <a:sym typeface="Livv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972"/>
        <p:cNvGrpSpPr/>
        <p:nvPr/>
      </p:nvGrpSpPr>
      <p:grpSpPr>
        <a:xfrm>
          <a:off x="0" y="0"/>
          <a:ext cx="0" cy="0"/>
          <a:chOff x="0" y="0"/>
          <a:chExt cx="0" cy="0"/>
        </a:xfrm>
      </p:grpSpPr>
      <p:sp>
        <p:nvSpPr>
          <p:cNvPr id="973" name="Google Shape;973;p25"/>
          <p:cNvSpPr/>
          <p:nvPr/>
        </p:nvSpPr>
        <p:spPr>
          <a:xfrm rot="5400000">
            <a:off x="-126955" y="2298773"/>
            <a:ext cx="2980876" cy="2726987"/>
          </a:xfrm>
          <a:custGeom>
            <a:avLst/>
            <a:gdLst/>
            <a:ahLst/>
            <a:cxnLst/>
            <a:rect l="l" t="t" r="r" b="b"/>
            <a:pathLst>
              <a:path w="111092" h="101630" extrusionOk="0">
                <a:moveTo>
                  <a:pt x="15310" y="1"/>
                </a:moveTo>
                <a:cubicBezTo>
                  <a:pt x="13551" y="1"/>
                  <a:pt x="11807" y="293"/>
                  <a:pt x="10135" y="948"/>
                </a:cubicBezTo>
                <a:cubicBezTo>
                  <a:pt x="3561" y="3504"/>
                  <a:pt x="1" y="11082"/>
                  <a:pt x="183" y="18135"/>
                </a:cubicBezTo>
                <a:cubicBezTo>
                  <a:pt x="343" y="25188"/>
                  <a:pt x="3493" y="31807"/>
                  <a:pt x="6962" y="37947"/>
                </a:cubicBezTo>
                <a:cubicBezTo>
                  <a:pt x="11139" y="45343"/>
                  <a:pt x="15841" y="52441"/>
                  <a:pt x="19219" y="60225"/>
                </a:cubicBezTo>
                <a:cubicBezTo>
                  <a:pt x="22598" y="68008"/>
                  <a:pt x="24606" y="76682"/>
                  <a:pt x="22986" y="85013"/>
                </a:cubicBezTo>
                <a:cubicBezTo>
                  <a:pt x="21685" y="91769"/>
                  <a:pt x="17622" y="98206"/>
                  <a:pt x="11756" y="101630"/>
                </a:cubicBezTo>
                <a:lnTo>
                  <a:pt x="103376" y="101630"/>
                </a:lnTo>
                <a:cubicBezTo>
                  <a:pt x="106207" y="98982"/>
                  <a:pt x="108877" y="96129"/>
                  <a:pt x="111091" y="93025"/>
                </a:cubicBezTo>
                <a:lnTo>
                  <a:pt x="111091" y="41531"/>
                </a:lnTo>
                <a:cubicBezTo>
                  <a:pt x="110110" y="39614"/>
                  <a:pt x="108991" y="37765"/>
                  <a:pt x="107690" y="36007"/>
                </a:cubicBezTo>
                <a:cubicBezTo>
                  <a:pt x="102728" y="29363"/>
                  <a:pt x="94880" y="24462"/>
                  <a:pt x="86680" y="24462"/>
                </a:cubicBezTo>
                <a:cubicBezTo>
                  <a:pt x="85978" y="24462"/>
                  <a:pt x="85274" y="24498"/>
                  <a:pt x="84568" y="24572"/>
                </a:cubicBezTo>
                <a:cubicBezTo>
                  <a:pt x="80962" y="24937"/>
                  <a:pt x="77515" y="26261"/>
                  <a:pt x="73955" y="26923"/>
                </a:cubicBezTo>
                <a:cubicBezTo>
                  <a:pt x="72072" y="27277"/>
                  <a:pt x="70176" y="27445"/>
                  <a:pt x="68281" y="27445"/>
                </a:cubicBezTo>
                <a:cubicBezTo>
                  <a:pt x="58807" y="27445"/>
                  <a:pt x="49391" y="23241"/>
                  <a:pt x="42068" y="17039"/>
                </a:cubicBezTo>
                <a:cubicBezTo>
                  <a:pt x="37251" y="12954"/>
                  <a:pt x="33143" y="8046"/>
                  <a:pt x="27962" y="4440"/>
                </a:cubicBezTo>
                <a:cubicBezTo>
                  <a:pt x="24268" y="1858"/>
                  <a:pt x="19743" y="1"/>
                  <a:pt x="15310" y="1"/>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5"/>
          <p:cNvSpPr/>
          <p:nvPr/>
        </p:nvSpPr>
        <p:spPr>
          <a:xfrm rot="5400000">
            <a:off x="6127657" y="1737606"/>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5" name="Google Shape;975;p25"/>
          <p:cNvGrpSpPr/>
          <p:nvPr/>
        </p:nvGrpSpPr>
        <p:grpSpPr>
          <a:xfrm>
            <a:off x="366428" y="279313"/>
            <a:ext cx="911301" cy="1089651"/>
            <a:chOff x="2210996" y="1468613"/>
            <a:chExt cx="757650" cy="905929"/>
          </a:xfrm>
        </p:grpSpPr>
        <p:sp>
          <p:nvSpPr>
            <p:cNvPr id="976" name="Google Shape;976;p25"/>
            <p:cNvSpPr/>
            <p:nvPr/>
          </p:nvSpPr>
          <p:spPr>
            <a:xfrm>
              <a:off x="2743628" y="2295520"/>
              <a:ext cx="4535" cy="5527"/>
            </a:xfrm>
            <a:custGeom>
              <a:avLst/>
              <a:gdLst/>
              <a:ahLst/>
              <a:cxnLst/>
              <a:rect l="l" t="t" r="r" b="b"/>
              <a:pathLst>
                <a:path w="169" h="206" extrusionOk="0">
                  <a:moveTo>
                    <a:pt x="31" y="0"/>
                  </a:moveTo>
                  <a:lnTo>
                    <a:pt x="31" y="0"/>
                  </a:lnTo>
                  <a:cubicBezTo>
                    <a:pt x="1" y="183"/>
                    <a:pt x="31" y="193"/>
                    <a:pt x="82" y="193"/>
                  </a:cubicBezTo>
                  <a:cubicBezTo>
                    <a:pt x="88" y="193"/>
                    <a:pt x="95" y="193"/>
                    <a:pt x="102" y="193"/>
                  </a:cubicBezTo>
                  <a:cubicBezTo>
                    <a:pt x="122" y="193"/>
                    <a:pt x="145" y="194"/>
                    <a:pt x="168" y="206"/>
                  </a:cubicBezTo>
                  <a:lnTo>
                    <a:pt x="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a:off x="2474977" y="1957426"/>
              <a:ext cx="1851" cy="644"/>
            </a:xfrm>
            <a:custGeom>
              <a:avLst/>
              <a:gdLst/>
              <a:ahLst/>
              <a:cxnLst/>
              <a:rect l="l" t="t" r="r" b="b"/>
              <a:pathLst>
                <a:path w="69" h="24" extrusionOk="0">
                  <a:moveTo>
                    <a:pt x="23" y="1"/>
                  </a:moveTo>
                  <a:lnTo>
                    <a:pt x="23" y="1"/>
                  </a:lnTo>
                  <a:cubicBezTo>
                    <a:pt x="0" y="24"/>
                    <a:pt x="23" y="24"/>
                    <a:pt x="69" y="24"/>
                  </a:cubicBezTo>
                  <a:cubicBezTo>
                    <a:pt x="46" y="1"/>
                    <a:pt x="23"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5"/>
            <p:cNvSpPr/>
            <p:nvPr/>
          </p:nvSpPr>
          <p:spPr>
            <a:xfrm>
              <a:off x="2310814" y="1909825"/>
              <a:ext cx="6762" cy="483"/>
            </a:xfrm>
            <a:custGeom>
              <a:avLst/>
              <a:gdLst/>
              <a:ahLst/>
              <a:cxnLst/>
              <a:rect l="l" t="t" r="r" b="b"/>
              <a:pathLst>
                <a:path w="252" h="18" extrusionOk="0">
                  <a:moveTo>
                    <a:pt x="161" y="0"/>
                  </a:moveTo>
                  <a:cubicBezTo>
                    <a:pt x="121" y="0"/>
                    <a:pt x="69" y="6"/>
                    <a:pt x="1" y="17"/>
                  </a:cubicBezTo>
                  <a:lnTo>
                    <a:pt x="252" y="17"/>
                  </a:lnTo>
                  <a:cubicBezTo>
                    <a:pt x="229" y="6"/>
                    <a:pt x="201" y="0"/>
                    <a:pt x="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a:off x="2739951" y="2056010"/>
              <a:ext cx="2683" cy="1905"/>
            </a:xfrm>
            <a:custGeom>
              <a:avLst/>
              <a:gdLst/>
              <a:ahLst/>
              <a:cxnLst/>
              <a:rect l="l" t="t" r="r" b="b"/>
              <a:pathLst>
                <a:path w="100" h="71" extrusionOk="0">
                  <a:moveTo>
                    <a:pt x="17" y="1"/>
                  </a:moveTo>
                  <a:cubicBezTo>
                    <a:pt x="1" y="1"/>
                    <a:pt x="41" y="26"/>
                    <a:pt x="100" y="70"/>
                  </a:cubicBezTo>
                  <a:cubicBezTo>
                    <a:pt x="100" y="47"/>
                    <a:pt x="100" y="47"/>
                    <a:pt x="100" y="25"/>
                  </a:cubicBezTo>
                  <a:cubicBezTo>
                    <a:pt x="51" y="8"/>
                    <a:pt x="26"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a:off x="2760988" y="2132027"/>
              <a:ext cx="644" cy="1207"/>
            </a:xfrm>
            <a:custGeom>
              <a:avLst/>
              <a:gdLst/>
              <a:ahLst/>
              <a:cxnLst/>
              <a:rect l="l" t="t" r="r" b="b"/>
              <a:pathLst>
                <a:path w="24" h="45" extrusionOk="0">
                  <a:moveTo>
                    <a:pt x="0" y="0"/>
                  </a:moveTo>
                  <a:cubicBezTo>
                    <a:pt x="0" y="23"/>
                    <a:pt x="1" y="45"/>
                    <a:pt x="23" y="45"/>
                  </a:cubicBezTo>
                  <a:cubicBezTo>
                    <a:pt x="1" y="22"/>
                    <a:pt x="0" y="2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5"/>
            <p:cNvSpPr/>
            <p:nvPr/>
          </p:nvSpPr>
          <p:spPr>
            <a:xfrm>
              <a:off x="2748135" y="2301020"/>
              <a:ext cx="617" cy="644"/>
            </a:xfrm>
            <a:custGeom>
              <a:avLst/>
              <a:gdLst/>
              <a:ahLst/>
              <a:cxnLst/>
              <a:rect l="l" t="t" r="r" b="b"/>
              <a:pathLst>
                <a:path w="23" h="24" extrusionOk="0">
                  <a:moveTo>
                    <a:pt x="0" y="1"/>
                  </a:moveTo>
                  <a:lnTo>
                    <a:pt x="23" y="24"/>
                  </a:lnTo>
                  <a:cubicBezTo>
                    <a:pt x="23"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5"/>
            <p:cNvSpPr/>
            <p:nvPr/>
          </p:nvSpPr>
          <p:spPr>
            <a:xfrm>
              <a:off x="2276522" y="1901077"/>
              <a:ext cx="7379" cy="3703"/>
            </a:xfrm>
            <a:custGeom>
              <a:avLst/>
              <a:gdLst/>
              <a:ahLst/>
              <a:cxnLst/>
              <a:rect l="l" t="t" r="r" b="b"/>
              <a:pathLst>
                <a:path w="275" h="138" extrusionOk="0">
                  <a:moveTo>
                    <a:pt x="1" y="1"/>
                  </a:moveTo>
                  <a:lnTo>
                    <a:pt x="160" y="138"/>
                  </a:lnTo>
                  <a:lnTo>
                    <a:pt x="275" y="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5"/>
            <p:cNvSpPr/>
            <p:nvPr/>
          </p:nvSpPr>
          <p:spPr>
            <a:xfrm>
              <a:off x="2263052" y="1903546"/>
              <a:ext cx="6145" cy="6762"/>
            </a:xfrm>
            <a:custGeom>
              <a:avLst/>
              <a:gdLst/>
              <a:ahLst/>
              <a:cxnLst/>
              <a:rect l="l" t="t" r="r" b="b"/>
              <a:pathLst>
                <a:path w="229" h="252" extrusionOk="0">
                  <a:moveTo>
                    <a:pt x="183" y="0"/>
                  </a:moveTo>
                  <a:lnTo>
                    <a:pt x="1" y="229"/>
                  </a:lnTo>
                  <a:cubicBezTo>
                    <a:pt x="29" y="219"/>
                    <a:pt x="65" y="214"/>
                    <a:pt x="101" y="214"/>
                  </a:cubicBezTo>
                  <a:cubicBezTo>
                    <a:pt x="152" y="214"/>
                    <a:pt x="202" y="225"/>
                    <a:pt x="229" y="251"/>
                  </a:cubicBez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5"/>
            <p:cNvSpPr/>
            <p:nvPr/>
          </p:nvSpPr>
          <p:spPr>
            <a:xfrm>
              <a:off x="2727313" y="2362897"/>
              <a:ext cx="7781" cy="11645"/>
            </a:xfrm>
            <a:custGeom>
              <a:avLst/>
              <a:gdLst/>
              <a:ahLst/>
              <a:cxnLst/>
              <a:rect l="l" t="t" r="r" b="b"/>
              <a:pathLst>
                <a:path w="290" h="434" extrusionOk="0">
                  <a:moveTo>
                    <a:pt x="23" y="0"/>
                  </a:moveTo>
                  <a:cubicBezTo>
                    <a:pt x="5" y="109"/>
                    <a:pt x="16" y="233"/>
                    <a:pt x="9" y="348"/>
                  </a:cubicBezTo>
                  <a:lnTo>
                    <a:pt x="9" y="348"/>
                  </a:lnTo>
                  <a:cubicBezTo>
                    <a:pt x="59" y="111"/>
                    <a:pt x="289" y="0"/>
                    <a:pt x="23" y="0"/>
                  </a:cubicBezTo>
                  <a:close/>
                  <a:moveTo>
                    <a:pt x="9" y="348"/>
                  </a:moveTo>
                  <a:cubicBezTo>
                    <a:pt x="3" y="375"/>
                    <a:pt x="0" y="404"/>
                    <a:pt x="0" y="434"/>
                  </a:cubicBezTo>
                  <a:cubicBezTo>
                    <a:pt x="5" y="406"/>
                    <a:pt x="7" y="377"/>
                    <a:pt x="9" y="3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5"/>
            <p:cNvSpPr/>
            <p:nvPr/>
          </p:nvSpPr>
          <p:spPr>
            <a:xfrm>
              <a:off x="2607263" y="1706271"/>
              <a:ext cx="134163" cy="96919"/>
            </a:xfrm>
            <a:custGeom>
              <a:avLst/>
              <a:gdLst/>
              <a:ahLst/>
              <a:cxnLst/>
              <a:rect l="l" t="t" r="r" b="b"/>
              <a:pathLst>
                <a:path w="5000" h="3612" extrusionOk="0">
                  <a:moveTo>
                    <a:pt x="4894" y="0"/>
                  </a:moveTo>
                  <a:cubicBezTo>
                    <a:pt x="4453" y="0"/>
                    <a:pt x="4030" y="130"/>
                    <a:pt x="3607" y="299"/>
                  </a:cubicBezTo>
                  <a:cubicBezTo>
                    <a:pt x="3173" y="505"/>
                    <a:pt x="2739" y="756"/>
                    <a:pt x="2329" y="1052"/>
                  </a:cubicBezTo>
                  <a:cubicBezTo>
                    <a:pt x="1918" y="1349"/>
                    <a:pt x="1507" y="1692"/>
                    <a:pt x="1119" y="2102"/>
                  </a:cubicBezTo>
                  <a:cubicBezTo>
                    <a:pt x="731" y="2536"/>
                    <a:pt x="343" y="2993"/>
                    <a:pt x="0" y="3609"/>
                  </a:cubicBezTo>
                  <a:cubicBezTo>
                    <a:pt x="37" y="3611"/>
                    <a:pt x="74" y="3611"/>
                    <a:pt x="110" y="3611"/>
                  </a:cubicBezTo>
                  <a:cubicBezTo>
                    <a:pt x="569" y="3611"/>
                    <a:pt x="991" y="3481"/>
                    <a:pt x="1393" y="3312"/>
                  </a:cubicBezTo>
                  <a:cubicBezTo>
                    <a:pt x="1849" y="3107"/>
                    <a:pt x="2283" y="2879"/>
                    <a:pt x="2694" y="2559"/>
                  </a:cubicBezTo>
                  <a:cubicBezTo>
                    <a:pt x="3105" y="2262"/>
                    <a:pt x="3515" y="1920"/>
                    <a:pt x="3903" y="1509"/>
                  </a:cubicBezTo>
                  <a:cubicBezTo>
                    <a:pt x="4291" y="1075"/>
                    <a:pt x="4680"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5"/>
            <p:cNvSpPr/>
            <p:nvPr/>
          </p:nvSpPr>
          <p:spPr>
            <a:xfrm>
              <a:off x="2210996" y="1770643"/>
              <a:ext cx="134163" cy="96865"/>
            </a:xfrm>
            <a:custGeom>
              <a:avLst/>
              <a:gdLst/>
              <a:ahLst/>
              <a:cxnLst/>
              <a:rect l="l" t="t" r="r" b="b"/>
              <a:pathLst>
                <a:path w="5000" h="3610" extrusionOk="0">
                  <a:moveTo>
                    <a:pt x="4999" y="0"/>
                  </a:moveTo>
                  <a:cubicBezTo>
                    <a:pt x="4497" y="0"/>
                    <a:pt x="4040" y="137"/>
                    <a:pt x="3607" y="320"/>
                  </a:cubicBezTo>
                  <a:cubicBezTo>
                    <a:pt x="3150" y="502"/>
                    <a:pt x="2717" y="753"/>
                    <a:pt x="2306" y="1050"/>
                  </a:cubicBezTo>
                  <a:cubicBezTo>
                    <a:pt x="1895" y="1347"/>
                    <a:pt x="1484" y="1712"/>
                    <a:pt x="1096" y="2123"/>
                  </a:cubicBezTo>
                  <a:cubicBezTo>
                    <a:pt x="708" y="2534"/>
                    <a:pt x="320" y="2990"/>
                    <a:pt x="0" y="3607"/>
                  </a:cubicBezTo>
                  <a:cubicBezTo>
                    <a:pt x="36" y="3608"/>
                    <a:pt x="71" y="3609"/>
                    <a:pt x="105" y="3609"/>
                  </a:cubicBezTo>
                  <a:cubicBezTo>
                    <a:pt x="547" y="3609"/>
                    <a:pt x="970" y="3479"/>
                    <a:pt x="1393" y="3310"/>
                  </a:cubicBezTo>
                  <a:cubicBezTo>
                    <a:pt x="1826" y="3127"/>
                    <a:pt x="2260" y="2876"/>
                    <a:pt x="2671" y="2579"/>
                  </a:cubicBezTo>
                  <a:cubicBezTo>
                    <a:pt x="3082" y="2260"/>
                    <a:pt x="3493" y="1918"/>
                    <a:pt x="3881" y="1507"/>
                  </a:cubicBezTo>
                  <a:cubicBezTo>
                    <a:pt x="4269" y="1096"/>
                    <a:pt x="4657" y="616"/>
                    <a:pt x="49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5"/>
            <p:cNvSpPr/>
            <p:nvPr/>
          </p:nvSpPr>
          <p:spPr>
            <a:xfrm>
              <a:off x="2260610" y="1987989"/>
              <a:ext cx="134136" cy="96865"/>
            </a:xfrm>
            <a:custGeom>
              <a:avLst/>
              <a:gdLst/>
              <a:ahLst/>
              <a:cxnLst/>
              <a:rect l="l" t="t" r="r" b="b"/>
              <a:pathLst>
                <a:path w="4999" h="3610" extrusionOk="0">
                  <a:moveTo>
                    <a:pt x="4894" y="1"/>
                  </a:moveTo>
                  <a:cubicBezTo>
                    <a:pt x="4453" y="1"/>
                    <a:pt x="4030" y="131"/>
                    <a:pt x="3607" y="300"/>
                  </a:cubicBezTo>
                  <a:cubicBezTo>
                    <a:pt x="3173" y="482"/>
                    <a:pt x="2739" y="734"/>
                    <a:pt x="2328" y="1030"/>
                  </a:cubicBezTo>
                  <a:cubicBezTo>
                    <a:pt x="1895" y="1350"/>
                    <a:pt x="1507" y="1692"/>
                    <a:pt x="1119" y="2103"/>
                  </a:cubicBezTo>
                  <a:cubicBezTo>
                    <a:pt x="731" y="2514"/>
                    <a:pt x="343" y="2993"/>
                    <a:pt x="0" y="3610"/>
                  </a:cubicBezTo>
                  <a:cubicBezTo>
                    <a:pt x="502" y="3610"/>
                    <a:pt x="959" y="3473"/>
                    <a:pt x="1393" y="3290"/>
                  </a:cubicBezTo>
                  <a:cubicBezTo>
                    <a:pt x="1849" y="3107"/>
                    <a:pt x="2260" y="2856"/>
                    <a:pt x="2694" y="2560"/>
                  </a:cubicBezTo>
                  <a:cubicBezTo>
                    <a:pt x="3104" y="2263"/>
                    <a:pt x="3515" y="1898"/>
                    <a:pt x="3903" y="1487"/>
                  </a:cubicBezTo>
                  <a:cubicBezTo>
                    <a:pt x="4291" y="1076"/>
                    <a:pt x="4657" y="619"/>
                    <a:pt x="4999" y="3"/>
                  </a:cubicBezTo>
                  <a:cubicBezTo>
                    <a:pt x="4964" y="1"/>
                    <a:pt x="4929" y="1"/>
                    <a:pt x="4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5"/>
            <p:cNvSpPr/>
            <p:nvPr/>
          </p:nvSpPr>
          <p:spPr>
            <a:xfrm>
              <a:off x="2834483" y="1599691"/>
              <a:ext cx="134163" cy="96919"/>
            </a:xfrm>
            <a:custGeom>
              <a:avLst/>
              <a:gdLst/>
              <a:ahLst/>
              <a:cxnLst/>
              <a:rect l="l" t="t" r="r" b="b"/>
              <a:pathLst>
                <a:path w="5000" h="3612" extrusionOk="0">
                  <a:moveTo>
                    <a:pt x="4894" y="0"/>
                  </a:moveTo>
                  <a:cubicBezTo>
                    <a:pt x="4453" y="0"/>
                    <a:pt x="4030" y="130"/>
                    <a:pt x="3607" y="300"/>
                  </a:cubicBezTo>
                  <a:cubicBezTo>
                    <a:pt x="3173" y="482"/>
                    <a:pt x="2740" y="733"/>
                    <a:pt x="2329" y="1030"/>
                  </a:cubicBezTo>
                  <a:cubicBezTo>
                    <a:pt x="1895" y="1350"/>
                    <a:pt x="1507" y="1692"/>
                    <a:pt x="1119" y="2103"/>
                  </a:cubicBezTo>
                  <a:cubicBezTo>
                    <a:pt x="708" y="2514"/>
                    <a:pt x="343" y="2993"/>
                    <a:pt x="1" y="3609"/>
                  </a:cubicBezTo>
                  <a:cubicBezTo>
                    <a:pt x="37" y="3611"/>
                    <a:pt x="74" y="3612"/>
                    <a:pt x="110" y="3612"/>
                  </a:cubicBezTo>
                  <a:cubicBezTo>
                    <a:pt x="570" y="3612"/>
                    <a:pt x="991" y="3482"/>
                    <a:pt x="1393" y="3313"/>
                  </a:cubicBezTo>
                  <a:cubicBezTo>
                    <a:pt x="1849" y="3107"/>
                    <a:pt x="2260" y="2856"/>
                    <a:pt x="2694" y="2559"/>
                  </a:cubicBezTo>
                  <a:cubicBezTo>
                    <a:pt x="3105" y="2263"/>
                    <a:pt x="3516" y="1897"/>
                    <a:pt x="3904" y="1487"/>
                  </a:cubicBezTo>
                  <a:cubicBezTo>
                    <a:pt x="4292" y="1076"/>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5"/>
            <p:cNvSpPr/>
            <p:nvPr/>
          </p:nvSpPr>
          <p:spPr>
            <a:xfrm>
              <a:off x="2687493" y="1468613"/>
              <a:ext cx="134163" cy="96865"/>
            </a:xfrm>
            <a:custGeom>
              <a:avLst/>
              <a:gdLst/>
              <a:ahLst/>
              <a:cxnLst/>
              <a:rect l="l" t="t" r="r" b="b"/>
              <a:pathLst>
                <a:path w="5000" h="3610" extrusionOk="0">
                  <a:moveTo>
                    <a:pt x="4889" y="1"/>
                  </a:moveTo>
                  <a:cubicBezTo>
                    <a:pt x="4430" y="1"/>
                    <a:pt x="4009" y="131"/>
                    <a:pt x="3607" y="300"/>
                  </a:cubicBezTo>
                  <a:cubicBezTo>
                    <a:pt x="3150" y="483"/>
                    <a:pt x="2739" y="734"/>
                    <a:pt x="2306" y="1030"/>
                  </a:cubicBezTo>
                  <a:cubicBezTo>
                    <a:pt x="1895" y="1327"/>
                    <a:pt x="1484" y="1692"/>
                    <a:pt x="1096" y="2103"/>
                  </a:cubicBezTo>
                  <a:cubicBezTo>
                    <a:pt x="708" y="2514"/>
                    <a:pt x="343" y="2993"/>
                    <a:pt x="0" y="3610"/>
                  </a:cubicBezTo>
                  <a:cubicBezTo>
                    <a:pt x="480" y="3610"/>
                    <a:pt x="936" y="3473"/>
                    <a:pt x="1393" y="3290"/>
                  </a:cubicBezTo>
                  <a:cubicBezTo>
                    <a:pt x="1826" y="3108"/>
                    <a:pt x="2260" y="2856"/>
                    <a:pt x="2671" y="2560"/>
                  </a:cubicBezTo>
                  <a:cubicBezTo>
                    <a:pt x="3082" y="2263"/>
                    <a:pt x="3493" y="1898"/>
                    <a:pt x="3881" y="1487"/>
                  </a:cubicBezTo>
                  <a:cubicBezTo>
                    <a:pt x="4269" y="1076"/>
                    <a:pt x="4657" y="620"/>
                    <a:pt x="4999" y="3"/>
                  </a:cubicBezTo>
                  <a:cubicBezTo>
                    <a:pt x="4962" y="2"/>
                    <a:pt x="4926" y="1"/>
                    <a:pt x="4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5"/>
            <p:cNvSpPr/>
            <p:nvPr/>
          </p:nvSpPr>
          <p:spPr>
            <a:xfrm>
              <a:off x="2741991" y="1808531"/>
              <a:ext cx="134163" cy="96946"/>
            </a:xfrm>
            <a:custGeom>
              <a:avLst/>
              <a:gdLst/>
              <a:ahLst/>
              <a:cxnLst/>
              <a:rect l="l" t="t" r="r" b="b"/>
              <a:pathLst>
                <a:path w="5000" h="3613" extrusionOk="0">
                  <a:moveTo>
                    <a:pt x="4895" y="1"/>
                  </a:moveTo>
                  <a:cubicBezTo>
                    <a:pt x="4453" y="1"/>
                    <a:pt x="4030" y="131"/>
                    <a:pt x="3607" y="300"/>
                  </a:cubicBezTo>
                  <a:cubicBezTo>
                    <a:pt x="3174" y="506"/>
                    <a:pt x="2740" y="757"/>
                    <a:pt x="2329" y="1053"/>
                  </a:cubicBezTo>
                  <a:cubicBezTo>
                    <a:pt x="1895" y="1350"/>
                    <a:pt x="1507" y="1692"/>
                    <a:pt x="1119" y="2103"/>
                  </a:cubicBezTo>
                  <a:cubicBezTo>
                    <a:pt x="731" y="2537"/>
                    <a:pt x="343" y="2993"/>
                    <a:pt x="1" y="3610"/>
                  </a:cubicBezTo>
                  <a:cubicBezTo>
                    <a:pt x="38" y="3611"/>
                    <a:pt x="74" y="3612"/>
                    <a:pt x="111" y="3612"/>
                  </a:cubicBezTo>
                  <a:cubicBezTo>
                    <a:pt x="570" y="3612"/>
                    <a:pt x="991" y="3482"/>
                    <a:pt x="1393" y="3313"/>
                  </a:cubicBezTo>
                  <a:cubicBezTo>
                    <a:pt x="1850" y="3108"/>
                    <a:pt x="2261" y="2879"/>
                    <a:pt x="2694" y="2560"/>
                  </a:cubicBezTo>
                  <a:cubicBezTo>
                    <a:pt x="3105" y="2263"/>
                    <a:pt x="3516" y="1921"/>
                    <a:pt x="3904" y="1510"/>
                  </a:cubicBezTo>
                  <a:cubicBezTo>
                    <a:pt x="4292" y="1076"/>
                    <a:pt x="4657" y="620"/>
                    <a:pt x="5000" y="3"/>
                  </a:cubicBezTo>
                  <a:cubicBezTo>
                    <a:pt x="4964" y="2"/>
                    <a:pt x="4929" y="1"/>
                    <a:pt x="4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5"/>
            <p:cNvSpPr/>
            <p:nvPr/>
          </p:nvSpPr>
          <p:spPr>
            <a:xfrm>
              <a:off x="2542945" y="2129478"/>
              <a:ext cx="134163" cy="96865"/>
            </a:xfrm>
            <a:custGeom>
              <a:avLst/>
              <a:gdLst/>
              <a:ahLst/>
              <a:cxnLst/>
              <a:rect l="l" t="t" r="r" b="b"/>
              <a:pathLst>
                <a:path w="5000" h="3610" extrusionOk="0">
                  <a:moveTo>
                    <a:pt x="4894" y="0"/>
                  </a:moveTo>
                  <a:cubicBezTo>
                    <a:pt x="4453" y="0"/>
                    <a:pt x="4030" y="130"/>
                    <a:pt x="3607" y="300"/>
                  </a:cubicBezTo>
                  <a:cubicBezTo>
                    <a:pt x="3173" y="482"/>
                    <a:pt x="2740" y="733"/>
                    <a:pt x="2329" y="1030"/>
                  </a:cubicBezTo>
                  <a:cubicBezTo>
                    <a:pt x="1895" y="1327"/>
                    <a:pt x="1507" y="1692"/>
                    <a:pt x="1096" y="2103"/>
                  </a:cubicBezTo>
                  <a:cubicBezTo>
                    <a:pt x="708" y="2514"/>
                    <a:pt x="343" y="2993"/>
                    <a:pt x="1" y="3609"/>
                  </a:cubicBezTo>
                  <a:cubicBezTo>
                    <a:pt x="503" y="3609"/>
                    <a:pt x="959" y="3472"/>
                    <a:pt x="1393" y="3290"/>
                  </a:cubicBezTo>
                  <a:cubicBezTo>
                    <a:pt x="1827" y="3107"/>
                    <a:pt x="2260" y="2856"/>
                    <a:pt x="2694" y="2559"/>
                  </a:cubicBezTo>
                  <a:cubicBezTo>
                    <a:pt x="3105" y="2262"/>
                    <a:pt x="3516" y="1897"/>
                    <a:pt x="3904" y="1486"/>
                  </a:cubicBezTo>
                  <a:cubicBezTo>
                    <a:pt x="4292" y="1076"/>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5"/>
            <p:cNvSpPr/>
            <p:nvPr/>
          </p:nvSpPr>
          <p:spPr>
            <a:xfrm>
              <a:off x="2421070" y="1755268"/>
              <a:ext cx="134163" cy="96838"/>
            </a:xfrm>
            <a:custGeom>
              <a:avLst/>
              <a:gdLst/>
              <a:ahLst/>
              <a:cxnLst/>
              <a:rect l="l" t="t" r="r" b="b"/>
              <a:pathLst>
                <a:path w="5000" h="3609" extrusionOk="0">
                  <a:moveTo>
                    <a:pt x="4894" y="0"/>
                  </a:moveTo>
                  <a:cubicBezTo>
                    <a:pt x="4453" y="0"/>
                    <a:pt x="4030" y="130"/>
                    <a:pt x="3607" y="299"/>
                  </a:cubicBezTo>
                  <a:cubicBezTo>
                    <a:pt x="3173" y="482"/>
                    <a:pt x="2739" y="733"/>
                    <a:pt x="2329" y="1030"/>
                  </a:cubicBezTo>
                  <a:cubicBezTo>
                    <a:pt x="1918" y="1326"/>
                    <a:pt x="1507" y="1692"/>
                    <a:pt x="1119" y="2102"/>
                  </a:cubicBezTo>
                  <a:cubicBezTo>
                    <a:pt x="731" y="2513"/>
                    <a:pt x="343" y="2993"/>
                    <a:pt x="0" y="3609"/>
                  </a:cubicBezTo>
                  <a:cubicBezTo>
                    <a:pt x="503" y="3609"/>
                    <a:pt x="959" y="3472"/>
                    <a:pt x="1393" y="3289"/>
                  </a:cubicBezTo>
                  <a:cubicBezTo>
                    <a:pt x="1849" y="3107"/>
                    <a:pt x="2283" y="2856"/>
                    <a:pt x="2694" y="2559"/>
                  </a:cubicBezTo>
                  <a:cubicBezTo>
                    <a:pt x="3105" y="2262"/>
                    <a:pt x="3516" y="1897"/>
                    <a:pt x="3904" y="1486"/>
                  </a:cubicBezTo>
                  <a:cubicBezTo>
                    <a:pt x="4292" y="1075"/>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5"/>
            <p:cNvSpPr/>
            <p:nvPr/>
          </p:nvSpPr>
          <p:spPr>
            <a:xfrm>
              <a:off x="2462098" y="1488282"/>
              <a:ext cx="134163" cy="96865"/>
            </a:xfrm>
            <a:custGeom>
              <a:avLst/>
              <a:gdLst/>
              <a:ahLst/>
              <a:cxnLst/>
              <a:rect l="l" t="t" r="r" b="b"/>
              <a:pathLst>
                <a:path w="5000" h="3610" extrusionOk="0">
                  <a:moveTo>
                    <a:pt x="4999" y="1"/>
                  </a:moveTo>
                  <a:cubicBezTo>
                    <a:pt x="4497" y="1"/>
                    <a:pt x="4041" y="138"/>
                    <a:pt x="3607" y="320"/>
                  </a:cubicBezTo>
                  <a:cubicBezTo>
                    <a:pt x="3151" y="503"/>
                    <a:pt x="2740" y="754"/>
                    <a:pt x="2306" y="1051"/>
                  </a:cubicBezTo>
                  <a:cubicBezTo>
                    <a:pt x="1895" y="1347"/>
                    <a:pt x="1484" y="1713"/>
                    <a:pt x="1096" y="2123"/>
                  </a:cubicBezTo>
                  <a:cubicBezTo>
                    <a:pt x="708" y="2534"/>
                    <a:pt x="343" y="2991"/>
                    <a:pt x="1" y="3607"/>
                  </a:cubicBezTo>
                  <a:cubicBezTo>
                    <a:pt x="36" y="3609"/>
                    <a:pt x="71" y="3610"/>
                    <a:pt x="106" y="3610"/>
                  </a:cubicBezTo>
                  <a:cubicBezTo>
                    <a:pt x="547" y="3610"/>
                    <a:pt x="970" y="3480"/>
                    <a:pt x="1393" y="3310"/>
                  </a:cubicBezTo>
                  <a:cubicBezTo>
                    <a:pt x="1827" y="3128"/>
                    <a:pt x="2260" y="2877"/>
                    <a:pt x="2671" y="2580"/>
                  </a:cubicBezTo>
                  <a:cubicBezTo>
                    <a:pt x="3105" y="2260"/>
                    <a:pt x="3493" y="1918"/>
                    <a:pt x="3881" y="1507"/>
                  </a:cubicBezTo>
                  <a:cubicBezTo>
                    <a:pt x="4269" y="1096"/>
                    <a:pt x="4657" y="617"/>
                    <a:pt x="4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5"/>
            <p:cNvSpPr/>
            <p:nvPr/>
          </p:nvSpPr>
          <p:spPr>
            <a:xfrm>
              <a:off x="2513563" y="1910201"/>
              <a:ext cx="134136" cy="96865"/>
            </a:xfrm>
            <a:custGeom>
              <a:avLst/>
              <a:gdLst/>
              <a:ahLst/>
              <a:cxnLst/>
              <a:rect l="l" t="t" r="r" b="b"/>
              <a:pathLst>
                <a:path w="4999" h="3610" extrusionOk="0">
                  <a:moveTo>
                    <a:pt x="4894" y="1"/>
                  </a:moveTo>
                  <a:cubicBezTo>
                    <a:pt x="4452" y="1"/>
                    <a:pt x="4029" y="131"/>
                    <a:pt x="3606" y="300"/>
                  </a:cubicBezTo>
                  <a:cubicBezTo>
                    <a:pt x="3173" y="483"/>
                    <a:pt x="2739" y="734"/>
                    <a:pt x="2328" y="1030"/>
                  </a:cubicBezTo>
                  <a:cubicBezTo>
                    <a:pt x="1895" y="1327"/>
                    <a:pt x="1507" y="1692"/>
                    <a:pt x="1118" y="2103"/>
                  </a:cubicBezTo>
                  <a:cubicBezTo>
                    <a:pt x="730" y="2514"/>
                    <a:pt x="342" y="2971"/>
                    <a:pt x="0" y="3610"/>
                  </a:cubicBezTo>
                  <a:cubicBezTo>
                    <a:pt x="502" y="3610"/>
                    <a:pt x="959" y="3473"/>
                    <a:pt x="1392" y="3290"/>
                  </a:cubicBezTo>
                  <a:cubicBezTo>
                    <a:pt x="1849" y="3108"/>
                    <a:pt x="2260" y="2857"/>
                    <a:pt x="2693" y="2560"/>
                  </a:cubicBezTo>
                  <a:cubicBezTo>
                    <a:pt x="3104" y="2263"/>
                    <a:pt x="3515" y="1898"/>
                    <a:pt x="3903" y="1487"/>
                  </a:cubicBezTo>
                  <a:cubicBezTo>
                    <a:pt x="4291" y="1076"/>
                    <a:pt x="4656" y="620"/>
                    <a:pt x="4999" y="3"/>
                  </a:cubicBezTo>
                  <a:cubicBezTo>
                    <a:pt x="4964" y="2"/>
                    <a:pt x="4929" y="1"/>
                    <a:pt x="4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5"/>
            <p:cNvSpPr/>
            <p:nvPr/>
          </p:nvSpPr>
          <p:spPr>
            <a:xfrm>
              <a:off x="2312666" y="2171740"/>
              <a:ext cx="134163" cy="96919"/>
            </a:xfrm>
            <a:custGeom>
              <a:avLst/>
              <a:gdLst/>
              <a:ahLst/>
              <a:cxnLst/>
              <a:rect l="l" t="t" r="r" b="b"/>
              <a:pathLst>
                <a:path w="5000" h="3612" extrusionOk="0">
                  <a:moveTo>
                    <a:pt x="4894" y="0"/>
                  </a:moveTo>
                  <a:cubicBezTo>
                    <a:pt x="4453" y="0"/>
                    <a:pt x="4030" y="130"/>
                    <a:pt x="3607" y="299"/>
                  </a:cubicBezTo>
                  <a:cubicBezTo>
                    <a:pt x="3173" y="505"/>
                    <a:pt x="2739" y="756"/>
                    <a:pt x="2329" y="1053"/>
                  </a:cubicBezTo>
                  <a:cubicBezTo>
                    <a:pt x="1895" y="1349"/>
                    <a:pt x="1507" y="1692"/>
                    <a:pt x="1119" y="2103"/>
                  </a:cubicBezTo>
                  <a:cubicBezTo>
                    <a:pt x="731" y="2536"/>
                    <a:pt x="343" y="2993"/>
                    <a:pt x="0" y="3609"/>
                  </a:cubicBezTo>
                  <a:cubicBezTo>
                    <a:pt x="37" y="3611"/>
                    <a:pt x="74" y="3612"/>
                    <a:pt x="110" y="3612"/>
                  </a:cubicBezTo>
                  <a:cubicBezTo>
                    <a:pt x="569" y="3612"/>
                    <a:pt x="991" y="3482"/>
                    <a:pt x="1393" y="3312"/>
                  </a:cubicBezTo>
                  <a:cubicBezTo>
                    <a:pt x="1849" y="3107"/>
                    <a:pt x="2260" y="2879"/>
                    <a:pt x="2694" y="2559"/>
                  </a:cubicBezTo>
                  <a:cubicBezTo>
                    <a:pt x="3105" y="2262"/>
                    <a:pt x="3515" y="1920"/>
                    <a:pt x="3903" y="1509"/>
                  </a:cubicBezTo>
                  <a:cubicBezTo>
                    <a:pt x="4292" y="1076"/>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25"/>
          <p:cNvGrpSpPr/>
          <p:nvPr/>
        </p:nvGrpSpPr>
        <p:grpSpPr>
          <a:xfrm>
            <a:off x="2457263" y="4367739"/>
            <a:ext cx="731910" cy="630242"/>
            <a:chOff x="869088" y="584901"/>
            <a:chExt cx="731910" cy="630242"/>
          </a:xfrm>
        </p:grpSpPr>
        <p:sp>
          <p:nvSpPr>
            <p:cNvPr id="997" name="Google Shape;997;p25"/>
            <p:cNvSpPr/>
            <p:nvPr/>
          </p:nvSpPr>
          <p:spPr>
            <a:xfrm>
              <a:off x="869088" y="584901"/>
              <a:ext cx="731910" cy="630242"/>
            </a:xfrm>
            <a:custGeom>
              <a:avLst/>
              <a:gdLst/>
              <a:ahLst/>
              <a:cxnLst/>
              <a:rect l="l" t="t" r="r" b="b"/>
              <a:pathLst>
                <a:path w="27277" h="23488" extrusionOk="0">
                  <a:moveTo>
                    <a:pt x="16663" y="366"/>
                  </a:moveTo>
                  <a:cubicBezTo>
                    <a:pt x="20109" y="389"/>
                    <a:pt x="23168" y="1781"/>
                    <a:pt x="24857" y="4109"/>
                  </a:cubicBezTo>
                  <a:cubicBezTo>
                    <a:pt x="26546" y="6437"/>
                    <a:pt x="26865" y="9815"/>
                    <a:pt x="25701" y="12874"/>
                  </a:cubicBezTo>
                  <a:cubicBezTo>
                    <a:pt x="24697" y="15476"/>
                    <a:pt x="22643" y="17873"/>
                    <a:pt x="19790" y="19836"/>
                  </a:cubicBezTo>
                  <a:cubicBezTo>
                    <a:pt x="16667" y="21974"/>
                    <a:pt x="13117" y="23080"/>
                    <a:pt x="9807" y="23080"/>
                  </a:cubicBezTo>
                  <a:cubicBezTo>
                    <a:pt x="7818" y="23080"/>
                    <a:pt x="5916" y="22681"/>
                    <a:pt x="4246" y="21867"/>
                  </a:cubicBezTo>
                  <a:cubicBezTo>
                    <a:pt x="2739" y="21137"/>
                    <a:pt x="1712" y="20201"/>
                    <a:pt x="1141" y="19105"/>
                  </a:cubicBezTo>
                  <a:cubicBezTo>
                    <a:pt x="502" y="17850"/>
                    <a:pt x="388" y="16275"/>
                    <a:pt x="799" y="14152"/>
                  </a:cubicBezTo>
                  <a:cubicBezTo>
                    <a:pt x="1803" y="8902"/>
                    <a:pt x="5455" y="4634"/>
                    <a:pt x="7555" y="2557"/>
                  </a:cubicBezTo>
                  <a:cubicBezTo>
                    <a:pt x="10226" y="1484"/>
                    <a:pt x="13399" y="366"/>
                    <a:pt x="16594" y="366"/>
                  </a:cubicBezTo>
                  <a:close/>
                  <a:moveTo>
                    <a:pt x="16594" y="0"/>
                  </a:moveTo>
                  <a:cubicBezTo>
                    <a:pt x="13307" y="0"/>
                    <a:pt x="10089" y="1119"/>
                    <a:pt x="7396" y="2215"/>
                  </a:cubicBezTo>
                  <a:lnTo>
                    <a:pt x="7327" y="2260"/>
                  </a:lnTo>
                  <a:cubicBezTo>
                    <a:pt x="5181" y="4360"/>
                    <a:pt x="1461" y="8697"/>
                    <a:pt x="434" y="14084"/>
                  </a:cubicBezTo>
                  <a:cubicBezTo>
                    <a:pt x="0" y="16298"/>
                    <a:pt x="114" y="17964"/>
                    <a:pt x="799" y="19288"/>
                  </a:cubicBezTo>
                  <a:cubicBezTo>
                    <a:pt x="1415" y="20452"/>
                    <a:pt x="2511" y="21433"/>
                    <a:pt x="4063" y="22209"/>
                  </a:cubicBezTo>
                  <a:cubicBezTo>
                    <a:pt x="5935" y="23122"/>
                    <a:pt x="7875" y="23488"/>
                    <a:pt x="9792" y="23488"/>
                  </a:cubicBezTo>
                  <a:cubicBezTo>
                    <a:pt x="13604" y="23488"/>
                    <a:pt x="17302" y="22004"/>
                    <a:pt x="19995" y="20155"/>
                  </a:cubicBezTo>
                  <a:cubicBezTo>
                    <a:pt x="22917" y="18147"/>
                    <a:pt x="25017" y="15681"/>
                    <a:pt x="26044" y="13011"/>
                  </a:cubicBezTo>
                  <a:cubicBezTo>
                    <a:pt x="27276" y="9838"/>
                    <a:pt x="26934" y="6323"/>
                    <a:pt x="25154" y="3881"/>
                  </a:cubicBezTo>
                  <a:cubicBezTo>
                    <a:pt x="23396" y="1461"/>
                    <a:pt x="20223" y="0"/>
                    <a:pt x="1666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5"/>
            <p:cNvSpPr/>
            <p:nvPr/>
          </p:nvSpPr>
          <p:spPr>
            <a:xfrm>
              <a:off x="1019137" y="716570"/>
              <a:ext cx="426905" cy="366908"/>
            </a:xfrm>
            <a:custGeom>
              <a:avLst/>
              <a:gdLst/>
              <a:ahLst/>
              <a:cxnLst/>
              <a:rect l="l" t="t" r="r" b="b"/>
              <a:pathLst>
                <a:path w="15910" h="13674" extrusionOk="0">
                  <a:moveTo>
                    <a:pt x="9701" y="366"/>
                  </a:moveTo>
                  <a:cubicBezTo>
                    <a:pt x="11664" y="389"/>
                    <a:pt x="13399" y="1165"/>
                    <a:pt x="14357" y="2489"/>
                  </a:cubicBezTo>
                  <a:cubicBezTo>
                    <a:pt x="15316" y="3813"/>
                    <a:pt x="15499" y="5707"/>
                    <a:pt x="14837" y="7465"/>
                  </a:cubicBezTo>
                  <a:cubicBezTo>
                    <a:pt x="14266" y="8926"/>
                    <a:pt x="13102" y="10318"/>
                    <a:pt x="11459" y="11414"/>
                  </a:cubicBezTo>
                  <a:cubicBezTo>
                    <a:pt x="9690" y="12640"/>
                    <a:pt x="7663" y="13279"/>
                    <a:pt x="5773" y="13279"/>
                  </a:cubicBezTo>
                  <a:cubicBezTo>
                    <a:pt x="4638" y="13279"/>
                    <a:pt x="3553" y="13049"/>
                    <a:pt x="2602" y="12578"/>
                  </a:cubicBezTo>
                  <a:cubicBezTo>
                    <a:pt x="1758" y="12167"/>
                    <a:pt x="1164" y="11642"/>
                    <a:pt x="845" y="11026"/>
                  </a:cubicBezTo>
                  <a:cubicBezTo>
                    <a:pt x="502" y="10341"/>
                    <a:pt x="434" y="9451"/>
                    <a:pt x="662" y="8241"/>
                  </a:cubicBezTo>
                  <a:cubicBezTo>
                    <a:pt x="1233" y="5228"/>
                    <a:pt x="3310" y="2808"/>
                    <a:pt x="4520" y="1622"/>
                  </a:cubicBezTo>
                  <a:cubicBezTo>
                    <a:pt x="6049" y="1005"/>
                    <a:pt x="7852" y="366"/>
                    <a:pt x="9678" y="366"/>
                  </a:cubicBezTo>
                  <a:close/>
                  <a:moveTo>
                    <a:pt x="9678" y="1"/>
                  </a:moveTo>
                  <a:cubicBezTo>
                    <a:pt x="7784" y="1"/>
                    <a:pt x="5912" y="640"/>
                    <a:pt x="4337" y="1279"/>
                  </a:cubicBezTo>
                  <a:lnTo>
                    <a:pt x="4291" y="1325"/>
                  </a:lnTo>
                  <a:cubicBezTo>
                    <a:pt x="3059" y="2535"/>
                    <a:pt x="890" y="5045"/>
                    <a:pt x="297" y="8150"/>
                  </a:cubicBezTo>
                  <a:cubicBezTo>
                    <a:pt x="137" y="8971"/>
                    <a:pt x="0" y="10181"/>
                    <a:pt x="525" y="11208"/>
                  </a:cubicBezTo>
                  <a:cubicBezTo>
                    <a:pt x="868" y="11893"/>
                    <a:pt x="1530" y="12486"/>
                    <a:pt x="2443" y="12920"/>
                  </a:cubicBezTo>
                  <a:cubicBezTo>
                    <a:pt x="3515" y="13445"/>
                    <a:pt x="4657" y="13673"/>
                    <a:pt x="5752" y="13673"/>
                  </a:cubicBezTo>
                  <a:cubicBezTo>
                    <a:pt x="7966" y="13673"/>
                    <a:pt x="10112" y="12806"/>
                    <a:pt x="11687" y="11733"/>
                  </a:cubicBezTo>
                  <a:cubicBezTo>
                    <a:pt x="13376" y="10569"/>
                    <a:pt x="14586" y="9154"/>
                    <a:pt x="15179" y="7602"/>
                  </a:cubicBezTo>
                  <a:cubicBezTo>
                    <a:pt x="15910" y="5730"/>
                    <a:pt x="15704" y="3699"/>
                    <a:pt x="14677" y="2261"/>
                  </a:cubicBezTo>
                  <a:cubicBezTo>
                    <a:pt x="13650" y="845"/>
                    <a:pt x="11801" y="1"/>
                    <a:pt x="9701"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5"/>
            <p:cNvSpPr/>
            <p:nvPr/>
          </p:nvSpPr>
          <p:spPr>
            <a:xfrm>
              <a:off x="1120189" y="804152"/>
              <a:ext cx="222361" cy="191745"/>
            </a:xfrm>
            <a:custGeom>
              <a:avLst/>
              <a:gdLst/>
              <a:ahLst/>
              <a:cxnLst/>
              <a:rect l="l" t="t" r="r" b="b"/>
              <a:pathLst>
                <a:path w="8287" h="7146" extrusionOk="0">
                  <a:moveTo>
                    <a:pt x="4952" y="388"/>
                  </a:moveTo>
                  <a:cubicBezTo>
                    <a:pt x="4983" y="388"/>
                    <a:pt x="5014" y="388"/>
                    <a:pt x="5045" y="389"/>
                  </a:cubicBezTo>
                  <a:cubicBezTo>
                    <a:pt x="6004" y="389"/>
                    <a:pt x="6871" y="777"/>
                    <a:pt x="7327" y="1416"/>
                  </a:cubicBezTo>
                  <a:cubicBezTo>
                    <a:pt x="7807" y="2055"/>
                    <a:pt x="7898" y="2991"/>
                    <a:pt x="7556" y="3858"/>
                  </a:cubicBezTo>
                  <a:cubicBezTo>
                    <a:pt x="7282" y="4589"/>
                    <a:pt x="6688" y="5274"/>
                    <a:pt x="5889" y="5821"/>
                  </a:cubicBezTo>
                  <a:cubicBezTo>
                    <a:pt x="5001" y="6437"/>
                    <a:pt x="3987" y="6757"/>
                    <a:pt x="3045" y="6757"/>
                  </a:cubicBezTo>
                  <a:cubicBezTo>
                    <a:pt x="2486" y="6757"/>
                    <a:pt x="1952" y="6644"/>
                    <a:pt x="1484" y="6415"/>
                  </a:cubicBezTo>
                  <a:cubicBezTo>
                    <a:pt x="1073" y="6209"/>
                    <a:pt x="777" y="5958"/>
                    <a:pt x="640" y="5662"/>
                  </a:cubicBezTo>
                  <a:cubicBezTo>
                    <a:pt x="457" y="5319"/>
                    <a:pt x="434" y="4886"/>
                    <a:pt x="548" y="4292"/>
                  </a:cubicBezTo>
                  <a:cubicBezTo>
                    <a:pt x="822" y="2808"/>
                    <a:pt x="1849" y="1599"/>
                    <a:pt x="2466" y="1005"/>
                  </a:cubicBezTo>
                  <a:cubicBezTo>
                    <a:pt x="3215" y="697"/>
                    <a:pt x="4072" y="388"/>
                    <a:pt x="4952" y="388"/>
                  </a:cubicBezTo>
                  <a:close/>
                  <a:moveTo>
                    <a:pt x="5045" y="1"/>
                  </a:moveTo>
                  <a:cubicBezTo>
                    <a:pt x="4063" y="1"/>
                    <a:pt x="3105" y="320"/>
                    <a:pt x="2283" y="663"/>
                  </a:cubicBezTo>
                  <a:lnTo>
                    <a:pt x="2215" y="709"/>
                  </a:lnTo>
                  <a:cubicBezTo>
                    <a:pt x="1598" y="1325"/>
                    <a:pt x="480" y="2626"/>
                    <a:pt x="160" y="4224"/>
                  </a:cubicBezTo>
                  <a:cubicBezTo>
                    <a:pt x="92" y="4657"/>
                    <a:pt x="0" y="5274"/>
                    <a:pt x="297" y="5821"/>
                  </a:cubicBezTo>
                  <a:cubicBezTo>
                    <a:pt x="480" y="6209"/>
                    <a:pt x="822" y="6506"/>
                    <a:pt x="1302" y="6757"/>
                  </a:cubicBezTo>
                  <a:cubicBezTo>
                    <a:pt x="1872" y="7031"/>
                    <a:pt x="2466" y="7145"/>
                    <a:pt x="3036" y="7145"/>
                  </a:cubicBezTo>
                  <a:cubicBezTo>
                    <a:pt x="4178" y="7145"/>
                    <a:pt x="5296" y="6689"/>
                    <a:pt x="6095" y="6141"/>
                  </a:cubicBezTo>
                  <a:cubicBezTo>
                    <a:pt x="6985" y="5547"/>
                    <a:pt x="7601" y="4794"/>
                    <a:pt x="7921" y="3995"/>
                  </a:cubicBezTo>
                  <a:cubicBezTo>
                    <a:pt x="8286" y="3014"/>
                    <a:pt x="8195" y="1941"/>
                    <a:pt x="7647" y="1188"/>
                  </a:cubicBezTo>
                  <a:cubicBezTo>
                    <a:pt x="7099" y="457"/>
                    <a:pt x="6140" y="1"/>
                    <a:pt x="5045"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25"/>
          <p:cNvSpPr/>
          <p:nvPr/>
        </p:nvSpPr>
        <p:spPr>
          <a:xfrm rot="-2928061">
            <a:off x="7195062" y="3864703"/>
            <a:ext cx="779352" cy="1199495"/>
          </a:xfrm>
          <a:custGeom>
            <a:avLst/>
            <a:gdLst/>
            <a:ahLst/>
            <a:cxnLst/>
            <a:rect l="l" t="t" r="r" b="b"/>
            <a:pathLst>
              <a:path w="39763" h="61199" extrusionOk="0">
                <a:moveTo>
                  <a:pt x="30084" y="0"/>
                </a:moveTo>
                <a:cubicBezTo>
                  <a:pt x="25557" y="0"/>
                  <a:pt x="20198" y="1644"/>
                  <a:pt x="16640" y="2889"/>
                </a:cubicBezTo>
                <a:cubicBezTo>
                  <a:pt x="5821" y="6678"/>
                  <a:pt x="115" y="16447"/>
                  <a:pt x="69" y="27700"/>
                </a:cubicBezTo>
                <a:cubicBezTo>
                  <a:pt x="1" y="36647"/>
                  <a:pt x="2329" y="42902"/>
                  <a:pt x="7259" y="50160"/>
                </a:cubicBezTo>
                <a:cubicBezTo>
                  <a:pt x="11253" y="56049"/>
                  <a:pt x="19288" y="59861"/>
                  <a:pt x="24583" y="61048"/>
                </a:cubicBezTo>
                <a:cubicBezTo>
                  <a:pt x="25052" y="61149"/>
                  <a:pt x="25518" y="61198"/>
                  <a:pt x="25976" y="61198"/>
                </a:cubicBezTo>
                <a:cubicBezTo>
                  <a:pt x="29421" y="61198"/>
                  <a:pt x="32395" y="58445"/>
                  <a:pt x="32435" y="54839"/>
                </a:cubicBezTo>
                <a:cubicBezTo>
                  <a:pt x="32527" y="49064"/>
                  <a:pt x="31294" y="42650"/>
                  <a:pt x="31705" y="37469"/>
                </a:cubicBezTo>
                <a:cubicBezTo>
                  <a:pt x="32572" y="26969"/>
                  <a:pt x="39762" y="16516"/>
                  <a:pt x="38461" y="6107"/>
                </a:cubicBezTo>
                <a:cubicBezTo>
                  <a:pt x="37885" y="1464"/>
                  <a:pt x="34355" y="0"/>
                  <a:pt x="30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5"/>
          <p:cNvSpPr/>
          <p:nvPr/>
        </p:nvSpPr>
        <p:spPr>
          <a:xfrm flipH="1">
            <a:off x="7197310" y="246531"/>
            <a:ext cx="774852" cy="696743"/>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5"/>
          <p:cNvSpPr/>
          <p:nvPr/>
        </p:nvSpPr>
        <p:spPr>
          <a:xfrm flipH="1">
            <a:off x="8292665" y="2008074"/>
            <a:ext cx="699242" cy="572715"/>
          </a:xfrm>
          <a:custGeom>
            <a:avLst/>
            <a:gdLst/>
            <a:ahLst/>
            <a:cxnLst/>
            <a:rect l="l" t="t" r="r" b="b"/>
            <a:pathLst>
              <a:path w="30130" h="24678" extrusionOk="0">
                <a:moveTo>
                  <a:pt x="13808" y="1"/>
                </a:moveTo>
                <a:cubicBezTo>
                  <a:pt x="13167" y="1"/>
                  <a:pt x="12610" y="60"/>
                  <a:pt x="12166" y="174"/>
                </a:cubicBezTo>
                <a:cubicBezTo>
                  <a:pt x="7898" y="356"/>
                  <a:pt x="3812" y="2981"/>
                  <a:pt x="1918" y="6793"/>
                </a:cubicBezTo>
                <a:cubicBezTo>
                  <a:pt x="0" y="10605"/>
                  <a:pt x="343" y="15466"/>
                  <a:pt x="2762" y="18959"/>
                </a:cubicBezTo>
                <a:cubicBezTo>
                  <a:pt x="5438" y="22859"/>
                  <a:pt x="10196" y="24677"/>
                  <a:pt x="15004" y="24677"/>
                </a:cubicBezTo>
                <a:cubicBezTo>
                  <a:pt x="17005" y="24677"/>
                  <a:pt x="19014" y="24362"/>
                  <a:pt x="20885" y="23752"/>
                </a:cubicBezTo>
                <a:cubicBezTo>
                  <a:pt x="25108" y="22383"/>
                  <a:pt x="29239" y="19187"/>
                  <a:pt x="29673" y="14759"/>
                </a:cubicBezTo>
                <a:cubicBezTo>
                  <a:pt x="30130" y="10125"/>
                  <a:pt x="27048" y="5492"/>
                  <a:pt x="23122" y="2958"/>
                </a:cubicBezTo>
                <a:cubicBezTo>
                  <a:pt x="19936" y="876"/>
                  <a:pt x="16262" y="1"/>
                  <a:pt x="1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003"/>
        <p:cNvGrpSpPr/>
        <p:nvPr/>
      </p:nvGrpSpPr>
      <p:grpSpPr>
        <a:xfrm>
          <a:off x="0" y="0"/>
          <a:ext cx="0" cy="0"/>
          <a:chOff x="0" y="0"/>
          <a:chExt cx="0" cy="0"/>
        </a:xfrm>
      </p:grpSpPr>
      <p:sp>
        <p:nvSpPr>
          <p:cNvPr id="1004" name="Google Shape;1004;p26"/>
          <p:cNvSpPr/>
          <p:nvPr/>
        </p:nvSpPr>
        <p:spPr>
          <a:xfrm rot="10800000">
            <a:off x="9" y="3204228"/>
            <a:ext cx="1451142" cy="1939272"/>
          </a:xfrm>
          <a:custGeom>
            <a:avLst/>
            <a:gdLst/>
            <a:ahLst/>
            <a:cxnLst/>
            <a:rect l="l" t="t" r="r" b="b"/>
            <a:pathLst>
              <a:path w="63341" h="63489" extrusionOk="0">
                <a:moveTo>
                  <a:pt x="8012" y="0"/>
                </a:moveTo>
                <a:lnTo>
                  <a:pt x="13787" y="7601"/>
                </a:lnTo>
                <a:cubicBezTo>
                  <a:pt x="14585" y="8651"/>
                  <a:pt x="15407" y="9792"/>
                  <a:pt x="15407" y="11093"/>
                </a:cubicBezTo>
                <a:cubicBezTo>
                  <a:pt x="15384" y="12234"/>
                  <a:pt x="14745" y="13261"/>
                  <a:pt x="14083" y="14197"/>
                </a:cubicBezTo>
                <a:cubicBezTo>
                  <a:pt x="11321" y="18123"/>
                  <a:pt x="8080" y="21707"/>
                  <a:pt x="4474" y="24857"/>
                </a:cubicBezTo>
                <a:cubicBezTo>
                  <a:pt x="2488" y="26591"/>
                  <a:pt x="205" y="28532"/>
                  <a:pt x="69" y="31179"/>
                </a:cubicBezTo>
                <a:cubicBezTo>
                  <a:pt x="0" y="32709"/>
                  <a:pt x="685" y="34192"/>
                  <a:pt x="1643" y="35402"/>
                </a:cubicBezTo>
                <a:cubicBezTo>
                  <a:pt x="4466" y="39070"/>
                  <a:pt x="9007" y="40436"/>
                  <a:pt x="13753" y="40436"/>
                </a:cubicBezTo>
                <a:cubicBezTo>
                  <a:pt x="16567" y="40436"/>
                  <a:pt x="19453" y="39956"/>
                  <a:pt x="22095" y="39191"/>
                </a:cubicBezTo>
                <a:cubicBezTo>
                  <a:pt x="24718" y="38448"/>
                  <a:pt x="27493" y="37498"/>
                  <a:pt x="30150" y="37498"/>
                </a:cubicBezTo>
                <a:cubicBezTo>
                  <a:pt x="31331" y="37498"/>
                  <a:pt x="32489" y="37686"/>
                  <a:pt x="33599" y="38164"/>
                </a:cubicBezTo>
                <a:cubicBezTo>
                  <a:pt x="36658" y="39465"/>
                  <a:pt x="38484" y="42660"/>
                  <a:pt x="39533" y="45810"/>
                </a:cubicBezTo>
                <a:cubicBezTo>
                  <a:pt x="40583" y="48960"/>
                  <a:pt x="41086" y="52316"/>
                  <a:pt x="42615" y="55283"/>
                </a:cubicBezTo>
                <a:cubicBezTo>
                  <a:pt x="45225" y="60385"/>
                  <a:pt x="50973" y="63489"/>
                  <a:pt x="56652" y="63489"/>
                </a:cubicBezTo>
                <a:cubicBezTo>
                  <a:pt x="58722" y="63489"/>
                  <a:pt x="60782" y="63077"/>
                  <a:pt x="62678" y="62199"/>
                </a:cubicBezTo>
                <a:cubicBezTo>
                  <a:pt x="62907" y="62108"/>
                  <a:pt x="63135" y="61993"/>
                  <a:pt x="63340" y="61879"/>
                </a:cubicBezTo>
                <a:lnTo>
                  <a:pt x="633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rot="5400000">
            <a:off x="6510071" y="2011675"/>
            <a:ext cx="4164404" cy="1120154"/>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rot="1928560">
            <a:off x="207370" y="77931"/>
            <a:ext cx="844357" cy="1299544"/>
          </a:xfrm>
          <a:custGeom>
            <a:avLst/>
            <a:gdLst/>
            <a:ahLst/>
            <a:cxnLst/>
            <a:rect l="l" t="t" r="r" b="b"/>
            <a:pathLst>
              <a:path w="39763" h="61199" extrusionOk="0">
                <a:moveTo>
                  <a:pt x="30084" y="0"/>
                </a:moveTo>
                <a:cubicBezTo>
                  <a:pt x="25557" y="0"/>
                  <a:pt x="20198" y="1644"/>
                  <a:pt x="16640" y="2889"/>
                </a:cubicBezTo>
                <a:cubicBezTo>
                  <a:pt x="5821" y="6678"/>
                  <a:pt x="115" y="16447"/>
                  <a:pt x="69" y="27700"/>
                </a:cubicBezTo>
                <a:cubicBezTo>
                  <a:pt x="1" y="36647"/>
                  <a:pt x="2329" y="42902"/>
                  <a:pt x="7259" y="50160"/>
                </a:cubicBezTo>
                <a:cubicBezTo>
                  <a:pt x="11253" y="56049"/>
                  <a:pt x="19288" y="59861"/>
                  <a:pt x="24583" y="61048"/>
                </a:cubicBezTo>
                <a:cubicBezTo>
                  <a:pt x="25052" y="61149"/>
                  <a:pt x="25518" y="61198"/>
                  <a:pt x="25976" y="61198"/>
                </a:cubicBezTo>
                <a:cubicBezTo>
                  <a:pt x="29421" y="61198"/>
                  <a:pt x="32395" y="58445"/>
                  <a:pt x="32435" y="54839"/>
                </a:cubicBezTo>
                <a:cubicBezTo>
                  <a:pt x="32527" y="49064"/>
                  <a:pt x="31294" y="42650"/>
                  <a:pt x="31705" y="37469"/>
                </a:cubicBezTo>
                <a:cubicBezTo>
                  <a:pt x="32572" y="26969"/>
                  <a:pt x="39762" y="16516"/>
                  <a:pt x="38461" y="6107"/>
                </a:cubicBezTo>
                <a:cubicBezTo>
                  <a:pt x="37885" y="1464"/>
                  <a:pt x="34355" y="0"/>
                  <a:pt x="30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7" name="Google Shape;1007;p26"/>
          <p:cNvGrpSpPr/>
          <p:nvPr/>
        </p:nvGrpSpPr>
        <p:grpSpPr>
          <a:xfrm>
            <a:off x="8361680" y="4034276"/>
            <a:ext cx="461197" cy="465732"/>
            <a:chOff x="6716305" y="3792763"/>
            <a:chExt cx="461197" cy="465732"/>
          </a:xfrm>
        </p:grpSpPr>
        <p:sp>
          <p:nvSpPr>
            <p:cNvPr id="1008" name="Google Shape;1008;p26"/>
            <p:cNvSpPr/>
            <p:nvPr/>
          </p:nvSpPr>
          <p:spPr>
            <a:xfrm>
              <a:off x="6716305" y="3792763"/>
              <a:ext cx="461197" cy="465732"/>
            </a:xfrm>
            <a:custGeom>
              <a:avLst/>
              <a:gdLst/>
              <a:ahLst/>
              <a:cxnLst/>
              <a:rect l="l" t="t" r="r" b="b"/>
              <a:pathLst>
                <a:path w="17188" h="17357" extrusionOk="0">
                  <a:moveTo>
                    <a:pt x="11504" y="397"/>
                  </a:moveTo>
                  <a:cubicBezTo>
                    <a:pt x="12006" y="397"/>
                    <a:pt x="12486" y="443"/>
                    <a:pt x="12942" y="534"/>
                  </a:cubicBezTo>
                  <a:cubicBezTo>
                    <a:pt x="14038" y="740"/>
                    <a:pt x="14860" y="1150"/>
                    <a:pt x="15430" y="1767"/>
                  </a:cubicBezTo>
                  <a:cubicBezTo>
                    <a:pt x="16069" y="2452"/>
                    <a:pt x="16412" y="3456"/>
                    <a:pt x="16526" y="4894"/>
                  </a:cubicBezTo>
                  <a:cubicBezTo>
                    <a:pt x="16800" y="8500"/>
                    <a:pt x="15202" y="11901"/>
                    <a:pt x="14198" y="13636"/>
                  </a:cubicBezTo>
                  <a:cubicBezTo>
                    <a:pt x="12646" y="14846"/>
                    <a:pt x="10774" y="16124"/>
                    <a:pt x="8697" y="16694"/>
                  </a:cubicBezTo>
                  <a:cubicBezTo>
                    <a:pt x="7972" y="16885"/>
                    <a:pt x="7251" y="16979"/>
                    <a:pt x="6558" y="16979"/>
                  </a:cubicBezTo>
                  <a:cubicBezTo>
                    <a:pt x="5089" y="16979"/>
                    <a:pt x="3740" y="16557"/>
                    <a:pt x="2717" y="15736"/>
                  </a:cubicBezTo>
                  <a:cubicBezTo>
                    <a:pt x="1187" y="14526"/>
                    <a:pt x="388" y="12403"/>
                    <a:pt x="617" y="10212"/>
                  </a:cubicBezTo>
                  <a:cubicBezTo>
                    <a:pt x="799" y="8340"/>
                    <a:pt x="1689" y="6400"/>
                    <a:pt x="3196" y="4620"/>
                  </a:cubicBezTo>
                  <a:cubicBezTo>
                    <a:pt x="5456" y="1972"/>
                    <a:pt x="8605" y="397"/>
                    <a:pt x="11504" y="397"/>
                  </a:cubicBezTo>
                  <a:close/>
                  <a:moveTo>
                    <a:pt x="11448" y="1"/>
                  </a:moveTo>
                  <a:cubicBezTo>
                    <a:pt x="7939" y="1"/>
                    <a:pt x="4814" y="2162"/>
                    <a:pt x="2922" y="4392"/>
                  </a:cubicBezTo>
                  <a:cubicBezTo>
                    <a:pt x="1347" y="6218"/>
                    <a:pt x="434" y="8226"/>
                    <a:pt x="229" y="10166"/>
                  </a:cubicBezTo>
                  <a:cubicBezTo>
                    <a:pt x="0" y="12495"/>
                    <a:pt x="868" y="14731"/>
                    <a:pt x="2488" y="16033"/>
                  </a:cubicBezTo>
                  <a:cubicBezTo>
                    <a:pt x="3561" y="16900"/>
                    <a:pt x="4999" y="17356"/>
                    <a:pt x="6551" y="17356"/>
                  </a:cubicBezTo>
                  <a:cubicBezTo>
                    <a:pt x="7282" y="17356"/>
                    <a:pt x="8035" y="17265"/>
                    <a:pt x="8788" y="17060"/>
                  </a:cubicBezTo>
                  <a:cubicBezTo>
                    <a:pt x="10956" y="16466"/>
                    <a:pt x="12874" y="15142"/>
                    <a:pt x="14472" y="13910"/>
                  </a:cubicBezTo>
                  <a:lnTo>
                    <a:pt x="14517" y="13864"/>
                  </a:lnTo>
                  <a:cubicBezTo>
                    <a:pt x="15522" y="12107"/>
                    <a:pt x="17188" y="8591"/>
                    <a:pt x="16914" y="4871"/>
                  </a:cubicBezTo>
                  <a:cubicBezTo>
                    <a:pt x="16823" y="3889"/>
                    <a:pt x="16617" y="2497"/>
                    <a:pt x="15704" y="1493"/>
                  </a:cubicBezTo>
                  <a:cubicBezTo>
                    <a:pt x="15088" y="831"/>
                    <a:pt x="14198" y="374"/>
                    <a:pt x="13011" y="146"/>
                  </a:cubicBezTo>
                  <a:cubicBezTo>
                    <a:pt x="12483" y="47"/>
                    <a:pt x="11962"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009" name="Google Shape;1009;p26"/>
            <p:cNvSpPr/>
            <p:nvPr/>
          </p:nvSpPr>
          <p:spPr>
            <a:xfrm>
              <a:off x="6813681" y="3890488"/>
              <a:ext cx="270123" cy="271840"/>
            </a:xfrm>
            <a:custGeom>
              <a:avLst/>
              <a:gdLst/>
              <a:ahLst/>
              <a:cxnLst/>
              <a:rect l="l" t="t" r="r" b="b"/>
              <a:pathLst>
                <a:path w="10067" h="10131" extrusionOk="0">
                  <a:moveTo>
                    <a:pt x="6711" y="384"/>
                  </a:moveTo>
                  <a:cubicBezTo>
                    <a:pt x="6985" y="384"/>
                    <a:pt x="7259" y="407"/>
                    <a:pt x="7510" y="453"/>
                  </a:cubicBezTo>
                  <a:cubicBezTo>
                    <a:pt x="8126" y="567"/>
                    <a:pt x="8583" y="795"/>
                    <a:pt x="8902" y="1138"/>
                  </a:cubicBezTo>
                  <a:cubicBezTo>
                    <a:pt x="9245" y="1526"/>
                    <a:pt x="9450" y="2074"/>
                    <a:pt x="9519" y="2895"/>
                  </a:cubicBezTo>
                  <a:cubicBezTo>
                    <a:pt x="9678" y="4927"/>
                    <a:pt x="8765" y="6867"/>
                    <a:pt x="8195" y="7871"/>
                  </a:cubicBezTo>
                  <a:cubicBezTo>
                    <a:pt x="7305" y="8556"/>
                    <a:pt x="6255" y="9286"/>
                    <a:pt x="5068" y="9606"/>
                  </a:cubicBezTo>
                  <a:cubicBezTo>
                    <a:pt x="4660" y="9715"/>
                    <a:pt x="4255" y="9768"/>
                    <a:pt x="3865" y="9768"/>
                  </a:cubicBezTo>
                  <a:cubicBezTo>
                    <a:pt x="3031" y="9768"/>
                    <a:pt x="2265" y="9524"/>
                    <a:pt x="1690" y="9058"/>
                  </a:cubicBezTo>
                  <a:cubicBezTo>
                    <a:pt x="845" y="8373"/>
                    <a:pt x="389" y="7186"/>
                    <a:pt x="503" y="5954"/>
                  </a:cubicBezTo>
                  <a:cubicBezTo>
                    <a:pt x="617" y="4904"/>
                    <a:pt x="1142" y="3808"/>
                    <a:pt x="1986" y="2781"/>
                  </a:cubicBezTo>
                  <a:cubicBezTo>
                    <a:pt x="3265" y="1275"/>
                    <a:pt x="5045" y="384"/>
                    <a:pt x="6711" y="384"/>
                  </a:cubicBezTo>
                  <a:close/>
                  <a:moveTo>
                    <a:pt x="6648" y="1"/>
                  </a:moveTo>
                  <a:cubicBezTo>
                    <a:pt x="4605" y="1"/>
                    <a:pt x="2802" y="1242"/>
                    <a:pt x="1690" y="2553"/>
                  </a:cubicBezTo>
                  <a:cubicBezTo>
                    <a:pt x="799" y="3626"/>
                    <a:pt x="252" y="4790"/>
                    <a:pt x="137" y="5908"/>
                  </a:cubicBezTo>
                  <a:cubicBezTo>
                    <a:pt x="1" y="7278"/>
                    <a:pt x="503" y="8602"/>
                    <a:pt x="1461" y="9355"/>
                  </a:cubicBezTo>
                  <a:cubicBezTo>
                    <a:pt x="2100" y="9880"/>
                    <a:pt x="2945" y="10131"/>
                    <a:pt x="3858" y="10131"/>
                  </a:cubicBezTo>
                  <a:cubicBezTo>
                    <a:pt x="4292" y="10131"/>
                    <a:pt x="4725" y="10085"/>
                    <a:pt x="5159" y="9971"/>
                  </a:cubicBezTo>
                  <a:cubicBezTo>
                    <a:pt x="6414" y="9629"/>
                    <a:pt x="7533" y="8853"/>
                    <a:pt x="8446" y="8145"/>
                  </a:cubicBezTo>
                  <a:lnTo>
                    <a:pt x="8492" y="8099"/>
                  </a:lnTo>
                  <a:cubicBezTo>
                    <a:pt x="9085" y="7072"/>
                    <a:pt x="10066" y="5041"/>
                    <a:pt x="9884" y="2872"/>
                  </a:cubicBezTo>
                  <a:cubicBezTo>
                    <a:pt x="9838" y="2302"/>
                    <a:pt x="9724" y="1480"/>
                    <a:pt x="9176" y="887"/>
                  </a:cubicBezTo>
                  <a:cubicBezTo>
                    <a:pt x="8811" y="476"/>
                    <a:pt x="8286" y="225"/>
                    <a:pt x="7579" y="88"/>
                  </a:cubicBezTo>
                  <a:cubicBezTo>
                    <a:pt x="7264" y="28"/>
                    <a:pt x="6953" y="1"/>
                    <a:pt x="6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010" name="Google Shape;1010;p26"/>
            <p:cNvSpPr/>
            <p:nvPr/>
          </p:nvSpPr>
          <p:spPr>
            <a:xfrm>
              <a:off x="6878617" y="3955397"/>
              <a:ext cx="142105" cy="143232"/>
            </a:xfrm>
            <a:custGeom>
              <a:avLst/>
              <a:gdLst/>
              <a:ahLst/>
              <a:cxnLst/>
              <a:rect l="l" t="t" r="r" b="b"/>
              <a:pathLst>
                <a:path w="5296" h="5338" extrusionOk="0">
                  <a:moveTo>
                    <a:pt x="3492" y="385"/>
                  </a:moveTo>
                  <a:cubicBezTo>
                    <a:pt x="3629" y="385"/>
                    <a:pt x="3766" y="385"/>
                    <a:pt x="3903" y="408"/>
                  </a:cubicBezTo>
                  <a:cubicBezTo>
                    <a:pt x="4177" y="476"/>
                    <a:pt x="4405" y="590"/>
                    <a:pt x="4542" y="727"/>
                  </a:cubicBezTo>
                  <a:cubicBezTo>
                    <a:pt x="4702" y="910"/>
                    <a:pt x="4793" y="1184"/>
                    <a:pt x="4839" y="1572"/>
                  </a:cubicBezTo>
                  <a:cubicBezTo>
                    <a:pt x="4907" y="2576"/>
                    <a:pt x="4474" y="3535"/>
                    <a:pt x="4177" y="4037"/>
                  </a:cubicBezTo>
                  <a:cubicBezTo>
                    <a:pt x="3743" y="4357"/>
                    <a:pt x="3218" y="4722"/>
                    <a:pt x="2648" y="4882"/>
                  </a:cubicBezTo>
                  <a:cubicBezTo>
                    <a:pt x="2449" y="4933"/>
                    <a:pt x="2250" y="4959"/>
                    <a:pt x="2058" y="4959"/>
                  </a:cubicBezTo>
                  <a:cubicBezTo>
                    <a:pt x="1655" y="4959"/>
                    <a:pt x="1283" y="4847"/>
                    <a:pt x="1004" y="4630"/>
                  </a:cubicBezTo>
                  <a:cubicBezTo>
                    <a:pt x="616" y="4288"/>
                    <a:pt x="388" y="3717"/>
                    <a:pt x="457" y="3124"/>
                  </a:cubicBezTo>
                  <a:cubicBezTo>
                    <a:pt x="525" y="2462"/>
                    <a:pt x="890" y="1914"/>
                    <a:pt x="1164" y="1572"/>
                  </a:cubicBezTo>
                  <a:cubicBezTo>
                    <a:pt x="1803" y="819"/>
                    <a:pt x="2693" y="385"/>
                    <a:pt x="3492" y="385"/>
                  </a:cubicBezTo>
                  <a:close/>
                  <a:moveTo>
                    <a:pt x="3493" y="0"/>
                  </a:moveTo>
                  <a:cubicBezTo>
                    <a:pt x="2412" y="0"/>
                    <a:pt x="1468" y="643"/>
                    <a:pt x="890" y="1321"/>
                  </a:cubicBezTo>
                  <a:cubicBezTo>
                    <a:pt x="411" y="1891"/>
                    <a:pt x="137" y="2485"/>
                    <a:pt x="68" y="3101"/>
                  </a:cubicBezTo>
                  <a:cubicBezTo>
                    <a:pt x="0" y="3809"/>
                    <a:pt x="274" y="4516"/>
                    <a:pt x="776" y="4927"/>
                  </a:cubicBezTo>
                  <a:cubicBezTo>
                    <a:pt x="1118" y="5201"/>
                    <a:pt x="1575" y="5338"/>
                    <a:pt x="2054" y="5338"/>
                  </a:cubicBezTo>
                  <a:cubicBezTo>
                    <a:pt x="2283" y="5338"/>
                    <a:pt x="2511" y="5315"/>
                    <a:pt x="2739" y="5247"/>
                  </a:cubicBezTo>
                  <a:cubicBezTo>
                    <a:pt x="3401" y="5064"/>
                    <a:pt x="3972" y="4676"/>
                    <a:pt x="4451" y="4311"/>
                  </a:cubicBezTo>
                  <a:lnTo>
                    <a:pt x="4497" y="4242"/>
                  </a:lnTo>
                  <a:cubicBezTo>
                    <a:pt x="4793" y="3717"/>
                    <a:pt x="5295" y="2667"/>
                    <a:pt x="5204" y="1549"/>
                  </a:cubicBezTo>
                  <a:cubicBezTo>
                    <a:pt x="5181" y="1229"/>
                    <a:pt x="5113" y="796"/>
                    <a:pt x="4816" y="476"/>
                  </a:cubicBezTo>
                  <a:cubicBezTo>
                    <a:pt x="4634" y="271"/>
                    <a:pt x="4337" y="111"/>
                    <a:pt x="3972" y="43"/>
                  </a:cubicBezTo>
                  <a:cubicBezTo>
                    <a:pt x="3810" y="14"/>
                    <a:pt x="3650" y="0"/>
                    <a:pt x="3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1011" name="Google Shape;1011;p26"/>
          <p:cNvGrpSpPr/>
          <p:nvPr/>
        </p:nvGrpSpPr>
        <p:grpSpPr>
          <a:xfrm>
            <a:off x="7497284" y="210925"/>
            <a:ext cx="864402" cy="1033574"/>
            <a:chOff x="2210996" y="1468613"/>
            <a:chExt cx="757650" cy="905929"/>
          </a:xfrm>
        </p:grpSpPr>
        <p:sp>
          <p:nvSpPr>
            <p:cNvPr id="1012" name="Google Shape;1012;p26"/>
            <p:cNvSpPr/>
            <p:nvPr/>
          </p:nvSpPr>
          <p:spPr>
            <a:xfrm>
              <a:off x="2743628" y="2295520"/>
              <a:ext cx="4535" cy="5527"/>
            </a:xfrm>
            <a:custGeom>
              <a:avLst/>
              <a:gdLst/>
              <a:ahLst/>
              <a:cxnLst/>
              <a:rect l="l" t="t" r="r" b="b"/>
              <a:pathLst>
                <a:path w="169" h="206" extrusionOk="0">
                  <a:moveTo>
                    <a:pt x="31" y="0"/>
                  </a:moveTo>
                  <a:lnTo>
                    <a:pt x="31" y="0"/>
                  </a:lnTo>
                  <a:cubicBezTo>
                    <a:pt x="1" y="183"/>
                    <a:pt x="31" y="193"/>
                    <a:pt x="82" y="193"/>
                  </a:cubicBezTo>
                  <a:cubicBezTo>
                    <a:pt x="88" y="193"/>
                    <a:pt x="95" y="193"/>
                    <a:pt x="102" y="193"/>
                  </a:cubicBezTo>
                  <a:cubicBezTo>
                    <a:pt x="122" y="193"/>
                    <a:pt x="145" y="194"/>
                    <a:pt x="168" y="206"/>
                  </a:cubicBezTo>
                  <a:lnTo>
                    <a:pt x="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2474977" y="1957426"/>
              <a:ext cx="1851" cy="644"/>
            </a:xfrm>
            <a:custGeom>
              <a:avLst/>
              <a:gdLst/>
              <a:ahLst/>
              <a:cxnLst/>
              <a:rect l="l" t="t" r="r" b="b"/>
              <a:pathLst>
                <a:path w="69" h="24" extrusionOk="0">
                  <a:moveTo>
                    <a:pt x="23" y="1"/>
                  </a:moveTo>
                  <a:lnTo>
                    <a:pt x="23" y="1"/>
                  </a:lnTo>
                  <a:cubicBezTo>
                    <a:pt x="0" y="24"/>
                    <a:pt x="23" y="24"/>
                    <a:pt x="69" y="24"/>
                  </a:cubicBezTo>
                  <a:cubicBezTo>
                    <a:pt x="46" y="1"/>
                    <a:pt x="2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2310814" y="1909825"/>
              <a:ext cx="6762" cy="483"/>
            </a:xfrm>
            <a:custGeom>
              <a:avLst/>
              <a:gdLst/>
              <a:ahLst/>
              <a:cxnLst/>
              <a:rect l="l" t="t" r="r" b="b"/>
              <a:pathLst>
                <a:path w="252" h="18" extrusionOk="0">
                  <a:moveTo>
                    <a:pt x="161" y="0"/>
                  </a:moveTo>
                  <a:cubicBezTo>
                    <a:pt x="121" y="0"/>
                    <a:pt x="69" y="6"/>
                    <a:pt x="1" y="17"/>
                  </a:cubicBezTo>
                  <a:lnTo>
                    <a:pt x="252" y="17"/>
                  </a:lnTo>
                  <a:cubicBezTo>
                    <a:pt x="229" y="6"/>
                    <a:pt x="201"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2739951" y="2056010"/>
              <a:ext cx="2683" cy="1905"/>
            </a:xfrm>
            <a:custGeom>
              <a:avLst/>
              <a:gdLst/>
              <a:ahLst/>
              <a:cxnLst/>
              <a:rect l="l" t="t" r="r" b="b"/>
              <a:pathLst>
                <a:path w="100" h="71" extrusionOk="0">
                  <a:moveTo>
                    <a:pt x="17" y="1"/>
                  </a:moveTo>
                  <a:cubicBezTo>
                    <a:pt x="1" y="1"/>
                    <a:pt x="41" y="26"/>
                    <a:pt x="100" y="70"/>
                  </a:cubicBezTo>
                  <a:cubicBezTo>
                    <a:pt x="100" y="47"/>
                    <a:pt x="100" y="47"/>
                    <a:pt x="100" y="25"/>
                  </a:cubicBezTo>
                  <a:cubicBezTo>
                    <a:pt x="51" y="8"/>
                    <a:pt x="26"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2760988" y="2132027"/>
              <a:ext cx="644" cy="1207"/>
            </a:xfrm>
            <a:custGeom>
              <a:avLst/>
              <a:gdLst/>
              <a:ahLst/>
              <a:cxnLst/>
              <a:rect l="l" t="t" r="r" b="b"/>
              <a:pathLst>
                <a:path w="24" h="45" extrusionOk="0">
                  <a:moveTo>
                    <a:pt x="0" y="0"/>
                  </a:moveTo>
                  <a:cubicBezTo>
                    <a:pt x="0" y="23"/>
                    <a:pt x="1" y="45"/>
                    <a:pt x="23" y="45"/>
                  </a:cubicBezTo>
                  <a:cubicBezTo>
                    <a:pt x="1" y="22"/>
                    <a:pt x="0" y="2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2748135" y="2301020"/>
              <a:ext cx="617" cy="644"/>
            </a:xfrm>
            <a:custGeom>
              <a:avLst/>
              <a:gdLst/>
              <a:ahLst/>
              <a:cxnLst/>
              <a:rect l="l" t="t" r="r" b="b"/>
              <a:pathLst>
                <a:path w="23" h="24" extrusionOk="0">
                  <a:moveTo>
                    <a:pt x="0" y="1"/>
                  </a:moveTo>
                  <a:lnTo>
                    <a:pt x="23" y="24"/>
                  </a:lnTo>
                  <a:cubicBezTo>
                    <a:pt x="23"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a:off x="2276522" y="1901077"/>
              <a:ext cx="7379" cy="3703"/>
            </a:xfrm>
            <a:custGeom>
              <a:avLst/>
              <a:gdLst/>
              <a:ahLst/>
              <a:cxnLst/>
              <a:rect l="l" t="t" r="r" b="b"/>
              <a:pathLst>
                <a:path w="275" h="138" extrusionOk="0">
                  <a:moveTo>
                    <a:pt x="1" y="1"/>
                  </a:moveTo>
                  <a:lnTo>
                    <a:pt x="160" y="138"/>
                  </a:lnTo>
                  <a:lnTo>
                    <a:pt x="275" y="9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2263052" y="1903546"/>
              <a:ext cx="6145" cy="6762"/>
            </a:xfrm>
            <a:custGeom>
              <a:avLst/>
              <a:gdLst/>
              <a:ahLst/>
              <a:cxnLst/>
              <a:rect l="l" t="t" r="r" b="b"/>
              <a:pathLst>
                <a:path w="229" h="252" extrusionOk="0">
                  <a:moveTo>
                    <a:pt x="183" y="0"/>
                  </a:moveTo>
                  <a:lnTo>
                    <a:pt x="1" y="229"/>
                  </a:lnTo>
                  <a:cubicBezTo>
                    <a:pt x="29" y="219"/>
                    <a:pt x="65" y="214"/>
                    <a:pt x="101" y="214"/>
                  </a:cubicBezTo>
                  <a:cubicBezTo>
                    <a:pt x="152" y="214"/>
                    <a:pt x="202" y="225"/>
                    <a:pt x="229" y="251"/>
                  </a:cubicBezTo>
                  <a:lnTo>
                    <a:pt x="1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2727313" y="2362897"/>
              <a:ext cx="7781" cy="11645"/>
            </a:xfrm>
            <a:custGeom>
              <a:avLst/>
              <a:gdLst/>
              <a:ahLst/>
              <a:cxnLst/>
              <a:rect l="l" t="t" r="r" b="b"/>
              <a:pathLst>
                <a:path w="290" h="434" extrusionOk="0">
                  <a:moveTo>
                    <a:pt x="23" y="0"/>
                  </a:moveTo>
                  <a:cubicBezTo>
                    <a:pt x="5" y="109"/>
                    <a:pt x="16" y="233"/>
                    <a:pt x="9" y="348"/>
                  </a:cubicBezTo>
                  <a:lnTo>
                    <a:pt x="9" y="348"/>
                  </a:lnTo>
                  <a:cubicBezTo>
                    <a:pt x="59" y="111"/>
                    <a:pt x="289" y="0"/>
                    <a:pt x="23" y="0"/>
                  </a:cubicBezTo>
                  <a:close/>
                  <a:moveTo>
                    <a:pt x="9" y="348"/>
                  </a:moveTo>
                  <a:cubicBezTo>
                    <a:pt x="3" y="375"/>
                    <a:pt x="0" y="404"/>
                    <a:pt x="0" y="434"/>
                  </a:cubicBezTo>
                  <a:cubicBezTo>
                    <a:pt x="5" y="406"/>
                    <a:pt x="7" y="377"/>
                    <a:pt x="9" y="3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2607263" y="1706271"/>
              <a:ext cx="134163" cy="96919"/>
            </a:xfrm>
            <a:custGeom>
              <a:avLst/>
              <a:gdLst/>
              <a:ahLst/>
              <a:cxnLst/>
              <a:rect l="l" t="t" r="r" b="b"/>
              <a:pathLst>
                <a:path w="5000" h="3612" extrusionOk="0">
                  <a:moveTo>
                    <a:pt x="4894" y="0"/>
                  </a:moveTo>
                  <a:cubicBezTo>
                    <a:pt x="4453" y="0"/>
                    <a:pt x="4030" y="130"/>
                    <a:pt x="3607" y="299"/>
                  </a:cubicBezTo>
                  <a:cubicBezTo>
                    <a:pt x="3173" y="505"/>
                    <a:pt x="2739" y="756"/>
                    <a:pt x="2329" y="1052"/>
                  </a:cubicBezTo>
                  <a:cubicBezTo>
                    <a:pt x="1918" y="1349"/>
                    <a:pt x="1507" y="1692"/>
                    <a:pt x="1119" y="2102"/>
                  </a:cubicBezTo>
                  <a:cubicBezTo>
                    <a:pt x="731" y="2536"/>
                    <a:pt x="343" y="2993"/>
                    <a:pt x="0" y="3609"/>
                  </a:cubicBezTo>
                  <a:cubicBezTo>
                    <a:pt x="37" y="3611"/>
                    <a:pt x="74" y="3611"/>
                    <a:pt x="110" y="3611"/>
                  </a:cubicBezTo>
                  <a:cubicBezTo>
                    <a:pt x="569" y="3611"/>
                    <a:pt x="991" y="3481"/>
                    <a:pt x="1393" y="3312"/>
                  </a:cubicBezTo>
                  <a:cubicBezTo>
                    <a:pt x="1849" y="3107"/>
                    <a:pt x="2283" y="2879"/>
                    <a:pt x="2694" y="2559"/>
                  </a:cubicBezTo>
                  <a:cubicBezTo>
                    <a:pt x="3105" y="2262"/>
                    <a:pt x="3515" y="1920"/>
                    <a:pt x="3903" y="1509"/>
                  </a:cubicBezTo>
                  <a:cubicBezTo>
                    <a:pt x="4291" y="1075"/>
                    <a:pt x="4680"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2210996" y="1770643"/>
              <a:ext cx="134163" cy="96865"/>
            </a:xfrm>
            <a:custGeom>
              <a:avLst/>
              <a:gdLst/>
              <a:ahLst/>
              <a:cxnLst/>
              <a:rect l="l" t="t" r="r" b="b"/>
              <a:pathLst>
                <a:path w="5000" h="3610" extrusionOk="0">
                  <a:moveTo>
                    <a:pt x="4999" y="0"/>
                  </a:moveTo>
                  <a:cubicBezTo>
                    <a:pt x="4497" y="0"/>
                    <a:pt x="4040" y="137"/>
                    <a:pt x="3607" y="320"/>
                  </a:cubicBezTo>
                  <a:cubicBezTo>
                    <a:pt x="3150" y="502"/>
                    <a:pt x="2717" y="753"/>
                    <a:pt x="2306" y="1050"/>
                  </a:cubicBezTo>
                  <a:cubicBezTo>
                    <a:pt x="1895" y="1347"/>
                    <a:pt x="1484" y="1712"/>
                    <a:pt x="1096" y="2123"/>
                  </a:cubicBezTo>
                  <a:cubicBezTo>
                    <a:pt x="708" y="2534"/>
                    <a:pt x="320" y="2990"/>
                    <a:pt x="0" y="3607"/>
                  </a:cubicBezTo>
                  <a:cubicBezTo>
                    <a:pt x="36" y="3608"/>
                    <a:pt x="71" y="3609"/>
                    <a:pt x="105" y="3609"/>
                  </a:cubicBezTo>
                  <a:cubicBezTo>
                    <a:pt x="547" y="3609"/>
                    <a:pt x="970" y="3479"/>
                    <a:pt x="1393" y="3310"/>
                  </a:cubicBezTo>
                  <a:cubicBezTo>
                    <a:pt x="1826" y="3127"/>
                    <a:pt x="2260" y="2876"/>
                    <a:pt x="2671" y="2579"/>
                  </a:cubicBezTo>
                  <a:cubicBezTo>
                    <a:pt x="3082" y="2260"/>
                    <a:pt x="3493" y="1918"/>
                    <a:pt x="3881" y="1507"/>
                  </a:cubicBezTo>
                  <a:cubicBezTo>
                    <a:pt x="4269" y="1096"/>
                    <a:pt x="4657" y="616"/>
                    <a:pt x="4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2260610" y="1987989"/>
              <a:ext cx="134136" cy="96865"/>
            </a:xfrm>
            <a:custGeom>
              <a:avLst/>
              <a:gdLst/>
              <a:ahLst/>
              <a:cxnLst/>
              <a:rect l="l" t="t" r="r" b="b"/>
              <a:pathLst>
                <a:path w="4999" h="3610" extrusionOk="0">
                  <a:moveTo>
                    <a:pt x="4894" y="1"/>
                  </a:moveTo>
                  <a:cubicBezTo>
                    <a:pt x="4453" y="1"/>
                    <a:pt x="4030" y="131"/>
                    <a:pt x="3607" y="300"/>
                  </a:cubicBezTo>
                  <a:cubicBezTo>
                    <a:pt x="3173" y="482"/>
                    <a:pt x="2739" y="734"/>
                    <a:pt x="2328" y="1030"/>
                  </a:cubicBezTo>
                  <a:cubicBezTo>
                    <a:pt x="1895" y="1350"/>
                    <a:pt x="1507" y="1692"/>
                    <a:pt x="1119" y="2103"/>
                  </a:cubicBezTo>
                  <a:cubicBezTo>
                    <a:pt x="731" y="2514"/>
                    <a:pt x="343" y="2993"/>
                    <a:pt x="0" y="3610"/>
                  </a:cubicBezTo>
                  <a:cubicBezTo>
                    <a:pt x="502" y="3610"/>
                    <a:pt x="959" y="3473"/>
                    <a:pt x="1393" y="3290"/>
                  </a:cubicBezTo>
                  <a:cubicBezTo>
                    <a:pt x="1849" y="3107"/>
                    <a:pt x="2260" y="2856"/>
                    <a:pt x="2694" y="2560"/>
                  </a:cubicBezTo>
                  <a:cubicBezTo>
                    <a:pt x="3104" y="2263"/>
                    <a:pt x="3515" y="1898"/>
                    <a:pt x="3903" y="1487"/>
                  </a:cubicBezTo>
                  <a:cubicBezTo>
                    <a:pt x="4291" y="1076"/>
                    <a:pt x="4657" y="619"/>
                    <a:pt x="4999" y="3"/>
                  </a:cubicBezTo>
                  <a:cubicBezTo>
                    <a:pt x="4964" y="1"/>
                    <a:pt x="4929" y="1"/>
                    <a:pt x="4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2834483" y="1599691"/>
              <a:ext cx="134163" cy="96919"/>
            </a:xfrm>
            <a:custGeom>
              <a:avLst/>
              <a:gdLst/>
              <a:ahLst/>
              <a:cxnLst/>
              <a:rect l="l" t="t" r="r" b="b"/>
              <a:pathLst>
                <a:path w="5000" h="3612" extrusionOk="0">
                  <a:moveTo>
                    <a:pt x="4894" y="0"/>
                  </a:moveTo>
                  <a:cubicBezTo>
                    <a:pt x="4453" y="0"/>
                    <a:pt x="4030" y="130"/>
                    <a:pt x="3607" y="300"/>
                  </a:cubicBezTo>
                  <a:cubicBezTo>
                    <a:pt x="3173" y="482"/>
                    <a:pt x="2740" y="733"/>
                    <a:pt x="2329" y="1030"/>
                  </a:cubicBezTo>
                  <a:cubicBezTo>
                    <a:pt x="1895" y="1350"/>
                    <a:pt x="1507" y="1692"/>
                    <a:pt x="1119" y="2103"/>
                  </a:cubicBezTo>
                  <a:cubicBezTo>
                    <a:pt x="708" y="2514"/>
                    <a:pt x="343" y="2993"/>
                    <a:pt x="1" y="3609"/>
                  </a:cubicBezTo>
                  <a:cubicBezTo>
                    <a:pt x="37" y="3611"/>
                    <a:pt x="74" y="3612"/>
                    <a:pt x="110" y="3612"/>
                  </a:cubicBezTo>
                  <a:cubicBezTo>
                    <a:pt x="570" y="3612"/>
                    <a:pt x="991" y="3482"/>
                    <a:pt x="1393" y="3313"/>
                  </a:cubicBezTo>
                  <a:cubicBezTo>
                    <a:pt x="1849" y="3107"/>
                    <a:pt x="2260" y="2856"/>
                    <a:pt x="2694" y="2559"/>
                  </a:cubicBezTo>
                  <a:cubicBezTo>
                    <a:pt x="3105" y="2263"/>
                    <a:pt x="3516" y="1897"/>
                    <a:pt x="3904" y="1487"/>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2687493" y="1468613"/>
              <a:ext cx="134163" cy="96865"/>
            </a:xfrm>
            <a:custGeom>
              <a:avLst/>
              <a:gdLst/>
              <a:ahLst/>
              <a:cxnLst/>
              <a:rect l="l" t="t" r="r" b="b"/>
              <a:pathLst>
                <a:path w="5000" h="3610" extrusionOk="0">
                  <a:moveTo>
                    <a:pt x="4889" y="1"/>
                  </a:moveTo>
                  <a:cubicBezTo>
                    <a:pt x="4430" y="1"/>
                    <a:pt x="4009" y="131"/>
                    <a:pt x="3607" y="300"/>
                  </a:cubicBezTo>
                  <a:cubicBezTo>
                    <a:pt x="3150" y="483"/>
                    <a:pt x="2739" y="734"/>
                    <a:pt x="2306" y="1030"/>
                  </a:cubicBezTo>
                  <a:cubicBezTo>
                    <a:pt x="1895" y="1327"/>
                    <a:pt x="1484" y="1692"/>
                    <a:pt x="1096" y="2103"/>
                  </a:cubicBezTo>
                  <a:cubicBezTo>
                    <a:pt x="708" y="2514"/>
                    <a:pt x="343" y="2993"/>
                    <a:pt x="0" y="3610"/>
                  </a:cubicBezTo>
                  <a:cubicBezTo>
                    <a:pt x="480" y="3610"/>
                    <a:pt x="936" y="3473"/>
                    <a:pt x="1393" y="3290"/>
                  </a:cubicBezTo>
                  <a:cubicBezTo>
                    <a:pt x="1826" y="3108"/>
                    <a:pt x="2260" y="2856"/>
                    <a:pt x="2671" y="2560"/>
                  </a:cubicBezTo>
                  <a:cubicBezTo>
                    <a:pt x="3082" y="2263"/>
                    <a:pt x="3493" y="1898"/>
                    <a:pt x="3881" y="1487"/>
                  </a:cubicBezTo>
                  <a:cubicBezTo>
                    <a:pt x="4269" y="1076"/>
                    <a:pt x="4657" y="620"/>
                    <a:pt x="4999" y="3"/>
                  </a:cubicBezTo>
                  <a:cubicBezTo>
                    <a:pt x="4962" y="2"/>
                    <a:pt x="4926" y="1"/>
                    <a:pt x="4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2741991" y="1808531"/>
              <a:ext cx="134163" cy="96946"/>
            </a:xfrm>
            <a:custGeom>
              <a:avLst/>
              <a:gdLst/>
              <a:ahLst/>
              <a:cxnLst/>
              <a:rect l="l" t="t" r="r" b="b"/>
              <a:pathLst>
                <a:path w="5000" h="3613" extrusionOk="0">
                  <a:moveTo>
                    <a:pt x="4895" y="1"/>
                  </a:moveTo>
                  <a:cubicBezTo>
                    <a:pt x="4453" y="1"/>
                    <a:pt x="4030" y="131"/>
                    <a:pt x="3607" y="300"/>
                  </a:cubicBezTo>
                  <a:cubicBezTo>
                    <a:pt x="3174" y="506"/>
                    <a:pt x="2740" y="757"/>
                    <a:pt x="2329" y="1053"/>
                  </a:cubicBezTo>
                  <a:cubicBezTo>
                    <a:pt x="1895" y="1350"/>
                    <a:pt x="1507" y="1692"/>
                    <a:pt x="1119" y="2103"/>
                  </a:cubicBezTo>
                  <a:cubicBezTo>
                    <a:pt x="731" y="2537"/>
                    <a:pt x="343" y="2993"/>
                    <a:pt x="1" y="3610"/>
                  </a:cubicBezTo>
                  <a:cubicBezTo>
                    <a:pt x="38" y="3611"/>
                    <a:pt x="74" y="3612"/>
                    <a:pt x="111" y="3612"/>
                  </a:cubicBezTo>
                  <a:cubicBezTo>
                    <a:pt x="570" y="3612"/>
                    <a:pt x="991" y="3482"/>
                    <a:pt x="1393" y="3313"/>
                  </a:cubicBezTo>
                  <a:cubicBezTo>
                    <a:pt x="1850" y="3108"/>
                    <a:pt x="2261" y="2879"/>
                    <a:pt x="2694" y="2560"/>
                  </a:cubicBezTo>
                  <a:cubicBezTo>
                    <a:pt x="3105" y="2263"/>
                    <a:pt x="3516" y="1921"/>
                    <a:pt x="3904" y="1510"/>
                  </a:cubicBezTo>
                  <a:cubicBezTo>
                    <a:pt x="4292" y="1076"/>
                    <a:pt x="4657" y="620"/>
                    <a:pt x="5000" y="3"/>
                  </a:cubicBezTo>
                  <a:cubicBezTo>
                    <a:pt x="4964" y="2"/>
                    <a:pt x="4929" y="1"/>
                    <a:pt x="4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2542945" y="2129478"/>
              <a:ext cx="134163" cy="96865"/>
            </a:xfrm>
            <a:custGeom>
              <a:avLst/>
              <a:gdLst/>
              <a:ahLst/>
              <a:cxnLst/>
              <a:rect l="l" t="t" r="r" b="b"/>
              <a:pathLst>
                <a:path w="5000" h="3610" extrusionOk="0">
                  <a:moveTo>
                    <a:pt x="4894" y="0"/>
                  </a:moveTo>
                  <a:cubicBezTo>
                    <a:pt x="4453" y="0"/>
                    <a:pt x="4030" y="130"/>
                    <a:pt x="3607" y="300"/>
                  </a:cubicBezTo>
                  <a:cubicBezTo>
                    <a:pt x="3173" y="482"/>
                    <a:pt x="2740" y="733"/>
                    <a:pt x="2329" y="1030"/>
                  </a:cubicBezTo>
                  <a:cubicBezTo>
                    <a:pt x="1895" y="1327"/>
                    <a:pt x="1507" y="1692"/>
                    <a:pt x="1096" y="2103"/>
                  </a:cubicBezTo>
                  <a:cubicBezTo>
                    <a:pt x="708" y="2514"/>
                    <a:pt x="343" y="2993"/>
                    <a:pt x="1" y="3609"/>
                  </a:cubicBezTo>
                  <a:cubicBezTo>
                    <a:pt x="503" y="3609"/>
                    <a:pt x="959" y="3472"/>
                    <a:pt x="1393" y="3290"/>
                  </a:cubicBezTo>
                  <a:cubicBezTo>
                    <a:pt x="1827" y="3107"/>
                    <a:pt x="2260" y="2856"/>
                    <a:pt x="2694" y="2559"/>
                  </a:cubicBezTo>
                  <a:cubicBezTo>
                    <a:pt x="3105" y="2262"/>
                    <a:pt x="3516" y="1897"/>
                    <a:pt x="3904" y="1486"/>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2421070" y="1755268"/>
              <a:ext cx="134163" cy="96838"/>
            </a:xfrm>
            <a:custGeom>
              <a:avLst/>
              <a:gdLst/>
              <a:ahLst/>
              <a:cxnLst/>
              <a:rect l="l" t="t" r="r" b="b"/>
              <a:pathLst>
                <a:path w="5000" h="3609" extrusionOk="0">
                  <a:moveTo>
                    <a:pt x="4894" y="0"/>
                  </a:moveTo>
                  <a:cubicBezTo>
                    <a:pt x="4453" y="0"/>
                    <a:pt x="4030" y="130"/>
                    <a:pt x="3607" y="299"/>
                  </a:cubicBezTo>
                  <a:cubicBezTo>
                    <a:pt x="3173" y="482"/>
                    <a:pt x="2739" y="733"/>
                    <a:pt x="2329" y="1030"/>
                  </a:cubicBezTo>
                  <a:cubicBezTo>
                    <a:pt x="1918" y="1326"/>
                    <a:pt x="1507" y="1692"/>
                    <a:pt x="1119" y="2102"/>
                  </a:cubicBezTo>
                  <a:cubicBezTo>
                    <a:pt x="731" y="2513"/>
                    <a:pt x="343" y="2993"/>
                    <a:pt x="0" y="3609"/>
                  </a:cubicBezTo>
                  <a:cubicBezTo>
                    <a:pt x="503" y="3609"/>
                    <a:pt x="959" y="3472"/>
                    <a:pt x="1393" y="3289"/>
                  </a:cubicBezTo>
                  <a:cubicBezTo>
                    <a:pt x="1849" y="3107"/>
                    <a:pt x="2283" y="2856"/>
                    <a:pt x="2694" y="2559"/>
                  </a:cubicBezTo>
                  <a:cubicBezTo>
                    <a:pt x="3105" y="2262"/>
                    <a:pt x="3516" y="1897"/>
                    <a:pt x="3904" y="1486"/>
                  </a:cubicBezTo>
                  <a:cubicBezTo>
                    <a:pt x="4292" y="1075"/>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2462098" y="1488282"/>
              <a:ext cx="134163" cy="96865"/>
            </a:xfrm>
            <a:custGeom>
              <a:avLst/>
              <a:gdLst/>
              <a:ahLst/>
              <a:cxnLst/>
              <a:rect l="l" t="t" r="r" b="b"/>
              <a:pathLst>
                <a:path w="5000" h="3610" extrusionOk="0">
                  <a:moveTo>
                    <a:pt x="4999" y="1"/>
                  </a:moveTo>
                  <a:cubicBezTo>
                    <a:pt x="4497" y="1"/>
                    <a:pt x="4041" y="138"/>
                    <a:pt x="3607" y="320"/>
                  </a:cubicBezTo>
                  <a:cubicBezTo>
                    <a:pt x="3151" y="503"/>
                    <a:pt x="2740" y="754"/>
                    <a:pt x="2306" y="1051"/>
                  </a:cubicBezTo>
                  <a:cubicBezTo>
                    <a:pt x="1895" y="1347"/>
                    <a:pt x="1484" y="1713"/>
                    <a:pt x="1096" y="2123"/>
                  </a:cubicBezTo>
                  <a:cubicBezTo>
                    <a:pt x="708" y="2534"/>
                    <a:pt x="343" y="2991"/>
                    <a:pt x="1" y="3607"/>
                  </a:cubicBezTo>
                  <a:cubicBezTo>
                    <a:pt x="36" y="3609"/>
                    <a:pt x="71" y="3610"/>
                    <a:pt x="106" y="3610"/>
                  </a:cubicBezTo>
                  <a:cubicBezTo>
                    <a:pt x="547" y="3610"/>
                    <a:pt x="970" y="3480"/>
                    <a:pt x="1393" y="3310"/>
                  </a:cubicBezTo>
                  <a:cubicBezTo>
                    <a:pt x="1827" y="3128"/>
                    <a:pt x="2260" y="2877"/>
                    <a:pt x="2671" y="2580"/>
                  </a:cubicBezTo>
                  <a:cubicBezTo>
                    <a:pt x="3105" y="2260"/>
                    <a:pt x="3493" y="1918"/>
                    <a:pt x="3881" y="1507"/>
                  </a:cubicBezTo>
                  <a:cubicBezTo>
                    <a:pt x="4269" y="1096"/>
                    <a:pt x="4657" y="617"/>
                    <a:pt x="4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2513563" y="1910201"/>
              <a:ext cx="134136" cy="96865"/>
            </a:xfrm>
            <a:custGeom>
              <a:avLst/>
              <a:gdLst/>
              <a:ahLst/>
              <a:cxnLst/>
              <a:rect l="l" t="t" r="r" b="b"/>
              <a:pathLst>
                <a:path w="4999" h="3610" extrusionOk="0">
                  <a:moveTo>
                    <a:pt x="4894" y="1"/>
                  </a:moveTo>
                  <a:cubicBezTo>
                    <a:pt x="4452" y="1"/>
                    <a:pt x="4029" y="131"/>
                    <a:pt x="3606" y="300"/>
                  </a:cubicBezTo>
                  <a:cubicBezTo>
                    <a:pt x="3173" y="483"/>
                    <a:pt x="2739" y="734"/>
                    <a:pt x="2328" y="1030"/>
                  </a:cubicBezTo>
                  <a:cubicBezTo>
                    <a:pt x="1895" y="1327"/>
                    <a:pt x="1507" y="1692"/>
                    <a:pt x="1118" y="2103"/>
                  </a:cubicBezTo>
                  <a:cubicBezTo>
                    <a:pt x="730" y="2514"/>
                    <a:pt x="342" y="2971"/>
                    <a:pt x="0" y="3610"/>
                  </a:cubicBezTo>
                  <a:cubicBezTo>
                    <a:pt x="502" y="3610"/>
                    <a:pt x="959" y="3473"/>
                    <a:pt x="1392" y="3290"/>
                  </a:cubicBezTo>
                  <a:cubicBezTo>
                    <a:pt x="1849" y="3108"/>
                    <a:pt x="2260" y="2857"/>
                    <a:pt x="2693" y="2560"/>
                  </a:cubicBezTo>
                  <a:cubicBezTo>
                    <a:pt x="3104" y="2263"/>
                    <a:pt x="3515" y="1898"/>
                    <a:pt x="3903" y="1487"/>
                  </a:cubicBezTo>
                  <a:cubicBezTo>
                    <a:pt x="4291" y="1076"/>
                    <a:pt x="4656" y="620"/>
                    <a:pt x="4999" y="3"/>
                  </a:cubicBezTo>
                  <a:cubicBezTo>
                    <a:pt x="4964" y="2"/>
                    <a:pt x="4929" y="1"/>
                    <a:pt x="4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2312666" y="2171740"/>
              <a:ext cx="134163" cy="96919"/>
            </a:xfrm>
            <a:custGeom>
              <a:avLst/>
              <a:gdLst/>
              <a:ahLst/>
              <a:cxnLst/>
              <a:rect l="l" t="t" r="r" b="b"/>
              <a:pathLst>
                <a:path w="5000" h="3612" extrusionOk="0">
                  <a:moveTo>
                    <a:pt x="4894" y="0"/>
                  </a:moveTo>
                  <a:cubicBezTo>
                    <a:pt x="4453" y="0"/>
                    <a:pt x="4030" y="130"/>
                    <a:pt x="3607" y="299"/>
                  </a:cubicBezTo>
                  <a:cubicBezTo>
                    <a:pt x="3173" y="505"/>
                    <a:pt x="2739" y="756"/>
                    <a:pt x="2329" y="1053"/>
                  </a:cubicBezTo>
                  <a:cubicBezTo>
                    <a:pt x="1895" y="1349"/>
                    <a:pt x="1507" y="1692"/>
                    <a:pt x="1119" y="2103"/>
                  </a:cubicBezTo>
                  <a:cubicBezTo>
                    <a:pt x="731" y="2536"/>
                    <a:pt x="343" y="2993"/>
                    <a:pt x="0" y="3609"/>
                  </a:cubicBezTo>
                  <a:cubicBezTo>
                    <a:pt x="37" y="3611"/>
                    <a:pt x="74" y="3612"/>
                    <a:pt x="110" y="3612"/>
                  </a:cubicBezTo>
                  <a:cubicBezTo>
                    <a:pt x="569" y="3612"/>
                    <a:pt x="991" y="3482"/>
                    <a:pt x="1393" y="3312"/>
                  </a:cubicBezTo>
                  <a:cubicBezTo>
                    <a:pt x="1849" y="3107"/>
                    <a:pt x="2260" y="2879"/>
                    <a:pt x="2694" y="2559"/>
                  </a:cubicBezTo>
                  <a:cubicBezTo>
                    <a:pt x="3105" y="2262"/>
                    <a:pt x="3515" y="1920"/>
                    <a:pt x="3903" y="1509"/>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26"/>
          <p:cNvGrpSpPr/>
          <p:nvPr/>
        </p:nvGrpSpPr>
        <p:grpSpPr>
          <a:xfrm>
            <a:off x="265017" y="3204226"/>
            <a:ext cx="461197" cy="465732"/>
            <a:chOff x="6716305" y="3792763"/>
            <a:chExt cx="461197" cy="465732"/>
          </a:xfrm>
        </p:grpSpPr>
        <p:sp>
          <p:nvSpPr>
            <p:cNvPr id="1033" name="Google Shape;1033;p26"/>
            <p:cNvSpPr/>
            <p:nvPr/>
          </p:nvSpPr>
          <p:spPr>
            <a:xfrm>
              <a:off x="6716305" y="3792763"/>
              <a:ext cx="461197" cy="465732"/>
            </a:xfrm>
            <a:custGeom>
              <a:avLst/>
              <a:gdLst/>
              <a:ahLst/>
              <a:cxnLst/>
              <a:rect l="l" t="t" r="r" b="b"/>
              <a:pathLst>
                <a:path w="17188" h="17357" extrusionOk="0">
                  <a:moveTo>
                    <a:pt x="11504" y="397"/>
                  </a:moveTo>
                  <a:cubicBezTo>
                    <a:pt x="12006" y="397"/>
                    <a:pt x="12486" y="443"/>
                    <a:pt x="12942" y="534"/>
                  </a:cubicBezTo>
                  <a:cubicBezTo>
                    <a:pt x="14038" y="740"/>
                    <a:pt x="14860" y="1150"/>
                    <a:pt x="15430" y="1767"/>
                  </a:cubicBezTo>
                  <a:cubicBezTo>
                    <a:pt x="16069" y="2452"/>
                    <a:pt x="16412" y="3456"/>
                    <a:pt x="16526" y="4894"/>
                  </a:cubicBezTo>
                  <a:cubicBezTo>
                    <a:pt x="16800" y="8500"/>
                    <a:pt x="15202" y="11901"/>
                    <a:pt x="14198" y="13636"/>
                  </a:cubicBezTo>
                  <a:cubicBezTo>
                    <a:pt x="12646" y="14846"/>
                    <a:pt x="10774" y="16124"/>
                    <a:pt x="8697" y="16694"/>
                  </a:cubicBezTo>
                  <a:cubicBezTo>
                    <a:pt x="7972" y="16885"/>
                    <a:pt x="7251" y="16979"/>
                    <a:pt x="6558" y="16979"/>
                  </a:cubicBezTo>
                  <a:cubicBezTo>
                    <a:pt x="5089" y="16979"/>
                    <a:pt x="3740" y="16557"/>
                    <a:pt x="2717" y="15736"/>
                  </a:cubicBezTo>
                  <a:cubicBezTo>
                    <a:pt x="1187" y="14526"/>
                    <a:pt x="388" y="12403"/>
                    <a:pt x="617" y="10212"/>
                  </a:cubicBezTo>
                  <a:cubicBezTo>
                    <a:pt x="799" y="8340"/>
                    <a:pt x="1689" y="6400"/>
                    <a:pt x="3196" y="4620"/>
                  </a:cubicBezTo>
                  <a:cubicBezTo>
                    <a:pt x="5456" y="1972"/>
                    <a:pt x="8605" y="397"/>
                    <a:pt x="11504" y="397"/>
                  </a:cubicBezTo>
                  <a:close/>
                  <a:moveTo>
                    <a:pt x="11448" y="1"/>
                  </a:moveTo>
                  <a:cubicBezTo>
                    <a:pt x="7939" y="1"/>
                    <a:pt x="4814" y="2162"/>
                    <a:pt x="2922" y="4392"/>
                  </a:cubicBezTo>
                  <a:cubicBezTo>
                    <a:pt x="1347" y="6218"/>
                    <a:pt x="434" y="8226"/>
                    <a:pt x="229" y="10166"/>
                  </a:cubicBezTo>
                  <a:cubicBezTo>
                    <a:pt x="0" y="12495"/>
                    <a:pt x="868" y="14731"/>
                    <a:pt x="2488" y="16033"/>
                  </a:cubicBezTo>
                  <a:cubicBezTo>
                    <a:pt x="3561" y="16900"/>
                    <a:pt x="4999" y="17356"/>
                    <a:pt x="6551" y="17356"/>
                  </a:cubicBezTo>
                  <a:cubicBezTo>
                    <a:pt x="7282" y="17356"/>
                    <a:pt x="8035" y="17265"/>
                    <a:pt x="8788" y="17060"/>
                  </a:cubicBezTo>
                  <a:cubicBezTo>
                    <a:pt x="10956" y="16466"/>
                    <a:pt x="12874" y="15142"/>
                    <a:pt x="14472" y="13910"/>
                  </a:cubicBezTo>
                  <a:lnTo>
                    <a:pt x="14517" y="13864"/>
                  </a:lnTo>
                  <a:cubicBezTo>
                    <a:pt x="15522" y="12107"/>
                    <a:pt x="17188" y="8591"/>
                    <a:pt x="16914" y="4871"/>
                  </a:cubicBezTo>
                  <a:cubicBezTo>
                    <a:pt x="16823" y="3889"/>
                    <a:pt x="16617" y="2497"/>
                    <a:pt x="15704" y="1493"/>
                  </a:cubicBezTo>
                  <a:cubicBezTo>
                    <a:pt x="15088" y="831"/>
                    <a:pt x="14198" y="374"/>
                    <a:pt x="13011" y="146"/>
                  </a:cubicBezTo>
                  <a:cubicBezTo>
                    <a:pt x="12483" y="47"/>
                    <a:pt x="11962" y="1"/>
                    <a:pt x="11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034" name="Google Shape;1034;p26"/>
            <p:cNvSpPr/>
            <p:nvPr/>
          </p:nvSpPr>
          <p:spPr>
            <a:xfrm>
              <a:off x="6813681" y="3890488"/>
              <a:ext cx="270123" cy="271840"/>
            </a:xfrm>
            <a:custGeom>
              <a:avLst/>
              <a:gdLst/>
              <a:ahLst/>
              <a:cxnLst/>
              <a:rect l="l" t="t" r="r" b="b"/>
              <a:pathLst>
                <a:path w="10067" h="10131" extrusionOk="0">
                  <a:moveTo>
                    <a:pt x="6711" y="384"/>
                  </a:moveTo>
                  <a:cubicBezTo>
                    <a:pt x="6985" y="384"/>
                    <a:pt x="7259" y="407"/>
                    <a:pt x="7510" y="453"/>
                  </a:cubicBezTo>
                  <a:cubicBezTo>
                    <a:pt x="8126" y="567"/>
                    <a:pt x="8583" y="795"/>
                    <a:pt x="8902" y="1138"/>
                  </a:cubicBezTo>
                  <a:cubicBezTo>
                    <a:pt x="9245" y="1526"/>
                    <a:pt x="9450" y="2074"/>
                    <a:pt x="9519" y="2895"/>
                  </a:cubicBezTo>
                  <a:cubicBezTo>
                    <a:pt x="9678" y="4927"/>
                    <a:pt x="8765" y="6867"/>
                    <a:pt x="8195" y="7871"/>
                  </a:cubicBezTo>
                  <a:cubicBezTo>
                    <a:pt x="7305" y="8556"/>
                    <a:pt x="6255" y="9286"/>
                    <a:pt x="5068" y="9606"/>
                  </a:cubicBezTo>
                  <a:cubicBezTo>
                    <a:pt x="4660" y="9715"/>
                    <a:pt x="4255" y="9768"/>
                    <a:pt x="3865" y="9768"/>
                  </a:cubicBezTo>
                  <a:cubicBezTo>
                    <a:pt x="3031" y="9768"/>
                    <a:pt x="2265" y="9524"/>
                    <a:pt x="1690" y="9058"/>
                  </a:cubicBezTo>
                  <a:cubicBezTo>
                    <a:pt x="845" y="8373"/>
                    <a:pt x="389" y="7186"/>
                    <a:pt x="503" y="5954"/>
                  </a:cubicBezTo>
                  <a:cubicBezTo>
                    <a:pt x="617" y="4904"/>
                    <a:pt x="1142" y="3808"/>
                    <a:pt x="1986" y="2781"/>
                  </a:cubicBezTo>
                  <a:cubicBezTo>
                    <a:pt x="3265" y="1275"/>
                    <a:pt x="5045" y="384"/>
                    <a:pt x="6711" y="384"/>
                  </a:cubicBezTo>
                  <a:close/>
                  <a:moveTo>
                    <a:pt x="6648" y="1"/>
                  </a:moveTo>
                  <a:cubicBezTo>
                    <a:pt x="4605" y="1"/>
                    <a:pt x="2802" y="1242"/>
                    <a:pt x="1690" y="2553"/>
                  </a:cubicBezTo>
                  <a:cubicBezTo>
                    <a:pt x="799" y="3626"/>
                    <a:pt x="252" y="4790"/>
                    <a:pt x="137" y="5908"/>
                  </a:cubicBezTo>
                  <a:cubicBezTo>
                    <a:pt x="1" y="7278"/>
                    <a:pt x="503" y="8602"/>
                    <a:pt x="1461" y="9355"/>
                  </a:cubicBezTo>
                  <a:cubicBezTo>
                    <a:pt x="2100" y="9880"/>
                    <a:pt x="2945" y="10131"/>
                    <a:pt x="3858" y="10131"/>
                  </a:cubicBezTo>
                  <a:cubicBezTo>
                    <a:pt x="4292" y="10131"/>
                    <a:pt x="4725" y="10085"/>
                    <a:pt x="5159" y="9971"/>
                  </a:cubicBezTo>
                  <a:cubicBezTo>
                    <a:pt x="6414" y="9629"/>
                    <a:pt x="7533" y="8853"/>
                    <a:pt x="8446" y="8145"/>
                  </a:cubicBezTo>
                  <a:lnTo>
                    <a:pt x="8492" y="8099"/>
                  </a:lnTo>
                  <a:cubicBezTo>
                    <a:pt x="9085" y="7072"/>
                    <a:pt x="10066" y="5041"/>
                    <a:pt x="9884" y="2872"/>
                  </a:cubicBezTo>
                  <a:cubicBezTo>
                    <a:pt x="9838" y="2302"/>
                    <a:pt x="9724" y="1480"/>
                    <a:pt x="9176" y="887"/>
                  </a:cubicBezTo>
                  <a:cubicBezTo>
                    <a:pt x="8811" y="476"/>
                    <a:pt x="8286" y="225"/>
                    <a:pt x="7579" y="88"/>
                  </a:cubicBezTo>
                  <a:cubicBezTo>
                    <a:pt x="7264" y="28"/>
                    <a:pt x="6953" y="1"/>
                    <a:pt x="6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035" name="Google Shape;1035;p26"/>
            <p:cNvSpPr/>
            <p:nvPr/>
          </p:nvSpPr>
          <p:spPr>
            <a:xfrm>
              <a:off x="6878617" y="3955397"/>
              <a:ext cx="142105" cy="143232"/>
            </a:xfrm>
            <a:custGeom>
              <a:avLst/>
              <a:gdLst/>
              <a:ahLst/>
              <a:cxnLst/>
              <a:rect l="l" t="t" r="r" b="b"/>
              <a:pathLst>
                <a:path w="5296" h="5338" extrusionOk="0">
                  <a:moveTo>
                    <a:pt x="3492" y="385"/>
                  </a:moveTo>
                  <a:cubicBezTo>
                    <a:pt x="3629" y="385"/>
                    <a:pt x="3766" y="385"/>
                    <a:pt x="3903" y="408"/>
                  </a:cubicBezTo>
                  <a:cubicBezTo>
                    <a:pt x="4177" y="476"/>
                    <a:pt x="4405" y="590"/>
                    <a:pt x="4542" y="727"/>
                  </a:cubicBezTo>
                  <a:cubicBezTo>
                    <a:pt x="4702" y="910"/>
                    <a:pt x="4793" y="1184"/>
                    <a:pt x="4839" y="1572"/>
                  </a:cubicBezTo>
                  <a:cubicBezTo>
                    <a:pt x="4907" y="2576"/>
                    <a:pt x="4474" y="3535"/>
                    <a:pt x="4177" y="4037"/>
                  </a:cubicBezTo>
                  <a:cubicBezTo>
                    <a:pt x="3743" y="4357"/>
                    <a:pt x="3218" y="4722"/>
                    <a:pt x="2648" y="4882"/>
                  </a:cubicBezTo>
                  <a:cubicBezTo>
                    <a:pt x="2449" y="4933"/>
                    <a:pt x="2250" y="4959"/>
                    <a:pt x="2058" y="4959"/>
                  </a:cubicBezTo>
                  <a:cubicBezTo>
                    <a:pt x="1655" y="4959"/>
                    <a:pt x="1283" y="4847"/>
                    <a:pt x="1004" y="4630"/>
                  </a:cubicBezTo>
                  <a:cubicBezTo>
                    <a:pt x="616" y="4288"/>
                    <a:pt x="388" y="3717"/>
                    <a:pt x="457" y="3124"/>
                  </a:cubicBezTo>
                  <a:cubicBezTo>
                    <a:pt x="525" y="2462"/>
                    <a:pt x="890" y="1914"/>
                    <a:pt x="1164" y="1572"/>
                  </a:cubicBezTo>
                  <a:cubicBezTo>
                    <a:pt x="1803" y="819"/>
                    <a:pt x="2693" y="385"/>
                    <a:pt x="3492" y="385"/>
                  </a:cubicBezTo>
                  <a:close/>
                  <a:moveTo>
                    <a:pt x="3493" y="0"/>
                  </a:moveTo>
                  <a:cubicBezTo>
                    <a:pt x="2412" y="0"/>
                    <a:pt x="1468" y="643"/>
                    <a:pt x="890" y="1321"/>
                  </a:cubicBezTo>
                  <a:cubicBezTo>
                    <a:pt x="411" y="1891"/>
                    <a:pt x="137" y="2485"/>
                    <a:pt x="68" y="3101"/>
                  </a:cubicBezTo>
                  <a:cubicBezTo>
                    <a:pt x="0" y="3809"/>
                    <a:pt x="274" y="4516"/>
                    <a:pt x="776" y="4927"/>
                  </a:cubicBezTo>
                  <a:cubicBezTo>
                    <a:pt x="1118" y="5201"/>
                    <a:pt x="1575" y="5338"/>
                    <a:pt x="2054" y="5338"/>
                  </a:cubicBezTo>
                  <a:cubicBezTo>
                    <a:pt x="2283" y="5338"/>
                    <a:pt x="2511" y="5315"/>
                    <a:pt x="2739" y="5247"/>
                  </a:cubicBezTo>
                  <a:cubicBezTo>
                    <a:pt x="3401" y="5064"/>
                    <a:pt x="3972" y="4676"/>
                    <a:pt x="4451" y="4311"/>
                  </a:cubicBezTo>
                  <a:lnTo>
                    <a:pt x="4497" y="4242"/>
                  </a:lnTo>
                  <a:cubicBezTo>
                    <a:pt x="4793" y="3717"/>
                    <a:pt x="5295" y="2667"/>
                    <a:pt x="5204" y="1549"/>
                  </a:cubicBezTo>
                  <a:cubicBezTo>
                    <a:pt x="5181" y="1229"/>
                    <a:pt x="5113" y="796"/>
                    <a:pt x="4816" y="476"/>
                  </a:cubicBezTo>
                  <a:cubicBezTo>
                    <a:pt x="4634" y="271"/>
                    <a:pt x="4337" y="111"/>
                    <a:pt x="3972" y="43"/>
                  </a:cubicBezTo>
                  <a:cubicBezTo>
                    <a:pt x="3810" y="14"/>
                    <a:pt x="3650" y="0"/>
                    <a:pt x="3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1036" name="Google Shape;1036;p26"/>
          <p:cNvSpPr/>
          <p:nvPr/>
        </p:nvSpPr>
        <p:spPr>
          <a:xfrm>
            <a:off x="4449726" y="4357827"/>
            <a:ext cx="672774" cy="604955"/>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037"/>
        <p:cNvGrpSpPr/>
        <p:nvPr/>
      </p:nvGrpSpPr>
      <p:grpSpPr>
        <a:xfrm>
          <a:off x="0" y="0"/>
          <a:ext cx="0" cy="0"/>
          <a:chOff x="0" y="0"/>
          <a:chExt cx="0" cy="0"/>
        </a:xfrm>
      </p:grpSpPr>
      <p:sp>
        <p:nvSpPr>
          <p:cNvPr id="1038" name="Google Shape;1038;p27"/>
          <p:cNvSpPr/>
          <p:nvPr/>
        </p:nvSpPr>
        <p:spPr>
          <a:xfrm>
            <a:off x="670632" y="2656"/>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7"/>
          <p:cNvGrpSpPr/>
          <p:nvPr/>
        </p:nvGrpSpPr>
        <p:grpSpPr>
          <a:xfrm>
            <a:off x="575371" y="592713"/>
            <a:ext cx="757650" cy="905929"/>
            <a:chOff x="2210996" y="1468613"/>
            <a:chExt cx="757650" cy="905929"/>
          </a:xfrm>
        </p:grpSpPr>
        <p:sp>
          <p:nvSpPr>
            <p:cNvPr id="1040" name="Google Shape;1040;p27"/>
            <p:cNvSpPr/>
            <p:nvPr/>
          </p:nvSpPr>
          <p:spPr>
            <a:xfrm>
              <a:off x="2743628" y="2295520"/>
              <a:ext cx="4535" cy="5527"/>
            </a:xfrm>
            <a:custGeom>
              <a:avLst/>
              <a:gdLst/>
              <a:ahLst/>
              <a:cxnLst/>
              <a:rect l="l" t="t" r="r" b="b"/>
              <a:pathLst>
                <a:path w="169" h="206" extrusionOk="0">
                  <a:moveTo>
                    <a:pt x="31" y="0"/>
                  </a:moveTo>
                  <a:lnTo>
                    <a:pt x="31" y="0"/>
                  </a:lnTo>
                  <a:cubicBezTo>
                    <a:pt x="1" y="183"/>
                    <a:pt x="31" y="193"/>
                    <a:pt x="82" y="193"/>
                  </a:cubicBezTo>
                  <a:cubicBezTo>
                    <a:pt x="88" y="193"/>
                    <a:pt x="95" y="193"/>
                    <a:pt x="102" y="193"/>
                  </a:cubicBezTo>
                  <a:cubicBezTo>
                    <a:pt x="122" y="193"/>
                    <a:pt x="145" y="194"/>
                    <a:pt x="168" y="206"/>
                  </a:cubicBezTo>
                  <a:lnTo>
                    <a:pt x="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7"/>
            <p:cNvSpPr/>
            <p:nvPr/>
          </p:nvSpPr>
          <p:spPr>
            <a:xfrm>
              <a:off x="2474977" y="1957426"/>
              <a:ext cx="1851" cy="644"/>
            </a:xfrm>
            <a:custGeom>
              <a:avLst/>
              <a:gdLst/>
              <a:ahLst/>
              <a:cxnLst/>
              <a:rect l="l" t="t" r="r" b="b"/>
              <a:pathLst>
                <a:path w="69" h="24" extrusionOk="0">
                  <a:moveTo>
                    <a:pt x="23" y="1"/>
                  </a:moveTo>
                  <a:lnTo>
                    <a:pt x="23" y="1"/>
                  </a:lnTo>
                  <a:cubicBezTo>
                    <a:pt x="0" y="24"/>
                    <a:pt x="23" y="24"/>
                    <a:pt x="69" y="24"/>
                  </a:cubicBezTo>
                  <a:cubicBezTo>
                    <a:pt x="46" y="1"/>
                    <a:pt x="23"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7"/>
            <p:cNvSpPr/>
            <p:nvPr/>
          </p:nvSpPr>
          <p:spPr>
            <a:xfrm>
              <a:off x="2310814" y="1909825"/>
              <a:ext cx="6762" cy="483"/>
            </a:xfrm>
            <a:custGeom>
              <a:avLst/>
              <a:gdLst/>
              <a:ahLst/>
              <a:cxnLst/>
              <a:rect l="l" t="t" r="r" b="b"/>
              <a:pathLst>
                <a:path w="252" h="18" extrusionOk="0">
                  <a:moveTo>
                    <a:pt x="161" y="0"/>
                  </a:moveTo>
                  <a:cubicBezTo>
                    <a:pt x="121" y="0"/>
                    <a:pt x="69" y="6"/>
                    <a:pt x="1" y="17"/>
                  </a:cubicBezTo>
                  <a:lnTo>
                    <a:pt x="252" y="17"/>
                  </a:lnTo>
                  <a:cubicBezTo>
                    <a:pt x="229" y="6"/>
                    <a:pt x="20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7"/>
            <p:cNvSpPr/>
            <p:nvPr/>
          </p:nvSpPr>
          <p:spPr>
            <a:xfrm>
              <a:off x="2739951" y="2056010"/>
              <a:ext cx="2683" cy="1905"/>
            </a:xfrm>
            <a:custGeom>
              <a:avLst/>
              <a:gdLst/>
              <a:ahLst/>
              <a:cxnLst/>
              <a:rect l="l" t="t" r="r" b="b"/>
              <a:pathLst>
                <a:path w="100" h="71" extrusionOk="0">
                  <a:moveTo>
                    <a:pt x="17" y="1"/>
                  </a:moveTo>
                  <a:cubicBezTo>
                    <a:pt x="1" y="1"/>
                    <a:pt x="41" y="26"/>
                    <a:pt x="100" y="70"/>
                  </a:cubicBezTo>
                  <a:cubicBezTo>
                    <a:pt x="100" y="47"/>
                    <a:pt x="100" y="47"/>
                    <a:pt x="100" y="25"/>
                  </a:cubicBezTo>
                  <a:cubicBezTo>
                    <a:pt x="51" y="8"/>
                    <a:pt x="26"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7"/>
            <p:cNvSpPr/>
            <p:nvPr/>
          </p:nvSpPr>
          <p:spPr>
            <a:xfrm>
              <a:off x="2760988" y="2132027"/>
              <a:ext cx="644" cy="1207"/>
            </a:xfrm>
            <a:custGeom>
              <a:avLst/>
              <a:gdLst/>
              <a:ahLst/>
              <a:cxnLst/>
              <a:rect l="l" t="t" r="r" b="b"/>
              <a:pathLst>
                <a:path w="24" h="45" extrusionOk="0">
                  <a:moveTo>
                    <a:pt x="0" y="0"/>
                  </a:moveTo>
                  <a:cubicBezTo>
                    <a:pt x="0" y="23"/>
                    <a:pt x="1" y="45"/>
                    <a:pt x="23" y="45"/>
                  </a:cubicBezTo>
                  <a:cubicBezTo>
                    <a:pt x="1" y="22"/>
                    <a:pt x="0" y="2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7"/>
            <p:cNvSpPr/>
            <p:nvPr/>
          </p:nvSpPr>
          <p:spPr>
            <a:xfrm>
              <a:off x="2748135" y="2301020"/>
              <a:ext cx="617" cy="644"/>
            </a:xfrm>
            <a:custGeom>
              <a:avLst/>
              <a:gdLst/>
              <a:ahLst/>
              <a:cxnLst/>
              <a:rect l="l" t="t" r="r" b="b"/>
              <a:pathLst>
                <a:path w="23" h="24" extrusionOk="0">
                  <a:moveTo>
                    <a:pt x="0" y="1"/>
                  </a:moveTo>
                  <a:lnTo>
                    <a:pt x="23" y="24"/>
                  </a:lnTo>
                  <a:cubicBezTo>
                    <a:pt x="23"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7"/>
            <p:cNvSpPr/>
            <p:nvPr/>
          </p:nvSpPr>
          <p:spPr>
            <a:xfrm>
              <a:off x="2276522" y="1901077"/>
              <a:ext cx="7379" cy="3703"/>
            </a:xfrm>
            <a:custGeom>
              <a:avLst/>
              <a:gdLst/>
              <a:ahLst/>
              <a:cxnLst/>
              <a:rect l="l" t="t" r="r" b="b"/>
              <a:pathLst>
                <a:path w="275" h="138" extrusionOk="0">
                  <a:moveTo>
                    <a:pt x="1" y="1"/>
                  </a:moveTo>
                  <a:lnTo>
                    <a:pt x="160" y="138"/>
                  </a:lnTo>
                  <a:lnTo>
                    <a:pt x="275" y="9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7"/>
            <p:cNvSpPr/>
            <p:nvPr/>
          </p:nvSpPr>
          <p:spPr>
            <a:xfrm>
              <a:off x="2263052" y="1903546"/>
              <a:ext cx="6145" cy="6762"/>
            </a:xfrm>
            <a:custGeom>
              <a:avLst/>
              <a:gdLst/>
              <a:ahLst/>
              <a:cxnLst/>
              <a:rect l="l" t="t" r="r" b="b"/>
              <a:pathLst>
                <a:path w="229" h="252" extrusionOk="0">
                  <a:moveTo>
                    <a:pt x="183" y="0"/>
                  </a:moveTo>
                  <a:lnTo>
                    <a:pt x="1" y="229"/>
                  </a:lnTo>
                  <a:cubicBezTo>
                    <a:pt x="29" y="219"/>
                    <a:pt x="65" y="214"/>
                    <a:pt x="101" y="214"/>
                  </a:cubicBezTo>
                  <a:cubicBezTo>
                    <a:pt x="152" y="214"/>
                    <a:pt x="202" y="225"/>
                    <a:pt x="229" y="251"/>
                  </a:cubicBez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7"/>
            <p:cNvSpPr/>
            <p:nvPr/>
          </p:nvSpPr>
          <p:spPr>
            <a:xfrm>
              <a:off x="2727313" y="2362897"/>
              <a:ext cx="7781" cy="11645"/>
            </a:xfrm>
            <a:custGeom>
              <a:avLst/>
              <a:gdLst/>
              <a:ahLst/>
              <a:cxnLst/>
              <a:rect l="l" t="t" r="r" b="b"/>
              <a:pathLst>
                <a:path w="290" h="434" extrusionOk="0">
                  <a:moveTo>
                    <a:pt x="23" y="0"/>
                  </a:moveTo>
                  <a:cubicBezTo>
                    <a:pt x="5" y="109"/>
                    <a:pt x="16" y="233"/>
                    <a:pt x="9" y="348"/>
                  </a:cubicBezTo>
                  <a:lnTo>
                    <a:pt x="9" y="348"/>
                  </a:lnTo>
                  <a:cubicBezTo>
                    <a:pt x="59" y="111"/>
                    <a:pt x="289" y="0"/>
                    <a:pt x="23" y="0"/>
                  </a:cubicBezTo>
                  <a:close/>
                  <a:moveTo>
                    <a:pt x="9" y="348"/>
                  </a:moveTo>
                  <a:cubicBezTo>
                    <a:pt x="3" y="375"/>
                    <a:pt x="0" y="404"/>
                    <a:pt x="0" y="434"/>
                  </a:cubicBezTo>
                  <a:cubicBezTo>
                    <a:pt x="5" y="406"/>
                    <a:pt x="7" y="377"/>
                    <a:pt x="9" y="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7"/>
            <p:cNvSpPr/>
            <p:nvPr/>
          </p:nvSpPr>
          <p:spPr>
            <a:xfrm>
              <a:off x="2607263" y="1706271"/>
              <a:ext cx="134163" cy="96919"/>
            </a:xfrm>
            <a:custGeom>
              <a:avLst/>
              <a:gdLst/>
              <a:ahLst/>
              <a:cxnLst/>
              <a:rect l="l" t="t" r="r" b="b"/>
              <a:pathLst>
                <a:path w="5000" h="3612" extrusionOk="0">
                  <a:moveTo>
                    <a:pt x="4894" y="0"/>
                  </a:moveTo>
                  <a:cubicBezTo>
                    <a:pt x="4453" y="0"/>
                    <a:pt x="4030" y="130"/>
                    <a:pt x="3607" y="299"/>
                  </a:cubicBezTo>
                  <a:cubicBezTo>
                    <a:pt x="3173" y="505"/>
                    <a:pt x="2739" y="756"/>
                    <a:pt x="2329" y="1052"/>
                  </a:cubicBezTo>
                  <a:cubicBezTo>
                    <a:pt x="1918" y="1349"/>
                    <a:pt x="1507" y="1692"/>
                    <a:pt x="1119" y="2102"/>
                  </a:cubicBezTo>
                  <a:cubicBezTo>
                    <a:pt x="731" y="2536"/>
                    <a:pt x="343" y="2993"/>
                    <a:pt x="0" y="3609"/>
                  </a:cubicBezTo>
                  <a:cubicBezTo>
                    <a:pt x="37" y="3611"/>
                    <a:pt x="74" y="3611"/>
                    <a:pt x="110" y="3611"/>
                  </a:cubicBezTo>
                  <a:cubicBezTo>
                    <a:pt x="569" y="3611"/>
                    <a:pt x="991" y="3481"/>
                    <a:pt x="1393" y="3312"/>
                  </a:cubicBezTo>
                  <a:cubicBezTo>
                    <a:pt x="1849" y="3107"/>
                    <a:pt x="2283" y="2879"/>
                    <a:pt x="2694" y="2559"/>
                  </a:cubicBezTo>
                  <a:cubicBezTo>
                    <a:pt x="3105" y="2262"/>
                    <a:pt x="3515" y="1920"/>
                    <a:pt x="3903" y="1509"/>
                  </a:cubicBezTo>
                  <a:cubicBezTo>
                    <a:pt x="4291" y="1075"/>
                    <a:pt x="4680" y="619"/>
                    <a:pt x="4999" y="3"/>
                  </a:cubicBezTo>
                  <a:cubicBezTo>
                    <a:pt x="4964" y="1"/>
                    <a:pt x="4929" y="0"/>
                    <a:pt x="4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7"/>
            <p:cNvSpPr/>
            <p:nvPr/>
          </p:nvSpPr>
          <p:spPr>
            <a:xfrm>
              <a:off x="2210996" y="1770643"/>
              <a:ext cx="134163" cy="96865"/>
            </a:xfrm>
            <a:custGeom>
              <a:avLst/>
              <a:gdLst/>
              <a:ahLst/>
              <a:cxnLst/>
              <a:rect l="l" t="t" r="r" b="b"/>
              <a:pathLst>
                <a:path w="5000" h="3610" extrusionOk="0">
                  <a:moveTo>
                    <a:pt x="4999" y="0"/>
                  </a:moveTo>
                  <a:cubicBezTo>
                    <a:pt x="4497" y="0"/>
                    <a:pt x="4040" y="137"/>
                    <a:pt x="3607" y="320"/>
                  </a:cubicBezTo>
                  <a:cubicBezTo>
                    <a:pt x="3150" y="502"/>
                    <a:pt x="2717" y="753"/>
                    <a:pt x="2306" y="1050"/>
                  </a:cubicBezTo>
                  <a:cubicBezTo>
                    <a:pt x="1895" y="1347"/>
                    <a:pt x="1484" y="1712"/>
                    <a:pt x="1096" y="2123"/>
                  </a:cubicBezTo>
                  <a:cubicBezTo>
                    <a:pt x="708" y="2534"/>
                    <a:pt x="320" y="2990"/>
                    <a:pt x="0" y="3607"/>
                  </a:cubicBezTo>
                  <a:cubicBezTo>
                    <a:pt x="36" y="3608"/>
                    <a:pt x="71" y="3609"/>
                    <a:pt x="105" y="3609"/>
                  </a:cubicBezTo>
                  <a:cubicBezTo>
                    <a:pt x="547" y="3609"/>
                    <a:pt x="970" y="3479"/>
                    <a:pt x="1393" y="3310"/>
                  </a:cubicBezTo>
                  <a:cubicBezTo>
                    <a:pt x="1826" y="3127"/>
                    <a:pt x="2260" y="2876"/>
                    <a:pt x="2671" y="2579"/>
                  </a:cubicBezTo>
                  <a:cubicBezTo>
                    <a:pt x="3082" y="2260"/>
                    <a:pt x="3493" y="1918"/>
                    <a:pt x="3881" y="1507"/>
                  </a:cubicBezTo>
                  <a:cubicBezTo>
                    <a:pt x="4269" y="1096"/>
                    <a:pt x="4657" y="616"/>
                    <a:pt x="4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7"/>
            <p:cNvSpPr/>
            <p:nvPr/>
          </p:nvSpPr>
          <p:spPr>
            <a:xfrm>
              <a:off x="2260610" y="1987989"/>
              <a:ext cx="134136" cy="96865"/>
            </a:xfrm>
            <a:custGeom>
              <a:avLst/>
              <a:gdLst/>
              <a:ahLst/>
              <a:cxnLst/>
              <a:rect l="l" t="t" r="r" b="b"/>
              <a:pathLst>
                <a:path w="4999" h="3610" extrusionOk="0">
                  <a:moveTo>
                    <a:pt x="4894" y="1"/>
                  </a:moveTo>
                  <a:cubicBezTo>
                    <a:pt x="4453" y="1"/>
                    <a:pt x="4030" y="131"/>
                    <a:pt x="3607" y="300"/>
                  </a:cubicBezTo>
                  <a:cubicBezTo>
                    <a:pt x="3173" y="482"/>
                    <a:pt x="2739" y="734"/>
                    <a:pt x="2328" y="1030"/>
                  </a:cubicBezTo>
                  <a:cubicBezTo>
                    <a:pt x="1895" y="1350"/>
                    <a:pt x="1507" y="1692"/>
                    <a:pt x="1119" y="2103"/>
                  </a:cubicBezTo>
                  <a:cubicBezTo>
                    <a:pt x="731" y="2514"/>
                    <a:pt x="343" y="2993"/>
                    <a:pt x="0" y="3610"/>
                  </a:cubicBezTo>
                  <a:cubicBezTo>
                    <a:pt x="502" y="3610"/>
                    <a:pt x="959" y="3473"/>
                    <a:pt x="1393" y="3290"/>
                  </a:cubicBezTo>
                  <a:cubicBezTo>
                    <a:pt x="1849" y="3107"/>
                    <a:pt x="2260" y="2856"/>
                    <a:pt x="2694" y="2560"/>
                  </a:cubicBezTo>
                  <a:cubicBezTo>
                    <a:pt x="3104" y="2263"/>
                    <a:pt x="3515" y="1898"/>
                    <a:pt x="3903" y="1487"/>
                  </a:cubicBezTo>
                  <a:cubicBezTo>
                    <a:pt x="4291" y="1076"/>
                    <a:pt x="4657" y="619"/>
                    <a:pt x="4999" y="3"/>
                  </a:cubicBezTo>
                  <a:cubicBezTo>
                    <a:pt x="4964" y="1"/>
                    <a:pt x="492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7"/>
            <p:cNvSpPr/>
            <p:nvPr/>
          </p:nvSpPr>
          <p:spPr>
            <a:xfrm>
              <a:off x="2834483" y="1599691"/>
              <a:ext cx="134163" cy="96919"/>
            </a:xfrm>
            <a:custGeom>
              <a:avLst/>
              <a:gdLst/>
              <a:ahLst/>
              <a:cxnLst/>
              <a:rect l="l" t="t" r="r" b="b"/>
              <a:pathLst>
                <a:path w="5000" h="3612" extrusionOk="0">
                  <a:moveTo>
                    <a:pt x="4894" y="0"/>
                  </a:moveTo>
                  <a:cubicBezTo>
                    <a:pt x="4453" y="0"/>
                    <a:pt x="4030" y="130"/>
                    <a:pt x="3607" y="300"/>
                  </a:cubicBezTo>
                  <a:cubicBezTo>
                    <a:pt x="3173" y="482"/>
                    <a:pt x="2740" y="733"/>
                    <a:pt x="2329" y="1030"/>
                  </a:cubicBezTo>
                  <a:cubicBezTo>
                    <a:pt x="1895" y="1350"/>
                    <a:pt x="1507" y="1692"/>
                    <a:pt x="1119" y="2103"/>
                  </a:cubicBezTo>
                  <a:cubicBezTo>
                    <a:pt x="708" y="2514"/>
                    <a:pt x="343" y="2993"/>
                    <a:pt x="1" y="3609"/>
                  </a:cubicBezTo>
                  <a:cubicBezTo>
                    <a:pt x="37" y="3611"/>
                    <a:pt x="74" y="3612"/>
                    <a:pt x="110" y="3612"/>
                  </a:cubicBezTo>
                  <a:cubicBezTo>
                    <a:pt x="570" y="3612"/>
                    <a:pt x="991" y="3482"/>
                    <a:pt x="1393" y="3313"/>
                  </a:cubicBezTo>
                  <a:cubicBezTo>
                    <a:pt x="1849" y="3107"/>
                    <a:pt x="2260" y="2856"/>
                    <a:pt x="2694" y="2559"/>
                  </a:cubicBezTo>
                  <a:cubicBezTo>
                    <a:pt x="3105" y="2263"/>
                    <a:pt x="3516" y="1897"/>
                    <a:pt x="3904" y="1487"/>
                  </a:cubicBezTo>
                  <a:cubicBezTo>
                    <a:pt x="4292" y="1076"/>
                    <a:pt x="4657" y="619"/>
                    <a:pt x="4999" y="3"/>
                  </a:cubicBezTo>
                  <a:cubicBezTo>
                    <a:pt x="4964" y="1"/>
                    <a:pt x="4929" y="0"/>
                    <a:pt x="4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7"/>
            <p:cNvSpPr/>
            <p:nvPr/>
          </p:nvSpPr>
          <p:spPr>
            <a:xfrm>
              <a:off x="2687493" y="1468613"/>
              <a:ext cx="134163" cy="96865"/>
            </a:xfrm>
            <a:custGeom>
              <a:avLst/>
              <a:gdLst/>
              <a:ahLst/>
              <a:cxnLst/>
              <a:rect l="l" t="t" r="r" b="b"/>
              <a:pathLst>
                <a:path w="5000" h="3610" extrusionOk="0">
                  <a:moveTo>
                    <a:pt x="4889" y="1"/>
                  </a:moveTo>
                  <a:cubicBezTo>
                    <a:pt x="4430" y="1"/>
                    <a:pt x="4009" y="131"/>
                    <a:pt x="3607" y="300"/>
                  </a:cubicBezTo>
                  <a:cubicBezTo>
                    <a:pt x="3150" y="483"/>
                    <a:pt x="2739" y="734"/>
                    <a:pt x="2306" y="1030"/>
                  </a:cubicBezTo>
                  <a:cubicBezTo>
                    <a:pt x="1895" y="1327"/>
                    <a:pt x="1484" y="1692"/>
                    <a:pt x="1096" y="2103"/>
                  </a:cubicBezTo>
                  <a:cubicBezTo>
                    <a:pt x="708" y="2514"/>
                    <a:pt x="343" y="2993"/>
                    <a:pt x="0" y="3610"/>
                  </a:cubicBezTo>
                  <a:cubicBezTo>
                    <a:pt x="480" y="3610"/>
                    <a:pt x="936" y="3473"/>
                    <a:pt x="1393" y="3290"/>
                  </a:cubicBezTo>
                  <a:cubicBezTo>
                    <a:pt x="1826" y="3108"/>
                    <a:pt x="2260" y="2856"/>
                    <a:pt x="2671" y="2560"/>
                  </a:cubicBezTo>
                  <a:cubicBezTo>
                    <a:pt x="3082" y="2263"/>
                    <a:pt x="3493" y="1898"/>
                    <a:pt x="3881" y="1487"/>
                  </a:cubicBezTo>
                  <a:cubicBezTo>
                    <a:pt x="4269" y="1076"/>
                    <a:pt x="4657" y="620"/>
                    <a:pt x="4999" y="3"/>
                  </a:cubicBezTo>
                  <a:cubicBezTo>
                    <a:pt x="4962" y="2"/>
                    <a:pt x="4926" y="1"/>
                    <a:pt x="4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7"/>
            <p:cNvSpPr/>
            <p:nvPr/>
          </p:nvSpPr>
          <p:spPr>
            <a:xfrm>
              <a:off x="2741991" y="1808531"/>
              <a:ext cx="134163" cy="96946"/>
            </a:xfrm>
            <a:custGeom>
              <a:avLst/>
              <a:gdLst/>
              <a:ahLst/>
              <a:cxnLst/>
              <a:rect l="l" t="t" r="r" b="b"/>
              <a:pathLst>
                <a:path w="5000" h="3613" extrusionOk="0">
                  <a:moveTo>
                    <a:pt x="4895" y="1"/>
                  </a:moveTo>
                  <a:cubicBezTo>
                    <a:pt x="4453" y="1"/>
                    <a:pt x="4030" y="131"/>
                    <a:pt x="3607" y="300"/>
                  </a:cubicBezTo>
                  <a:cubicBezTo>
                    <a:pt x="3174" y="506"/>
                    <a:pt x="2740" y="757"/>
                    <a:pt x="2329" y="1053"/>
                  </a:cubicBezTo>
                  <a:cubicBezTo>
                    <a:pt x="1895" y="1350"/>
                    <a:pt x="1507" y="1692"/>
                    <a:pt x="1119" y="2103"/>
                  </a:cubicBezTo>
                  <a:cubicBezTo>
                    <a:pt x="731" y="2537"/>
                    <a:pt x="343" y="2993"/>
                    <a:pt x="1" y="3610"/>
                  </a:cubicBezTo>
                  <a:cubicBezTo>
                    <a:pt x="38" y="3611"/>
                    <a:pt x="74" y="3612"/>
                    <a:pt x="111" y="3612"/>
                  </a:cubicBezTo>
                  <a:cubicBezTo>
                    <a:pt x="570" y="3612"/>
                    <a:pt x="991" y="3482"/>
                    <a:pt x="1393" y="3313"/>
                  </a:cubicBezTo>
                  <a:cubicBezTo>
                    <a:pt x="1850" y="3108"/>
                    <a:pt x="2261" y="2879"/>
                    <a:pt x="2694" y="2560"/>
                  </a:cubicBezTo>
                  <a:cubicBezTo>
                    <a:pt x="3105" y="2263"/>
                    <a:pt x="3516" y="1921"/>
                    <a:pt x="3904" y="1510"/>
                  </a:cubicBezTo>
                  <a:cubicBezTo>
                    <a:pt x="4292" y="1076"/>
                    <a:pt x="4657" y="620"/>
                    <a:pt x="5000" y="3"/>
                  </a:cubicBezTo>
                  <a:cubicBezTo>
                    <a:pt x="4964" y="2"/>
                    <a:pt x="4929" y="1"/>
                    <a:pt x="4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7"/>
            <p:cNvSpPr/>
            <p:nvPr/>
          </p:nvSpPr>
          <p:spPr>
            <a:xfrm>
              <a:off x="2542945" y="2129478"/>
              <a:ext cx="134163" cy="96865"/>
            </a:xfrm>
            <a:custGeom>
              <a:avLst/>
              <a:gdLst/>
              <a:ahLst/>
              <a:cxnLst/>
              <a:rect l="l" t="t" r="r" b="b"/>
              <a:pathLst>
                <a:path w="5000" h="3610" extrusionOk="0">
                  <a:moveTo>
                    <a:pt x="4894" y="0"/>
                  </a:moveTo>
                  <a:cubicBezTo>
                    <a:pt x="4453" y="0"/>
                    <a:pt x="4030" y="130"/>
                    <a:pt x="3607" y="300"/>
                  </a:cubicBezTo>
                  <a:cubicBezTo>
                    <a:pt x="3173" y="482"/>
                    <a:pt x="2740" y="733"/>
                    <a:pt x="2329" y="1030"/>
                  </a:cubicBezTo>
                  <a:cubicBezTo>
                    <a:pt x="1895" y="1327"/>
                    <a:pt x="1507" y="1692"/>
                    <a:pt x="1096" y="2103"/>
                  </a:cubicBezTo>
                  <a:cubicBezTo>
                    <a:pt x="708" y="2514"/>
                    <a:pt x="343" y="2993"/>
                    <a:pt x="1" y="3609"/>
                  </a:cubicBezTo>
                  <a:cubicBezTo>
                    <a:pt x="503" y="3609"/>
                    <a:pt x="959" y="3472"/>
                    <a:pt x="1393" y="3290"/>
                  </a:cubicBezTo>
                  <a:cubicBezTo>
                    <a:pt x="1827" y="3107"/>
                    <a:pt x="2260" y="2856"/>
                    <a:pt x="2694" y="2559"/>
                  </a:cubicBezTo>
                  <a:cubicBezTo>
                    <a:pt x="3105" y="2262"/>
                    <a:pt x="3516" y="1897"/>
                    <a:pt x="3904" y="1486"/>
                  </a:cubicBezTo>
                  <a:cubicBezTo>
                    <a:pt x="4292" y="1076"/>
                    <a:pt x="4657" y="619"/>
                    <a:pt x="4999" y="3"/>
                  </a:cubicBezTo>
                  <a:cubicBezTo>
                    <a:pt x="4964" y="1"/>
                    <a:pt x="4929" y="0"/>
                    <a:pt x="4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7"/>
            <p:cNvSpPr/>
            <p:nvPr/>
          </p:nvSpPr>
          <p:spPr>
            <a:xfrm>
              <a:off x="2421070" y="1755268"/>
              <a:ext cx="134163" cy="96838"/>
            </a:xfrm>
            <a:custGeom>
              <a:avLst/>
              <a:gdLst/>
              <a:ahLst/>
              <a:cxnLst/>
              <a:rect l="l" t="t" r="r" b="b"/>
              <a:pathLst>
                <a:path w="5000" h="3609" extrusionOk="0">
                  <a:moveTo>
                    <a:pt x="4894" y="0"/>
                  </a:moveTo>
                  <a:cubicBezTo>
                    <a:pt x="4453" y="0"/>
                    <a:pt x="4030" y="130"/>
                    <a:pt x="3607" y="299"/>
                  </a:cubicBezTo>
                  <a:cubicBezTo>
                    <a:pt x="3173" y="482"/>
                    <a:pt x="2739" y="733"/>
                    <a:pt x="2329" y="1030"/>
                  </a:cubicBezTo>
                  <a:cubicBezTo>
                    <a:pt x="1918" y="1326"/>
                    <a:pt x="1507" y="1692"/>
                    <a:pt x="1119" y="2102"/>
                  </a:cubicBezTo>
                  <a:cubicBezTo>
                    <a:pt x="731" y="2513"/>
                    <a:pt x="343" y="2993"/>
                    <a:pt x="0" y="3609"/>
                  </a:cubicBezTo>
                  <a:cubicBezTo>
                    <a:pt x="503" y="3609"/>
                    <a:pt x="959" y="3472"/>
                    <a:pt x="1393" y="3289"/>
                  </a:cubicBezTo>
                  <a:cubicBezTo>
                    <a:pt x="1849" y="3107"/>
                    <a:pt x="2283" y="2856"/>
                    <a:pt x="2694" y="2559"/>
                  </a:cubicBezTo>
                  <a:cubicBezTo>
                    <a:pt x="3105" y="2262"/>
                    <a:pt x="3516" y="1897"/>
                    <a:pt x="3904" y="1486"/>
                  </a:cubicBezTo>
                  <a:cubicBezTo>
                    <a:pt x="4292" y="1075"/>
                    <a:pt x="4657" y="619"/>
                    <a:pt x="4999" y="3"/>
                  </a:cubicBezTo>
                  <a:cubicBezTo>
                    <a:pt x="4964" y="1"/>
                    <a:pt x="4929" y="0"/>
                    <a:pt x="4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7"/>
            <p:cNvSpPr/>
            <p:nvPr/>
          </p:nvSpPr>
          <p:spPr>
            <a:xfrm>
              <a:off x="2462098" y="1488282"/>
              <a:ext cx="134163" cy="96865"/>
            </a:xfrm>
            <a:custGeom>
              <a:avLst/>
              <a:gdLst/>
              <a:ahLst/>
              <a:cxnLst/>
              <a:rect l="l" t="t" r="r" b="b"/>
              <a:pathLst>
                <a:path w="5000" h="3610" extrusionOk="0">
                  <a:moveTo>
                    <a:pt x="4999" y="1"/>
                  </a:moveTo>
                  <a:cubicBezTo>
                    <a:pt x="4497" y="1"/>
                    <a:pt x="4041" y="138"/>
                    <a:pt x="3607" y="320"/>
                  </a:cubicBezTo>
                  <a:cubicBezTo>
                    <a:pt x="3151" y="503"/>
                    <a:pt x="2740" y="754"/>
                    <a:pt x="2306" y="1051"/>
                  </a:cubicBezTo>
                  <a:cubicBezTo>
                    <a:pt x="1895" y="1347"/>
                    <a:pt x="1484" y="1713"/>
                    <a:pt x="1096" y="2123"/>
                  </a:cubicBezTo>
                  <a:cubicBezTo>
                    <a:pt x="708" y="2534"/>
                    <a:pt x="343" y="2991"/>
                    <a:pt x="1" y="3607"/>
                  </a:cubicBezTo>
                  <a:cubicBezTo>
                    <a:pt x="36" y="3609"/>
                    <a:pt x="71" y="3610"/>
                    <a:pt x="106" y="3610"/>
                  </a:cubicBezTo>
                  <a:cubicBezTo>
                    <a:pt x="547" y="3610"/>
                    <a:pt x="970" y="3480"/>
                    <a:pt x="1393" y="3310"/>
                  </a:cubicBezTo>
                  <a:cubicBezTo>
                    <a:pt x="1827" y="3128"/>
                    <a:pt x="2260" y="2877"/>
                    <a:pt x="2671" y="2580"/>
                  </a:cubicBezTo>
                  <a:cubicBezTo>
                    <a:pt x="3105" y="2260"/>
                    <a:pt x="3493" y="1918"/>
                    <a:pt x="3881" y="1507"/>
                  </a:cubicBezTo>
                  <a:cubicBezTo>
                    <a:pt x="4269" y="1096"/>
                    <a:pt x="4657" y="617"/>
                    <a:pt x="4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7"/>
            <p:cNvSpPr/>
            <p:nvPr/>
          </p:nvSpPr>
          <p:spPr>
            <a:xfrm>
              <a:off x="2513563" y="1910201"/>
              <a:ext cx="134136" cy="96865"/>
            </a:xfrm>
            <a:custGeom>
              <a:avLst/>
              <a:gdLst/>
              <a:ahLst/>
              <a:cxnLst/>
              <a:rect l="l" t="t" r="r" b="b"/>
              <a:pathLst>
                <a:path w="4999" h="3610" extrusionOk="0">
                  <a:moveTo>
                    <a:pt x="4894" y="1"/>
                  </a:moveTo>
                  <a:cubicBezTo>
                    <a:pt x="4452" y="1"/>
                    <a:pt x="4029" y="131"/>
                    <a:pt x="3606" y="300"/>
                  </a:cubicBezTo>
                  <a:cubicBezTo>
                    <a:pt x="3173" y="483"/>
                    <a:pt x="2739" y="734"/>
                    <a:pt x="2328" y="1030"/>
                  </a:cubicBezTo>
                  <a:cubicBezTo>
                    <a:pt x="1895" y="1327"/>
                    <a:pt x="1507" y="1692"/>
                    <a:pt x="1118" y="2103"/>
                  </a:cubicBezTo>
                  <a:cubicBezTo>
                    <a:pt x="730" y="2514"/>
                    <a:pt x="342" y="2971"/>
                    <a:pt x="0" y="3610"/>
                  </a:cubicBezTo>
                  <a:cubicBezTo>
                    <a:pt x="502" y="3610"/>
                    <a:pt x="959" y="3473"/>
                    <a:pt x="1392" y="3290"/>
                  </a:cubicBezTo>
                  <a:cubicBezTo>
                    <a:pt x="1849" y="3108"/>
                    <a:pt x="2260" y="2857"/>
                    <a:pt x="2693" y="2560"/>
                  </a:cubicBezTo>
                  <a:cubicBezTo>
                    <a:pt x="3104" y="2263"/>
                    <a:pt x="3515" y="1898"/>
                    <a:pt x="3903" y="1487"/>
                  </a:cubicBezTo>
                  <a:cubicBezTo>
                    <a:pt x="4291" y="1076"/>
                    <a:pt x="4656" y="620"/>
                    <a:pt x="4999" y="3"/>
                  </a:cubicBezTo>
                  <a:cubicBezTo>
                    <a:pt x="4964" y="2"/>
                    <a:pt x="492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7"/>
            <p:cNvSpPr/>
            <p:nvPr/>
          </p:nvSpPr>
          <p:spPr>
            <a:xfrm>
              <a:off x="2312666" y="2171740"/>
              <a:ext cx="134163" cy="96919"/>
            </a:xfrm>
            <a:custGeom>
              <a:avLst/>
              <a:gdLst/>
              <a:ahLst/>
              <a:cxnLst/>
              <a:rect l="l" t="t" r="r" b="b"/>
              <a:pathLst>
                <a:path w="5000" h="3612" extrusionOk="0">
                  <a:moveTo>
                    <a:pt x="4894" y="0"/>
                  </a:moveTo>
                  <a:cubicBezTo>
                    <a:pt x="4453" y="0"/>
                    <a:pt x="4030" y="130"/>
                    <a:pt x="3607" y="299"/>
                  </a:cubicBezTo>
                  <a:cubicBezTo>
                    <a:pt x="3173" y="505"/>
                    <a:pt x="2739" y="756"/>
                    <a:pt x="2329" y="1053"/>
                  </a:cubicBezTo>
                  <a:cubicBezTo>
                    <a:pt x="1895" y="1349"/>
                    <a:pt x="1507" y="1692"/>
                    <a:pt x="1119" y="2103"/>
                  </a:cubicBezTo>
                  <a:cubicBezTo>
                    <a:pt x="731" y="2536"/>
                    <a:pt x="343" y="2993"/>
                    <a:pt x="0" y="3609"/>
                  </a:cubicBezTo>
                  <a:cubicBezTo>
                    <a:pt x="37" y="3611"/>
                    <a:pt x="74" y="3612"/>
                    <a:pt x="110" y="3612"/>
                  </a:cubicBezTo>
                  <a:cubicBezTo>
                    <a:pt x="569" y="3612"/>
                    <a:pt x="991" y="3482"/>
                    <a:pt x="1393" y="3312"/>
                  </a:cubicBezTo>
                  <a:cubicBezTo>
                    <a:pt x="1849" y="3107"/>
                    <a:pt x="2260" y="2879"/>
                    <a:pt x="2694" y="2559"/>
                  </a:cubicBezTo>
                  <a:cubicBezTo>
                    <a:pt x="3105" y="2262"/>
                    <a:pt x="3515" y="1920"/>
                    <a:pt x="3903" y="1509"/>
                  </a:cubicBezTo>
                  <a:cubicBezTo>
                    <a:pt x="4292" y="1076"/>
                    <a:pt x="4657" y="619"/>
                    <a:pt x="4999" y="3"/>
                  </a:cubicBezTo>
                  <a:cubicBezTo>
                    <a:pt x="4964" y="1"/>
                    <a:pt x="4929" y="0"/>
                    <a:pt x="4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7"/>
          <p:cNvGrpSpPr/>
          <p:nvPr/>
        </p:nvGrpSpPr>
        <p:grpSpPr>
          <a:xfrm>
            <a:off x="360263" y="4361151"/>
            <a:ext cx="731910" cy="630242"/>
            <a:chOff x="869088" y="584901"/>
            <a:chExt cx="731910" cy="630242"/>
          </a:xfrm>
        </p:grpSpPr>
        <p:sp>
          <p:nvSpPr>
            <p:cNvPr id="1061" name="Google Shape;1061;p27"/>
            <p:cNvSpPr/>
            <p:nvPr/>
          </p:nvSpPr>
          <p:spPr>
            <a:xfrm>
              <a:off x="869088" y="584901"/>
              <a:ext cx="731910" cy="630242"/>
            </a:xfrm>
            <a:custGeom>
              <a:avLst/>
              <a:gdLst/>
              <a:ahLst/>
              <a:cxnLst/>
              <a:rect l="l" t="t" r="r" b="b"/>
              <a:pathLst>
                <a:path w="27277" h="23488" extrusionOk="0">
                  <a:moveTo>
                    <a:pt x="16663" y="366"/>
                  </a:moveTo>
                  <a:cubicBezTo>
                    <a:pt x="20109" y="389"/>
                    <a:pt x="23168" y="1781"/>
                    <a:pt x="24857" y="4109"/>
                  </a:cubicBezTo>
                  <a:cubicBezTo>
                    <a:pt x="26546" y="6437"/>
                    <a:pt x="26865" y="9815"/>
                    <a:pt x="25701" y="12874"/>
                  </a:cubicBezTo>
                  <a:cubicBezTo>
                    <a:pt x="24697" y="15476"/>
                    <a:pt x="22643" y="17873"/>
                    <a:pt x="19790" y="19836"/>
                  </a:cubicBezTo>
                  <a:cubicBezTo>
                    <a:pt x="16667" y="21974"/>
                    <a:pt x="13117" y="23080"/>
                    <a:pt x="9807" y="23080"/>
                  </a:cubicBezTo>
                  <a:cubicBezTo>
                    <a:pt x="7818" y="23080"/>
                    <a:pt x="5916" y="22681"/>
                    <a:pt x="4246" y="21867"/>
                  </a:cubicBezTo>
                  <a:cubicBezTo>
                    <a:pt x="2739" y="21137"/>
                    <a:pt x="1712" y="20201"/>
                    <a:pt x="1141" y="19105"/>
                  </a:cubicBezTo>
                  <a:cubicBezTo>
                    <a:pt x="502" y="17850"/>
                    <a:pt x="388" y="16275"/>
                    <a:pt x="799" y="14152"/>
                  </a:cubicBezTo>
                  <a:cubicBezTo>
                    <a:pt x="1803" y="8902"/>
                    <a:pt x="5455" y="4634"/>
                    <a:pt x="7555" y="2557"/>
                  </a:cubicBezTo>
                  <a:cubicBezTo>
                    <a:pt x="10226" y="1484"/>
                    <a:pt x="13399" y="366"/>
                    <a:pt x="16594" y="366"/>
                  </a:cubicBezTo>
                  <a:close/>
                  <a:moveTo>
                    <a:pt x="16594" y="0"/>
                  </a:moveTo>
                  <a:cubicBezTo>
                    <a:pt x="13307" y="0"/>
                    <a:pt x="10089" y="1119"/>
                    <a:pt x="7396" y="2215"/>
                  </a:cubicBezTo>
                  <a:lnTo>
                    <a:pt x="7327" y="2260"/>
                  </a:lnTo>
                  <a:cubicBezTo>
                    <a:pt x="5181" y="4360"/>
                    <a:pt x="1461" y="8697"/>
                    <a:pt x="434" y="14084"/>
                  </a:cubicBezTo>
                  <a:cubicBezTo>
                    <a:pt x="0" y="16298"/>
                    <a:pt x="114" y="17964"/>
                    <a:pt x="799" y="19288"/>
                  </a:cubicBezTo>
                  <a:cubicBezTo>
                    <a:pt x="1415" y="20452"/>
                    <a:pt x="2511" y="21433"/>
                    <a:pt x="4063" y="22209"/>
                  </a:cubicBezTo>
                  <a:cubicBezTo>
                    <a:pt x="5935" y="23122"/>
                    <a:pt x="7875" y="23488"/>
                    <a:pt x="9792" y="23488"/>
                  </a:cubicBezTo>
                  <a:cubicBezTo>
                    <a:pt x="13604" y="23488"/>
                    <a:pt x="17302" y="22004"/>
                    <a:pt x="19995" y="20155"/>
                  </a:cubicBezTo>
                  <a:cubicBezTo>
                    <a:pt x="22917" y="18147"/>
                    <a:pt x="25017" y="15681"/>
                    <a:pt x="26044" y="13011"/>
                  </a:cubicBezTo>
                  <a:cubicBezTo>
                    <a:pt x="27276" y="9838"/>
                    <a:pt x="26934" y="6323"/>
                    <a:pt x="25154" y="3881"/>
                  </a:cubicBezTo>
                  <a:cubicBezTo>
                    <a:pt x="23396" y="1461"/>
                    <a:pt x="20223" y="0"/>
                    <a:pt x="16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7"/>
            <p:cNvSpPr/>
            <p:nvPr/>
          </p:nvSpPr>
          <p:spPr>
            <a:xfrm>
              <a:off x="1019137" y="716570"/>
              <a:ext cx="426905" cy="366908"/>
            </a:xfrm>
            <a:custGeom>
              <a:avLst/>
              <a:gdLst/>
              <a:ahLst/>
              <a:cxnLst/>
              <a:rect l="l" t="t" r="r" b="b"/>
              <a:pathLst>
                <a:path w="15910" h="13674" extrusionOk="0">
                  <a:moveTo>
                    <a:pt x="9701" y="366"/>
                  </a:moveTo>
                  <a:cubicBezTo>
                    <a:pt x="11664" y="389"/>
                    <a:pt x="13399" y="1165"/>
                    <a:pt x="14357" y="2489"/>
                  </a:cubicBezTo>
                  <a:cubicBezTo>
                    <a:pt x="15316" y="3813"/>
                    <a:pt x="15499" y="5707"/>
                    <a:pt x="14837" y="7465"/>
                  </a:cubicBezTo>
                  <a:cubicBezTo>
                    <a:pt x="14266" y="8926"/>
                    <a:pt x="13102" y="10318"/>
                    <a:pt x="11459" y="11414"/>
                  </a:cubicBezTo>
                  <a:cubicBezTo>
                    <a:pt x="9690" y="12640"/>
                    <a:pt x="7663" y="13279"/>
                    <a:pt x="5773" y="13279"/>
                  </a:cubicBezTo>
                  <a:cubicBezTo>
                    <a:pt x="4638" y="13279"/>
                    <a:pt x="3553" y="13049"/>
                    <a:pt x="2602" y="12578"/>
                  </a:cubicBezTo>
                  <a:cubicBezTo>
                    <a:pt x="1758" y="12167"/>
                    <a:pt x="1164" y="11642"/>
                    <a:pt x="845" y="11026"/>
                  </a:cubicBezTo>
                  <a:cubicBezTo>
                    <a:pt x="502" y="10341"/>
                    <a:pt x="434" y="9451"/>
                    <a:pt x="662" y="8241"/>
                  </a:cubicBezTo>
                  <a:cubicBezTo>
                    <a:pt x="1233" y="5228"/>
                    <a:pt x="3310" y="2808"/>
                    <a:pt x="4520" y="1622"/>
                  </a:cubicBezTo>
                  <a:cubicBezTo>
                    <a:pt x="6049" y="1005"/>
                    <a:pt x="7852" y="366"/>
                    <a:pt x="9678" y="366"/>
                  </a:cubicBezTo>
                  <a:close/>
                  <a:moveTo>
                    <a:pt x="9678" y="1"/>
                  </a:moveTo>
                  <a:cubicBezTo>
                    <a:pt x="7784" y="1"/>
                    <a:pt x="5912" y="640"/>
                    <a:pt x="4337" y="1279"/>
                  </a:cubicBezTo>
                  <a:lnTo>
                    <a:pt x="4291" y="1325"/>
                  </a:lnTo>
                  <a:cubicBezTo>
                    <a:pt x="3059" y="2535"/>
                    <a:pt x="890" y="5045"/>
                    <a:pt x="297" y="8150"/>
                  </a:cubicBezTo>
                  <a:cubicBezTo>
                    <a:pt x="137" y="8971"/>
                    <a:pt x="0" y="10181"/>
                    <a:pt x="525" y="11208"/>
                  </a:cubicBezTo>
                  <a:cubicBezTo>
                    <a:pt x="868" y="11893"/>
                    <a:pt x="1530" y="12486"/>
                    <a:pt x="2443" y="12920"/>
                  </a:cubicBezTo>
                  <a:cubicBezTo>
                    <a:pt x="3515" y="13445"/>
                    <a:pt x="4657" y="13673"/>
                    <a:pt x="5752" y="13673"/>
                  </a:cubicBezTo>
                  <a:cubicBezTo>
                    <a:pt x="7966" y="13673"/>
                    <a:pt x="10112" y="12806"/>
                    <a:pt x="11687" y="11733"/>
                  </a:cubicBezTo>
                  <a:cubicBezTo>
                    <a:pt x="13376" y="10569"/>
                    <a:pt x="14586" y="9154"/>
                    <a:pt x="15179" y="7602"/>
                  </a:cubicBezTo>
                  <a:cubicBezTo>
                    <a:pt x="15910" y="5730"/>
                    <a:pt x="15704" y="3699"/>
                    <a:pt x="14677" y="2261"/>
                  </a:cubicBezTo>
                  <a:cubicBezTo>
                    <a:pt x="13650" y="845"/>
                    <a:pt x="11801" y="1"/>
                    <a:pt x="9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7"/>
            <p:cNvSpPr/>
            <p:nvPr/>
          </p:nvSpPr>
          <p:spPr>
            <a:xfrm>
              <a:off x="1120189" y="804152"/>
              <a:ext cx="222361" cy="191745"/>
            </a:xfrm>
            <a:custGeom>
              <a:avLst/>
              <a:gdLst/>
              <a:ahLst/>
              <a:cxnLst/>
              <a:rect l="l" t="t" r="r" b="b"/>
              <a:pathLst>
                <a:path w="8287" h="7146" extrusionOk="0">
                  <a:moveTo>
                    <a:pt x="4952" y="388"/>
                  </a:moveTo>
                  <a:cubicBezTo>
                    <a:pt x="4983" y="388"/>
                    <a:pt x="5014" y="388"/>
                    <a:pt x="5045" y="389"/>
                  </a:cubicBezTo>
                  <a:cubicBezTo>
                    <a:pt x="6004" y="389"/>
                    <a:pt x="6871" y="777"/>
                    <a:pt x="7327" y="1416"/>
                  </a:cubicBezTo>
                  <a:cubicBezTo>
                    <a:pt x="7807" y="2055"/>
                    <a:pt x="7898" y="2991"/>
                    <a:pt x="7556" y="3858"/>
                  </a:cubicBezTo>
                  <a:cubicBezTo>
                    <a:pt x="7282" y="4589"/>
                    <a:pt x="6688" y="5274"/>
                    <a:pt x="5889" y="5821"/>
                  </a:cubicBezTo>
                  <a:cubicBezTo>
                    <a:pt x="5001" y="6437"/>
                    <a:pt x="3987" y="6757"/>
                    <a:pt x="3045" y="6757"/>
                  </a:cubicBezTo>
                  <a:cubicBezTo>
                    <a:pt x="2486" y="6757"/>
                    <a:pt x="1952" y="6644"/>
                    <a:pt x="1484" y="6415"/>
                  </a:cubicBezTo>
                  <a:cubicBezTo>
                    <a:pt x="1073" y="6209"/>
                    <a:pt x="777" y="5958"/>
                    <a:pt x="640" y="5662"/>
                  </a:cubicBezTo>
                  <a:cubicBezTo>
                    <a:pt x="457" y="5319"/>
                    <a:pt x="434" y="4886"/>
                    <a:pt x="548" y="4292"/>
                  </a:cubicBezTo>
                  <a:cubicBezTo>
                    <a:pt x="822" y="2808"/>
                    <a:pt x="1849" y="1599"/>
                    <a:pt x="2466" y="1005"/>
                  </a:cubicBezTo>
                  <a:cubicBezTo>
                    <a:pt x="3215" y="697"/>
                    <a:pt x="4072" y="388"/>
                    <a:pt x="4952" y="388"/>
                  </a:cubicBezTo>
                  <a:close/>
                  <a:moveTo>
                    <a:pt x="5045" y="1"/>
                  </a:moveTo>
                  <a:cubicBezTo>
                    <a:pt x="4063" y="1"/>
                    <a:pt x="3105" y="320"/>
                    <a:pt x="2283" y="663"/>
                  </a:cubicBezTo>
                  <a:lnTo>
                    <a:pt x="2215" y="709"/>
                  </a:lnTo>
                  <a:cubicBezTo>
                    <a:pt x="1598" y="1325"/>
                    <a:pt x="480" y="2626"/>
                    <a:pt x="160" y="4224"/>
                  </a:cubicBezTo>
                  <a:cubicBezTo>
                    <a:pt x="92" y="4657"/>
                    <a:pt x="0" y="5274"/>
                    <a:pt x="297" y="5821"/>
                  </a:cubicBezTo>
                  <a:cubicBezTo>
                    <a:pt x="480" y="6209"/>
                    <a:pt x="822" y="6506"/>
                    <a:pt x="1302" y="6757"/>
                  </a:cubicBezTo>
                  <a:cubicBezTo>
                    <a:pt x="1872" y="7031"/>
                    <a:pt x="2466" y="7145"/>
                    <a:pt x="3036" y="7145"/>
                  </a:cubicBezTo>
                  <a:cubicBezTo>
                    <a:pt x="4178" y="7145"/>
                    <a:pt x="5296" y="6689"/>
                    <a:pt x="6095" y="6141"/>
                  </a:cubicBezTo>
                  <a:cubicBezTo>
                    <a:pt x="6985" y="5547"/>
                    <a:pt x="7601" y="4794"/>
                    <a:pt x="7921" y="3995"/>
                  </a:cubicBezTo>
                  <a:cubicBezTo>
                    <a:pt x="8286" y="3014"/>
                    <a:pt x="8195" y="1941"/>
                    <a:pt x="7647" y="1188"/>
                  </a:cubicBezTo>
                  <a:cubicBezTo>
                    <a:pt x="7099" y="457"/>
                    <a:pt x="6140" y="1"/>
                    <a:pt x="50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4" name="Google Shape;1064;p27"/>
          <p:cNvSpPr/>
          <p:nvPr/>
        </p:nvSpPr>
        <p:spPr>
          <a:xfrm>
            <a:off x="8233536" y="491838"/>
            <a:ext cx="911285" cy="923897"/>
          </a:xfrm>
          <a:custGeom>
            <a:avLst/>
            <a:gdLst/>
            <a:ahLst/>
            <a:cxnLst/>
            <a:rect l="l" t="t" r="r" b="b"/>
            <a:pathLst>
              <a:path w="33962" h="34432" extrusionOk="0">
                <a:moveTo>
                  <a:pt x="882" y="1"/>
                </a:moveTo>
                <a:cubicBezTo>
                  <a:pt x="399" y="1"/>
                  <a:pt x="1" y="534"/>
                  <a:pt x="271" y="1038"/>
                </a:cubicBezTo>
                <a:cubicBezTo>
                  <a:pt x="9744" y="18340"/>
                  <a:pt x="22252" y="28474"/>
                  <a:pt x="33961" y="34432"/>
                </a:cubicBezTo>
                <a:lnTo>
                  <a:pt x="33961" y="19504"/>
                </a:lnTo>
                <a:cubicBezTo>
                  <a:pt x="19695" y="12382"/>
                  <a:pt x="6480" y="3663"/>
                  <a:pt x="1275" y="125"/>
                </a:cubicBezTo>
                <a:cubicBezTo>
                  <a:pt x="1146" y="39"/>
                  <a:pt x="1011"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7"/>
          <p:cNvSpPr/>
          <p:nvPr/>
        </p:nvSpPr>
        <p:spPr>
          <a:xfrm rot="-8497881">
            <a:off x="7540523" y="3261358"/>
            <a:ext cx="1118160" cy="1720954"/>
          </a:xfrm>
          <a:custGeom>
            <a:avLst/>
            <a:gdLst/>
            <a:ahLst/>
            <a:cxnLst/>
            <a:rect l="l" t="t" r="r" b="b"/>
            <a:pathLst>
              <a:path w="39763" h="61199" extrusionOk="0">
                <a:moveTo>
                  <a:pt x="30084" y="0"/>
                </a:moveTo>
                <a:cubicBezTo>
                  <a:pt x="25557" y="0"/>
                  <a:pt x="20198" y="1644"/>
                  <a:pt x="16640" y="2889"/>
                </a:cubicBezTo>
                <a:cubicBezTo>
                  <a:pt x="5821" y="6678"/>
                  <a:pt x="115" y="16447"/>
                  <a:pt x="69" y="27700"/>
                </a:cubicBezTo>
                <a:cubicBezTo>
                  <a:pt x="1" y="36647"/>
                  <a:pt x="2329" y="42902"/>
                  <a:pt x="7259" y="50160"/>
                </a:cubicBezTo>
                <a:cubicBezTo>
                  <a:pt x="11253" y="56049"/>
                  <a:pt x="19288" y="59861"/>
                  <a:pt x="24583" y="61048"/>
                </a:cubicBezTo>
                <a:cubicBezTo>
                  <a:pt x="25052" y="61149"/>
                  <a:pt x="25518" y="61198"/>
                  <a:pt x="25976" y="61198"/>
                </a:cubicBezTo>
                <a:cubicBezTo>
                  <a:pt x="29421" y="61198"/>
                  <a:pt x="32395" y="58445"/>
                  <a:pt x="32435" y="54839"/>
                </a:cubicBezTo>
                <a:cubicBezTo>
                  <a:pt x="32527" y="49064"/>
                  <a:pt x="31294" y="42650"/>
                  <a:pt x="31705" y="37469"/>
                </a:cubicBezTo>
                <a:cubicBezTo>
                  <a:pt x="32572" y="26969"/>
                  <a:pt x="39762" y="16516"/>
                  <a:pt x="38461" y="6107"/>
                </a:cubicBezTo>
                <a:cubicBezTo>
                  <a:pt x="37885" y="1464"/>
                  <a:pt x="34355" y="0"/>
                  <a:pt x="30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6" name="Google Shape;1066;p27"/>
          <p:cNvGrpSpPr/>
          <p:nvPr/>
        </p:nvGrpSpPr>
        <p:grpSpPr>
          <a:xfrm rot="10800000">
            <a:off x="4211890" y="4490844"/>
            <a:ext cx="911303" cy="652668"/>
            <a:chOff x="5803721" y="39820"/>
            <a:chExt cx="508369" cy="364090"/>
          </a:xfrm>
        </p:grpSpPr>
        <p:sp>
          <p:nvSpPr>
            <p:cNvPr id="1067" name="Google Shape;1067;p27"/>
            <p:cNvSpPr/>
            <p:nvPr/>
          </p:nvSpPr>
          <p:spPr>
            <a:xfrm>
              <a:off x="5803721" y="39820"/>
              <a:ext cx="342383" cy="271947"/>
            </a:xfrm>
            <a:custGeom>
              <a:avLst/>
              <a:gdLst/>
              <a:ahLst/>
              <a:cxnLst/>
              <a:rect l="l" t="t" r="r" b="b"/>
              <a:pathLst>
                <a:path w="12760" h="10135" extrusionOk="0">
                  <a:moveTo>
                    <a:pt x="12395" y="0"/>
                  </a:moveTo>
                  <a:cubicBezTo>
                    <a:pt x="12395" y="114"/>
                    <a:pt x="12372" y="228"/>
                    <a:pt x="12349" y="342"/>
                  </a:cubicBezTo>
                  <a:cubicBezTo>
                    <a:pt x="12303" y="753"/>
                    <a:pt x="12258" y="1164"/>
                    <a:pt x="12098" y="1552"/>
                  </a:cubicBezTo>
                  <a:cubicBezTo>
                    <a:pt x="11938" y="1917"/>
                    <a:pt x="11733" y="2260"/>
                    <a:pt x="11459" y="2556"/>
                  </a:cubicBezTo>
                  <a:cubicBezTo>
                    <a:pt x="10911" y="3173"/>
                    <a:pt x="10158" y="3584"/>
                    <a:pt x="9359" y="3721"/>
                  </a:cubicBezTo>
                  <a:cubicBezTo>
                    <a:pt x="9208" y="3746"/>
                    <a:pt x="9057" y="3755"/>
                    <a:pt x="8907" y="3755"/>
                  </a:cubicBezTo>
                  <a:cubicBezTo>
                    <a:pt x="8649" y="3755"/>
                    <a:pt x="8395" y="3727"/>
                    <a:pt x="8149" y="3698"/>
                  </a:cubicBezTo>
                  <a:cubicBezTo>
                    <a:pt x="7920" y="3672"/>
                    <a:pt x="7683" y="3640"/>
                    <a:pt x="7452" y="3640"/>
                  </a:cubicBezTo>
                  <a:cubicBezTo>
                    <a:pt x="7268" y="3640"/>
                    <a:pt x="7088" y="3660"/>
                    <a:pt x="6917" y="3721"/>
                  </a:cubicBezTo>
                  <a:cubicBezTo>
                    <a:pt x="6506" y="3835"/>
                    <a:pt x="6186" y="4177"/>
                    <a:pt x="6004" y="4542"/>
                  </a:cubicBezTo>
                  <a:cubicBezTo>
                    <a:pt x="5821" y="4907"/>
                    <a:pt x="5730" y="5318"/>
                    <a:pt x="5593" y="5706"/>
                  </a:cubicBezTo>
                  <a:cubicBezTo>
                    <a:pt x="5365" y="6482"/>
                    <a:pt x="4885" y="7167"/>
                    <a:pt x="4292" y="7738"/>
                  </a:cubicBezTo>
                  <a:cubicBezTo>
                    <a:pt x="3698" y="8308"/>
                    <a:pt x="2991" y="8742"/>
                    <a:pt x="2283" y="9107"/>
                  </a:cubicBezTo>
                  <a:cubicBezTo>
                    <a:pt x="1553" y="9495"/>
                    <a:pt x="777" y="9815"/>
                    <a:pt x="23" y="10112"/>
                  </a:cubicBezTo>
                  <a:cubicBezTo>
                    <a:pt x="23" y="10112"/>
                    <a:pt x="1" y="10112"/>
                    <a:pt x="23" y="10134"/>
                  </a:cubicBezTo>
                  <a:lnTo>
                    <a:pt x="46" y="10134"/>
                  </a:lnTo>
                  <a:cubicBezTo>
                    <a:pt x="822" y="9861"/>
                    <a:pt x="1576" y="9587"/>
                    <a:pt x="2329" y="9221"/>
                  </a:cubicBezTo>
                  <a:cubicBezTo>
                    <a:pt x="3082" y="8879"/>
                    <a:pt x="3790" y="8445"/>
                    <a:pt x="4429" y="7875"/>
                  </a:cubicBezTo>
                  <a:cubicBezTo>
                    <a:pt x="5045" y="7327"/>
                    <a:pt x="5570" y="6597"/>
                    <a:pt x="5844" y="5775"/>
                  </a:cubicBezTo>
                  <a:cubicBezTo>
                    <a:pt x="5981" y="5387"/>
                    <a:pt x="6095" y="4999"/>
                    <a:pt x="6255" y="4656"/>
                  </a:cubicBezTo>
                  <a:cubicBezTo>
                    <a:pt x="6437" y="4337"/>
                    <a:pt x="6666" y="4086"/>
                    <a:pt x="6985" y="3994"/>
                  </a:cubicBezTo>
                  <a:cubicBezTo>
                    <a:pt x="7117" y="3958"/>
                    <a:pt x="7255" y="3944"/>
                    <a:pt x="7400" y="3944"/>
                  </a:cubicBezTo>
                  <a:cubicBezTo>
                    <a:pt x="7855" y="3944"/>
                    <a:pt x="8372" y="4080"/>
                    <a:pt x="8923" y="4080"/>
                  </a:cubicBezTo>
                  <a:cubicBezTo>
                    <a:pt x="9081" y="4080"/>
                    <a:pt x="9242" y="4069"/>
                    <a:pt x="9405" y="4040"/>
                  </a:cubicBezTo>
                  <a:cubicBezTo>
                    <a:pt x="10295" y="3903"/>
                    <a:pt x="11117" y="3447"/>
                    <a:pt x="11710" y="2808"/>
                  </a:cubicBezTo>
                  <a:cubicBezTo>
                    <a:pt x="12007" y="2465"/>
                    <a:pt x="12258" y="2100"/>
                    <a:pt x="12418" y="1666"/>
                  </a:cubicBezTo>
                  <a:cubicBezTo>
                    <a:pt x="12600" y="1255"/>
                    <a:pt x="12669" y="822"/>
                    <a:pt x="12714" y="388"/>
                  </a:cubicBezTo>
                  <a:cubicBezTo>
                    <a:pt x="12737" y="251"/>
                    <a:pt x="12737" y="137"/>
                    <a:pt x="1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7"/>
            <p:cNvSpPr/>
            <p:nvPr/>
          </p:nvSpPr>
          <p:spPr>
            <a:xfrm>
              <a:off x="5838014" y="39820"/>
              <a:ext cx="351586" cy="317885"/>
            </a:xfrm>
            <a:custGeom>
              <a:avLst/>
              <a:gdLst/>
              <a:ahLst/>
              <a:cxnLst/>
              <a:rect l="l" t="t" r="r" b="b"/>
              <a:pathLst>
                <a:path w="13103" h="11847" extrusionOk="0">
                  <a:moveTo>
                    <a:pt x="12692" y="0"/>
                  </a:moveTo>
                  <a:cubicBezTo>
                    <a:pt x="12441" y="662"/>
                    <a:pt x="12418" y="1392"/>
                    <a:pt x="12349" y="2077"/>
                  </a:cubicBezTo>
                  <a:cubicBezTo>
                    <a:pt x="12304" y="2465"/>
                    <a:pt x="12235" y="2876"/>
                    <a:pt x="12075" y="3264"/>
                  </a:cubicBezTo>
                  <a:cubicBezTo>
                    <a:pt x="11938" y="3629"/>
                    <a:pt x="11710" y="3972"/>
                    <a:pt x="11436" y="4291"/>
                  </a:cubicBezTo>
                  <a:cubicBezTo>
                    <a:pt x="10888" y="4885"/>
                    <a:pt x="10158" y="5295"/>
                    <a:pt x="9336" y="5432"/>
                  </a:cubicBezTo>
                  <a:cubicBezTo>
                    <a:pt x="9194" y="5458"/>
                    <a:pt x="9048" y="5467"/>
                    <a:pt x="8900" y="5467"/>
                  </a:cubicBezTo>
                  <a:cubicBezTo>
                    <a:pt x="8646" y="5467"/>
                    <a:pt x="8386" y="5438"/>
                    <a:pt x="8127" y="5410"/>
                  </a:cubicBezTo>
                  <a:cubicBezTo>
                    <a:pt x="7907" y="5385"/>
                    <a:pt x="7687" y="5361"/>
                    <a:pt x="7468" y="5361"/>
                  </a:cubicBezTo>
                  <a:cubicBezTo>
                    <a:pt x="7277" y="5361"/>
                    <a:pt x="7085" y="5379"/>
                    <a:pt x="6894" y="5432"/>
                  </a:cubicBezTo>
                  <a:cubicBezTo>
                    <a:pt x="6483" y="5547"/>
                    <a:pt x="6186" y="5889"/>
                    <a:pt x="6004" y="6254"/>
                  </a:cubicBezTo>
                  <a:cubicBezTo>
                    <a:pt x="5821" y="6619"/>
                    <a:pt x="5730" y="7030"/>
                    <a:pt x="5593" y="7418"/>
                  </a:cubicBezTo>
                  <a:cubicBezTo>
                    <a:pt x="5342" y="8194"/>
                    <a:pt x="4863" y="8879"/>
                    <a:pt x="4269" y="9450"/>
                  </a:cubicBezTo>
                  <a:cubicBezTo>
                    <a:pt x="3676" y="10020"/>
                    <a:pt x="2991" y="10454"/>
                    <a:pt x="2261" y="10842"/>
                  </a:cubicBezTo>
                  <a:cubicBezTo>
                    <a:pt x="1530" y="11207"/>
                    <a:pt x="777" y="11527"/>
                    <a:pt x="24" y="11823"/>
                  </a:cubicBezTo>
                  <a:cubicBezTo>
                    <a:pt x="1" y="11823"/>
                    <a:pt x="1" y="11823"/>
                    <a:pt x="1" y="11846"/>
                  </a:cubicBezTo>
                  <a:lnTo>
                    <a:pt x="24" y="11846"/>
                  </a:lnTo>
                  <a:cubicBezTo>
                    <a:pt x="800" y="11572"/>
                    <a:pt x="1576" y="11299"/>
                    <a:pt x="2306" y="10933"/>
                  </a:cubicBezTo>
                  <a:cubicBezTo>
                    <a:pt x="3059" y="10591"/>
                    <a:pt x="3790" y="10157"/>
                    <a:pt x="4429" y="9587"/>
                  </a:cubicBezTo>
                  <a:cubicBezTo>
                    <a:pt x="5045" y="9039"/>
                    <a:pt x="5547" y="8308"/>
                    <a:pt x="5821" y="7487"/>
                  </a:cubicBezTo>
                  <a:cubicBezTo>
                    <a:pt x="5958" y="7099"/>
                    <a:pt x="6072" y="6711"/>
                    <a:pt x="6255" y="6368"/>
                  </a:cubicBezTo>
                  <a:cubicBezTo>
                    <a:pt x="6415" y="6049"/>
                    <a:pt x="6666" y="5798"/>
                    <a:pt x="6985" y="5706"/>
                  </a:cubicBezTo>
                  <a:cubicBezTo>
                    <a:pt x="7112" y="5670"/>
                    <a:pt x="7248" y="5656"/>
                    <a:pt x="7392" y="5656"/>
                  </a:cubicBezTo>
                  <a:cubicBezTo>
                    <a:pt x="7842" y="5656"/>
                    <a:pt x="8367" y="5792"/>
                    <a:pt x="8922" y="5792"/>
                  </a:cubicBezTo>
                  <a:cubicBezTo>
                    <a:pt x="9081" y="5792"/>
                    <a:pt x="9242" y="5780"/>
                    <a:pt x="9405" y="5752"/>
                  </a:cubicBezTo>
                  <a:cubicBezTo>
                    <a:pt x="10272" y="5615"/>
                    <a:pt x="11094" y="5159"/>
                    <a:pt x="11687" y="4519"/>
                  </a:cubicBezTo>
                  <a:cubicBezTo>
                    <a:pt x="12007" y="4177"/>
                    <a:pt x="12258" y="3812"/>
                    <a:pt x="12418" y="3378"/>
                  </a:cubicBezTo>
                  <a:cubicBezTo>
                    <a:pt x="12578" y="2967"/>
                    <a:pt x="12646" y="2534"/>
                    <a:pt x="12715" y="2100"/>
                  </a:cubicBezTo>
                  <a:cubicBezTo>
                    <a:pt x="12806" y="1347"/>
                    <a:pt x="12806" y="593"/>
                    <a:pt x="13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7"/>
            <p:cNvSpPr/>
            <p:nvPr/>
          </p:nvSpPr>
          <p:spPr>
            <a:xfrm>
              <a:off x="5871716" y="39820"/>
              <a:ext cx="440375" cy="364090"/>
            </a:xfrm>
            <a:custGeom>
              <a:avLst/>
              <a:gdLst/>
              <a:ahLst/>
              <a:cxnLst/>
              <a:rect l="l" t="t" r="r" b="b"/>
              <a:pathLst>
                <a:path w="16412" h="13569" extrusionOk="0">
                  <a:moveTo>
                    <a:pt x="14859" y="0"/>
                  </a:moveTo>
                  <a:cubicBezTo>
                    <a:pt x="14471" y="137"/>
                    <a:pt x="14083" y="297"/>
                    <a:pt x="13741" y="502"/>
                  </a:cubicBezTo>
                  <a:cubicBezTo>
                    <a:pt x="13376" y="730"/>
                    <a:pt x="13056" y="1004"/>
                    <a:pt x="12851" y="1370"/>
                  </a:cubicBezTo>
                  <a:cubicBezTo>
                    <a:pt x="12440" y="2123"/>
                    <a:pt x="12440" y="2967"/>
                    <a:pt x="12349" y="3789"/>
                  </a:cubicBezTo>
                  <a:cubicBezTo>
                    <a:pt x="12303" y="4177"/>
                    <a:pt x="12257" y="4588"/>
                    <a:pt x="12098" y="4976"/>
                  </a:cubicBezTo>
                  <a:cubicBezTo>
                    <a:pt x="11938" y="5341"/>
                    <a:pt x="11732" y="5683"/>
                    <a:pt x="11459" y="6003"/>
                  </a:cubicBezTo>
                  <a:cubicBezTo>
                    <a:pt x="10911" y="6597"/>
                    <a:pt x="10157" y="7007"/>
                    <a:pt x="9359" y="7144"/>
                  </a:cubicBezTo>
                  <a:cubicBezTo>
                    <a:pt x="9208" y="7169"/>
                    <a:pt x="9057" y="7179"/>
                    <a:pt x="8906" y="7179"/>
                  </a:cubicBezTo>
                  <a:cubicBezTo>
                    <a:pt x="8646" y="7179"/>
                    <a:pt x="8386" y="7150"/>
                    <a:pt x="8126" y="7121"/>
                  </a:cubicBezTo>
                  <a:cubicBezTo>
                    <a:pt x="7919" y="7097"/>
                    <a:pt x="7698" y="7073"/>
                    <a:pt x="7475" y="7073"/>
                  </a:cubicBezTo>
                  <a:cubicBezTo>
                    <a:pt x="7281" y="7073"/>
                    <a:pt x="7085" y="7091"/>
                    <a:pt x="6893" y="7144"/>
                  </a:cubicBezTo>
                  <a:cubicBezTo>
                    <a:pt x="6505" y="7258"/>
                    <a:pt x="6186" y="7601"/>
                    <a:pt x="6003" y="7966"/>
                  </a:cubicBezTo>
                  <a:cubicBezTo>
                    <a:pt x="5821" y="8331"/>
                    <a:pt x="5729" y="8742"/>
                    <a:pt x="5592" y="9130"/>
                  </a:cubicBezTo>
                  <a:cubicBezTo>
                    <a:pt x="5364" y="9906"/>
                    <a:pt x="4885" y="10614"/>
                    <a:pt x="4291" y="11162"/>
                  </a:cubicBezTo>
                  <a:cubicBezTo>
                    <a:pt x="3698" y="11732"/>
                    <a:pt x="2990" y="12166"/>
                    <a:pt x="2283" y="12554"/>
                  </a:cubicBezTo>
                  <a:cubicBezTo>
                    <a:pt x="1552" y="12919"/>
                    <a:pt x="776" y="13239"/>
                    <a:pt x="23" y="13535"/>
                  </a:cubicBezTo>
                  <a:cubicBezTo>
                    <a:pt x="23" y="13535"/>
                    <a:pt x="0" y="13535"/>
                    <a:pt x="23" y="13558"/>
                  </a:cubicBezTo>
                  <a:cubicBezTo>
                    <a:pt x="23" y="13558"/>
                    <a:pt x="23" y="13568"/>
                    <a:pt x="30" y="13568"/>
                  </a:cubicBezTo>
                  <a:cubicBezTo>
                    <a:pt x="33" y="13568"/>
                    <a:pt x="38" y="13566"/>
                    <a:pt x="46" y="13558"/>
                  </a:cubicBezTo>
                  <a:cubicBezTo>
                    <a:pt x="799" y="13284"/>
                    <a:pt x="1575" y="13010"/>
                    <a:pt x="2328" y="12645"/>
                  </a:cubicBezTo>
                  <a:cubicBezTo>
                    <a:pt x="3082" y="12303"/>
                    <a:pt x="3789" y="11869"/>
                    <a:pt x="4428" y="11299"/>
                  </a:cubicBezTo>
                  <a:cubicBezTo>
                    <a:pt x="5045" y="10751"/>
                    <a:pt x="5570" y="10020"/>
                    <a:pt x="5843" y="9199"/>
                  </a:cubicBezTo>
                  <a:cubicBezTo>
                    <a:pt x="5980" y="8811"/>
                    <a:pt x="6072" y="8423"/>
                    <a:pt x="6254" y="8080"/>
                  </a:cubicBezTo>
                  <a:cubicBezTo>
                    <a:pt x="6414" y="7761"/>
                    <a:pt x="6665" y="7510"/>
                    <a:pt x="6985" y="7418"/>
                  </a:cubicBezTo>
                  <a:cubicBezTo>
                    <a:pt x="7116" y="7382"/>
                    <a:pt x="7255" y="7368"/>
                    <a:pt x="7400" y="7368"/>
                  </a:cubicBezTo>
                  <a:cubicBezTo>
                    <a:pt x="7855" y="7368"/>
                    <a:pt x="8372" y="7503"/>
                    <a:pt x="8923" y="7503"/>
                  </a:cubicBezTo>
                  <a:cubicBezTo>
                    <a:pt x="9081" y="7503"/>
                    <a:pt x="9241" y="7492"/>
                    <a:pt x="9404" y="7464"/>
                  </a:cubicBezTo>
                  <a:cubicBezTo>
                    <a:pt x="10294" y="7327"/>
                    <a:pt x="11116" y="6870"/>
                    <a:pt x="11710" y="6231"/>
                  </a:cubicBezTo>
                  <a:cubicBezTo>
                    <a:pt x="12006" y="5889"/>
                    <a:pt x="12257" y="5524"/>
                    <a:pt x="12417" y="5090"/>
                  </a:cubicBezTo>
                  <a:cubicBezTo>
                    <a:pt x="12600" y="4679"/>
                    <a:pt x="12668" y="4245"/>
                    <a:pt x="12714" y="3812"/>
                  </a:cubicBezTo>
                  <a:cubicBezTo>
                    <a:pt x="12805" y="2990"/>
                    <a:pt x="12828" y="2168"/>
                    <a:pt x="13193" y="1575"/>
                  </a:cubicBezTo>
                  <a:cubicBezTo>
                    <a:pt x="13513" y="959"/>
                    <a:pt x="14243" y="616"/>
                    <a:pt x="14974" y="365"/>
                  </a:cubicBezTo>
                  <a:cubicBezTo>
                    <a:pt x="15430" y="183"/>
                    <a:pt x="15909" y="68"/>
                    <a:pt x="16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070"/>
        <p:cNvGrpSpPr/>
        <p:nvPr/>
      </p:nvGrpSpPr>
      <p:grpSpPr>
        <a:xfrm>
          <a:off x="0" y="0"/>
          <a:ext cx="0" cy="0"/>
          <a:chOff x="0" y="0"/>
          <a:chExt cx="0" cy="0"/>
        </a:xfrm>
      </p:grpSpPr>
      <p:sp>
        <p:nvSpPr>
          <p:cNvPr id="1071" name="Google Shape;1071;p28"/>
          <p:cNvSpPr/>
          <p:nvPr/>
        </p:nvSpPr>
        <p:spPr>
          <a:xfrm>
            <a:off x="6171470" y="2415936"/>
            <a:ext cx="2980876" cy="2726987"/>
          </a:xfrm>
          <a:custGeom>
            <a:avLst/>
            <a:gdLst/>
            <a:ahLst/>
            <a:cxnLst/>
            <a:rect l="l" t="t" r="r" b="b"/>
            <a:pathLst>
              <a:path w="111092" h="101630" extrusionOk="0">
                <a:moveTo>
                  <a:pt x="15310" y="1"/>
                </a:moveTo>
                <a:cubicBezTo>
                  <a:pt x="13551" y="1"/>
                  <a:pt x="11807" y="293"/>
                  <a:pt x="10135" y="948"/>
                </a:cubicBezTo>
                <a:cubicBezTo>
                  <a:pt x="3561" y="3504"/>
                  <a:pt x="1" y="11082"/>
                  <a:pt x="183" y="18135"/>
                </a:cubicBezTo>
                <a:cubicBezTo>
                  <a:pt x="343" y="25188"/>
                  <a:pt x="3493" y="31807"/>
                  <a:pt x="6962" y="37947"/>
                </a:cubicBezTo>
                <a:cubicBezTo>
                  <a:pt x="11139" y="45343"/>
                  <a:pt x="15841" y="52441"/>
                  <a:pt x="19219" y="60225"/>
                </a:cubicBezTo>
                <a:cubicBezTo>
                  <a:pt x="22598" y="68008"/>
                  <a:pt x="24606" y="76682"/>
                  <a:pt x="22986" y="85013"/>
                </a:cubicBezTo>
                <a:cubicBezTo>
                  <a:pt x="21685" y="91769"/>
                  <a:pt x="17622" y="98206"/>
                  <a:pt x="11756" y="101630"/>
                </a:cubicBezTo>
                <a:lnTo>
                  <a:pt x="103376" y="101630"/>
                </a:lnTo>
                <a:cubicBezTo>
                  <a:pt x="106207" y="98982"/>
                  <a:pt x="108877" y="96129"/>
                  <a:pt x="111091" y="93025"/>
                </a:cubicBezTo>
                <a:lnTo>
                  <a:pt x="111091" y="41531"/>
                </a:lnTo>
                <a:cubicBezTo>
                  <a:pt x="110110" y="39614"/>
                  <a:pt x="108991" y="37765"/>
                  <a:pt x="107690" y="36007"/>
                </a:cubicBezTo>
                <a:cubicBezTo>
                  <a:pt x="102728" y="29363"/>
                  <a:pt x="94880" y="24462"/>
                  <a:pt x="86680" y="24462"/>
                </a:cubicBezTo>
                <a:cubicBezTo>
                  <a:pt x="85978" y="24462"/>
                  <a:pt x="85274" y="24498"/>
                  <a:pt x="84568" y="24572"/>
                </a:cubicBezTo>
                <a:cubicBezTo>
                  <a:pt x="80962" y="24937"/>
                  <a:pt x="77515" y="26261"/>
                  <a:pt x="73955" y="26923"/>
                </a:cubicBezTo>
                <a:cubicBezTo>
                  <a:pt x="72072" y="27277"/>
                  <a:pt x="70176" y="27445"/>
                  <a:pt x="68281" y="27445"/>
                </a:cubicBezTo>
                <a:cubicBezTo>
                  <a:pt x="58807" y="27445"/>
                  <a:pt x="49391" y="23241"/>
                  <a:pt x="42068" y="17039"/>
                </a:cubicBezTo>
                <a:cubicBezTo>
                  <a:pt x="37251" y="12954"/>
                  <a:pt x="33143" y="8046"/>
                  <a:pt x="27962" y="4440"/>
                </a:cubicBezTo>
                <a:cubicBezTo>
                  <a:pt x="24268" y="1858"/>
                  <a:pt x="19743" y="1"/>
                  <a:pt x="15310" y="1"/>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a:off x="670632" y="2656"/>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3" name="Google Shape;1073;p28"/>
          <p:cNvGrpSpPr/>
          <p:nvPr/>
        </p:nvGrpSpPr>
        <p:grpSpPr>
          <a:xfrm>
            <a:off x="366428" y="279313"/>
            <a:ext cx="911301" cy="1089651"/>
            <a:chOff x="2210996" y="1468613"/>
            <a:chExt cx="757650" cy="905929"/>
          </a:xfrm>
        </p:grpSpPr>
        <p:sp>
          <p:nvSpPr>
            <p:cNvPr id="1074" name="Google Shape;1074;p28"/>
            <p:cNvSpPr/>
            <p:nvPr/>
          </p:nvSpPr>
          <p:spPr>
            <a:xfrm>
              <a:off x="2743628" y="2295520"/>
              <a:ext cx="4535" cy="5527"/>
            </a:xfrm>
            <a:custGeom>
              <a:avLst/>
              <a:gdLst/>
              <a:ahLst/>
              <a:cxnLst/>
              <a:rect l="l" t="t" r="r" b="b"/>
              <a:pathLst>
                <a:path w="169" h="206" extrusionOk="0">
                  <a:moveTo>
                    <a:pt x="31" y="0"/>
                  </a:moveTo>
                  <a:lnTo>
                    <a:pt x="31" y="0"/>
                  </a:lnTo>
                  <a:cubicBezTo>
                    <a:pt x="1" y="183"/>
                    <a:pt x="31" y="193"/>
                    <a:pt x="82" y="193"/>
                  </a:cubicBezTo>
                  <a:cubicBezTo>
                    <a:pt x="88" y="193"/>
                    <a:pt x="95" y="193"/>
                    <a:pt x="102" y="193"/>
                  </a:cubicBezTo>
                  <a:cubicBezTo>
                    <a:pt x="122" y="193"/>
                    <a:pt x="145" y="194"/>
                    <a:pt x="168" y="206"/>
                  </a:cubicBezTo>
                  <a:lnTo>
                    <a:pt x="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a:off x="2474977" y="1957426"/>
              <a:ext cx="1851" cy="644"/>
            </a:xfrm>
            <a:custGeom>
              <a:avLst/>
              <a:gdLst/>
              <a:ahLst/>
              <a:cxnLst/>
              <a:rect l="l" t="t" r="r" b="b"/>
              <a:pathLst>
                <a:path w="69" h="24" extrusionOk="0">
                  <a:moveTo>
                    <a:pt x="23" y="1"/>
                  </a:moveTo>
                  <a:lnTo>
                    <a:pt x="23" y="1"/>
                  </a:lnTo>
                  <a:cubicBezTo>
                    <a:pt x="0" y="24"/>
                    <a:pt x="23" y="24"/>
                    <a:pt x="69" y="24"/>
                  </a:cubicBezTo>
                  <a:cubicBezTo>
                    <a:pt x="46" y="1"/>
                    <a:pt x="23"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a:off x="2310814" y="1909825"/>
              <a:ext cx="6762" cy="483"/>
            </a:xfrm>
            <a:custGeom>
              <a:avLst/>
              <a:gdLst/>
              <a:ahLst/>
              <a:cxnLst/>
              <a:rect l="l" t="t" r="r" b="b"/>
              <a:pathLst>
                <a:path w="252" h="18" extrusionOk="0">
                  <a:moveTo>
                    <a:pt x="161" y="0"/>
                  </a:moveTo>
                  <a:cubicBezTo>
                    <a:pt x="121" y="0"/>
                    <a:pt x="69" y="6"/>
                    <a:pt x="1" y="17"/>
                  </a:cubicBezTo>
                  <a:lnTo>
                    <a:pt x="252" y="17"/>
                  </a:lnTo>
                  <a:cubicBezTo>
                    <a:pt x="229" y="6"/>
                    <a:pt x="201" y="0"/>
                    <a:pt x="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a:off x="2739951" y="2056010"/>
              <a:ext cx="2683" cy="1905"/>
            </a:xfrm>
            <a:custGeom>
              <a:avLst/>
              <a:gdLst/>
              <a:ahLst/>
              <a:cxnLst/>
              <a:rect l="l" t="t" r="r" b="b"/>
              <a:pathLst>
                <a:path w="100" h="71" extrusionOk="0">
                  <a:moveTo>
                    <a:pt x="17" y="1"/>
                  </a:moveTo>
                  <a:cubicBezTo>
                    <a:pt x="1" y="1"/>
                    <a:pt x="41" y="26"/>
                    <a:pt x="100" y="70"/>
                  </a:cubicBezTo>
                  <a:cubicBezTo>
                    <a:pt x="100" y="47"/>
                    <a:pt x="100" y="47"/>
                    <a:pt x="100" y="25"/>
                  </a:cubicBezTo>
                  <a:cubicBezTo>
                    <a:pt x="51" y="8"/>
                    <a:pt x="26"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a:off x="2760988" y="2132027"/>
              <a:ext cx="644" cy="1207"/>
            </a:xfrm>
            <a:custGeom>
              <a:avLst/>
              <a:gdLst/>
              <a:ahLst/>
              <a:cxnLst/>
              <a:rect l="l" t="t" r="r" b="b"/>
              <a:pathLst>
                <a:path w="24" h="45" extrusionOk="0">
                  <a:moveTo>
                    <a:pt x="0" y="0"/>
                  </a:moveTo>
                  <a:cubicBezTo>
                    <a:pt x="0" y="23"/>
                    <a:pt x="1" y="45"/>
                    <a:pt x="23" y="45"/>
                  </a:cubicBezTo>
                  <a:cubicBezTo>
                    <a:pt x="1" y="22"/>
                    <a:pt x="0" y="2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a:off x="2748135" y="2301020"/>
              <a:ext cx="617" cy="644"/>
            </a:xfrm>
            <a:custGeom>
              <a:avLst/>
              <a:gdLst/>
              <a:ahLst/>
              <a:cxnLst/>
              <a:rect l="l" t="t" r="r" b="b"/>
              <a:pathLst>
                <a:path w="23" h="24" extrusionOk="0">
                  <a:moveTo>
                    <a:pt x="0" y="1"/>
                  </a:moveTo>
                  <a:lnTo>
                    <a:pt x="23" y="24"/>
                  </a:lnTo>
                  <a:cubicBezTo>
                    <a:pt x="23"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a:off x="2276522" y="1901077"/>
              <a:ext cx="7379" cy="3703"/>
            </a:xfrm>
            <a:custGeom>
              <a:avLst/>
              <a:gdLst/>
              <a:ahLst/>
              <a:cxnLst/>
              <a:rect l="l" t="t" r="r" b="b"/>
              <a:pathLst>
                <a:path w="275" h="138" extrusionOk="0">
                  <a:moveTo>
                    <a:pt x="1" y="1"/>
                  </a:moveTo>
                  <a:lnTo>
                    <a:pt x="160" y="138"/>
                  </a:lnTo>
                  <a:lnTo>
                    <a:pt x="275" y="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a:off x="2263052" y="1903546"/>
              <a:ext cx="6145" cy="6762"/>
            </a:xfrm>
            <a:custGeom>
              <a:avLst/>
              <a:gdLst/>
              <a:ahLst/>
              <a:cxnLst/>
              <a:rect l="l" t="t" r="r" b="b"/>
              <a:pathLst>
                <a:path w="229" h="252" extrusionOk="0">
                  <a:moveTo>
                    <a:pt x="183" y="0"/>
                  </a:moveTo>
                  <a:lnTo>
                    <a:pt x="1" y="229"/>
                  </a:lnTo>
                  <a:cubicBezTo>
                    <a:pt x="29" y="219"/>
                    <a:pt x="65" y="214"/>
                    <a:pt x="101" y="214"/>
                  </a:cubicBezTo>
                  <a:cubicBezTo>
                    <a:pt x="152" y="214"/>
                    <a:pt x="202" y="225"/>
                    <a:pt x="229" y="251"/>
                  </a:cubicBez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a:off x="2727313" y="2362897"/>
              <a:ext cx="7781" cy="11645"/>
            </a:xfrm>
            <a:custGeom>
              <a:avLst/>
              <a:gdLst/>
              <a:ahLst/>
              <a:cxnLst/>
              <a:rect l="l" t="t" r="r" b="b"/>
              <a:pathLst>
                <a:path w="290" h="434" extrusionOk="0">
                  <a:moveTo>
                    <a:pt x="23" y="0"/>
                  </a:moveTo>
                  <a:cubicBezTo>
                    <a:pt x="5" y="109"/>
                    <a:pt x="16" y="233"/>
                    <a:pt x="9" y="348"/>
                  </a:cubicBezTo>
                  <a:lnTo>
                    <a:pt x="9" y="348"/>
                  </a:lnTo>
                  <a:cubicBezTo>
                    <a:pt x="59" y="111"/>
                    <a:pt x="289" y="0"/>
                    <a:pt x="23" y="0"/>
                  </a:cubicBezTo>
                  <a:close/>
                  <a:moveTo>
                    <a:pt x="9" y="348"/>
                  </a:moveTo>
                  <a:cubicBezTo>
                    <a:pt x="3" y="375"/>
                    <a:pt x="0" y="404"/>
                    <a:pt x="0" y="434"/>
                  </a:cubicBezTo>
                  <a:cubicBezTo>
                    <a:pt x="5" y="406"/>
                    <a:pt x="7" y="377"/>
                    <a:pt x="9" y="3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a:off x="2607263" y="1706271"/>
              <a:ext cx="134163" cy="96919"/>
            </a:xfrm>
            <a:custGeom>
              <a:avLst/>
              <a:gdLst/>
              <a:ahLst/>
              <a:cxnLst/>
              <a:rect l="l" t="t" r="r" b="b"/>
              <a:pathLst>
                <a:path w="5000" h="3612" extrusionOk="0">
                  <a:moveTo>
                    <a:pt x="4894" y="0"/>
                  </a:moveTo>
                  <a:cubicBezTo>
                    <a:pt x="4453" y="0"/>
                    <a:pt x="4030" y="130"/>
                    <a:pt x="3607" y="299"/>
                  </a:cubicBezTo>
                  <a:cubicBezTo>
                    <a:pt x="3173" y="505"/>
                    <a:pt x="2739" y="756"/>
                    <a:pt x="2329" y="1052"/>
                  </a:cubicBezTo>
                  <a:cubicBezTo>
                    <a:pt x="1918" y="1349"/>
                    <a:pt x="1507" y="1692"/>
                    <a:pt x="1119" y="2102"/>
                  </a:cubicBezTo>
                  <a:cubicBezTo>
                    <a:pt x="731" y="2536"/>
                    <a:pt x="343" y="2993"/>
                    <a:pt x="0" y="3609"/>
                  </a:cubicBezTo>
                  <a:cubicBezTo>
                    <a:pt x="37" y="3611"/>
                    <a:pt x="74" y="3611"/>
                    <a:pt x="110" y="3611"/>
                  </a:cubicBezTo>
                  <a:cubicBezTo>
                    <a:pt x="569" y="3611"/>
                    <a:pt x="991" y="3481"/>
                    <a:pt x="1393" y="3312"/>
                  </a:cubicBezTo>
                  <a:cubicBezTo>
                    <a:pt x="1849" y="3107"/>
                    <a:pt x="2283" y="2879"/>
                    <a:pt x="2694" y="2559"/>
                  </a:cubicBezTo>
                  <a:cubicBezTo>
                    <a:pt x="3105" y="2262"/>
                    <a:pt x="3515" y="1920"/>
                    <a:pt x="3903" y="1509"/>
                  </a:cubicBezTo>
                  <a:cubicBezTo>
                    <a:pt x="4291" y="1075"/>
                    <a:pt x="4680"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a:off x="2210996" y="1770643"/>
              <a:ext cx="134163" cy="96865"/>
            </a:xfrm>
            <a:custGeom>
              <a:avLst/>
              <a:gdLst/>
              <a:ahLst/>
              <a:cxnLst/>
              <a:rect l="l" t="t" r="r" b="b"/>
              <a:pathLst>
                <a:path w="5000" h="3610" extrusionOk="0">
                  <a:moveTo>
                    <a:pt x="4999" y="0"/>
                  </a:moveTo>
                  <a:cubicBezTo>
                    <a:pt x="4497" y="0"/>
                    <a:pt x="4040" y="137"/>
                    <a:pt x="3607" y="320"/>
                  </a:cubicBezTo>
                  <a:cubicBezTo>
                    <a:pt x="3150" y="502"/>
                    <a:pt x="2717" y="753"/>
                    <a:pt x="2306" y="1050"/>
                  </a:cubicBezTo>
                  <a:cubicBezTo>
                    <a:pt x="1895" y="1347"/>
                    <a:pt x="1484" y="1712"/>
                    <a:pt x="1096" y="2123"/>
                  </a:cubicBezTo>
                  <a:cubicBezTo>
                    <a:pt x="708" y="2534"/>
                    <a:pt x="320" y="2990"/>
                    <a:pt x="0" y="3607"/>
                  </a:cubicBezTo>
                  <a:cubicBezTo>
                    <a:pt x="36" y="3608"/>
                    <a:pt x="71" y="3609"/>
                    <a:pt x="105" y="3609"/>
                  </a:cubicBezTo>
                  <a:cubicBezTo>
                    <a:pt x="547" y="3609"/>
                    <a:pt x="970" y="3479"/>
                    <a:pt x="1393" y="3310"/>
                  </a:cubicBezTo>
                  <a:cubicBezTo>
                    <a:pt x="1826" y="3127"/>
                    <a:pt x="2260" y="2876"/>
                    <a:pt x="2671" y="2579"/>
                  </a:cubicBezTo>
                  <a:cubicBezTo>
                    <a:pt x="3082" y="2260"/>
                    <a:pt x="3493" y="1918"/>
                    <a:pt x="3881" y="1507"/>
                  </a:cubicBezTo>
                  <a:cubicBezTo>
                    <a:pt x="4269" y="1096"/>
                    <a:pt x="4657" y="616"/>
                    <a:pt x="49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a:off x="2260610" y="1987989"/>
              <a:ext cx="134136" cy="96865"/>
            </a:xfrm>
            <a:custGeom>
              <a:avLst/>
              <a:gdLst/>
              <a:ahLst/>
              <a:cxnLst/>
              <a:rect l="l" t="t" r="r" b="b"/>
              <a:pathLst>
                <a:path w="4999" h="3610" extrusionOk="0">
                  <a:moveTo>
                    <a:pt x="4894" y="1"/>
                  </a:moveTo>
                  <a:cubicBezTo>
                    <a:pt x="4453" y="1"/>
                    <a:pt x="4030" y="131"/>
                    <a:pt x="3607" y="300"/>
                  </a:cubicBezTo>
                  <a:cubicBezTo>
                    <a:pt x="3173" y="482"/>
                    <a:pt x="2739" y="734"/>
                    <a:pt x="2328" y="1030"/>
                  </a:cubicBezTo>
                  <a:cubicBezTo>
                    <a:pt x="1895" y="1350"/>
                    <a:pt x="1507" y="1692"/>
                    <a:pt x="1119" y="2103"/>
                  </a:cubicBezTo>
                  <a:cubicBezTo>
                    <a:pt x="731" y="2514"/>
                    <a:pt x="343" y="2993"/>
                    <a:pt x="0" y="3610"/>
                  </a:cubicBezTo>
                  <a:cubicBezTo>
                    <a:pt x="502" y="3610"/>
                    <a:pt x="959" y="3473"/>
                    <a:pt x="1393" y="3290"/>
                  </a:cubicBezTo>
                  <a:cubicBezTo>
                    <a:pt x="1849" y="3107"/>
                    <a:pt x="2260" y="2856"/>
                    <a:pt x="2694" y="2560"/>
                  </a:cubicBezTo>
                  <a:cubicBezTo>
                    <a:pt x="3104" y="2263"/>
                    <a:pt x="3515" y="1898"/>
                    <a:pt x="3903" y="1487"/>
                  </a:cubicBezTo>
                  <a:cubicBezTo>
                    <a:pt x="4291" y="1076"/>
                    <a:pt x="4657" y="619"/>
                    <a:pt x="4999" y="3"/>
                  </a:cubicBezTo>
                  <a:cubicBezTo>
                    <a:pt x="4964" y="1"/>
                    <a:pt x="4929" y="1"/>
                    <a:pt x="4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a:off x="2834483" y="1599691"/>
              <a:ext cx="134163" cy="96919"/>
            </a:xfrm>
            <a:custGeom>
              <a:avLst/>
              <a:gdLst/>
              <a:ahLst/>
              <a:cxnLst/>
              <a:rect l="l" t="t" r="r" b="b"/>
              <a:pathLst>
                <a:path w="5000" h="3612" extrusionOk="0">
                  <a:moveTo>
                    <a:pt x="4894" y="0"/>
                  </a:moveTo>
                  <a:cubicBezTo>
                    <a:pt x="4453" y="0"/>
                    <a:pt x="4030" y="130"/>
                    <a:pt x="3607" y="300"/>
                  </a:cubicBezTo>
                  <a:cubicBezTo>
                    <a:pt x="3173" y="482"/>
                    <a:pt x="2740" y="733"/>
                    <a:pt x="2329" y="1030"/>
                  </a:cubicBezTo>
                  <a:cubicBezTo>
                    <a:pt x="1895" y="1350"/>
                    <a:pt x="1507" y="1692"/>
                    <a:pt x="1119" y="2103"/>
                  </a:cubicBezTo>
                  <a:cubicBezTo>
                    <a:pt x="708" y="2514"/>
                    <a:pt x="343" y="2993"/>
                    <a:pt x="1" y="3609"/>
                  </a:cubicBezTo>
                  <a:cubicBezTo>
                    <a:pt x="37" y="3611"/>
                    <a:pt x="74" y="3612"/>
                    <a:pt x="110" y="3612"/>
                  </a:cubicBezTo>
                  <a:cubicBezTo>
                    <a:pt x="570" y="3612"/>
                    <a:pt x="991" y="3482"/>
                    <a:pt x="1393" y="3313"/>
                  </a:cubicBezTo>
                  <a:cubicBezTo>
                    <a:pt x="1849" y="3107"/>
                    <a:pt x="2260" y="2856"/>
                    <a:pt x="2694" y="2559"/>
                  </a:cubicBezTo>
                  <a:cubicBezTo>
                    <a:pt x="3105" y="2263"/>
                    <a:pt x="3516" y="1897"/>
                    <a:pt x="3904" y="1487"/>
                  </a:cubicBezTo>
                  <a:cubicBezTo>
                    <a:pt x="4292" y="1076"/>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a:off x="2687493" y="1468613"/>
              <a:ext cx="134163" cy="96865"/>
            </a:xfrm>
            <a:custGeom>
              <a:avLst/>
              <a:gdLst/>
              <a:ahLst/>
              <a:cxnLst/>
              <a:rect l="l" t="t" r="r" b="b"/>
              <a:pathLst>
                <a:path w="5000" h="3610" extrusionOk="0">
                  <a:moveTo>
                    <a:pt x="4889" y="1"/>
                  </a:moveTo>
                  <a:cubicBezTo>
                    <a:pt x="4430" y="1"/>
                    <a:pt x="4009" y="131"/>
                    <a:pt x="3607" y="300"/>
                  </a:cubicBezTo>
                  <a:cubicBezTo>
                    <a:pt x="3150" y="483"/>
                    <a:pt x="2739" y="734"/>
                    <a:pt x="2306" y="1030"/>
                  </a:cubicBezTo>
                  <a:cubicBezTo>
                    <a:pt x="1895" y="1327"/>
                    <a:pt x="1484" y="1692"/>
                    <a:pt x="1096" y="2103"/>
                  </a:cubicBezTo>
                  <a:cubicBezTo>
                    <a:pt x="708" y="2514"/>
                    <a:pt x="343" y="2993"/>
                    <a:pt x="0" y="3610"/>
                  </a:cubicBezTo>
                  <a:cubicBezTo>
                    <a:pt x="480" y="3610"/>
                    <a:pt x="936" y="3473"/>
                    <a:pt x="1393" y="3290"/>
                  </a:cubicBezTo>
                  <a:cubicBezTo>
                    <a:pt x="1826" y="3108"/>
                    <a:pt x="2260" y="2856"/>
                    <a:pt x="2671" y="2560"/>
                  </a:cubicBezTo>
                  <a:cubicBezTo>
                    <a:pt x="3082" y="2263"/>
                    <a:pt x="3493" y="1898"/>
                    <a:pt x="3881" y="1487"/>
                  </a:cubicBezTo>
                  <a:cubicBezTo>
                    <a:pt x="4269" y="1076"/>
                    <a:pt x="4657" y="620"/>
                    <a:pt x="4999" y="3"/>
                  </a:cubicBezTo>
                  <a:cubicBezTo>
                    <a:pt x="4962" y="2"/>
                    <a:pt x="4926" y="1"/>
                    <a:pt x="4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a:off x="2741991" y="1808531"/>
              <a:ext cx="134163" cy="96946"/>
            </a:xfrm>
            <a:custGeom>
              <a:avLst/>
              <a:gdLst/>
              <a:ahLst/>
              <a:cxnLst/>
              <a:rect l="l" t="t" r="r" b="b"/>
              <a:pathLst>
                <a:path w="5000" h="3613" extrusionOk="0">
                  <a:moveTo>
                    <a:pt x="4895" y="1"/>
                  </a:moveTo>
                  <a:cubicBezTo>
                    <a:pt x="4453" y="1"/>
                    <a:pt x="4030" y="131"/>
                    <a:pt x="3607" y="300"/>
                  </a:cubicBezTo>
                  <a:cubicBezTo>
                    <a:pt x="3174" y="506"/>
                    <a:pt x="2740" y="757"/>
                    <a:pt x="2329" y="1053"/>
                  </a:cubicBezTo>
                  <a:cubicBezTo>
                    <a:pt x="1895" y="1350"/>
                    <a:pt x="1507" y="1692"/>
                    <a:pt x="1119" y="2103"/>
                  </a:cubicBezTo>
                  <a:cubicBezTo>
                    <a:pt x="731" y="2537"/>
                    <a:pt x="343" y="2993"/>
                    <a:pt x="1" y="3610"/>
                  </a:cubicBezTo>
                  <a:cubicBezTo>
                    <a:pt x="38" y="3611"/>
                    <a:pt x="74" y="3612"/>
                    <a:pt x="111" y="3612"/>
                  </a:cubicBezTo>
                  <a:cubicBezTo>
                    <a:pt x="570" y="3612"/>
                    <a:pt x="991" y="3482"/>
                    <a:pt x="1393" y="3313"/>
                  </a:cubicBezTo>
                  <a:cubicBezTo>
                    <a:pt x="1850" y="3108"/>
                    <a:pt x="2261" y="2879"/>
                    <a:pt x="2694" y="2560"/>
                  </a:cubicBezTo>
                  <a:cubicBezTo>
                    <a:pt x="3105" y="2263"/>
                    <a:pt x="3516" y="1921"/>
                    <a:pt x="3904" y="1510"/>
                  </a:cubicBezTo>
                  <a:cubicBezTo>
                    <a:pt x="4292" y="1076"/>
                    <a:pt x="4657" y="620"/>
                    <a:pt x="5000" y="3"/>
                  </a:cubicBezTo>
                  <a:cubicBezTo>
                    <a:pt x="4964" y="2"/>
                    <a:pt x="4929" y="1"/>
                    <a:pt x="4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a:off x="2542945" y="2129478"/>
              <a:ext cx="134163" cy="96865"/>
            </a:xfrm>
            <a:custGeom>
              <a:avLst/>
              <a:gdLst/>
              <a:ahLst/>
              <a:cxnLst/>
              <a:rect l="l" t="t" r="r" b="b"/>
              <a:pathLst>
                <a:path w="5000" h="3610" extrusionOk="0">
                  <a:moveTo>
                    <a:pt x="4894" y="0"/>
                  </a:moveTo>
                  <a:cubicBezTo>
                    <a:pt x="4453" y="0"/>
                    <a:pt x="4030" y="130"/>
                    <a:pt x="3607" y="300"/>
                  </a:cubicBezTo>
                  <a:cubicBezTo>
                    <a:pt x="3173" y="482"/>
                    <a:pt x="2740" y="733"/>
                    <a:pt x="2329" y="1030"/>
                  </a:cubicBezTo>
                  <a:cubicBezTo>
                    <a:pt x="1895" y="1327"/>
                    <a:pt x="1507" y="1692"/>
                    <a:pt x="1096" y="2103"/>
                  </a:cubicBezTo>
                  <a:cubicBezTo>
                    <a:pt x="708" y="2514"/>
                    <a:pt x="343" y="2993"/>
                    <a:pt x="1" y="3609"/>
                  </a:cubicBezTo>
                  <a:cubicBezTo>
                    <a:pt x="503" y="3609"/>
                    <a:pt x="959" y="3472"/>
                    <a:pt x="1393" y="3290"/>
                  </a:cubicBezTo>
                  <a:cubicBezTo>
                    <a:pt x="1827" y="3107"/>
                    <a:pt x="2260" y="2856"/>
                    <a:pt x="2694" y="2559"/>
                  </a:cubicBezTo>
                  <a:cubicBezTo>
                    <a:pt x="3105" y="2262"/>
                    <a:pt x="3516" y="1897"/>
                    <a:pt x="3904" y="1486"/>
                  </a:cubicBezTo>
                  <a:cubicBezTo>
                    <a:pt x="4292" y="1076"/>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a:off x="2421070" y="1755268"/>
              <a:ext cx="134163" cy="96838"/>
            </a:xfrm>
            <a:custGeom>
              <a:avLst/>
              <a:gdLst/>
              <a:ahLst/>
              <a:cxnLst/>
              <a:rect l="l" t="t" r="r" b="b"/>
              <a:pathLst>
                <a:path w="5000" h="3609" extrusionOk="0">
                  <a:moveTo>
                    <a:pt x="4894" y="0"/>
                  </a:moveTo>
                  <a:cubicBezTo>
                    <a:pt x="4453" y="0"/>
                    <a:pt x="4030" y="130"/>
                    <a:pt x="3607" y="299"/>
                  </a:cubicBezTo>
                  <a:cubicBezTo>
                    <a:pt x="3173" y="482"/>
                    <a:pt x="2739" y="733"/>
                    <a:pt x="2329" y="1030"/>
                  </a:cubicBezTo>
                  <a:cubicBezTo>
                    <a:pt x="1918" y="1326"/>
                    <a:pt x="1507" y="1692"/>
                    <a:pt x="1119" y="2102"/>
                  </a:cubicBezTo>
                  <a:cubicBezTo>
                    <a:pt x="731" y="2513"/>
                    <a:pt x="343" y="2993"/>
                    <a:pt x="0" y="3609"/>
                  </a:cubicBezTo>
                  <a:cubicBezTo>
                    <a:pt x="503" y="3609"/>
                    <a:pt x="959" y="3472"/>
                    <a:pt x="1393" y="3289"/>
                  </a:cubicBezTo>
                  <a:cubicBezTo>
                    <a:pt x="1849" y="3107"/>
                    <a:pt x="2283" y="2856"/>
                    <a:pt x="2694" y="2559"/>
                  </a:cubicBezTo>
                  <a:cubicBezTo>
                    <a:pt x="3105" y="2262"/>
                    <a:pt x="3516" y="1897"/>
                    <a:pt x="3904" y="1486"/>
                  </a:cubicBezTo>
                  <a:cubicBezTo>
                    <a:pt x="4292" y="1075"/>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a:off x="2462098" y="1488282"/>
              <a:ext cx="134163" cy="96865"/>
            </a:xfrm>
            <a:custGeom>
              <a:avLst/>
              <a:gdLst/>
              <a:ahLst/>
              <a:cxnLst/>
              <a:rect l="l" t="t" r="r" b="b"/>
              <a:pathLst>
                <a:path w="5000" h="3610" extrusionOk="0">
                  <a:moveTo>
                    <a:pt x="4999" y="1"/>
                  </a:moveTo>
                  <a:cubicBezTo>
                    <a:pt x="4497" y="1"/>
                    <a:pt x="4041" y="138"/>
                    <a:pt x="3607" y="320"/>
                  </a:cubicBezTo>
                  <a:cubicBezTo>
                    <a:pt x="3151" y="503"/>
                    <a:pt x="2740" y="754"/>
                    <a:pt x="2306" y="1051"/>
                  </a:cubicBezTo>
                  <a:cubicBezTo>
                    <a:pt x="1895" y="1347"/>
                    <a:pt x="1484" y="1713"/>
                    <a:pt x="1096" y="2123"/>
                  </a:cubicBezTo>
                  <a:cubicBezTo>
                    <a:pt x="708" y="2534"/>
                    <a:pt x="343" y="2991"/>
                    <a:pt x="1" y="3607"/>
                  </a:cubicBezTo>
                  <a:cubicBezTo>
                    <a:pt x="36" y="3609"/>
                    <a:pt x="71" y="3610"/>
                    <a:pt x="106" y="3610"/>
                  </a:cubicBezTo>
                  <a:cubicBezTo>
                    <a:pt x="547" y="3610"/>
                    <a:pt x="970" y="3480"/>
                    <a:pt x="1393" y="3310"/>
                  </a:cubicBezTo>
                  <a:cubicBezTo>
                    <a:pt x="1827" y="3128"/>
                    <a:pt x="2260" y="2877"/>
                    <a:pt x="2671" y="2580"/>
                  </a:cubicBezTo>
                  <a:cubicBezTo>
                    <a:pt x="3105" y="2260"/>
                    <a:pt x="3493" y="1918"/>
                    <a:pt x="3881" y="1507"/>
                  </a:cubicBezTo>
                  <a:cubicBezTo>
                    <a:pt x="4269" y="1096"/>
                    <a:pt x="4657" y="617"/>
                    <a:pt x="4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a:off x="2513563" y="1910201"/>
              <a:ext cx="134136" cy="96865"/>
            </a:xfrm>
            <a:custGeom>
              <a:avLst/>
              <a:gdLst/>
              <a:ahLst/>
              <a:cxnLst/>
              <a:rect l="l" t="t" r="r" b="b"/>
              <a:pathLst>
                <a:path w="4999" h="3610" extrusionOk="0">
                  <a:moveTo>
                    <a:pt x="4894" y="1"/>
                  </a:moveTo>
                  <a:cubicBezTo>
                    <a:pt x="4452" y="1"/>
                    <a:pt x="4029" y="131"/>
                    <a:pt x="3606" y="300"/>
                  </a:cubicBezTo>
                  <a:cubicBezTo>
                    <a:pt x="3173" y="483"/>
                    <a:pt x="2739" y="734"/>
                    <a:pt x="2328" y="1030"/>
                  </a:cubicBezTo>
                  <a:cubicBezTo>
                    <a:pt x="1895" y="1327"/>
                    <a:pt x="1507" y="1692"/>
                    <a:pt x="1118" y="2103"/>
                  </a:cubicBezTo>
                  <a:cubicBezTo>
                    <a:pt x="730" y="2514"/>
                    <a:pt x="342" y="2971"/>
                    <a:pt x="0" y="3610"/>
                  </a:cubicBezTo>
                  <a:cubicBezTo>
                    <a:pt x="502" y="3610"/>
                    <a:pt x="959" y="3473"/>
                    <a:pt x="1392" y="3290"/>
                  </a:cubicBezTo>
                  <a:cubicBezTo>
                    <a:pt x="1849" y="3108"/>
                    <a:pt x="2260" y="2857"/>
                    <a:pt x="2693" y="2560"/>
                  </a:cubicBezTo>
                  <a:cubicBezTo>
                    <a:pt x="3104" y="2263"/>
                    <a:pt x="3515" y="1898"/>
                    <a:pt x="3903" y="1487"/>
                  </a:cubicBezTo>
                  <a:cubicBezTo>
                    <a:pt x="4291" y="1076"/>
                    <a:pt x="4656" y="620"/>
                    <a:pt x="4999" y="3"/>
                  </a:cubicBezTo>
                  <a:cubicBezTo>
                    <a:pt x="4964" y="2"/>
                    <a:pt x="4929" y="1"/>
                    <a:pt x="4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a:off x="2312666" y="2171740"/>
              <a:ext cx="134163" cy="96919"/>
            </a:xfrm>
            <a:custGeom>
              <a:avLst/>
              <a:gdLst/>
              <a:ahLst/>
              <a:cxnLst/>
              <a:rect l="l" t="t" r="r" b="b"/>
              <a:pathLst>
                <a:path w="5000" h="3612" extrusionOk="0">
                  <a:moveTo>
                    <a:pt x="4894" y="0"/>
                  </a:moveTo>
                  <a:cubicBezTo>
                    <a:pt x="4453" y="0"/>
                    <a:pt x="4030" y="130"/>
                    <a:pt x="3607" y="299"/>
                  </a:cubicBezTo>
                  <a:cubicBezTo>
                    <a:pt x="3173" y="505"/>
                    <a:pt x="2739" y="756"/>
                    <a:pt x="2329" y="1053"/>
                  </a:cubicBezTo>
                  <a:cubicBezTo>
                    <a:pt x="1895" y="1349"/>
                    <a:pt x="1507" y="1692"/>
                    <a:pt x="1119" y="2103"/>
                  </a:cubicBezTo>
                  <a:cubicBezTo>
                    <a:pt x="731" y="2536"/>
                    <a:pt x="343" y="2993"/>
                    <a:pt x="0" y="3609"/>
                  </a:cubicBezTo>
                  <a:cubicBezTo>
                    <a:pt x="37" y="3611"/>
                    <a:pt x="74" y="3612"/>
                    <a:pt x="110" y="3612"/>
                  </a:cubicBezTo>
                  <a:cubicBezTo>
                    <a:pt x="569" y="3612"/>
                    <a:pt x="991" y="3482"/>
                    <a:pt x="1393" y="3312"/>
                  </a:cubicBezTo>
                  <a:cubicBezTo>
                    <a:pt x="1849" y="3107"/>
                    <a:pt x="2260" y="2879"/>
                    <a:pt x="2694" y="2559"/>
                  </a:cubicBezTo>
                  <a:cubicBezTo>
                    <a:pt x="3105" y="2262"/>
                    <a:pt x="3515" y="1920"/>
                    <a:pt x="3903" y="1509"/>
                  </a:cubicBezTo>
                  <a:cubicBezTo>
                    <a:pt x="4292" y="1076"/>
                    <a:pt x="4657" y="619"/>
                    <a:pt x="4999" y="3"/>
                  </a:cubicBezTo>
                  <a:cubicBezTo>
                    <a:pt x="4964" y="1"/>
                    <a:pt x="4929" y="0"/>
                    <a:pt x="4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28"/>
          <p:cNvGrpSpPr/>
          <p:nvPr/>
        </p:nvGrpSpPr>
        <p:grpSpPr>
          <a:xfrm>
            <a:off x="8165738" y="2929164"/>
            <a:ext cx="731910" cy="630242"/>
            <a:chOff x="869088" y="584901"/>
            <a:chExt cx="731910" cy="630242"/>
          </a:xfrm>
        </p:grpSpPr>
        <p:sp>
          <p:nvSpPr>
            <p:cNvPr id="1095" name="Google Shape;1095;p28"/>
            <p:cNvSpPr/>
            <p:nvPr/>
          </p:nvSpPr>
          <p:spPr>
            <a:xfrm>
              <a:off x="869088" y="584901"/>
              <a:ext cx="731910" cy="630242"/>
            </a:xfrm>
            <a:custGeom>
              <a:avLst/>
              <a:gdLst/>
              <a:ahLst/>
              <a:cxnLst/>
              <a:rect l="l" t="t" r="r" b="b"/>
              <a:pathLst>
                <a:path w="27277" h="23488" extrusionOk="0">
                  <a:moveTo>
                    <a:pt x="16663" y="366"/>
                  </a:moveTo>
                  <a:cubicBezTo>
                    <a:pt x="20109" y="389"/>
                    <a:pt x="23168" y="1781"/>
                    <a:pt x="24857" y="4109"/>
                  </a:cubicBezTo>
                  <a:cubicBezTo>
                    <a:pt x="26546" y="6437"/>
                    <a:pt x="26865" y="9815"/>
                    <a:pt x="25701" y="12874"/>
                  </a:cubicBezTo>
                  <a:cubicBezTo>
                    <a:pt x="24697" y="15476"/>
                    <a:pt x="22643" y="17873"/>
                    <a:pt x="19790" y="19836"/>
                  </a:cubicBezTo>
                  <a:cubicBezTo>
                    <a:pt x="16667" y="21974"/>
                    <a:pt x="13117" y="23080"/>
                    <a:pt x="9807" y="23080"/>
                  </a:cubicBezTo>
                  <a:cubicBezTo>
                    <a:pt x="7818" y="23080"/>
                    <a:pt x="5916" y="22681"/>
                    <a:pt x="4246" y="21867"/>
                  </a:cubicBezTo>
                  <a:cubicBezTo>
                    <a:pt x="2739" y="21137"/>
                    <a:pt x="1712" y="20201"/>
                    <a:pt x="1141" y="19105"/>
                  </a:cubicBezTo>
                  <a:cubicBezTo>
                    <a:pt x="502" y="17850"/>
                    <a:pt x="388" y="16275"/>
                    <a:pt x="799" y="14152"/>
                  </a:cubicBezTo>
                  <a:cubicBezTo>
                    <a:pt x="1803" y="8902"/>
                    <a:pt x="5455" y="4634"/>
                    <a:pt x="7555" y="2557"/>
                  </a:cubicBezTo>
                  <a:cubicBezTo>
                    <a:pt x="10226" y="1484"/>
                    <a:pt x="13399" y="366"/>
                    <a:pt x="16594" y="366"/>
                  </a:cubicBezTo>
                  <a:close/>
                  <a:moveTo>
                    <a:pt x="16594" y="0"/>
                  </a:moveTo>
                  <a:cubicBezTo>
                    <a:pt x="13307" y="0"/>
                    <a:pt x="10089" y="1119"/>
                    <a:pt x="7396" y="2215"/>
                  </a:cubicBezTo>
                  <a:lnTo>
                    <a:pt x="7327" y="2260"/>
                  </a:lnTo>
                  <a:cubicBezTo>
                    <a:pt x="5181" y="4360"/>
                    <a:pt x="1461" y="8697"/>
                    <a:pt x="434" y="14084"/>
                  </a:cubicBezTo>
                  <a:cubicBezTo>
                    <a:pt x="0" y="16298"/>
                    <a:pt x="114" y="17964"/>
                    <a:pt x="799" y="19288"/>
                  </a:cubicBezTo>
                  <a:cubicBezTo>
                    <a:pt x="1415" y="20452"/>
                    <a:pt x="2511" y="21433"/>
                    <a:pt x="4063" y="22209"/>
                  </a:cubicBezTo>
                  <a:cubicBezTo>
                    <a:pt x="5935" y="23122"/>
                    <a:pt x="7875" y="23488"/>
                    <a:pt x="9792" y="23488"/>
                  </a:cubicBezTo>
                  <a:cubicBezTo>
                    <a:pt x="13604" y="23488"/>
                    <a:pt x="17302" y="22004"/>
                    <a:pt x="19995" y="20155"/>
                  </a:cubicBezTo>
                  <a:cubicBezTo>
                    <a:pt x="22917" y="18147"/>
                    <a:pt x="25017" y="15681"/>
                    <a:pt x="26044" y="13011"/>
                  </a:cubicBezTo>
                  <a:cubicBezTo>
                    <a:pt x="27276" y="9838"/>
                    <a:pt x="26934" y="6323"/>
                    <a:pt x="25154" y="3881"/>
                  </a:cubicBezTo>
                  <a:cubicBezTo>
                    <a:pt x="23396" y="1461"/>
                    <a:pt x="20223" y="0"/>
                    <a:pt x="1666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a:off x="1019137" y="716570"/>
              <a:ext cx="426905" cy="366908"/>
            </a:xfrm>
            <a:custGeom>
              <a:avLst/>
              <a:gdLst/>
              <a:ahLst/>
              <a:cxnLst/>
              <a:rect l="l" t="t" r="r" b="b"/>
              <a:pathLst>
                <a:path w="15910" h="13674" extrusionOk="0">
                  <a:moveTo>
                    <a:pt x="9701" y="366"/>
                  </a:moveTo>
                  <a:cubicBezTo>
                    <a:pt x="11664" y="389"/>
                    <a:pt x="13399" y="1165"/>
                    <a:pt x="14357" y="2489"/>
                  </a:cubicBezTo>
                  <a:cubicBezTo>
                    <a:pt x="15316" y="3813"/>
                    <a:pt x="15499" y="5707"/>
                    <a:pt x="14837" y="7465"/>
                  </a:cubicBezTo>
                  <a:cubicBezTo>
                    <a:pt x="14266" y="8926"/>
                    <a:pt x="13102" y="10318"/>
                    <a:pt x="11459" y="11414"/>
                  </a:cubicBezTo>
                  <a:cubicBezTo>
                    <a:pt x="9690" y="12640"/>
                    <a:pt x="7663" y="13279"/>
                    <a:pt x="5773" y="13279"/>
                  </a:cubicBezTo>
                  <a:cubicBezTo>
                    <a:pt x="4638" y="13279"/>
                    <a:pt x="3553" y="13049"/>
                    <a:pt x="2602" y="12578"/>
                  </a:cubicBezTo>
                  <a:cubicBezTo>
                    <a:pt x="1758" y="12167"/>
                    <a:pt x="1164" y="11642"/>
                    <a:pt x="845" y="11026"/>
                  </a:cubicBezTo>
                  <a:cubicBezTo>
                    <a:pt x="502" y="10341"/>
                    <a:pt x="434" y="9451"/>
                    <a:pt x="662" y="8241"/>
                  </a:cubicBezTo>
                  <a:cubicBezTo>
                    <a:pt x="1233" y="5228"/>
                    <a:pt x="3310" y="2808"/>
                    <a:pt x="4520" y="1622"/>
                  </a:cubicBezTo>
                  <a:cubicBezTo>
                    <a:pt x="6049" y="1005"/>
                    <a:pt x="7852" y="366"/>
                    <a:pt x="9678" y="366"/>
                  </a:cubicBezTo>
                  <a:close/>
                  <a:moveTo>
                    <a:pt x="9678" y="1"/>
                  </a:moveTo>
                  <a:cubicBezTo>
                    <a:pt x="7784" y="1"/>
                    <a:pt x="5912" y="640"/>
                    <a:pt x="4337" y="1279"/>
                  </a:cubicBezTo>
                  <a:lnTo>
                    <a:pt x="4291" y="1325"/>
                  </a:lnTo>
                  <a:cubicBezTo>
                    <a:pt x="3059" y="2535"/>
                    <a:pt x="890" y="5045"/>
                    <a:pt x="297" y="8150"/>
                  </a:cubicBezTo>
                  <a:cubicBezTo>
                    <a:pt x="137" y="8971"/>
                    <a:pt x="0" y="10181"/>
                    <a:pt x="525" y="11208"/>
                  </a:cubicBezTo>
                  <a:cubicBezTo>
                    <a:pt x="868" y="11893"/>
                    <a:pt x="1530" y="12486"/>
                    <a:pt x="2443" y="12920"/>
                  </a:cubicBezTo>
                  <a:cubicBezTo>
                    <a:pt x="3515" y="13445"/>
                    <a:pt x="4657" y="13673"/>
                    <a:pt x="5752" y="13673"/>
                  </a:cubicBezTo>
                  <a:cubicBezTo>
                    <a:pt x="7966" y="13673"/>
                    <a:pt x="10112" y="12806"/>
                    <a:pt x="11687" y="11733"/>
                  </a:cubicBezTo>
                  <a:cubicBezTo>
                    <a:pt x="13376" y="10569"/>
                    <a:pt x="14586" y="9154"/>
                    <a:pt x="15179" y="7602"/>
                  </a:cubicBezTo>
                  <a:cubicBezTo>
                    <a:pt x="15910" y="5730"/>
                    <a:pt x="15704" y="3699"/>
                    <a:pt x="14677" y="2261"/>
                  </a:cubicBezTo>
                  <a:cubicBezTo>
                    <a:pt x="13650" y="845"/>
                    <a:pt x="11801" y="1"/>
                    <a:pt x="9701"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a:off x="1120189" y="804152"/>
              <a:ext cx="222361" cy="191745"/>
            </a:xfrm>
            <a:custGeom>
              <a:avLst/>
              <a:gdLst/>
              <a:ahLst/>
              <a:cxnLst/>
              <a:rect l="l" t="t" r="r" b="b"/>
              <a:pathLst>
                <a:path w="8287" h="7146" extrusionOk="0">
                  <a:moveTo>
                    <a:pt x="4952" y="388"/>
                  </a:moveTo>
                  <a:cubicBezTo>
                    <a:pt x="4983" y="388"/>
                    <a:pt x="5014" y="388"/>
                    <a:pt x="5045" y="389"/>
                  </a:cubicBezTo>
                  <a:cubicBezTo>
                    <a:pt x="6004" y="389"/>
                    <a:pt x="6871" y="777"/>
                    <a:pt x="7327" y="1416"/>
                  </a:cubicBezTo>
                  <a:cubicBezTo>
                    <a:pt x="7807" y="2055"/>
                    <a:pt x="7898" y="2991"/>
                    <a:pt x="7556" y="3858"/>
                  </a:cubicBezTo>
                  <a:cubicBezTo>
                    <a:pt x="7282" y="4589"/>
                    <a:pt x="6688" y="5274"/>
                    <a:pt x="5889" y="5821"/>
                  </a:cubicBezTo>
                  <a:cubicBezTo>
                    <a:pt x="5001" y="6437"/>
                    <a:pt x="3987" y="6757"/>
                    <a:pt x="3045" y="6757"/>
                  </a:cubicBezTo>
                  <a:cubicBezTo>
                    <a:pt x="2486" y="6757"/>
                    <a:pt x="1952" y="6644"/>
                    <a:pt x="1484" y="6415"/>
                  </a:cubicBezTo>
                  <a:cubicBezTo>
                    <a:pt x="1073" y="6209"/>
                    <a:pt x="777" y="5958"/>
                    <a:pt x="640" y="5662"/>
                  </a:cubicBezTo>
                  <a:cubicBezTo>
                    <a:pt x="457" y="5319"/>
                    <a:pt x="434" y="4886"/>
                    <a:pt x="548" y="4292"/>
                  </a:cubicBezTo>
                  <a:cubicBezTo>
                    <a:pt x="822" y="2808"/>
                    <a:pt x="1849" y="1599"/>
                    <a:pt x="2466" y="1005"/>
                  </a:cubicBezTo>
                  <a:cubicBezTo>
                    <a:pt x="3215" y="697"/>
                    <a:pt x="4072" y="388"/>
                    <a:pt x="4952" y="388"/>
                  </a:cubicBezTo>
                  <a:close/>
                  <a:moveTo>
                    <a:pt x="5045" y="1"/>
                  </a:moveTo>
                  <a:cubicBezTo>
                    <a:pt x="4063" y="1"/>
                    <a:pt x="3105" y="320"/>
                    <a:pt x="2283" y="663"/>
                  </a:cubicBezTo>
                  <a:lnTo>
                    <a:pt x="2215" y="709"/>
                  </a:lnTo>
                  <a:cubicBezTo>
                    <a:pt x="1598" y="1325"/>
                    <a:pt x="480" y="2626"/>
                    <a:pt x="160" y="4224"/>
                  </a:cubicBezTo>
                  <a:cubicBezTo>
                    <a:pt x="92" y="4657"/>
                    <a:pt x="0" y="5274"/>
                    <a:pt x="297" y="5821"/>
                  </a:cubicBezTo>
                  <a:cubicBezTo>
                    <a:pt x="480" y="6209"/>
                    <a:pt x="822" y="6506"/>
                    <a:pt x="1302" y="6757"/>
                  </a:cubicBezTo>
                  <a:cubicBezTo>
                    <a:pt x="1872" y="7031"/>
                    <a:pt x="2466" y="7145"/>
                    <a:pt x="3036" y="7145"/>
                  </a:cubicBezTo>
                  <a:cubicBezTo>
                    <a:pt x="4178" y="7145"/>
                    <a:pt x="5296" y="6689"/>
                    <a:pt x="6095" y="6141"/>
                  </a:cubicBezTo>
                  <a:cubicBezTo>
                    <a:pt x="6985" y="5547"/>
                    <a:pt x="7601" y="4794"/>
                    <a:pt x="7921" y="3995"/>
                  </a:cubicBezTo>
                  <a:cubicBezTo>
                    <a:pt x="8286" y="3014"/>
                    <a:pt x="8195" y="1941"/>
                    <a:pt x="7647" y="1188"/>
                  </a:cubicBezTo>
                  <a:cubicBezTo>
                    <a:pt x="7099" y="457"/>
                    <a:pt x="6140" y="1"/>
                    <a:pt x="5045"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 name="Google Shape;1098;p28"/>
          <p:cNvSpPr/>
          <p:nvPr/>
        </p:nvSpPr>
        <p:spPr>
          <a:xfrm rot="-2928242">
            <a:off x="622132" y="2841235"/>
            <a:ext cx="1066919" cy="1642088"/>
          </a:xfrm>
          <a:custGeom>
            <a:avLst/>
            <a:gdLst/>
            <a:ahLst/>
            <a:cxnLst/>
            <a:rect l="l" t="t" r="r" b="b"/>
            <a:pathLst>
              <a:path w="39763" h="61199" extrusionOk="0">
                <a:moveTo>
                  <a:pt x="30084" y="0"/>
                </a:moveTo>
                <a:cubicBezTo>
                  <a:pt x="25557" y="0"/>
                  <a:pt x="20198" y="1644"/>
                  <a:pt x="16640" y="2889"/>
                </a:cubicBezTo>
                <a:cubicBezTo>
                  <a:pt x="5821" y="6678"/>
                  <a:pt x="115" y="16447"/>
                  <a:pt x="69" y="27700"/>
                </a:cubicBezTo>
                <a:cubicBezTo>
                  <a:pt x="1" y="36647"/>
                  <a:pt x="2329" y="42902"/>
                  <a:pt x="7259" y="50160"/>
                </a:cubicBezTo>
                <a:cubicBezTo>
                  <a:pt x="11253" y="56049"/>
                  <a:pt x="19288" y="59861"/>
                  <a:pt x="24583" y="61048"/>
                </a:cubicBezTo>
                <a:cubicBezTo>
                  <a:pt x="25052" y="61149"/>
                  <a:pt x="25518" y="61198"/>
                  <a:pt x="25976" y="61198"/>
                </a:cubicBezTo>
                <a:cubicBezTo>
                  <a:pt x="29421" y="61198"/>
                  <a:pt x="32395" y="58445"/>
                  <a:pt x="32435" y="54839"/>
                </a:cubicBezTo>
                <a:cubicBezTo>
                  <a:pt x="32527" y="49064"/>
                  <a:pt x="31294" y="42650"/>
                  <a:pt x="31705" y="37469"/>
                </a:cubicBezTo>
                <a:cubicBezTo>
                  <a:pt x="32572" y="26969"/>
                  <a:pt x="39762" y="16516"/>
                  <a:pt x="38461" y="6107"/>
                </a:cubicBezTo>
                <a:cubicBezTo>
                  <a:pt x="37885" y="1464"/>
                  <a:pt x="34355" y="0"/>
                  <a:pt x="30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 name="Google Shape;1099;p28"/>
          <p:cNvGrpSpPr/>
          <p:nvPr/>
        </p:nvGrpSpPr>
        <p:grpSpPr>
          <a:xfrm>
            <a:off x="546842" y="3937788"/>
            <a:ext cx="461197" cy="465732"/>
            <a:chOff x="6716305" y="3792763"/>
            <a:chExt cx="461197" cy="465732"/>
          </a:xfrm>
        </p:grpSpPr>
        <p:sp>
          <p:nvSpPr>
            <p:cNvPr id="1100" name="Google Shape;1100;p28"/>
            <p:cNvSpPr/>
            <p:nvPr/>
          </p:nvSpPr>
          <p:spPr>
            <a:xfrm>
              <a:off x="6716305" y="3792763"/>
              <a:ext cx="461197" cy="465732"/>
            </a:xfrm>
            <a:custGeom>
              <a:avLst/>
              <a:gdLst/>
              <a:ahLst/>
              <a:cxnLst/>
              <a:rect l="l" t="t" r="r" b="b"/>
              <a:pathLst>
                <a:path w="17188" h="17357" extrusionOk="0">
                  <a:moveTo>
                    <a:pt x="11504" y="397"/>
                  </a:moveTo>
                  <a:cubicBezTo>
                    <a:pt x="12006" y="397"/>
                    <a:pt x="12486" y="443"/>
                    <a:pt x="12942" y="534"/>
                  </a:cubicBezTo>
                  <a:cubicBezTo>
                    <a:pt x="14038" y="740"/>
                    <a:pt x="14860" y="1150"/>
                    <a:pt x="15430" y="1767"/>
                  </a:cubicBezTo>
                  <a:cubicBezTo>
                    <a:pt x="16069" y="2452"/>
                    <a:pt x="16412" y="3456"/>
                    <a:pt x="16526" y="4894"/>
                  </a:cubicBezTo>
                  <a:cubicBezTo>
                    <a:pt x="16800" y="8500"/>
                    <a:pt x="15202" y="11901"/>
                    <a:pt x="14198" y="13636"/>
                  </a:cubicBezTo>
                  <a:cubicBezTo>
                    <a:pt x="12646" y="14846"/>
                    <a:pt x="10774" y="16124"/>
                    <a:pt x="8697" y="16694"/>
                  </a:cubicBezTo>
                  <a:cubicBezTo>
                    <a:pt x="7972" y="16885"/>
                    <a:pt x="7251" y="16979"/>
                    <a:pt x="6558" y="16979"/>
                  </a:cubicBezTo>
                  <a:cubicBezTo>
                    <a:pt x="5089" y="16979"/>
                    <a:pt x="3740" y="16557"/>
                    <a:pt x="2717" y="15736"/>
                  </a:cubicBezTo>
                  <a:cubicBezTo>
                    <a:pt x="1187" y="14526"/>
                    <a:pt x="388" y="12403"/>
                    <a:pt x="617" y="10212"/>
                  </a:cubicBezTo>
                  <a:cubicBezTo>
                    <a:pt x="799" y="8340"/>
                    <a:pt x="1689" y="6400"/>
                    <a:pt x="3196" y="4620"/>
                  </a:cubicBezTo>
                  <a:cubicBezTo>
                    <a:pt x="5456" y="1972"/>
                    <a:pt x="8605" y="397"/>
                    <a:pt x="11504" y="397"/>
                  </a:cubicBezTo>
                  <a:close/>
                  <a:moveTo>
                    <a:pt x="11448" y="1"/>
                  </a:moveTo>
                  <a:cubicBezTo>
                    <a:pt x="7939" y="1"/>
                    <a:pt x="4814" y="2162"/>
                    <a:pt x="2922" y="4392"/>
                  </a:cubicBezTo>
                  <a:cubicBezTo>
                    <a:pt x="1347" y="6218"/>
                    <a:pt x="434" y="8226"/>
                    <a:pt x="229" y="10166"/>
                  </a:cubicBezTo>
                  <a:cubicBezTo>
                    <a:pt x="0" y="12495"/>
                    <a:pt x="868" y="14731"/>
                    <a:pt x="2488" y="16033"/>
                  </a:cubicBezTo>
                  <a:cubicBezTo>
                    <a:pt x="3561" y="16900"/>
                    <a:pt x="4999" y="17356"/>
                    <a:pt x="6551" y="17356"/>
                  </a:cubicBezTo>
                  <a:cubicBezTo>
                    <a:pt x="7282" y="17356"/>
                    <a:pt x="8035" y="17265"/>
                    <a:pt x="8788" y="17060"/>
                  </a:cubicBezTo>
                  <a:cubicBezTo>
                    <a:pt x="10956" y="16466"/>
                    <a:pt x="12874" y="15142"/>
                    <a:pt x="14472" y="13910"/>
                  </a:cubicBezTo>
                  <a:lnTo>
                    <a:pt x="14517" y="13864"/>
                  </a:lnTo>
                  <a:cubicBezTo>
                    <a:pt x="15522" y="12107"/>
                    <a:pt x="17188" y="8591"/>
                    <a:pt x="16914" y="4871"/>
                  </a:cubicBezTo>
                  <a:cubicBezTo>
                    <a:pt x="16823" y="3889"/>
                    <a:pt x="16617" y="2497"/>
                    <a:pt x="15704" y="1493"/>
                  </a:cubicBezTo>
                  <a:cubicBezTo>
                    <a:pt x="15088" y="831"/>
                    <a:pt x="14198" y="374"/>
                    <a:pt x="13011" y="146"/>
                  </a:cubicBezTo>
                  <a:cubicBezTo>
                    <a:pt x="12483" y="47"/>
                    <a:pt x="11962" y="1"/>
                    <a:pt x="11448"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a:off x="6813681" y="3890488"/>
              <a:ext cx="270123" cy="271840"/>
            </a:xfrm>
            <a:custGeom>
              <a:avLst/>
              <a:gdLst/>
              <a:ahLst/>
              <a:cxnLst/>
              <a:rect l="l" t="t" r="r" b="b"/>
              <a:pathLst>
                <a:path w="10067" h="10131" extrusionOk="0">
                  <a:moveTo>
                    <a:pt x="6711" y="384"/>
                  </a:moveTo>
                  <a:cubicBezTo>
                    <a:pt x="6985" y="384"/>
                    <a:pt x="7259" y="407"/>
                    <a:pt x="7510" y="453"/>
                  </a:cubicBezTo>
                  <a:cubicBezTo>
                    <a:pt x="8126" y="567"/>
                    <a:pt x="8583" y="795"/>
                    <a:pt x="8902" y="1138"/>
                  </a:cubicBezTo>
                  <a:cubicBezTo>
                    <a:pt x="9245" y="1526"/>
                    <a:pt x="9450" y="2074"/>
                    <a:pt x="9519" y="2895"/>
                  </a:cubicBezTo>
                  <a:cubicBezTo>
                    <a:pt x="9678" y="4927"/>
                    <a:pt x="8765" y="6867"/>
                    <a:pt x="8195" y="7871"/>
                  </a:cubicBezTo>
                  <a:cubicBezTo>
                    <a:pt x="7305" y="8556"/>
                    <a:pt x="6255" y="9286"/>
                    <a:pt x="5068" y="9606"/>
                  </a:cubicBezTo>
                  <a:cubicBezTo>
                    <a:pt x="4660" y="9715"/>
                    <a:pt x="4255" y="9768"/>
                    <a:pt x="3865" y="9768"/>
                  </a:cubicBezTo>
                  <a:cubicBezTo>
                    <a:pt x="3031" y="9768"/>
                    <a:pt x="2265" y="9524"/>
                    <a:pt x="1690" y="9058"/>
                  </a:cubicBezTo>
                  <a:cubicBezTo>
                    <a:pt x="845" y="8373"/>
                    <a:pt x="389" y="7186"/>
                    <a:pt x="503" y="5954"/>
                  </a:cubicBezTo>
                  <a:cubicBezTo>
                    <a:pt x="617" y="4904"/>
                    <a:pt x="1142" y="3808"/>
                    <a:pt x="1986" y="2781"/>
                  </a:cubicBezTo>
                  <a:cubicBezTo>
                    <a:pt x="3265" y="1275"/>
                    <a:pt x="5045" y="384"/>
                    <a:pt x="6711" y="384"/>
                  </a:cubicBezTo>
                  <a:close/>
                  <a:moveTo>
                    <a:pt x="6648" y="1"/>
                  </a:moveTo>
                  <a:cubicBezTo>
                    <a:pt x="4605" y="1"/>
                    <a:pt x="2802" y="1242"/>
                    <a:pt x="1690" y="2553"/>
                  </a:cubicBezTo>
                  <a:cubicBezTo>
                    <a:pt x="799" y="3626"/>
                    <a:pt x="252" y="4790"/>
                    <a:pt x="137" y="5908"/>
                  </a:cubicBezTo>
                  <a:cubicBezTo>
                    <a:pt x="1" y="7278"/>
                    <a:pt x="503" y="8602"/>
                    <a:pt x="1461" y="9355"/>
                  </a:cubicBezTo>
                  <a:cubicBezTo>
                    <a:pt x="2100" y="9880"/>
                    <a:pt x="2945" y="10131"/>
                    <a:pt x="3858" y="10131"/>
                  </a:cubicBezTo>
                  <a:cubicBezTo>
                    <a:pt x="4292" y="10131"/>
                    <a:pt x="4725" y="10085"/>
                    <a:pt x="5159" y="9971"/>
                  </a:cubicBezTo>
                  <a:cubicBezTo>
                    <a:pt x="6414" y="9629"/>
                    <a:pt x="7533" y="8853"/>
                    <a:pt x="8446" y="8145"/>
                  </a:cubicBezTo>
                  <a:lnTo>
                    <a:pt x="8492" y="8099"/>
                  </a:lnTo>
                  <a:cubicBezTo>
                    <a:pt x="9085" y="7072"/>
                    <a:pt x="10066" y="5041"/>
                    <a:pt x="9884" y="2872"/>
                  </a:cubicBezTo>
                  <a:cubicBezTo>
                    <a:pt x="9838" y="2302"/>
                    <a:pt x="9724" y="1480"/>
                    <a:pt x="9176" y="887"/>
                  </a:cubicBezTo>
                  <a:cubicBezTo>
                    <a:pt x="8811" y="476"/>
                    <a:pt x="8286" y="225"/>
                    <a:pt x="7579" y="88"/>
                  </a:cubicBezTo>
                  <a:cubicBezTo>
                    <a:pt x="7264" y="28"/>
                    <a:pt x="6953" y="1"/>
                    <a:pt x="6648"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a:off x="6878617" y="3955397"/>
              <a:ext cx="142105" cy="143232"/>
            </a:xfrm>
            <a:custGeom>
              <a:avLst/>
              <a:gdLst/>
              <a:ahLst/>
              <a:cxnLst/>
              <a:rect l="l" t="t" r="r" b="b"/>
              <a:pathLst>
                <a:path w="5296" h="5338" extrusionOk="0">
                  <a:moveTo>
                    <a:pt x="3492" y="385"/>
                  </a:moveTo>
                  <a:cubicBezTo>
                    <a:pt x="3629" y="385"/>
                    <a:pt x="3766" y="385"/>
                    <a:pt x="3903" y="408"/>
                  </a:cubicBezTo>
                  <a:cubicBezTo>
                    <a:pt x="4177" y="476"/>
                    <a:pt x="4405" y="590"/>
                    <a:pt x="4542" y="727"/>
                  </a:cubicBezTo>
                  <a:cubicBezTo>
                    <a:pt x="4702" y="910"/>
                    <a:pt x="4793" y="1184"/>
                    <a:pt x="4839" y="1572"/>
                  </a:cubicBezTo>
                  <a:cubicBezTo>
                    <a:pt x="4907" y="2576"/>
                    <a:pt x="4474" y="3535"/>
                    <a:pt x="4177" y="4037"/>
                  </a:cubicBezTo>
                  <a:cubicBezTo>
                    <a:pt x="3743" y="4357"/>
                    <a:pt x="3218" y="4722"/>
                    <a:pt x="2648" y="4882"/>
                  </a:cubicBezTo>
                  <a:cubicBezTo>
                    <a:pt x="2449" y="4933"/>
                    <a:pt x="2250" y="4959"/>
                    <a:pt x="2058" y="4959"/>
                  </a:cubicBezTo>
                  <a:cubicBezTo>
                    <a:pt x="1655" y="4959"/>
                    <a:pt x="1283" y="4847"/>
                    <a:pt x="1004" y="4630"/>
                  </a:cubicBezTo>
                  <a:cubicBezTo>
                    <a:pt x="616" y="4288"/>
                    <a:pt x="388" y="3717"/>
                    <a:pt x="457" y="3124"/>
                  </a:cubicBezTo>
                  <a:cubicBezTo>
                    <a:pt x="525" y="2462"/>
                    <a:pt x="890" y="1914"/>
                    <a:pt x="1164" y="1572"/>
                  </a:cubicBezTo>
                  <a:cubicBezTo>
                    <a:pt x="1803" y="819"/>
                    <a:pt x="2693" y="385"/>
                    <a:pt x="3492" y="385"/>
                  </a:cubicBezTo>
                  <a:close/>
                  <a:moveTo>
                    <a:pt x="3493" y="0"/>
                  </a:moveTo>
                  <a:cubicBezTo>
                    <a:pt x="2412" y="0"/>
                    <a:pt x="1468" y="643"/>
                    <a:pt x="890" y="1321"/>
                  </a:cubicBezTo>
                  <a:cubicBezTo>
                    <a:pt x="411" y="1891"/>
                    <a:pt x="137" y="2485"/>
                    <a:pt x="68" y="3101"/>
                  </a:cubicBezTo>
                  <a:cubicBezTo>
                    <a:pt x="0" y="3809"/>
                    <a:pt x="274" y="4516"/>
                    <a:pt x="776" y="4927"/>
                  </a:cubicBezTo>
                  <a:cubicBezTo>
                    <a:pt x="1118" y="5201"/>
                    <a:pt x="1575" y="5338"/>
                    <a:pt x="2054" y="5338"/>
                  </a:cubicBezTo>
                  <a:cubicBezTo>
                    <a:pt x="2283" y="5338"/>
                    <a:pt x="2511" y="5315"/>
                    <a:pt x="2739" y="5247"/>
                  </a:cubicBezTo>
                  <a:cubicBezTo>
                    <a:pt x="3401" y="5064"/>
                    <a:pt x="3972" y="4676"/>
                    <a:pt x="4451" y="4311"/>
                  </a:cubicBezTo>
                  <a:lnTo>
                    <a:pt x="4497" y="4242"/>
                  </a:lnTo>
                  <a:cubicBezTo>
                    <a:pt x="4793" y="3717"/>
                    <a:pt x="5295" y="2667"/>
                    <a:pt x="5204" y="1549"/>
                  </a:cubicBezTo>
                  <a:cubicBezTo>
                    <a:pt x="5181" y="1229"/>
                    <a:pt x="5113" y="796"/>
                    <a:pt x="4816" y="476"/>
                  </a:cubicBezTo>
                  <a:cubicBezTo>
                    <a:pt x="4634" y="271"/>
                    <a:pt x="4337" y="111"/>
                    <a:pt x="3972" y="43"/>
                  </a:cubicBezTo>
                  <a:cubicBezTo>
                    <a:pt x="3810" y="14"/>
                    <a:pt x="3650" y="0"/>
                    <a:pt x="349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28"/>
          <p:cNvGrpSpPr/>
          <p:nvPr/>
        </p:nvGrpSpPr>
        <p:grpSpPr>
          <a:xfrm flipH="1">
            <a:off x="4167986" y="339154"/>
            <a:ext cx="951386" cy="1029831"/>
            <a:chOff x="6146698" y="1013421"/>
            <a:chExt cx="1220664" cy="1321313"/>
          </a:xfrm>
        </p:grpSpPr>
        <p:sp>
          <p:nvSpPr>
            <p:cNvPr id="1104" name="Google Shape;1104;p28"/>
            <p:cNvSpPr/>
            <p:nvPr/>
          </p:nvSpPr>
          <p:spPr>
            <a:xfrm>
              <a:off x="6292481" y="1174418"/>
              <a:ext cx="932188" cy="1037210"/>
            </a:xfrm>
            <a:custGeom>
              <a:avLst/>
              <a:gdLst/>
              <a:ahLst/>
              <a:cxnLst/>
              <a:rect l="l" t="t" r="r" b="b"/>
              <a:pathLst>
                <a:path w="34741" h="38655" extrusionOk="0">
                  <a:moveTo>
                    <a:pt x="15980" y="388"/>
                  </a:moveTo>
                  <a:cubicBezTo>
                    <a:pt x="16981" y="388"/>
                    <a:pt x="17955" y="820"/>
                    <a:pt x="18603" y="1175"/>
                  </a:cubicBezTo>
                  <a:cubicBezTo>
                    <a:pt x="21570" y="2727"/>
                    <a:pt x="23967" y="5261"/>
                    <a:pt x="25336" y="8320"/>
                  </a:cubicBezTo>
                  <a:lnTo>
                    <a:pt x="25313" y="8342"/>
                  </a:lnTo>
                  <a:cubicBezTo>
                    <a:pt x="27003" y="10922"/>
                    <a:pt x="28874" y="13410"/>
                    <a:pt x="30837" y="15783"/>
                  </a:cubicBezTo>
                  <a:lnTo>
                    <a:pt x="31088" y="16057"/>
                  </a:lnTo>
                  <a:cubicBezTo>
                    <a:pt x="32184" y="17358"/>
                    <a:pt x="33302" y="18682"/>
                    <a:pt x="33827" y="20257"/>
                  </a:cubicBezTo>
                  <a:cubicBezTo>
                    <a:pt x="34352" y="21855"/>
                    <a:pt x="34124" y="24001"/>
                    <a:pt x="32686" y="25028"/>
                  </a:cubicBezTo>
                  <a:cubicBezTo>
                    <a:pt x="32389" y="25233"/>
                    <a:pt x="32093" y="25393"/>
                    <a:pt x="31750" y="25553"/>
                  </a:cubicBezTo>
                  <a:cubicBezTo>
                    <a:pt x="31476" y="25690"/>
                    <a:pt x="31180" y="25827"/>
                    <a:pt x="30906" y="25986"/>
                  </a:cubicBezTo>
                  <a:cubicBezTo>
                    <a:pt x="29262" y="27059"/>
                    <a:pt x="28692" y="29091"/>
                    <a:pt x="28509" y="30620"/>
                  </a:cubicBezTo>
                  <a:cubicBezTo>
                    <a:pt x="28441" y="31305"/>
                    <a:pt x="28395" y="32012"/>
                    <a:pt x="28372" y="32697"/>
                  </a:cubicBezTo>
                  <a:cubicBezTo>
                    <a:pt x="28326" y="33724"/>
                    <a:pt x="28281" y="34797"/>
                    <a:pt x="28053" y="35801"/>
                  </a:cubicBezTo>
                  <a:cubicBezTo>
                    <a:pt x="27893" y="36554"/>
                    <a:pt x="27642" y="37102"/>
                    <a:pt x="27276" y="37467"/>
                  </a:cubicBezTo>
                  <a:cubicBezTo>
                    <a:pt x="26733" y="38079"/>
                    <a:pt x="25924" y="38286"/>
                    <a:pt x="25178" y="38286"/>
                  </a:cubicBezTo>
                  <a:cubicBezTo>
                    <a:pt x="24922" y="38286"/>
                    <a:pt x="24674" y="38262"/>
                    <a:pt x="24446" y="38221"/>
                  </a:cubicBezTo>
                  <a:cubicBezTo>
                    <a:pt x="21867" y="37696"/>
                    <a:pt x="20269" y="35185"/>
                    <a:pt x="19379" y="33153"/>
                  </a:cubicBezTo>
                  <a:cubicBezTo>
                    <a:pt x="19082" y="32514"/>
                    <a:pt x="18831" y="31852"/>
                    <a:pt x="18580" y="31191"/>
                  </a:cubicBezTo>
                  <a:cubicBezTo>
                    <a:pt x="17918" y="29479"/>
                    <a:pt x="17233" y="27698"/>
                    <a:pt x="16046" y="26260"/>
                  </a:cubicBezTo>
                  <a:cubicBezTo>
                    <a:pt x="14768" y="24685"/>
                    <a:pt x="12965" y="23635"/>
                    <a:pt x="11253" y="22608"/>
                  </a:cubicBezTo>
                  <a:cubicBezTo>
                    <a:pt x="10431" y="22129"/>
                    <a:pt x="9587" y="21627"/>
                    <a:pt x="8788" y="21079"/>
                  </a:cubicBezTo>
                  <a:cubicBezTo>
                    <a:pt x="6688" y="19595"/>
                    <a:pt x="4930" y="17678"/>
                    <a:pt x="3219" y="15829"/>
                  </a:cubicBezTo>
                  <a:cubicBezTo>
                    <a:pt x="1849" y="14323"/>
                    <a:pt x="388" y="12565"/>
                    <a:pt x="731" y="10625"/>
                  </a:cubicBezTo>
                  <a:cubicBezTo>
                    <a:pt x="1027" y="8730"/>
                    <a:pt x="2899" y="7521"/>
                    <a:pt x="4634" y="6562"/>
                  </a:cubicBezTo>
                  <a:cubicBezTo>
                    <a:pt x="6163" y="5695"/>
                    <a:pt x="7875" y="4805"/>
                    <a:pt x="9518" y="4805"/>
                  </a:cubicBezTo>
                  <a:cubicBezTo>
                    <a:pt x="10043" y="4805"/>
                    <a:pt x="10568" y="4896"/>
                    <a:pt x="11048" y="5101"/>
                  </a:cubicBezTo>
                  <a:cubicBezTo>
                    <a:pt x="11139" y="5124"/>
                    <a:pt x="11207" y="5170"/>
                    <a:pt x="11299" y="5193"/>
                  </a:cubicBezTo>
                  <a:cubicBezTo>
                    <a:pt x="11603" y="5336"/>
                    <a:pt x="11936" y="5479"/>
                    <a:pt x="12285" y="5479"/>
                  </a:cubicBezTo>
                  <a:cubicBezTo>
                    <a:pt x="12381" y="5479"/>
                    <a:pt x="12479" y="5468"/>
                    <a:pt x="12577" y="5444"/>
                  </a:cubicBezTo>
                  <a:cubicBezTo>
                    <a:pt x="13513" y="5193"/>
                    <a:pt x="13490" y="4211"/>
                    <a:pt x="13467" y="3252"/>
                  </a:cubicBezTo>
                  <a:cubicBezTo>
                    <a:pt x="13467" y="2842"/>
                    <a:pt x="13467" y="2408"/>
                    <a:pt x="13536" y="2043"/>
                  </a:cubicBezTo>
                  <a:cubicBezTo>
                    <a:pt x="13741" y="1061"/>
                    <a:pt x="14791" y="468"/>
                    <a:pt x="15704" y="399"/>
                  </a:cubicBezTo>
                  <a:cubicBezTo>
                    <a:pt x="15796" y="392"/>
                    <a:pt x="15888" y="388"/>
                    <a:pt x="15980" y="388"/>
                  </a:cubicBezTo>
                  <a:close/>
                  <a:moveTo>
                    <a:pt x="15958" y="1"/>
                  </a:moveTo>
                  <a:cubicBezTo>
                    <a:pt x="15866" y="1"/>
                    <a:pt x="15773" y="4"/>
                    <a:pt x="15681" y="11"/>
                  </a:cubicBezTo>
                  <a:cubicBezTo>
                    <a:pt x="14608" y="103"/>
                    <a:pt x="13421" y="787"/>
                    <a:pt x="13170" y="1974"/>
                  </a:cubicBezTo>
                  <a:cubicBezTo>
                    <a:pt x="13079" y="2362"/>
                    <a:pt x="13102" y="2819"/>
                    <a:pt x="13102" y="3275"/>
                  </a:cubicBezTo>
                  <a:cubicBezTo>
                    <a:pt x="13102" y="4280"/>
                    <a:pt x="13079" y="4919"/>
                    <a:pt x="12463" y="5078"/>
                  </a:cubicBezTo>
                  <a:cubicBezTo>
                    <a:pt x="12398" y="5097"/>
                    <a:pt x="12333" y="5105"/>
                    <a:pt x="12266" y="5105"/>
                  </a:cubicBezTo>
                  <a:cubicBezTo>
                    <a:pt x="12004" y="5105"/>
                    <a:pt x="11727" y="4978"/>
                    <a:pt x="11436" y="4850"/>
                  </a:cubicBezTo>
                  <a:cubicBezTo>
                    <a:pt x="11367" y="4827"/>
                    <a:pt x="11276" y="4782"/>
                    <a:pt x="11207" y="4759"/>
                  </a:cubicBezTo>
                  <a:cubicBezTo>
                    <a:pt x="10647" y="4532"/>
                    <a:pt x="10076" y="4435"/>
                    <a:pt x="9503" y="4435"/>
                  </a:cubicBezTo>
                  <a:cubicBezTo>
                    <a:pt x="7768" y="4435"/>
                    <a:pt x="6013" y="5327"/>
                    <a:pt x="4451" y="6220"/>
                  </a:cubicBezTo>
                  <a:cubicBezTo>
                    <a:pt x="2648" y="7247"/>
                    <a:pt x="685" y="8502"/>
                    <a:pt x="343" y="10556"/>
                  </a:cubicBezTo>
                  <a:cubicBezTo>
                    <a:pt x="0" y="12679"/>
                    <a:pt x="1507" y="14528"/>
                    <a:pt x="2945" y="16080"/>
                  </a:cubicBezTo>
                  <a:cubicBezTo>
                    <a:pt x="4657" y="17952"/>
                    <a:pt x="6437" y="19892"/>
                    <a:pt x="8583" y="21398"/>
                  </a:cubicBezTo>
                  <a:cubicBezTo>
                    <a:pt x="9381" y="21946"/>
                    <a:pt x="10226" y="22448"/>
                    <a:pt x="11048" y="22928"/>
                  </a:cubicBezTo>
                  <a:cubicBezTo>
                    <a:pt x="12760" y="23932"/>
                    <a:pt x="14517" y="24982"/>
                    <a:pt x="15772" y="26511"/>
                  </a:cubicBezTo>
                  <a:cubicBezTo>
                    <a:pt x="16914" y="27904"/>
                    <a:pt x="17576" y="29638"/>
                    <a:pt x="18215" y="31327"/>
                  </a:cubicBezTo>
                  <a:cubicBezTo>
                    <a:pt x="18466" y="31989"/>
                    <a:pt x="18740" y="32651"/>
                    <a:pt x="19014" y="33313"/>
                  </a:cubicBezTo>
                  <a:cubicBezTo>
                    <a:pt x="19950" y="35413"/>
                    <a:pt x="21639" y="38038"/>
                    <a:pt x="24378" y="38586"/>
                  </a:cubicBezTo>
                  <a:cubicBezTo>
                    <a:pt x="24652" y="38632"/>
                    <a:pt x="24925" y="38654"/>
                    <a:pt x="25199" y="38654"/>
                  </a:cubicBezTo>
                  <a:cubicBezTo>
                    <a:pt x="26135" y="38654"/>
                    <a:pt x="27003" y="38335"/>
                    <a:pt x="27573" y="37741"/>
                  </a:cubicBezTo>
                  <a:cubicBezTo>
                    <a:pt x="27961" y="37308"/>
                    <a:pt x="28235" y="36714"/>
                    <a:pt x="28418" y="35893"/>
                  </a:cubicBezTo>
                  <a:cubicBezTo>
                    <a:pt x="28669" y="34843"/>
                    <a:pt x="28714" y="33747"/>
                    <a:pt x="28760" y="32697"/>
                  </a:cubicBezTo>
                  <a:cubicBezTo>
                    <a:pt x="28783" y="32035"/>
                    <a:pt x="28806" y="31350"/>
                    <a:pt x="28897" y="30666"/>
                  </a:cubicBezTo>
                  <a:cubicBezTo>
                    <a:pt x="29057" y="29228"/>
                    <a:pt x="29582" y="27287"/>
                    <a:pt x="31111" y="26306"/>
                  </a:cubicBezTo>
                  <a:cubicBezTo>
                    <a:pt x="31362" y="26146"/>
                    <a:pt x="31636" y="26032"/>
                    <a:pt x="31910" y="25895"/>
                  </a:cubicBezTo>
                  <a:cubicBezTo>
                    <a:pt x="32252" y="25735"/>
                    <a:pt x="32595" y="25576"/>
                    <a:pt x="32891" y="25347"/>
                  </a:cubicBezTo>
                  <a:cubicBezTo>
                    <a:pt x="34581" y="24160"/>
                    <a:pt x="34740" y="21809"/>
                    <a:pt x="34193" y="20143"/>
                  </a:cubicBezTo>
                  <a:cubicBezTo>
                    <a:pt x="33645" y="18500"/>
                    <a:pt x="32481" y="17130"/>
                    <a:pt x="31385" y="15806"/>
                  </a:cubicBezTo>
                  <a:lnTo>
                    <a:pt x="31134" y="15532"/>
                  </a:lnTo>
                  <a:cubicBezTo>
                    <a:pt x="29217" y="13250"/>
                    <a:pt x="27413" y="10830"/>
                    <a:pt x="25770" y="8365"/>
                  </a:cubicBezTo>
                  <a:cubicBezTo>
                    <a:pt x="24378" y="5147"/>
                    <a:pt x="21890" y="2476"/>
                    <a:pt x="18785" y="833"/>
                  </a:cubicBezTo>
                  <a:cubicBezTo>
                    <a:pt x="18091" y="475"/>
                    <a:pt x="17047" y="1"/>
                    <a:pt x="15958"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6461501" y="1341372"/>
              <a:ext cx="605153" cy="605663"/>
            </a:xfrm>
            <a:custGeom>
              <a:avLst/>
              <a:gdLst/>
              <a:ahLst/>
              <a:cxnLst/>
              <a:rect l="l" t="t" r="r" b="b"/>
              <a:pathLst>
                <a:path w="22553" h="22572" extrusionOk="0">
                  <a:moveTo>
                    <a:pt x="11176" y="382"/>
                  </a:moveTo>
                  <a:cubicBezTo>
                    <a:pt x="11203" y="382"/>
                    <a:pt x="11229" y="383"/>
                    <a:pt x="11254" y="386"/>
                  </a:cubicBezTo>
                  <a:cubicBezTo>
                    <a:pt x="11505" y="477"/>
                    <a:pt x="12989" y="1869"/>
                    <a:pt x="13787" y="2600"/>
                  </a:cubicBezTo>
                  <a:cubicBezTo>
                    <a:pt x="14039" y="2828"/>
                    <a:pt x="14267" y="3033"/>
                    <a:pt x="14427" y="3193"/>
                  </a:cubicBezTo>
                  <a:cubicBezTo>
                    <a:pt x="16549" y="5841"/>
                    <a:pt x="18604" y="8603"/>
                    <a:pt x="20498" y="11433"/>
                  </a:cubicBezTo>
                  <a:cubicBezTo>
                    <a:pt x="21137" y="12392"/>
                    <a:pt x="22096" y="14172"/>
                    <a:pt x="21114" y="15245"/>
                  </a:cubicBezTo>
                  <a:cubicBezTo>
                    <a:pt x="20818" y="15565"/>
                    <a:pt x="20407" y="15747"/>
                    <a:pt x="19973" y="15930"/>
                  </a:cubicBezTo>
                  <a:cubicBezTo>
                    <a:pt x="19471" y="16158"/>
                    <a:pt x="18969" y="16386"/>
                    <a:pt x="18626" y="16843"/>
                  </a:cubicBezTo>
                  <a:cubicBezTo>
                    <a:pt x="18033" y="17596"/>
                    <a:pt x="18216" y="18623"/>
                    <a:pt x="18375" y="19513"/>
                  </a:cubicBezTo>
                  <a:cubicBezTo>
                    <a:pt x="18398" y="19650"/>
                    <a:pt x="18444" y="19787"/>
                    <a:pt x="18467" y="19924"/>
                  </a:cubicBezTo>
                  <a:cubicBezTo>
                    <a:pt x="18558" y="20632"/>
                    <a:pt x="18444" y="21362"/>
                    <a:pt x="18124" y="21796"/>
                  </a:cubicBezTo>
                  <a:cubicBezTo>
                    <a:pt x="17965" y="22024"/>
                    <a:pt x="17736" y="22138"/>
                    <a:pt x="17485" y="22184"/>
                  </a:cubicBezTo>
                  <a:cubicBezTo>
                    <a:pt x="17445" y="22189"/>
                    <a:pt x="17404" y="22191"/>
                    <a:pt x="17363" y="22191"/>
                  </a:cubicBezTo>
                  <a:cubicBezTo>
                    <a:pt x="17029" y="22191"/>
                    <a:pt x="16661" y="22027"/>
                    <a:pt x="16275" y="21682"/>
                  </a:cubicBezTo>
                  <a:cubicBezTo>
                    <a:pt x="15248" y="20791"/>
                    <a:pt x="14723" y="19559"/>
                    <a:pt x="14153" y="18258"/>
                  </a:cubicBezTo>
                  <a:cubicBezTo>
                    <a:pt x="13742" y="17322"/>
                    <a:pt x="13308" y="16363"/>
                    <a:pt x="12715" y="15542"/>
                  </a:cubicBezTo>
                  <a:cubicBezTo>
                    <a:pt x="11459" y="13875"/>
                    <a:pt x="9565" y="12894"/>
                    <a:pt x="7739" y="11958"/>
                  </a:cubicBezTo>
                  <a:cubicBezTo>
                    <a:pt x="7259" y="11707"/>
                    <a:pt x="6734" y="11433"/>
                    <a:pt x="6255" y="11159"/>
                  </a:cubicBezTo>
                  <a:cubicBezTo>
                    <a:pt x="4612" y="10246"/>
                    <a:pt x="3082" y="9151"/>
                    <a:pt x="1713" y="7872"/>
                  </a:cubicBezTo>
                  <a:cubicBezTo>
                    <a:pt x="1188" y="7370"/>
                    <a:pt x="321" y="6389"/>
                    <a:pt x="731" y="5544"/>
                  </a:cubicBezTo>
                  <a:cubicBezTo>
                    <a:pt x="1028" y="4905"/>
                    <a:pt x="1827" y="4723"/>
                    <a:pt x="2603" y="4723"/>
                  </a:cubicBezTo>
                  <a:cubicBezTo>
                    <a:pt x="2763" y="4723"/>
                    <a:pt x="2923" y="4745"/>
                    <a:pt x="3082" y="4745"/>
                  </a:cubicBezTo>
                  <a:cubicBezTo>
                    <a:pt x="5160" y="4905"/>
                    <a:pt x="7237" y="5339"/>
                    <a:pt x="9222" y="6024"/>
                  </a:cubicBezTo>
                  <a:cubicBezTo>
                    <a:pt x="9469" y="6112"/>
                    <a:pt x="9742" y="6213"/>
                    <a:pt x="10022" y="6213"/>
                  </a:cubicBezTo>
                  <a:cubicBezTo>
                    <a:pt x="10105" y="6213"/>
                    <a:pt x="10189" y="6204"/>
                    <a:pt x="10272" y="6183"/>
                  </a:cubicBezTo>
                  <a:cubicBezTo>
                    <a:pt x="10934" y="6001"/>
                    <a:pt x="11231" y="5225"/>
                    <a:pt x="11117" y="4586"/>
                  </a:cubicBezTo>
                  <a:cubicBezTo>
                    <a:pt x="11026" y="4106"/>
                    <a:pt x="10775" y="3673"/>
                    <a:pt x="10523" y="3262"/>
                  </a:cubicBezTo>
                  <a:cubicBezTo>
                    <a:pt x="10455" y="3193"/>
                    <a:pt x="10409" y="3102"/>
                    <a:pt x="10364" y="3011"/>
                  </a:cubicBezTo>
                  <a:cubicBezTo>
                    <a:pt x="10113" y="2623"/>
                    <a:pt x="9816" y="2029"/>
                    <a:pt x="9884" y="1436"/>
                  </a:cubicBezTo>
                  <a:cubicBezTo>
                    <a:pt x="9930" y="1185"/>
                    <a:pt x="10181" y="865"/>
                    <a:pt x="10501" y="637"/>
                  </a:cubicBezTo>
                  <a:cubicBezTo>
                    <a:pt x="10741" y="456"/>
                    <a:pt x="10982" y="382"/>
                    <a:pt x="11176" y="382"/>
                  </a:cubicBezTo>
                  <a:close/>
                  <a:moveTo>
                    <a:pt x="11144" y="1"/>
                  </a:moveTo>
                  <a:cubicBezTo>
                    <a:pt x="10885" y="1"/>
                    <a:pt x="10590" y="114"/>
                    <a:pt x="10295" y="317"/>
                  </a:cubicBezTo>
                  <a:cubicBezTo>
                    <a:pt x="9953" y="545"/>
                    <a:pt x="9588" y="956"/>
                    <a:pt x="9519" y="1390"/>
                  </a:cubicBezTo>
                  <a:cubicBezTo>
                    <a:pt x="9405" y="2098"/>
                    <a:pt x="9770" y="2760"/>
                    <a:pt x="10021" y="3216"/>
                  </a:cubicBezTo>
                  <a:cubicBezTo>
                    <a:pt x="10090" y="3307"/>
                    <a:pt x="10135" y="3399"/>
                    <a:pt x="10181" y="3467"/>
                  </a:cubicBezTo>
                  <a:cubicBezTo>
                    <a:pt x="10432" y="3878"/>
                    <a:pt x="10660" y="4243"/>
                    <a:pt x="10752" y="4654"/>
                  </a:cubicBezTo>
                  <a:cubicBezTo>
                    <a:pt x="10820" y="5133"/>
                    <a:pt x="10615" y="5704"/>
                    <a:pt x="10181" y="5818"/>
                  </a:cubicBezTo>
                  <a:cubicBezTo>
                    <a:pt x="10135" y="5827"/>
                    <a:pt x="10087" y="5830"/>
                    <a:pt x="10039" y="5830"/>
                  </a:cubicBezTo>
                  <a:cubicBezTo>
                    <a:pt x="9821" y="5830"/>
                    <a:pt x="9579" y="5756"/>
                    <a:pt x="9337" y="5681"/>
                  </a:cubicBezTo>
                  <a:cubicBezTo>
                    <a:pt x="7328" y="4974"/>
                    <a:pt x="5228" y="4540"/>
                    <a:pt x="3105" y="4357"/>
                  </a:cubicBezTo>
                  <a:cubicBezTo>
                    <a:pt x="2954" y="4348"/>
                    <a:pt x="2808" y="4343"/>
                    <a:pt x="2668" y="4343"/>
                  </a:cubicBezTo>
                  <a:cubicBezTo>
                    <a:pt x="1477" y="4343"/>
                    <a:pt x="693" y="4690"/>
                    <a:pt x="366" y="5384"/>
                  </a:cubicBezTo>
                  <a:cubicBezTo>
                    <a:pt x="1" y="6183"/>
                    <a:pt x="389" y="7165"/>
                    <a:pt x="1462" y="8146"/>
                  </a:cubicBezTo>
                  <a:cubicBezTo>
                    <a:pt x="2854" y="9447"/>
                    <a:pt x="4406" y="10566"/>
                    <a:pt x="6073" y="11502"/>
                  </a:cubicBezTo>
                  <a:cubicBezTo>
                    <a:pt x="6552" y="11776"/>
                    <a:pt x="7077" y="12027"/>
                    <a:pt x="7579" y="12300"/>
                  </a:cubicBezTo>
                  <a:cubicBezTo>
                    <a:pt x="9359" y="13214"/>
                    <a:pt x="11208" y="14172"/>
                    <a:pt x="12395" y="15770"/>
                  </a:cubicBezTo>
                  <a:cubicBezTo>
                    <a:pt x="12989" y="16546"/>
                    <a:pt x="13399" y="17505"/>
                    <a:pt x="13787" y="18418"/>
                  </a:cubicBezTo>
                  <a:cubicBezTo>
                    <a:pt x="14358" y="19696"/>
                    <a:pt x="14929" y="21043"/>
                    <a:pt x="16024" y="21978"/>
                  </a:cubicBezTo>
                  <a:cubicBezTo>
                    <a:pt x="16481" y="22366"/>
                    <a:pt x="16937" y="22572"/>
                    <a:pt x="17348" y="22572"/>
                  </a:cubicBezTo>
                  <a:lnTo>
                    <a:pt x="17531" y="22572"/>
                  </a:lnTo>
                  <a:cubicBezTo>
                    <a:pt x="17896" y="22503"/>
                    <a:pt x="18216" y="22321"/>
                    <a:pt x="18444" y="22024"/>
                  </a:cubicBezTo>
                  <a:cubicBezTo>
                    <a:pt x="18878" y="21408"/>
                    <a:pt x="18923" y="20472"/>
                    <a:pt x="18832" y="19856"/>
                  </a:cubicBezTo>
                  <a:cubicBezTo>
                    <a:pt x="18809" y="19719"/>
                    <a:pt x="18786" y="19582"/>
                    <a:pt x="18763" y="19445"/>
                  </a:cubicBezTo>
                  <a:cubicBezTo>
                    <a:pt x="18604" y="18577"/>
                    <a:pt x="18444" y="17687"/>
                    <a:pt x="18923" y="17071"/>
                  </a:cubicBezTo>
                  <a:cubicBezTo>
                    <a:pt x="19197" y="16683"/>
                    <a:pt x="19654" y="16500"/>
                    <a:pt x="20133" y="16295"/>
                  </a:cubicBezTo>
                  <a:cubicBezTo>
                    <a:pt x="20589" y="16089"/>
                    <a:pt x="21046" y="15884"/>
                    <a:pt x="21388" y="15496"/>
                  </a:cubicBezTo>
                  <a:cubicBezTo>
                    <a:pt x="22552" y="14241"/>
                    <a:pt x="21525" y="12278"/>
                    <a:pt x="20818" y="11228"/>
                  </a:cubicBezTo>
                  <a:cubicBezTo>
                    <a:pt x="18900" y="8375"/>
                    <a:pt x="16846" y="5590"/>
                    <a:pt x="14700" y="2942"/>
                  </a:cubicBezTo>
                  <a:lnTo>
                    <a:pt x="14678" y="2919"/>
                  </a:lnTo>
                  <a:cubicBezTo>
                    <a:pt x="14518" y="2760"/>
                    <a:pt x="14312" y="2554"/>
                    <a:pt x="14061" y="2326"/>
                  </a:cubicBezTo>
                  <a:cubicBezTo>
                    <a:pt x="12372" y="774"/>
                    <a:pt x="11573" y="66"/>
                    <a:pt x="11322" y="21"/>
                  </a:cubicBezTo>
                  <a:cubicBezTo>
                    <a:pt x="11265" y="7"/>
                    <a:pt x="11206" y="1"/>
                    <a:pt x="11144"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a:off x="6740803" y="1548924"/>
              <a:ext cx="173955" cy="167837"/>
            </a:xfrm>
            <a:custGeom>
              <a:avLst/>
              <a:gdLst/>
              <a:ahLst/>
              <a:cxnLst/>
              <a:rect l="l" t="t" r="r" b="b"/>
              <a:pathLst>
                <a:path w="6483" h="6255" extrusionOk="0">
                  <a:moveTo>
                    <a:pt x="1944" y="384"/>
                  </a:moveTo>
                  <a:cubicBezTo>
                    <a:pt x="2031" y="384"/>
                    <a:pt x="2125" y="410"/>
                    <a:pt x="2214" y="480"/>
                  </a:cubicBezTo>
                  <a:lnTo>
                    <a:pt x="2602" y="777"/>
                  </a:lnTo>
                  <a:lnTo>
                    <a:pt x="2580" y="822"/>
                  </a:lnTo>
                  <a:cubicBezTo>
                    <a:pt x="3675" y="1667"/>
                    <a:pt x="4634" y="2694"/>
                    <a:pt x="5456" y="3812"/>
                  </a:cubicBezTo>
                  <a:cubicBezTo>
                    <a:pt x="5752" y="4223"/>
                    <a:pt x="6072" y="4725"/>
                    <a:pt x="6003" y="5250"/>
                  </a:cubicBezTo>
                  <a:cubicBezTo>
                    <a:pt x="5958" y="5547"/>
                    <a:pt x="5729" y="5844"/>
                    <a:pt x="5387" y="5867"/>
                  </a:cubicBezTo>
                  <a:cubicBezTo>
                    <a:pt x="5377" y="5867"/>
                    <a:pt x="5367" y="5867"/>
                    <a:pt x="5358" y="5867"/>
                  </a:cubicBezTo>
                  <a:cubicBezTo>
                    <a:pt x="4984" y="5867"/>
                    <a:pt x="4695" y="5446"/>
                    <a:pt x="4428" y="5068"/>
                  </a:cubicBezTo>
                  <a:cubicBezTo>
                    <a:pt x="4360" y="4999"/>
                    <a:pt x="4314" y="4908"/>
                    <a:pt x="4269" y="4839"/>
                  </a:cubicBezTo>
                  <a:cubicBezTo>
                    <a:pt x="3607" y="3926"/>
                    <a:pt x="2557" y="3401"/>
                    <a:pt x="1552" y="2876"/>
                  </a:cubicBezTo>
                  <a:cubicBezTo>
                    <a:pt x="1301" y="2762"/>
                    <a:pt x="1073" y="2625"/>
                    <a:pt x="822" y="2511"/>
                  </a:cubicBezTo>
                  <a:cubicBezTo>
                    <a:pt x="457" y="2306"/>
                    <a:pt x="434" y="1941"/>
                    <a:pt x="525" y="1690"/>
                  </a:cubicBezTo>
                  <a:cubicBezTo>
                    <a:pt x="594" y="1461"/>
                    <a:pt x="799" y="1233"/>
                    <a:pt x="1142" y="1233"/>
                  </a:cubicBezTo>
                  <a:lnTo>
                    <a:pt x="1301" y="1233"/>
                  </a:lnTo>
                  <a:lnTo>
                    <a:pt x="1621" y="1279"/>
                  </a:lnTo>
                  <a:lnTo>
                    <a:pt x="1507" y="982"/>
                  </a:lnTo>
                  <a:cubicBezTo>
                    <a:pt x="1415" y="754"/>
                    <a:pt x="1530" y="571"/>
                    <a:pt x="1667" y="480"/>
                  </a:cubicBezTo>
                  <a:cubicBezTo>
                    <a:pt x="1731" y="428"/>
                    <a:pt x="1832" y="384"/>
                    <a:pt x="1944" y="384"/>
                  </a:cubicBezTo>
                  <a:close/>
                  <a:moveTo>
                    <a:pt x="1914" y="0"/>
                  </a:moveTo>
                  <a:cubicBezTo>
                    <a:pt x="1746" y="0"/>
                    <a:pt x="1579" y="52"/>
                    <a:pt x="1438" y="160"/>
                  </a:cubicBezTo>
                  <a:cubicBezTo>
                    <a:pt x="1210" y="343"/>
                    <a:pt x="1096" y="571"/>
                    <a:pt x="1096" y="845"/>
                  </a:cubicBezTo>
                  <a:cubicBezTo>
                    <a:pt x="617" y="868"/>
                    <a:pt x="297" y="1187"/>
                    <a:pt x="160" y="1553"/>
                  </a:cubicBezTo>
                  <a:cubicBezTo>
                    <a:pt x="0" y="1986"/>
                    <a:pt x="114" y="2557"/>
                    <a:pt x="662" y="2854"/>
                  </a:cubicBezTo>
                  <a:cubicBezTo>
                    <a:pt x="891" y="2968"/>
                    <a:pt x="1119" y="3105"/>
                    <a:pt x="1370" y="3219"/>
                  </a:cubicBezTo>
                  <a:cubicBezTo>
                    <a:pt x="2351" y="3721"/>
                    <a:pt x="3356" y="4223"/>
                    <a:pt x="3949" y="5068"/>
                  </a:cubicBezTo>
                  <a:cubicBezTo>
                    <a:pt x="4018" y="5136"/>
                    <a:pt x="4063" y="5205"/>
                    <a:pt x="4109" y="5273"/>
                  </a:cubicBezTo>
                  <a:cubicBezTo>
                    <a:pt x="4406" y="5730"/>
                    <a:pt x="4771" y="6255"/>
                    <a:pt x="5364" y="6255"/>
                  </a:cubicBezTo>
                  <a:lnTo>
                    <a:pt x="5387" y="6255"/>
                  </a:lnTo>
                  <a:cubicBezTo>
                    <a:pt x="5889" y="6232"/>
                    <a:pt x="6277" y="5821"/>
                    <a:pt x="6369" y="5296"/>
                  </a:cubicBezTo>
                  <a:cubicBezTo>
                    <a:pt x="6483" y="4634"/>
                    <a:pt x="6118" y="4063"/>
                    <a:pt x="5752" y="3584"/>
                  </a:cubicBezTo>
                  <a:cubicBezTo>
                    <a:pt x="5136" y="2717"/>
                    <a:pt x="4406" y="1918"/>
                    <a:pt x="3607" y="1187"/>
                  </a:cubicBezTo>
                  <a:lnTo>
                    <a:pt x="3652" y="1119"/>
                  </a:lnTo>
                  <a:lnTo>
                    <a:pt x="2443" y="183"/>
                  </a:lnTo>
                  <a:cubicBezTo>
                    <a:pt x="2287" y="63"/>
                    <a:pt x="2100" y="0"/>
                    <a:pt x="1914"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a:off x="6146698" y="1013421"/>
              <a:ext cx="1220664" cy="1321313"/>
            </a:xfrm>
            <a:custGeom>
              <a:avLst/>
              <a:gdLst/>
              <a:ahLst/>
              <a:cxnLst/>
              <a:rect l="l" t="t" r="r" b="b"/>
              <a:pathLst>
                <a:path w="45492" h="49243" extrusionOk="0">
                  <a:moveTo>
                    <a:pt x="19430" y="369"/>
                  </a:moveTo>
                  <a:cubicBezTo>
                    <a:pt x="20206" y="369"/>
                    <a:pt x="20995" y="711"/>
                    <a:pt x="21662" y="1012"/>
                  </a:cubicBezTo>
                  <a:cubicBezTo>
                    <a:pt x="26455" y="3295"/>
                    <a:pt x="30701" y="6742"/>
                    <a:pt x="33896" y="10964"/>
                  </a:cubicBezTo>
                  <a:cubicBezTo>
                    <a:pt x="34193" y="11466"/>
                    <a:pt x="34490" y="11969"/>
                    <a:pt x="34764" y="12425"/>
                  </a:cubicBezTo>
                  <a:cubicBezTo>
                    <a:pt x="36065" y="14662"/>
                    <a:pt x="37183" y="16602"/>
                    <a:pt x="39032" y="18839"/>
                  </a:cubicBezTo>
                  <a:cubicBezTo>
                    <a:pt x="39306" y="19159"/>
                    <a:pt x="39580" y="19478"/>
                    <a:pt x="39854" y="19798"/>
                  </a:cubicBezTo>
                  <a:cubicBezTo>
                    <a:pt x="41269" y="21464"/>
                    <a:pt x="42730" y="23199"/>
                    <a:pt x="43666" y="25207"/>
                  </a:cubicBezTo>
                  <a:cubicBezTo>
                    <a:pt x="44624" y="27284"/>
                    <a:pt x="45081" y="30343"/>
                    <a:pt x="43506" y="32603"/>
                  </a:cubicBezTo>
                  <a:cubicBezTo>
                    <a:pt x="42912" y="33447"/>
                    <a:pt x="42068" y="34132"/>
                    <a:pt x="41269" y="34794"/>
                  </a:cubicBezTo>
                  <a:cubicBezTo>
                    <a:pt x="40173" y="35684"/>
                    <a:pt x="39055" y="36597"/>
                    <a:pt x="38507" y="37921"/>
                  </a:cubicBezTo>
                  <a:cubicBezTo>
                    <a:pt x="38028" y="39062"/>
                    <a:pt x="38073" y="40318"/>
                    <a:pt x="38119" y="41550"/>
                  </a:cubicBezTo>
                  <a:cubicBezTo>
                    <a:pt x="38142" y="42463"/>
                    <a:pt x="38165" y="43422"/>
                    <a:pt x="37982" y="44312"/>
                  </a:cubicBezTo>
                  <a:cubicBezTo>
                    <a:pt x="37640" y="45796"/>
                    <a:pt x="36613" y="47074"/>
                    <a:pt x="35083" y="47896"/>
                  </a:cubicBezTo>
                  <a:cubicBezTo>
                    <a:pt x="33908" y="48523"/>
                    <a:pt x="32553" y="48846"/>
                    <a:pt x="31211" y="48846"/>
                  </a:cubicBezTo>
                  <a:cubicBezTo>
                    <a:pt x="30259" y="48846"/>
                    <a:pt x="29313" y="48684"/>
                    <a:pt x="28441" y="48352"/>
                  </a:cubicBezTo>
                  <a:cubicBezTo>
                    <a:pt x="24470" y="46846"/>
                    <a:pt x="21913" y="42828"/>
                    <a:pt x="20338" y="39952"/>
                  </a:cubicBezTo>
                  <a:cubicBezTo>
                    <a:pt x="19950" y="39268"/>
                    <a:pt x="19585" y="38560"/>
                    <a:pt x="19220" y="37830"/>
                  </a:cubicBezTo>
                  <a:cubicBezTo>
                    <a:pt x="17736" y="34999"/>
                    <a:pt x="16184" y="32055"/>
                    <a:pt x="13856" y="29795"/>
                  </a:cubicBezTo>
                  <a:cubicBezTo>
                    <a:pt x="12578" y="28540"/>
                    <a:pt x="11071" y="27535"/>
                    <a:pt x="9610" y="26554"/>
                  </a:cubicBezTo>
                  <a:cubicBezTo>
                    <a:pt x="8332" y="25687"/>
                    <a:pt x="7008" y="24819"/>
                    <a:pt x="5867" y="23792"/>
                  </a:cubicBezTo>
                  <a:cubicBezTo>
                    <a:pt x="3402" y="21601"/>
                    <a:pt x="1599" y="18634"/>
                    <a:pt x="777" y="15461"/>
                  </a:cubicBezTo>
                  <a:cubicBezTo>
                    <a:pt x="571" y="14685"/>
                    <a:pt x="389" y="13749"/>
                    <a:pt x="594" y="12882"/>
                  </a:cubicBezTo>
                  <a:cubicBezTo>
                    <a:pt x="914" y="11398"/>
                    <a:pt x="2192" y="10348"/>
                    <a:pt x="3584" y="9298"/>
                  </a:cubicBezTo>
                  <a:cubicBezTo>
                    <a:pt x="6734" y="6993"/>
                    <a:pt x="9816" y="4938"/>
                    <a:pt x="13217" y="4938"/>
                  </a:cubicBezTo>
                  <a:cubicBezTo>
                    <a:pt x="13513" y="4938"/>
                    <a:pt x="13833" y="4938"/>
                    <a:pt x="14152" y="4984"/>
                  </a:cubicBezTo>
                  <a:cubicBezTo>
                    <a:pt x="14582" y="5030"/>
                    <a:pt x="15086" y="5086"/>
                    <a:pt x="15581" y="5086"/>
                  </a:cubicBezTo>
                  <a:cubicBezTo>
                    <a:pt x="16561" y="5086"/>
                    <a:pt x="17509" y="4866"/>
                    <a:pt x="17782" y="3911"/>
                  </a:cubicBezTo>
                  <a:cubicBezTo>
                    <a:pt x="17919" y="3500"/>
                    <a:pt x="17805" y="3067"/>
                    <a:pt x="17713" y="2656"/>
                  </a:cubicBezTo>
                  <a:cubicBezTo>
                    <a:pt x="17645" y="2336"/>
                    <a:pt x="17576" y="2017"/>
                    <a:pt x="17599" y="1720"/>
                  </a:cubicBezTo>
                  <a:cubicBezTo>
                    <a:pt x="17690" y="944"/>
                    <a:pt x="18535" y="442"/>
                    <a:pt x="19288" y="373"/>
                  </a:cubicBezTo>
                  <a:cubicBezTo>
                    <a:pt x="19335" y="371"/>
                    <a:pt x="19383" y="369"/>
                    <a:pt x="19430" y="369"/>
                  </a:cubicBezTo>
                  <a:close/>
                  <a:moveTo>
                    <a:pt x="19480" y="0"/>
                  </a:moveTo>
                  <a:cubicBezTo>
                    <a:pt x="19408" y="0"/>
                    <a:pt x="19337" y="3"/>
                    <a:pt x="19265" y="8"/>
                  </a:cubicBezTo>
                  <a:cubicBezTo>
                    <a:pt x="18352" y="54"/>
                    <a:pt x="17348" y="670"/>
                    <a:pt x="17234" y="1674"/>
                  </a:cubicBezTo>
                  <a:cubicBezTo>
                    <a:pt x="17188" y="2040"/>
                    <a:pt x="17280" y="2405"/>
                    <a:pt x="17348" y="2747"/>
                  </a:cubicBezTo>
                  <a:cubicBezTo>
                    <a:pt x="17439" y="3112"/>
                    <a:pt x="17508" y="3478"/>
                    <a:pt x="17416" y="3820"/>
                  </a:cubicBezTo>
                  <a:cubicBezTo>
                    <a:pt x="17218" y="4508"/>
                    <a:pt x="16497" y="4704"/>
                    <a:pt x="15604" y="4704"/>
                  </a:cubicBezTo>
                  <a:cubicBezTo>
                    <a:pt x="15164" y="4704"/>
                    <a:pt x="14681" y="4656"/>
                    <a:pt x="14198" y="4596"/>
                  </a:cubicBezTo>
                  <a:cubicBezTo>
                    <a:pt x="13884" y="4561"/>
                    <a:pt x="13573" y="4544"/>
                    <a:pt x="13263" y="4544"/>
                  </a:cubicBezTo>
                  <a:cubicBezTo>
                    <a:pt x="9721" y="4544"/>
                    <a:pt x="6444" y="6734"/>
                    <a:pt x="3379" y="9001"/>
                  </a:cubicBezTo>
                  <a:cubicBezTo>
                    <a:pt x="1918" y="10074"/>
                    <a:pt x="571" y="11170"/>
                    <a:pt x="206" y="12790"/>
                  </a:cubicBezTo>
                  <a:cubicBezTo>
                    <a:pt x="1" y="13749"/>
                    <a:pt x="206" y="14776"/>
                    <a:pt x="412" y="15552"/>
                  </a:cubicBezTo>
                  <a:cubicBezTo>
                    <a:pt x="1256" y="18816"/>
                    <a:pt x="3105" y="21829"/>
                    <a:pt x="5616" y="24066"/>
                  </a:cubicBezTo>
                  <a:cubicBezTo>
                    <a:pt x="6780" y="25116"/>
                    <a:pt x="8104" y="26006"/>
                    <a:pt x="9382" y="26873"/>
                  </a:cubicBezTo>
                  <a:cubicBezTo>
                    <a:pt x="10843" y="27832"/>
                    <a:pt x="12326" y="28836"/>
                    <a:pt x="13582" y="30069"/>
                  </a:cubicBezTo>
                  <a:cubicBezTo>
                    <a:pt x="15887" y="32283"/>
                    <a:pt x="17416" y="35205"/>
                    <a:pt x="18877" y="38012"/>
                  </a:cubicBezTo>
                  <a:cubicBezTo>
                    <a:pt x="19243" y="38720"/>
                    <a:pt x="19631" y="39450"/>
                    <a:pt x="19996" y="40135"/>
                  </a:cubicBezTo>
                  <a:cubicBezTo>
                    <a:pt x="21616" y="43079"/>
                    <a:pt x="24218" y="47142"/>
                    <a:pt x="28304" y="48717"/>
                  </a:cubicBezTo>
                  <a:cubicBezTo>
                    <a:pt x="29217" y="49060"/>
                    <a:pt x="30221" y="49242"/>
                    <a:pt x="31226" y="49242"/>
                  </a:cubicBezTo>
                  <a:cubicBezTo>
                    <a:pt x="32618" y="49242"/>
                    <a:pt x="34033" y="48900"/>
                    <a:pt x="35243" y="48238"/>
                  </a:cubicBezTo>
                  <a:cubicBezTo>
                    <a:pt x="36886" y="47371"/>
                    <a:pt x="37982" y="46001"/>
                    <a:pt x="38347" y="44403"/>
                  </a:cubicBezTo>
                  <a:cubicBezTo>
                    <a:pt x="38553" y="43445"/>
                    <a:pt x="38530" y="42463"/>
                    <a:pt x="38484" y="41527"/>
                  </a:cubicBezTo>
                  <a:cubicBezTo>
                    <a:pt x="38439" y="40295"/>
                    <a:pt x="38416" y="39131"/>
                    <a:pt x="38849" y="38058"/>
                  </a:cubicBezTo>
                  <a:cubicBezTo>
                    <a:pt x="39374" y="36825"/>
                    <a:pt x="40402" y="35981"/>
                    <a:pt x="41497" y="35091"/>
                  </a:cubicBezTo>
                  <a:cubicBezTo>
                    <a:pt x="42342" y="34406"/>
                    <a:pt x="43186" y="33721"/>
                    <a:pt x="43825" y="32831"/>
                  </a:cubicBezTo>
                  <a:cubicBezTo>
                    <a:pt x="45492" y="30411"/>
                    <a:pt x="45012" y="27239"/>
                    <a:pt x="44008" y="25047"/>
                  </a:cubicBezTo>
                  <a:cubicBezTo>
                    <a:pt x="43049" y="22993"/>
                    <a:pt x="41566" y="21236"/>
                    <a:pt x="40128" y="19547"/>
                  </a:cubicBezTo>
                  <a:cubicBezTo>
                    <a:pt x="39854" y="19227"/>
                    <a:pt x="39580" y="18907"/>
                    <a:pt x="39329" y="18588"/>
                  </a:cubicBezTo>
                  <a:cubicBezTo>
                    <a:pt x="37480" y="16397"/>
                    <a:pt x="36430" y="14548"/>
                    <a:pt x="35083" y="12243"/>
                  </a:cubicBezTo>
                  <a:cubicBezTo>
                    <a:pt x="34809" y="11763"/>
                    <a:pt x="34535" y="11284"/>
                    <a:pt x="34216" y="10759"/>
                  </a:cubicBezTo>
                  <a:lnTo>
                    <a:pt x="34216" y="10736"/>
                  </a:lnTo>
                  <a:cubicBezTo>
                    <a:pt x="30975" y="6468"/>
                    <a:pt x="26684" y="2998"/>
                    <a:pt x="21822" y="670"/>
                  </a:cubicBezTo>
                  <a:cubicBezTo>
                    <a:pt x="21128" y="355"/>
                    <a:pt x="20317" y="0"/>
                    <a:pt x="19480"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28"/>
          <p:cNvSpPr/>
          <p:nvPr/>
        </p:nvSpPr>
        <p:spPr>
          <a:xfrm flipH="1">
            <a:off x="7642949" y="279325"/>
            <a:ext cx="1061699" cy="954674"/>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flipH="1">
            <a:off x="3912653" y="4217096"/>
            <a:ext cx="808463" cy="662172"/>
          </a:xfrm>
          <a:custGeom>
            <a:avLst/>
            <a:gdLst/>
            <a:ahLst/>
            <a:cxnLst/>
            <a:rect l="l" t="t" r="r" b="b"/>
            <a:pathLst>
              <a:path w="30130" h="24678" extrusionOk="0">
                <a:moveTo>
                  <a:pt x="13808" y="1"/>
                </a:moveTo>
                <a:cubicBezTo>
                  <a:pt x="13167" y="1"/>
                  <a:pt x="12610" y="60"/>
                  <a:pt x="12166" y="174"/>
                </a:cubicBezTo>
                <a:cubicBezTo>
                  <a:pt x="7898" y="356"/>
                  <a:pt x="3812" y="2981"/>
                  <a:pt x="1918" y="6793"/>
                </a:cubicBezTo>
                <a:cubicBezTo>
                  <a:pt x="0" y="10605"/>
                  <a:pt x="343" y="15466"/>
                  <a:pt x="2762" y="18959"/>
                </a:cubicBezTo>
                <a:cubicBezTo>
                  <a:pt x="5438" y="22859"/>
                  <a:pt x="10196" y="24677"/>
                  <a:pt x="15004" y="24677"/>
                </a:cubicBezTo>
                <a:cubicBezTo>
                  <a:pt x="17005" y="24677"/>
                  <a:pt x="19014" y="24362"/>
                  <a:pt x="20885" y="23752"/>
                </a:cubicBezTo>
                <a:cubicBezTo>
                  <a:pt x="25108" y="22383"/>
                  <a:pt x="29239" y="19187"/>
                  <a:pt x="29673" y="14759"/>
                </a:cubicBezTo>
                <a:cubicBezTo>
                  <a:pt x="30130" y="10125"/>
                  <a:pt x="27048" y="5492"/>
                  <a:pt x="23122" y="2958"/>
                </a:cubicBezTo>
                <a:cubicBezTo>
                  <a:pt x="19936" y="876"/>
                  <a:pt x="16262" y="1"/>
                  <a:pt x="1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p:nvPr/>
        </p:nvSpPr>
        <p:spPr>
          <a:xfrm rot="10800000">
            <a:off x="9" y="3204228"/>
            <a:ext cx="1451142" cy="1939272"/>
          </a:xfrm>
          <a:custGeom>
            <a:avLst/>
            <a:gdLst/>
            <a:ahLst/>
            <a:cxnLst/>
            <a:rect l="l" t="t" r="r" b="b"/>
            <a:pathLst>
              <a:path w="63341" h="63489" extrusionOk="0">
                <a:moveTo>
                  <a:pt x="8012" y="0"/>
                </a:moveTo>
                <a:lnTo>
                  <a:pt x="13787" y="7601"/>
                </a:lnTo>
                <a:cubicBezTo>
                  <a:pt x="14585" y="8651"/>
                  <a:pt x="15407" y="9792"/>
                  <a:pt x="15407" y="11093"/>
                </a:cubicBezTo>
                <a:cubicBezTo>
                  <a:pt x="15384" y="12234"/>
                  <a:pt x="14745" y="13261"/>
                  <a:pt x="14083" y="14197"/>
                </a:cubicBezTo>
                <a:cubicBezTo>
                  <a:pt x="11321" y="18123"/>
                  <a:pt x="8080" y="21707"/>
                  <a:pt x="4474" y="24857"/>
                </a:cubicBezTo>
                <a:cubicBezTo>
                  <a:pt x="2488" y="26591"/>
                  <a:pt x="205" y="28532"/>
                  <a:pt x="69" y="31179"/>
                </a:cubicBezTo>
                <a:cubicBezTo>
                  <a:pt x="0" y="32709"/>
                  <a:pt x="685" y="34192"/>
                  <a:pt x="1643" y="35402"/>
                </a:cubicBezTo>
                <a:cubicBezTo>
                  <a:pt x="4466" y="39070"/>
                  <a:pt x="9007" y="40436"/>
                  <a:pt x="13753" y="40436"/>
                </a:cubicBezTo>
                <a:cubicBezTo>
                  <a:pt x="16567" y="40436"/>
                  <a:pt x="19453" y="39956"/>
                  <a:pt x="22095" y="39191"/>
                </a:cubicBezTo>
                <a:cubicBezTo>
                  <a:pt x="24718" y="38448"/>
                  <a:pt x="27493" y="37498"/>
                  <a:pt x="30150" y="37498"/>
                </a:cubicBezTo>
                <a:cubicBezTo>
                  <a:pt x="31331" y="37498"/>
                  <a:pt x="32489" y="37686"/>
                  <a:pt x="33599" y="38164"/>
                </a:cubicBezTo>
                <a:cubicBezTo>
                  <a:pt x="36658" y="39465"/>
                  <a:pt x="38484" y="42660"/>
                  <a:pt x="39533" y="45810"/>
                </a:cubicBezTo>
                <a:cubicBezTo>
                  <a:pt x="40583" y="48960"/>
                  <a:pt x="41086" y="52316"/>
                  <a:pt x="42615" y="55283"/>
                </a:cubicBezTo>
                <a:cubicBezTo>
                  <a:pt x="45225" y="60385"/>
                  <a:pt x="50973" y="63489"/>
                  <a:pt x="56652" y="63489"/>
                </a:cubicBezTo>
                <a:cubicBezTo>
                  <a:pt x="58722" y="63489"/>
                  <a:pt x="60782" y="63077"/>
                  <a:pt x="62678" y="62199"/>
                </a:cubicBezTo>
                <a:cubicBezTo>
                  <a:pt x="62907" y="62108"/>
                  <a:pt x="63135" y="61993"/>
                  <a:pt x="63340" y="61879"/>
                </a:cubicBezTo>
                <a:lnTo>
                  <a:pt x="633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5400000">
            <a:off x="6741922" y="1491713"/>
            <a:ext cx="3798989" cy="1021864"/>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1928560">
            <a:off x="207370" y="77931"/>
            <a:ext cx="844357" cy="1299544"/>
          </a:xfrm>
          <a:custGeom>
            <a:avLst/>
            <a:gdLst/>
            <a:ahLst/>
            <a:cxnLst/>
            <a:rect l="l" t="t" r="r" b="b"/>
            <a:pathLst>
              <a:path w="39763" h="61199" extrusionOk="0">
                <a:moveTo>
                  <a:pt x="30084" y="0"/>
                </a:moveTo>
                <a:cubicBezTo>
                  <a:pt x="25557" y="0"/>
                  <a:pt x="20198" y="1644"/>
                  <a:pt x="16640" y="2889"/>
                </a:cubicBezTo>
                <a:cubicBezTo>
                  <a:pt x="5821" y="6678"/>
                  <a:pt x="115" y="16447"/>
                  <a:pt x="69" y="27700"/>
                </a:cubicBezTo>
                <a:cubicBezTo>
                  <a:pt x="1" y="36647"/>
                  <a:pt x="2329" y="42902"/>
                  <a:pt x="7259" y="50160"/>
                </a:cubicBezTo>
                <a:cubicBezTo>
                  <a:pt x="11253" y="56049"/>
                  <a:pt x="19288" y="59861"/>
                  <a:pt x="24583" y="61048"/>
                </a:cubicBezTo>
                <a:cubicBezTo>
                  <a:pt x="25052" y="61149"/>
                  <a:pt x="25518" y="61198"/>
                  <a:pt x="25976" y="61198"/>
                </a:cubicBezTo>
                <a:cubicBezTo>
                  <a:pt x="29421" y="61198"/>
                  <a:pt x="32395" y="58445"/>
                  <a:pt x="32435" y="54839"/>
                </a:cubicBezTo>
                <a:cubicBezTo>
                  <a:pt x="32527" y="49064"/>
                  <a:pt x="31294" y="42650"/>
                  <a:pt x="31705" y="37469"/>
                </a:cubicBezTo>
                <a:cubicBezTo>
                  <a:pt x="32572" y="26969"/>
                  <a:pt x="39762" y="16516"/>
                  <a:pt x="38461" y="6107"/>
                </a:cubicBezTo>
                <a:cubicBezTo>
                  <a:pt x="37885" y="1464"/>
                  <a:pt x="34355" y="0"/>
                  <a:pt x="30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4"/>
          <p:cNvGrpSpPr/>
          <p:nvPr/>
        </p:nvGrpSpPr>
        <p:grpSpPr>
          <a:xfrm rot="5400000">
            <a:off x="8108303" y="4024345"/>
            <a:ext cx="1206970" cy="864423"/>
            <a:chOff x="5803721" y="39820"/>
            <a:chExt cx="508369" cy="364090"/>
          </a:xfrm>
        </p:grpSpPr>
        <p:sp>
          <p:nvSpPr>
            <p:cNvPr id="169" name="Google Shape;169;p4"/>
            <p:cNvSpPr/>
            <p:nvPr/>
          </p:nvSpPr>
          <p:spPr>
            <a:xfrm>
              <a:off x="5803721" y="39820"/>
              <a:ext cx="342383" cy="271947"/>
            </a:xfrm>
            <a:custGeom>
              <a:avLst/>
              <a:gdLst/>
              <a:ahLst/>
              <a:cxnLst/>
              <a:rect l="l" t="t" r="r" b="b"/>
              <a:pathLst>
                <a:path w="12760" h="10135" extrusionOk="0">
                  <a:moveTo>
                    <a:pt x="12395" y="0"/>
                  </a:moveTo>
                  <a:cubicBezTo>
                    <a:pt x="12395" y="114"/>
                    <a:pt x="12372" y="228"/>
                    <a:pt x="12349" y="342"/>
                  </a:cubicBezTo>
                  <a:cubicBezTo>
                    <a:pt x="12303" y="753"/>
                    <a:pt x="12258" y="1164"/>
                    <a:pt x="12098" y="1552"/>
                  </a:cubicBezTo>
                  <a:cubicBezTo>
                    <a:pt x="11938" y="1917"/>
                    <a:pt x="11733" y="2260"/>
                    <a:pt x="11459" y="2556"/>
                  </a:cubicBezTo>
                  <a:cubicBezTo>
                    <a:pt x="10911" y="3173"/>
                    <a:pt x="10158" y="3584"/>
                    <a:pt x="9359" y="3721"/>
                  </a:cubicBezTo>
                  <a:cubicBezTo>
                    <a:pt x="9208" y="3746"/>
                    <a:pt x="9057" y="3755"/>
                    <a:pt x="8907" y="3755"/>
                  </a:cubicBezTo>
                  <a:cubicBezTo>
                    <a:pt x="8649" y="3755"/>
                    <a:pt x="8395" y="3727"/>
                    <a:pt x="8149" y="3698"/>
                  </a:cubicBezTo>
                  <a:cubicBezTo>
                    <a:pt x="7920" y="3672"/>
                    <a:pt x="7683" y="3640"/>
                    <a:pt x="7452" y="3640"/>
                  </a:cubicBezTo>
                  <a:cubicBezTo>
                    <a:pt x="7268" y="3640"/>
                    <a:pt x="7088" y="3660"/>
                    <a:pt x="6917" y="3721"/>
                  </a:cubicBezTo>
                  <a:cubicBezTo>
                    <a:pt x="6506" y="3835"/>
                    <a:pt x="6186" y="4177"/>
                    <a:pt x="6004" y="4542"/>
                  </a:cubicBezTo>
                  <a:cubicBezTo>
                    <a:pt x="5821" y="4907"/>
                    <a:pt x="5730" y="5318"/>
                    <a:pt x="5593" y="5706"/>
                  </a:cubicBezTo>
                  <a:cubicBezTo>
                    <a:pt x="5365" y="6482"/>
                    <a:pt x="4885" y="7167"/>
                    <a:pt x="4292" y="7738"/>
                  </a:cubicBezTo>
                  <a:cubicBezTo>
                    <a:pt x="3698" y="8308"/>
                    <a:pt x="2991" y="8742"/>
                    <a:pt x="2283" y="9107"/>
                  </a:cubicBezTo>
                  <a:cubicBezTo>
                    <a:pt x="1553" y="9495"/>
                    <a:pt x="777" y="9815"/>
                    <a:pt x="23" y="10112"/>
                  </a:cubicBezTo>
                  <a:cubicBezTo>
                    <a:pt x="23" y="10112"/>
                    <a:pt x="1" y="10112"/>
                    <a:pt x="23" y="10134"/>
                  </a:cubicBezTo>
                  <a:lnTo>
                    <a:pt x="46" y="10134"/>
                  </a:lnTo>
                  <a:cubicBezTo>
                    <a:pt x="822" y="9861"/>
                    <a:pt x="1576" y="9587"/>
                    <a:pt x="2329" y="9221"/>
                  </a:cubicBezTo>
                  <a:cubicBezTo>
                    <a:pt x="3082" y="8879"/>
                    <a:pt x="3790" y="8445"/>
                    <a:pt x="4429" y="7875"/>
                  </a:cubicBezTo>
                  <a:cubicBezTo>
                    <a:pt x="5045" y="7327"/>
                    <a:pt x="5570" y="6597"/>
                    <a:pt x="5844" y="5775"/>
                  </a:cubicBezTo>
                  <a:cubicBezTo>
                    <a:pt x="5981" y="5387"/>
                    <a:pt x="6095" y="4999"/>
                    <a:pt x="6255" y="4656"/>
                  </a:cubicBezTo>
                  <a:cubicBezTo>
                    <a:pt x="6437" y="4337"/>
                    <a:pt x="6666" y="4086"/>
                    <a:pt x="6985" y="3994"/>
                  </a:cubicBezTo>
                  <a:cubicBezTo>
                    <a:pt x="7117" y="3958"/>
                    <a:pt x="7255" y="3944"/>
                    <a:pt x="7400" y="3944"/>
                  </a:cubicBezTo>
                  <a:cubicBezTo>
                    <a:pt x="7855" y="3944"/>
                    <a:pt x="8372" y="4080"/>
                    <a:pt x="8923" y="4080"/>
                  </a:cubicBezTo>
                  <a:cubicBezTo>
                    <a:pt x="9081" y="4080"/>
                    <a:pt x="9242" y="4069"/>
                    <a:pt x="9405" y="4040"/>
                  </a:cubicBezTo>
                  <a:cubicBezTo>
                    <a:pt x="10295" y="3903"/>
                    <a:pt x="11117" y="3447"/>
                    <a:pt x="11710" y="2808"/>
                  </a:cubicBezTo>
                  <a:cubicBezTo>
                    <a:pt x="12007" y="2465"/>
                    <a:pt x="12258" y="2100"/>
                    <a:pt x="12418" y="1666"/>
                  </a:cubicBezTo>
                  <a:cubicBezTo>
                    <a:pt x="12600" y="1255"/>
                    <a:pt x="12669" y="822"/>
                    <a:pt x="12714" y="388"/>
                  </a:cubicBezTo>
                  <a:cubicBezTo>
                    <a:pt x="12737" y="251"/>
                    <a:pt x="12737" y="137"/>
                    <a:pt x="1276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5838014" y="39820"/>
              <a:ext cx="351586" cy="317885"/>
            </a:xfrm>
            <a:custGeom>
              <a:avLst/>
              <a:gdLst/>
              <a:ahLst/>
              <a:cxnLst/>
              <a:rect l="l" t="t" r="r" b="b"/>
              <a:pathLst>
                <a:path w="13103" h="11847" extrusionOk="0">
                  <a:moveTo>
                    <a:pt x="12692" y="0"/>
                  </a:moveTo>
                  <a:cubicBezTo>
                    <a:pt x="12441" y="662"/>
                    <a:pt x="12418" y="1392"/>
                    <a:pt x="12349" y="2077"/>
                  </a:cubicBezTo>
                  <a:cubicBezTo>
                    <a:pt x="12304" y="2465"/>
                    <a:pt x="12235" y="2876"/>
                    <a:pt x="12075" y="3264"/>
                  </a:cubicBezTo>
                  <a:cubicBezTo>
                    <a:pt x="11938" y="3629"/>
                    <a:pt x="11710" y="3972"/>
                    <a:pt x="11436" y="4291"/>
                  </a:cubicBezTo>
                  <a:cubicBezTo>
                    <a:pt x="10888" y="4885"/>
                    <a:pt x="10158" y="5295"/>
                    <a:pt x="9336" y="5432"/>
                  </a:cubicBezTo>
                  <a:cubicBezTo>
                    <a:pt x="9194" y="5458"/>
                    <a:pt x="9048" y="5467"/>
                    <a:pt x="8900" y="5467"/>
                  </a:cubicBezTo>
                  <a:cubicBezTo>
                    <a:pt x="8646" y="5467"/>
                    <a:pt x="8386" y="5438"/>
                    <a:pt x="8127" y="5410"/>
                  </a:cubicBezTo>
                  <a:cubicBezTo>
                    <a:pt x="7907" y="5385"/>
                    <a:pt x="7687" y="5361"/>
                    <a:pt x="7468" y="5361"/>
                  </a:cubicBezTo>
                  <a:cubicBezTo>
                    <a:pt x="7277" y="5361"/>
                    <a:pt x="7085" y="5379"/>
                    <a:pt x="6894" y="5432"/>
                  </a:cubicBezTo>
                  <a:cubicBezTo>
                    <a:pt x="6483" y="5547"/>
                    <a:pt x="6186" y="5889"/>
                    <a:pt x="6004" y="6254"/>
                  </a:cubicBezTo>
                  <a:cubicBezTo>
                    <a:pt x="5821" y="6619"/>
                    <a:pt x="5730" y="7030"/>
                    <a:pt x="5593" y="7418"/>
                  </a:cubicBezTo>
                  <a:cubicBezTo>
                    <a:pt x="5342" y="8194"/>
                    <a:pt x="4863" y="8879"/>
                    <a:pt x="4269" y="9450"/>
                  </a:cubicBezTo>
                  <a:cubicBezTo>
                    <a:pt x="3676" y="10020"/>
                    <a:pt x="2991" y="10454"/>
                    <a:pt x="2261" y="10842"/>
                  </a:cubicBezTo>
                  <a:cubicBezTo>
                    <a:pt x="1530" y="11207"/>
                    <a:pt x="777" y="11527"/>
                    <a:pt x="24" y="11823"/>
                  </a:cubicBezTo>
                  <a:cubicBezTo>
                    <a:pt x="1" y="11823"/>
                    <a:pt x="1" y="11823"/>
                    <a:pt x="1" y="11846"/>
                  </a:cubicBezTo>
                  <a:lnTo>
                    <a:pt x="24" y="11846"/>
                  </a:lnTo>
                  <a:cubicBezTo>
                    <a:pt x="800" y="11572"/>
                    <a:pt x="1576" y="11299"/>
                    <a:pt x="2306" y="10933"/>
                  </a:cubicBezTo>
                  <a:cubicBezTo>
                    <a:pt x="3059" y="10591"/>
                    <a:pt x="3790" y="10157"/>
                    <a:pt x="4429" y="9587"/>
                  </a:cubicBezTo>
                  <a:cubicBezTo>
                    <a:pt x="5045" y="9039"/>
                    <a:pt x="5547" y="8308"/>
                    <a:pt x="5821" y="7487"/>
                  </a:cubicBezTo>
                  <a:cubicBezTo>
                    <a:pt x="5958" y="7099"/>
                    <a:pt x="6072" y="6711"/>
                    <a:pt x="6255" y="6368"/>
                  </a:cubicBezTo>
                  <a:cubicBezTo>
                    <a:pt x="6415" y="6049"/>
                    <a:pt x="6666" y="5798"/>
                    <a:pt x="6985" y="5706"/>
                  </a:cubicBezTo>
                  <a:cubicBezTo>
                    <a:pt x="7112" y="5670"/>
                    <a:pt x="7248" y="5656"/>
                    <a:pt x="7392" y="5656"/>
                  </a:cubicBezTo>
                  <a:cubicBezTo>
                    <a:pt x="7842" y="5656"/>
                    <a:pt x="8367" y="5792"/>
                    <a:pt x="8922" y="5792"/>
                  </a:cubicBezTo>
                  <a:cubicBezTo>
                    <a:pt x="9081" y="5792"/>
                    <a:pt x="9242" y="5780"/>
                    <a:pt x="9405" y="5752"/>
                  </a:cubicBezTo>
                  <a:cubicBezTo>
                    <a:pt x="10272" y="5615"/>
                    <a:pt x="11094" y="5159"/>
                    <a:pt x="11687" y="4519"/>
                  </a:cubicBezTo>
                  <a:cubicBezTo>
                    <a:pt x="12007" y="4177"/>
                    <a:pt x="12258" y="3812"/>
                    <a:pt x="12418" y="3378"/>
                  </a:cubicBezTo>
                  <a:cubicBezTo>
                    <a:pt x="12578" y="2967"/>
                    <a:pt x="12646" y="2534"/>
                    <a:pt x="12715" y="2100"/>
                  </a:cubicBezTo>
                  <a:cubicBezTo>
                    <a:pt x="12806" y="1347"/>
                    <a:pt x="12806" y="593"/>
                    <a:pt x="13103"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5871716" y="39820"/>
              <a:ext cx="440375" cy="364090"/>
            </a:xfrm>
            <a:custGeom>
              <a:avLst/>
              <a:gdLst/>
              <a:ahLst/>
              <a:cxnLst/>
              <a:rect l="l" t="t" r="r" b="b"/>
              <a:pathLst>
                <a:path w="16412" h="13569" extrusionOk="0">
                  <a:moveTo>
                    <a:pt x="14859" y="0"/>
                  </a:moveTo>
                  <a:cubicBezTo>
                    <a:pt x="14471" y="137"/>
                    <a:pt x="14083" y="297"/>
                    <a:pt x="13741" y="502"/>
                  </a:cubicBezTo>
                  <a:cubicBezTo>
                    <a:pt x="13376" y="730"/>
                    <a:pt x="13056" y="1004"/>
                    <a:pt x="12851" y="1370"/>
                  </a:cubicBezTo>
                  <a:cubicBezTo>
                    <a:pt x="12440" y="2123"/>
                    <a:pt x="12440" y="2967"/>
                    <a:pt x="12349" y="3789"/>
                  </a:cubicBezTo>
                  <a:cubicBezTo>
                    <a:pt x="12303" y="4177"/>
                    <a:pt x="12257" y="4588"/>
                    <a:pt x="12098" y="4976"/>
                  </a:cubicBezTo>
                  <a:cubicBezTo>
                    <a:pt x="11938" y="5341"/>
                    <a:pt x="11732" y="5683"/>
                    <a:pt x="11459" y="6003"/>
                  </a:cubicBezTo>
                  <a:cubicBezTo>
                    <a:pt x="10911" y="6597"/>
                    <a:pt x="10157" y="7007"/>
                    <a:pt x="9359" y="7144"/>
                  </a:cubicBezTo>
                  <a:cubicBezTo>
                    <a:pt x="9208" y="7169"/>
                    <a:pt x="9057" y="7179"/>
                    <a:pt x="8906" y="7179"/>
                  </a:cubicBezTo>
                  <a:cubicBezTo>
                    <a:pt x="8646" y="7179"/>
                    <a:pt x="8386" y="7150"/>
                    <a:pt x="8126" y="7121"/>
                  </a:cubicBezTo>
                  <a:cubicBezTo>
                    <a:pt x="7919" y="7097"/>
                    <a:pt x="7698" y="7073"/>
                    <a:pt x="7475" y="7073"/>
                  </a:cubicBezTo>
                  <a:cubicBezTo>
                    <a:pt x="7281" y="7073"/>
                    <a:pt x="7085" y="7091"/>
                    <a:pt x="6893" y="7144"/>
                  </a:cubicBezTo>
                  <a:cubicBezTo>
                    <a:pt x="6505" y="7258"/>
                    <a:pt x="6186" y="7601"/>
                    <a:pt x="6003" y="7966"/>
                  </a:cubicBezTo>
                  <a:cubicBezTo>
                    <a:pt x="5821" y="8331"/>
                    <a:pt x="5729" y="8742"/>
                    <a:pt x="5592" y="9130"/>
                  </a:cubicBezTo>
                  <a:cubicBezTo>
                    <a:pt x="5364" y="9906"/>
                    <a:pt x="4885" y="10614"/>
                    <a:pt x="4291" y="11162"/>
                  </a:cubicBezTo>
                  <a:cubicBezTo>
                    <a:pt x="3698" y="11732"/>
                    <a:pt x="2990" y="12166"/>
                    <a:pt x="2283" y="12554"/>
                  </a:cubicBezTo>
                  <a:cubicBezTo>
                    <a:pt x="1552" y="12919"/>
                    <a:pt x="776" y="13239"/>
                    <a:pt x="23" y="13535"/>
                  </a:cubicBezTo>
                  <a:cubicBezTo>
                    <a:pt x="23" y="13535"/>
                    <a:pt x="0" y="13535"/>
                    <a:pt x="23" y="13558"/>
                  </a:cubicBezTo>
                  <a:cubicBezTo>
                    <a:pt x="23" y="13558"/>
                    <a:pt x="23" y="13568"/>
                    <a:pt x="30" y="13568"/>
                  </a:cubicBezTo>
                  <a:cubicBezTo>
                    <a:pt x="33" y="13568"/>
                    <a:pt x="38" y="13566"/>
                    <a:pt x="46" y="13558"/>
                  </a:cubicBezTo>
                  <a:cubicBezTo>
                    <a:pt x="799" y="13284"/>
                    <a:pt x="1575" y="13010"/>
                    <a:pt x="2328" y="12645"/>
                  </a:cubicBezTo>
                  <a:cubicBezTo>
                    <a:pt x="3082" y="12303"/>
                    <a:pt x="3789" y="11869"/>
                    <a:pt x="4428" y="11299"/>
                  </a:cubicBezTo>
                  <a:cubicBezTo>
                    <a:pt x="5045" y="10751"/>
                    <a:pt x="5570" y="10020"/>
                    <a:pt x="5843" y="9199"/>
                  </a:cubicBezTo>
                  <a:cubicBezTo>
                    <a:pt x="5980" y="8811"/>
                    <a:pt x="6072" y="8423"/>
                    <a:pt x="6254" y="8080"/>
                  </a:cubicBezTo>
                  <a:cubicBezTo>
                    <a:pt x="6414" y="7761"/>
                    <a:pt x="6665" y="7510"/>
                    <a:pt x="6985" y="7418"/>
                  </a:cubicBezTo>
                  <a:cubicBezTo>
                    <a:pt x="7116" y="7382"/>
                    <a:pt x="7255" y="7368"/>
                    <a:pt x="7400" y="7368"/>
                  </a:cubicBezTo>
                  <a:cubicBezTo>
                    <a:pt x="7855" y="7368"/>
                    <a:pt x="8372" y="7503"/>
                    <a:pt x="8923" y="7503"/>
                  </a:cubicBezTo>
                  <a:cubicBezTo>
                    <a:pt x="9081" y="7503"/>
                    <a:pt x="9241" y="7492"/>
                    <a:pt x="9404" y="7464"/>
                  </a:cubicBezTo>
                  <a:cubicBezTo>
                    <a:pt x="10294" y="7327"/>
                    <a:pt x="11116" y="6870"/>
                    <a:pt x="11710" y="6231"/>
                  </a:cubicBezTo>
                  <a:cubicBezTo>
                    <a:pt x="12006" y="5889"/>
                    <a:pt x="12257" y="5524"/>
                    <a:pt x="12417" y="5090"/>
                  </a:cubicBezTo>
                  <a:cubicBezTo>
                    <a:pt x="12600" y="4679"/>
                    <a:pt x="12668" y="4245"/>
                    <a:pt x="12714" y="3812"/>
                  </a:cubicBezTo>
                  <a:cubicBezTo>
                    <a:pt x="12805" y="2990"/>
                    <a:pt x="12828" y="2168"/>
                    <a:pt x="13193" y="1575"/>
                  </a:cubicBezTo>
                  <a:cubicBezTo>
                    <a:pt x="13513" y="959"/>
                    <a:pt x="14243" y="616"/>
                    <a:pt x="14974" y="365"/>
                  </a:cubicBezTo>
                  <a:cubicBezTo>
                    <a:pt x="15430" y="183"/>
                    <a:pt x="15909" y="68"/>
                    <a:pt x="1641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4"/>
          <p:cNvGrpSpPr/>
          <p:nvPr/>
        </p:nvGrpSpPr>
        <p:grpSpPr>
          <a:xfrm>
            <a:off x="8410805" y="1413901"/>
            <a:ext cx="461197" cy="465732"/>
            <a:chOff x="6716305" y="3792763"/>
            <a:chExt cx="461197" cy="465732"/>
          </a:xfrm>
        </p:grpSpPr>
        <p:sp>
          <p:nvSpPr>
            <p:cNvPr id="173" name="Google Shape;173;p4"/>
            <p:cNvSpPr/>
            <p:nvPr/>
          </p:nvSpPr>
          <p:spPr>
            <a:xfrm>
              <a:off x="6716305" y="3792763"/>
              <a:ext cx="461197" cy="465732"/>
            </a:xfrm>
            <a:custGeom>
              <a:avLst/>
              <a:gdLst/>
              <a:ahLst/>
              <a:cxnLst/>
              <a:rect l="l" t="t" r="r" b="b"/>
              <a:pathLst>
                <a:path w="17188" h="17357" extrusionOk="0">
                  <a:moveTo>
                    <a:pt x="11504" y="397"/>
                  </a:moveTo>
                  <a:cubicBezTo>
                    <a:pt x="12006" y="397"/>
                    <a:pt x="12486" y="443"/>
                    <a:pt x="12942" y="534"/>
                  </a:cubicBezTo>
                  <a:cubicBezTo>
                    <a:pt x="14038" y="740"/>
                    <a:pt x="14860" y="1150"/>
                    <a:pt x="15430" y="1767"/>
                  </a:cubicBezTo>
                  <a:cubicBezTo>
                    <a:pt x="16069" y="2452"/>
                    <a:pt x="16412" y="3456"/>
                    <a:pt x="16526" y="4894"/>
                  </a:cubicBezTo>
                  <a:cubicBezTo>
                    <a:pt x="16800" y="8500"/>
                    <a:pt x="15202" y="11901"/>
                    <a:pt x="14198" y="13636"/>
                  </a:cubicBezTo>
                  <a:cubicBezTo>
                    <a:pt x="12646" y="14846"/>
                    <a:pt x="10774" y="16124"/>
                    <a:pt x="8697" y="16694"/>
                  </a:cubicBezTo>
                  <a:cubicBezTo>
                    <a:pt x="7972" y="16885"/>
                    <a:pt x="7251" y="16979"/>
                    <a:pt x="6558" y="16979"/>
                  </a:cubicBezTo>
                  <a:cubicBezTo>
                    <a:pt x="5089" y="16979"/>
                    <a:pt x="3740" y="16557"/>
                    <a:pt x="2717" y="15736"/>
                  </a:cubicBezTo>
                  <a:cubicBezTo>
                    <a:pt x="1187" y="14526"/>
                    <a:pt x="388" y="12403"/>
                    <a:pt x="617" y="10212"/>
                  </a:cubicBezTo>
                  <a:cubicBezTo>
                    <a:pt x="799" y="8340"/>
                    <a:pt x="1689" y="6400"/>
                    <a:pt x="3196" y="4620"/>
                  </a:cubicBezTo>
                  <a:cubicBezTo>
                    <a:pt x="5456" y="1972"/>
                    <a:pt x="8605" y="397"/>
                    <a:pt x="11504" y="397"/>
                  </a:cubicBezTo>
                  <a:close/>
                  <a:moveTo>
                    <a:pt x="11448" y="1"/>
                  </a:moveTo>
                  <a:cubicBezTo>
                    <a:pt x="7939" y="1"/>
                    <a:pt x="4814" y="2162"/>
                    <a:pt x="2922" y="4392"/>
                  </a:cubicBezTo>
                  <a:cubicBezTo>
                    <a:pt x="1347" y="6218"/>
                    <a:pt x="434" y="8226"/>
                    <a:pt x="229" y="10166"/>
                  </a:cubicBezTo>
                  <a:cubicBezTo>
                    <a:pt x="0" y="12495"/>
                    <a:pt x="868" y="14731"/>
                    <a:pt x="2488" y="16033"/>
                  </a:cubicBezTo>
                  <a:cubicBezTo>
                    <a:pt x="3561" y="16900"/>
                    <a:pt x="4999" y="17356"/>
                    <a:pt x="6551" y="17356"/>
                  </a:cubicBezTo>
                  <a:cubicBezTo>
                    <a:pt x="7282" y="17356"/>
                    <a:pt x="8035" y="17265"/>
                    <a:pt x="8788" y="17060"/>
                  </a:cubicBezTo>
                  <a:cubicBezTo>
                    <a:pt x="10956" y="16466"/>
                    <a:pt x="12874" y="15142"/>
                    <a:pt x="14472" y="13910"/>
                  </a:cubicBezTo>
                  <a:lnTo>
                    <a:pt x="14517" y="13864"/>
                  </a:lnTo>
                  <a:cubicBezTo>
                    <a:pt x="15522" y="12107"/>
                    <a:pt x="17188" y="8591"/>
                    <a:pt x="16914" y="4871"/>
                  </a:cubicBezTo>
                  <a:cubicBezTo>
                    <a:pt x="16823" y="3889"/>
                    <a:pt x="16617" y="2497"/>
                    <a:pt x="15704" y="1493"/>
                  </a:cubicBezTo>
                  <a:cubicBezTo>
                    <a:pt x="15088" y="831"/>
                    <a:pt x="14198" y="374"/>
                    <a:pt x="13011" y="146"/>
                  </a:cubicBezTo>
                  <a:cubicBezTo>
                    <a:pt x="12483" y="47"/>
                    <a:pt x="11962"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74" name="Google Shape;174;p4"/>
            <p:cNvSpPr/>
            <p:nvPr/>
          </p:nvSpPr>
          <p:spPr>
            <a:xfrm>
              <a:off x="6813681" y="3890488"/>
              <a:ext cx="270123" cy="271840"/>
            </a:xfrm>
            <a:custGeom>
              <a:avLst/>
              <a:gdLst/>
              <a:ahLst/>
              <a:cxnLst/>
              <a:rect l="l" t="t" r="r" b="b"/>
              <a:pathLst>
                <a:path w="10067" h="10131" extrusionOk="0">
                  <a:moveTo>
                    <a:pt x="6711" y="384"/>
                  </a:moveTo>
                  <a:cubicBezTo>
                    <a:pt x="6985" y="384"/>
                    <a:pt x="7259" y="407"/>
                    <a:pt x="7510" y="453"/>
                  </a:cubicBezTo>
                  <a:cubicBezTo>
                    <a:pt x="8126" y="567"/>
                    <a:pt x="8583" y="795"/>
                    <a:pt x="8902" y="1138"/>
                  </a:cubicBezTo>
                  <a:cubicBezTo>
                    <a:pt x="9245" y="1526"/>
                    <a:pt x="9450" y="2074"/>
                    <a:pt x="9519" y="2895"/>
                  </a:cubicBezTo>
                  <a:cubicBezTo>
                    <a:pt x="9678" y="4927"/>
                    <a:pt x="8765" y="6867"/>
                    <a:pt x="8195" y="7871"/>
                  </a:cubicBezTo>
                  <a:cubicBezTo>
                    <a:pt x="7305" y="8556"/>
                    <a:pt x="6255" y="9286"/>
                    <a:pt x="5068" y="9606"/>
                  </a:cubicBezTo>
                  <a:cubicBezTo>
                    <a:pt x="4660" y="9715"/>
                    <a:pt x="4255" y="9768"/>
                    <a:pt x="3865" y="9768"/>
                  </a:cubicBezTo>
                  <a:cubicBezTo>
                    <a:pt x="3031" y="9768"/>
                    <a:pt x="2265" y="9524"/>
                    <a:pt x="1690" y="9058"/>
                  </a:cubicBezTo>
                  <a:cubicBezTo>
                    <a:pt x="845" y="8373"/>
                    <a:pt x="389" y="7186"/>
                    <a:pt x="503" y="5954"/>
                  </a:cubicBezTo>
                  <a:cubicBezTo>
                    <a:pt x="617" y="4904"/>
                    <a:pt x="1142" y="3808"/>
                    <a:pt x="1986" y="2781"/>
                  </a:cubicBezTo>
                  <a:cubicBezTo>
                    <a:pt x="3265" y="1275"/>
                    <a:pt x="5045" y="384"/>
                    <a:pt x="6711" y="384"/>
                  </a:cubicBezTo>
                  <a:close/>
                  <a:moveTo>
                    <a:pt x="6648" y="1"/>
                  </a:moveTo>
                  <a:cubicBezTo>
                    <a:pt x="4605" y="1"/>
                    <a:pt x="2802" y="1242"/>
                    <a:pt x="1690" y="2553"/>
                  </a:cubicBezTo>
                  <a:cubicBezTo>
                    <a:pt x="799" y="3626"/>
                    <a:pt x="252" y="4790"/>
                    <a:pt x="137" y="5908"/>
                  </a:cubicBezTo>
                  <a:cubicBezTo>
                    <a:pt x="1" y="7278"/>
                    <a:pt x="503" y="8602"/>
                    <a:pt x="1461" y="9355"/>
                  </a:cubicBezTo>
                  <a:cubicBezTo>
                    <a:pt x="2100" y="9880"/>
                    <a:pt x="2945" y="10131"/>
                    <a:pt x="3858" y="10131"/>
                  </a:cubicBezTo>
                  <a:cubicBezTo>
                    <a:pt x="4292" y="10131"/>
                    <a:pt x="4725" y="10085"/>
                    <a:pt x="5159" y="9971"/>
                  </a:cubicBezTo>
                  <a:cubicBezTo>
                    <a:pt x="6414" y="9629"/>
                    <a:pt x="7533" y="8853"/>
                    <a:pt x="8446" y="8145"/>
                  </a:cubicBezTo>
                  <a:lnTo>
                    <a:pt x="8492" y="8099"/>
                  </a:lnTo>
                  <a:cubicBezTo>
                    <a:pt x="9085" y="7072"/>
                    <a:pt x="10066" y="5041"/>
                    <a:pt x="9884" y="2872"/>
                  </a:cubicBezTo>
                  <a:cubicBezTo>
                    <a:pt x="9838" y="2302"/>
                    <a:pt x="9724" y="1480"/>
                    <a:pt x="9176" y="887"/>
                  </a:cubicBezTo>
                  <a:cubicBezTo>
                    <a:pt x="8811" y="476"/>
                    <a:pt x="8286" y="225"/>
                    <a:pt x="7579" y="88"/>
                  </a:cubicBezTo>
                  <a:cubicBezTo>
                    <a:pt x="7264" y="28"/>
                    <a:pt x="6953" y="1"/>
                    <a:pt x="6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75" name="Google Shape;175;p4"/>
            <p:cNvSpPr/>
            <p:nvPr/>
          </p:nvSpPr>
          <p:spPr>
            <a:xfrm>
              <a:off x="6878617" y="3955397"/>
              <a:ext cx="142105" cy="143232"/>
            </a:xfrm>
            <a:custGeom>
              <a:avLst/>
              <a:gdLst/>
              <a:ahLst/>
              <a:cxnLst/>
              <a:rect l="l" t="t" r="r" b="b"/>
              <a:pathLst>
                <a:path w="5296" h="5338" extrusionOk="0">
                  <a:moveTo>
                    <a:pt x="3492" y="385"/>
                  </a:moveTo>
                  <a:cubicBezTo>
                    <a:pt x="3629" y="385"/>
                    <a:pt x="3766" y="385"/>
                    <a:pt x="3903" y="408"/>
                  </a:cubicBezTo>
                  <a:cubicBezTo>
                    <a:pt x="4177" y="476"/>
                    <a:pt x="4405" y="590"/>
                    <a:pt x="4542" y="727"/>
                  </a:cubicBezTo>
                  <a:cubicBezTo>
                    <a:pt x="4702" y="910"/>
                    <a:pt x="4793" y="1184"/>
                    <a:pt x="4839" y="1572"/>
                  </a:cubicBezTo>
                  <a:cubicBezTo>
                    <a:pt x="4907" y="2576"/>
                    <a:pt x="4474" y="3535"/>
                    <a:pt x="4177" y="4037"/>
                  </a:cubicBezTo>
                  <a:cubicBezTo>
                    <a:pt x="3743" y="4357"/>
                    <a:pt x="3218" y="4722"/>
                    <a:pt x="2648" y="4882"/>
                  </a:cubicBezTo>
                  <a:cubicBezTo>
                    <a:pt x="2449" y="4933"/>
                    <a:pt x="2250" y="4959"/>
                    <a:pt x="2058" y="4959"/>
                  </a:cubicBezTo>
                  <a:cubicBezTo>
                    <a:pt x="1655" y="4959"/>
                    <a:pt x="1283" y="4847"/>
                    <a:pt x="1004" y="4630"/>
                  </a:cubicBezTo>
                  <a:cubicBezTo>
                    <a:pt x="616" y="4288"/>
                    <a:pt x="388" y="3717"/>
                    <a:pt x="457" y="3124"/>
                  </a:cubicBezTo>
                  <a:cubicBezTo>
                    <a:pt x="525" y="2462"/>
                    <a:pt x="890" y="1914"/>
                    <a:pt x="1164" y="1572"/>
                  </a:cubicBezTo>
                  <a:cubicBezTo>
                    <a:pt x="1803" y="819"/>
                    <a:pt x="2693" y="385"/>
                    <a:pt x="3492" y="385"/>
                  </a:cubicBezTo>
                  <a:close/>
                  <a:moveTo>
                    <a:pt x="3493" y="0"/>
                  </a:moveTo>
                  <a:cubicBezTo>
                    <a:pt x="2412" y="0"/>
                    <a:pt x="1468" y="643"/>
                    <a:pt x="890" y="1321"/>
                  </a:cubicBezTo>
                  <a:cubicBezTo>
                    <a:pt x="411" y="1891"/>
                    <a:pt x="137" y="2485"/>
                    <a:pt x="68" y="3101"/>
                  </a:cubicBezTo>
                  <a:cubicBezTo>
                    <a:pt x="0" y="3809"/>
                    <a:pt x="274" y="4516"/>
                    <a:pt x="776" y="4927"/>
                  </a:cubicBezTo>
                  <a:cubicBezTo>
                    <a:pt x="1118" y="5201"/>
                    <a:pt x="1575" y="5338"/>
                    <a:pt x="2054" y="5338"/>
                  </a:cubicBezTo>
                  <a:cubicBezTo>
                    <a:pt x="2283" y="5338"/>
                    <a:pt x="2511" y="5315"/>
                    <a:pt x="2739" y="5247"/>
                  </a:cubicBezTo>
                  <a:cubicBezTo>
                    <a:pt x="3401" y="5064"/>
                    <a:pt x="3972" y="4676"/>
                    <a:pt x="4451" y="4311"/>
                  </a:cubicBezTo>
                  <a:lnTo>
                    <a:pt x="4497" y="4242"/>
                  </a:lnTo>
                  <a:cubicBezTo>
                    <a:pt x="4793" y="3717"/>
                    <a:pt x="5295" y="2667"/>
                    <a:pt x="5204" y="1549"/>
                  </a:cubicBezTo>
                  <a:cubicBezTo>
                    <a:pt x="5181" y="1229"/>
                    <a:pt x="5113" y="796"/>
                    <a:pt x="4816" y="476"/>
                  </a:cubicBezTo>
                  <a:cubicBezTo>
                    <a:pt x="4634" y="271"/>
                    <a:pt x="4337" y="111"/>
                    <a:pt x="3972" y="43"/>
                  </a:cubicBezTo>
                  <a:cubicBezTo>
                    <a:pt x="3810" y="14"/>
                    <a:pt x="3650" y="0"/>
                    <a:pt x="3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176" name="Google Shape;176;p4"/>
          <p:cNvGrpSpPr/>
          <p:nvPr/>
        </p:nvGrpSpPr>
        <p:grpSpPr>
          <a:xfrm>
            <a:off x="7145759" y="166263"/>
            <a:ext cx="864402" cy="1033574"/>
            <a:chOff x="2210996" y="1468613"/>
            <a:chExt cx="757650" cy="905929"/>
          </a:xfrm>
        </p:grpSpPr>
        <p:sp>
          <p:nvSpPr>
            <p:cNvPr id="177" name="Google Shape;177;p4"/>
            <p:cNvSpPr/>
            <p:nvPr/>
          </p:nvSpPr>
          <p:spPr>
            <a:xfrm>
              <a:off x="2743628" y="2295520"/>
              <a:ext cx="4535" cy="5527"/>
            </a:xfrm>
            <a:custGeom>
              <a:avLst/>
              <a:gdLst/>
              <a:ahLst/>
              <a:cxnLst/>
              <a:rect l="l" t="t" r="r" b="b"/>
              <a:pathLst>
                <a:path w="169" h="206" extrusionOk="0">
                  <a:moveTo>
                    <a:pt x="31" y="0"/>
                  </a:moveTo>
                  <a:lnTo>
                    <a:pt x="31" y="0"/>
                  </a:lnTo>
                  <a:cubicBezTo>
                    <a:pt x="1" y="183"/>
                    <a:pt x="31" y="193"/>
                    <a:pt x="82" y="193"/>
                  </a:cubicBezTo>
                  <a:cubicBezTo>
                    <a:pt x="88" y="193"/>
                    <a:pt x="95" y="193"/>
                    <a:pt x="102" y="193"/>
                  </a:cubicBezTo>
                  <a:cubicBezTo>
                    <a:pt x="122" y="193"/>
                    <a:pt x="145" y="194"/>
                    <a:pt x="168" y="206"/>
                  </a:cubicBezTo>
                  <a:lnTo>
                    <a:pt x="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2474977" y="1957426"/>
              <a:ext cx="1851" cy="644"/>
            </a:xfrm>
            <a:custGeom>
              <a:avLst/>
              <a:gdLst/>
              <a:ahLst/>
              <a:cxnLst/>
              <a:rect l="l" t="t" r="r" b="b"/>
              <a:pathLst>
                <a:path w="69" h="24" extrusionOk="0">
                  <a:moveTo>
                    <a:pt x="23" y="1"/>
                  </a:moveTo>
                  <a:lnTo>
                    <a:pt x="23" y="1"/>
                  </a:lnTo>
                  <a:cubicBezTo>
                    <a:pt x="0" y="24"/>
                    <a:pt x="23" y="24"/>
                    <a:pt x="69" y="24"/>
                  </a:cubicBezTo>
                  <a:cubicBezTo>
                    <a:pt x="46" y="1"/>
                    <a:pt x="2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2310814" y="1909825"/>
              <a:ext cx="6762" cy="483"/>
            </a:xfrm>
            <a:custGeom>
              <a:avLst/>
              <a:gdLst/>
              <a:ahLst/>
              <a:cxnLst/>
              <a:rect l="l" t="t" r="r" b="b"/>
              <a:pathLst>
                <a:path w="252" h="18" extrusionOk="0">
                  <a:moveTo>
                    <a:pt x="161" y="0"/>
                  </a:moveTo>
                  <a:cubicBezTo>
                    <a:pt x="121" y="0"/>
                    <a:pt x="69" y="6"/>
                    <a:pt x="1" y="17"/>
                  </a:cubicBezTo>
                  <a:lnTo>
                    <a:pt x="252" y="17"/>
                  </a:lnTo>
                  <a:cubicBezTo>
                    <a:pt x="229" y="6"/>
                    <a:pt x="201"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739951" y="2056010"/>
              <a:ext cx="2683" cy="1905"/>
            </a:xfrm>
            <a:custGeom>
              <a:avLst/>
              <a:gdLst/>
              <a:ahLst/>
              <a:cxnLst/>
              <a:rect l="l" t="t" r="r" b="b"/>
              <a:pathLst>
                <a:path w="100" h="71" extrusionOk="0">
                  <a:moveTo>
                    <a:pt x="17" y="1"/>
                  </a:moveTo>
                  <a:cubicBezTo>
                    <a:pt x="1" y="1"/>
                    <a:pt x="41" y="26"/>
                    <a:pt x="100" y="70"/>
                  </a:cubicBezTo>
                  <a:cubicBezTo>
                    <a:pt x="100" y="47"/>
                    <a:pt x="100" y="47"/>
                    <a:pt x="100" y="25"/>
                  </a:cubicBezTo>
                  <a:cubicBezTo>
                    <a:pt x="51" y="8"/>
                    <a:pt x="26"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2760988" y="2132027"/>
              <a:ext cx="644" cy="1207"/>
            </a:xfrm>
            <a:custGeom>
              <a:avLst/>
              <a:gdLst/>
              <a:ahLst/>
              <a:cxnLst/>
              <a:rect l="l" t="t" r="r" b="b"/>
              <a:pathLst>
                <a:path w="24" h="45" extrusionOk="0">
                  <a:moveTo>
                    <a:pt x="0" y="0"/>
                  </a:moveTo>
                  <a:cubicBezTo>
                    <a:pt x="0" y="23"/>
                    <a:pt x="1" y="45"/>
                    <a:pt x="23" y="45"/>
                  </a:cubicBezTo>
                  <a:cubicBezTo>
                    <a:pt x="1" y="22"/>
                    <a:pt x="0" y="2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2748135" y="2301020"/>
              <a:ext cx="617" cy="644"/>
            </a:xfrm>
            <a:custGeom>
              <a:avLst/>
              <a:gdLst/>
              <a:ahLst/>
              <a:cxnLst/>
              <a:rect l="l" t="t" r="r" b="b"/>
              <a:pathLst>
                <a:path w="23" h="24" extrusionOk="0">
                  <a:moveTo>
                    <a:pt x="0" y="1"/>
                  </a:moveTo>
                  <a:lnTo>
                    <a:pt x="23" y="24"/>
                  </a:lnTo>
                  <a:cubicBezTo>
                    <a:pt x="23"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2276522" y="1901077"/>
              <a:ext cx="7379" cy="3703"/>
            </a:xfrm>
            <a:custGeom>
              <a:avLst/>
              <a:gdLst/>
              <a:ahLst/>
              <a:cxnLst/>
              <a:rect l="l" t="t" r="r" b="b"/>
              <a:pathLst>
                <a:path w="275" h="138" extrusionOk="0">
                  <a:moveTo>
                    <a:pt x="1" y="1"/>
                  </a:moveTo>
                  <a:lnTo>
                    <a:pt x="160" y="138"/>
                  </a:lnTo>
                  <a:lnTo>
                    <a:pt x="275" y="9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263052" y="1903546"/>
              <a:ext cx="6145" cy="6762"/>
            </a:xfrm>
            <a:custGeom>
              <a:avLst/>
              <a:gdLst/>
              <a:ahLst/>
              <a:cxnLst/>
              <a:rect l="l" t="t" r="r" b="b"/>
              <a:pathLst>
                <a:path w="229" h="252" extrusionOk="0">
                  <a:moveTo>
                    <a:pt x="183" y="0"/>
                  </a:moveTo>
                  <a:lnTo>
                    <a:pt x="1" y="229"/>
                  </a:lnTo>
                  <a:cubicBezTo>
                    <a:pt x="29" y="219"/>
                    <a:pt x="65" y="214"/>
                    <a:pt x="101" y="214"/>
                  </a:cubicBezTo>
                  <a:cubicBezTo>
                    <a:pt x="152" y="214"/>
                    <a:pt x="202" y="225"/>
                    <a:pt x="229" y="251"/>
                  </a:cubicBezTo>
                  <a:lnTo>
                    <a:pt x="1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2727313" y="2362897"/>
              <a:ext cx="7781" cy="11645"/>
            </a:xfrm>
            <a:custGeom>
              <a:avLst/>
              <a:gdLst/>
              <a:ahLst/>
              <a:cxnLst/>
              <a:rect l="l" t="t" r="r" b="b"/>
              <a:pathLst>
                <a:path w="290" h="434" extrusionOk="0">
                  <a:moveTo>
                    <a:pt x="23" y="0"/>
                  </a:moveTo>
                  <a:cubicBezTo>
                    <a:pt x="5" y="109"/>
                    <a:pt x="16" y="233"/>
                    <a:pt x="9" y="348"/>
                  </a:cubicBezTo>
                  <a:lnTo>
                    <a:pt x="9" y="348"/>
                  </a:lnTo>
                  <a:cubicBezTo>
                    <a:pt x="59" y="111"/>
                    <a:pt x="289" y="0"/>
                    <a:pt x="23" y="0"/>
                  </a:cubicBezTo>
                  <a:close/>
                  <a:moveTo>
                    <a:pt x="9" y="348"/>
                  </a:moveTo>
                  <a:cubicBezTo>
                    <a:pt x="3" y="375"/>
                    <a:pt x="0" y="404"/>
                    <a:pt x="0" y="434"/>
                  </a:cubicBezTo>
                  <a:cubicBezTo>
                    <a:pt x="5" y="406"/>
                    <a:pt x="7" y="377"/>
                    <a:pt x="9" y="3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607263" y="1706271"/>
              <a:ext cx="134163" cy="96919"/>
            </a:xfrm>
            <a:custGeom>
              <a:avLst/>
              <a:gdLst/>
              <a:ahLst/>
              <a:cxnLst/>
              <a:rect l="l" t="t" r="r" b="b"/>
              <a:pathLst>
                <a:path w="5000" h="3612" extrusionOk="0">
                  <a:moveTo>
                    <a:pt x="4894" y="0"/>
                  </a:moveTo>
                  <a:cubicBezTo>
                    <a:pt x="4453" y="0"/>
                    <a:pt x="4030" y="130"/>
                    <a:pt x="3607" y="299"/>
                  </a:cubicBezTo>
                  <a:cubicBezTo>
                    <a:pt x="3173" y="505"/>
                    <a:pt x="2739" y="756"/>
                    <a:pt x="2329" y="1052"/>
                  </a:cubicBezTo>
                  <a:cubicBezTo>
                    <a:pt x="1918" y="1349"/>
                    <a:pt x="1507" y="1692"/>
                    <a:pt x="1119" y="2102"/>
                  </a:cubicBezTo>
                  <a:cubicBezTo>
                    <a:pt x="731" y="2536"/>
                    <a:pt x="343" y="2993"/>
                    <a:pt x="0" y="3609"/>
                  </a:cubicBezTo>
                  <a:cubicBezTo>
                    <a:pt x="37" y="3611"/>
                    <a:pt x="74" y="3611"/>
                    <a:pt x="110" y="3611"/>
                  </a:cubicBezTo>
                  <a:cubicBezTo>
                    <a:pt x="569" y="3611"/>
                    <a:pt x="991" y="3481"/>
                    <a:pt x="1393" y="3312"/>
                  </a:cubicBezTo>
                  <a:cubicBezTo>
                    <a:pt x="1849" y="3107"/>
                    <a:pt x="2283" y="2879"/>
                    <a:pt x="2694" y="2559"/>
                  </a:cubicBezTo>
                  <a:cubicBezTo>
                    <a:pt x="3105" y="2262"/>
                    <a:pt x="3515" y="1920"/>
                    <a:pt x="3903" y="1509"/>
                  </a:cubicBezTo>
                  <a:cubicBezTo>
                    <a:pt x="4291" y="1075"/>
                    <a:pt x="4680"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210996" y="1770643"/>
              <a:ext cx="134163" cy="96865"/>
            </a:xfrm>
            <a:custGeom>
              <a:avLst/>
              <a:gdLst/>
              <a:ahLst/>
              <a:cxnLst/>
              <a:rect l="l" t="t" r="r" b="b"/>
              <a:pathLst>
                <a:path w="5000" h="3610" extrusionOk="0">
                  <a:moveTo>
                    <a:pt x="4999" y="0"/>
                  </a:moveTo>
                  <a:cubicBezTo>
                    <a:pt x="4497" y="0"/>
                    <a:pt x="4040" y="137"/>
                    <a:pt x="3607" y="320"/>
                  </a:cubicBezTo>
                  <a:cubicBezTo>
                    <a:pt x="3150" y="502"/>
                    <a:pt x="2717" y="753"/>
                    <a:pt x="2306" y="1050"/>
                  </a:cubicBezTo>
                  <a:cubicBezTo>
                    <a:pt x="1895" y="1347"/>
                    <a:pt x="1484" y="1712"/>
                    <a:pt x="1096" y="2123"/>
                  </a:cubicBezTo>
                  <a:cubicBezTo>
                    <a:pt x="708" y="2534"/>
                    <a:pt x="320" y="2990"/>
                    <a:pt x="0" y="3607"/>
                  </a:cubicBezTo>
                  <a:cubicBezTo>
                    <a:pt x="36" y="3608"/>
                    <a:pt x="71" y="3609"/>
                    <a:pt x="105" y="3609"/>
                  </a:cubicBezTo>
                  <a:cubicBezTo>
                    <a:pt x="547" y="3609"/>
                    <a:pt x="970" y="3479"/>
                    <a:pt x="1393" y="3310"/>
                  </a:cubicBezTo>
                  <a:cubicBezTo>
                    <a:pt x="1826" y="3127"/>
                    <a:pt x="2260" y="2876"/>
                    <a:pt x="2671" y="2579"/>
                  </a:cubicBezTo>
                  <a:cubicBezTo>
                    <a:pt x="3082" y="2260"/>
                    <a:pt x="3493" y="1918"/>
                    <a:pt x="3881" y="1507"/>
                  </a:cubicBezTo>
                  <a:cubicBezTo>
                    <a:pt x="4269" y="1096"/>
                    <a:pt x="4657" y="616"/>
                    <a:pt x="4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2260610" y="1987989"/>
              <a:ext cx="134136" cy="96865"/>
            </a:xfrm>
            <a:custGeom>
              <a:avLst/>
              <a:gdLst/>
              <a:ahLst/>
              <a:cxnLst/>
              <a:rect l="l" t="t" r="r" b="b"/>
              <a:pathLst>
                <a:path w="4999" h="3610" extrusionOk="0">
                  <a:moveTo>
                    <a:pt x="4894" y="1"/>
                  </a:moveTo>
                  <a:cubicBezTo>
                    <a:pt x="4453" y="1"/>
                    <a:pt x="4030" y="131"/>
                    <a:pt x="3607" y="300"/>
                  </a:cubicBezTo>
                  <a:cubicBezTo>
                    <a:pt x="3173" y="482"/>
                    <a:pt x="2739" y="734"/>
                    <a:pt x="2328" y="1030"/>
                  </a:cubicBezTo>
                  <a:cubicBezTo>
                    <a:pt x="1895" y="1350"/>
                    <a:pt x="1507" y="1692"/>
                    <a:pt x="1119" y="2103"/>
                  </a:cubicBezTo>
                  <a:cubicBezTo>
                    <a:pt x="731" y="2514"/>
                    <a:pt x="343" y="2993"/>
                    <a:pt x="0" y="3610"/>
                  </a:cubicBezTo>
                  <a:cubicBezTo>
                    <a:pt x="502" y="3610"/>
                    <a:pt x="959" y="3473"/>
                    <a:pt x="1393" y="3290"/>
                  </a:cubicBezTo>
                  <a:cubicBezTo>
                    <a:pt x="1849" y="3107"/>
                    <a:pt x="2260" y="2856"/>
                    <a:pt x="2694" y="2560"/>
                  </a:cubicBezTo>
                  <a:cubicBezTo>
                    <a:pt x="3104" y="2263"/>
                    <a:pt x="3515" y="1898"/>
                    <a:pt x="3903" y="1487"/>
                  </a:cubicBezTo>
                  <a:cubicBezTo>
                    <a:pt x="4291" y="1076"/>
                    <a:pt x="4657" y="619"/>
                    <a:pt x="4999" y="3"/>
                  </a:cubicBezTo>
                  <a:cubicBezTo>
                    <a:pt x="4964" y="1"/>
                    <a:pt x="4929" y="1"/>
                    <a:pt x="4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2834483" y="1599691"/>
              <a:ext cx="134163" cy="96919"/>
            </a:xfrm>
            <a:custGeom>
              <a:avLst/>
              <a:gdLst/>
              <a:ahLst/>
              <a:cxnLst/>
              <a:rect l="l" t="t" r="r" b="b"/>
              <a:pathLst>
                <a:path w="5000" h="3612" extrusionOk="0">
                  <a:moveTo>
                    <a:pt x="4894" y="0"/>
                  </a:moveTo>
                  <a:cubicBezTo>
                    <a:pt x="4453" y="0"/>
                    <a:pt x="4030" y="130"/>
                    <a:pt x="3607" y="300"/>
                  </a:cubicBezTo>
                  <a:cubicBezTo>
                    <a:pt x="3173" y="482"/>
                    <a:pt x="2740" y="733"/>
                    <a:pt x="2329" y="1030"/>
                  </a:cubicBezTo>
                  <a:cubicBezTo>
                    <a:pt x="1895" y="1350"/>
                    <a:pt x="1507" y="1692"/>
                    <a:pt x="1119" y="2103"/>
                  </a:cubicBezTo>
                  <a:cubicBezTo>
                    <a:pt x="708" y="2514"/>
                    <a:pt x="343" y="2993"/>
                    <a:pt x="1" y="3609"/>
                  </a:cubicBezTo>
                  <a:cubicBezTo>
                    <a:pt x="37" y="3611"/>
                    <a:pt x="74" y="3612"/>
                    <a:pt x="110" y="3612"/>
                  </a:cubicBezTo>
                  <a:cubicBezTo>
                    <a:pt x="570" y="3612"/>
                    <a:pt x="991" y="3482"/>
                    <a:pt x="1393" y="3313"/>
                  </a:cubicBezTo>
                  <a:cubicBezTo>
                    <a:pt x="1849" y="3107"/>
                    <a:pt x="2260" y="2856"/>
                    <a:pt x="2694" y="2559"/>
                  </a:cubicBezTo>
                  <a:cubicBezTo>
                    <a:pt x="3105" y="2263"/>
                    <a:pt x="3516" y="1897"/>
                    <a:pt x="3904" y="1487"/>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2687493" y="1468613"/>
              <a:ext cx="134163" cy="96865"/>
            </a:xfrm>
            <a:custGeom>
              <a:avLst/>
              <a:gdLst/>
              <a:ahLst/>
              <a:cxnLst/>
              <a:rect l="l" t="t" r="r" b="b"/>
              <a:pathLst>
                <a:path w="5000" h="3610" extrusionOk="0">
                  <a:moveTo>
                    <a:pt x="4889" y="1"/>
                  </a:moveTo>
                  <a:cubicBezTo>
                    <a:pt x="4430" y="1"/>
                    <a:pt x="4009" y="131"/>
                    <a:pt x="3607" y="300"/>
                  </a:cubicBezTo>
                  <a:cubicBezTo>
                    <a:pt x="3150" y="483"/>
                    <a:pt x="2739" y="734"/>
                    <a:pt x="2306" y="1030"/>
                  </a:cubicBezTo>
                  <a:cubicBezTo>
                    <a:pt x="1895" y="1327"/>
                    <a:pt x="1484" y="1692"/>
                    <a:pt x="1096" y="2103"/>
                  </a:cubicBezTo>
                  <a:cubicBezTo>
                    <a:pt x="708" y="2514"/>
                    <a:pt x="343" y="2993"/>
                    <a:pt x="0" y="3610"/>
                  </a:cubicBezTo>
                  <a:cubicBezTo>
                    <a:pt x="480" y="3610"/>
                    <a:pt x="936" y="3473"/>
                    <a:pt x="1393" y="3290"/>
                  </a:cubicBezTo>
                  <a:cubicBezTo>
                    <a:pt x="1826" y="3108"/>
                    <a:pt x="2260" y="2856"/>
                    <a:pt x="2671" y="2560"/>
                  </a:cubicBezTo>
                  <a:cubicBezTo>
                    <a:pt x="3082" y="2263"/>
                    <a:pt x="3493" y="1898"/>
                    <a:pt x="3881" y="1487"/>
                  </a:cubicBezTo>
                  <a:cubicBezTo>
                    <a:pt x="4269" y="1076"/>
                    <a:pt x="4657" y="620"/>
                    <a:pt x="4999" y="3"/>
                  </a:cubicBezTo>
                  <a:cubicBezTo>
                    <a:pt x="4962" y="2"/>
                    <a:pt x="4926" y="1"/>
                    <a:pt x="4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2741991" y="1808531"/>
              <a:ext cx="134163" cy="96946"/>
            </a:xfrm>
            <a:custGeom>
              <a:avLst/>
              <a:gdLst/>
              <a:ahLst/>
              <a:cxnLst/>
              <a:rect l="l" t="t" r="r" b="b"/>
              <a:pathLst>
                <a:path w="5000" h="3613" extrusionOk="0">
                  <a:moveTo>
                    <a:pt x="4895" y="1"/>
                  </a:moveTo>
                  <a:cubicBezTo>
                    <a:pt x="4453" y="1"/>
                    <a:pt x="4030" y="131"/>
                    <a:pt x="3607" y="300"/>
                  </a:cubicBezTo>
                  <a:cubicBezTo>
                    <a:pt x="3174" y="506"/>
                    <a:pt x="2740" y="757"/>
                    <a:pt x="2329" y="1053"/>
                  </a:cubicBezTo>
                  <a:cubicBezTo>
                    <a:pt x="1895" y="1350"/>
                    <a:pt x="1507" y="1692"/>
                    <a:pt x="1119" y="2103"/>
                  </a:cubicBezTo>
                  <a:cubicBezTo>
                    <a:pt x="731" y="2537"/>
                    <a:pt x="343" y="2993"/>
                    <a:pt x="1" y="3610"/>
                  </a:cubicBezTo>
                  <a:cubicBezTo>
                    <a:pt x="38" y="3611"/>
                    <a:pt x="74" y="3612"/>
                    <a:pt x="111" y="3612"/>
                  </a:cubicBezTo>
                  <a:cubicBezTo>
                    <a:pt x="570" y="3612"/>
                    <a:pt x="991" y="3482"/>
                    <a:pt x="1393" y="3313"/>
                  </a:cubicBezTo>
                  <a:cubicBezTo>
                    <a:pt x="1850" y="3108"/>
                    <a:pt x="2261" y="2879"/>
                    <a:pt x="2694" y="2560"/>
                  </a:cubicBezTo>
                  <a:cubicBezTo>
                    <a:pt x="3105" y="2263"/>
                    <a:pt x="3516" y="1921"/>
                    <a:pt x="3904" y="1510"/>
                  </a:cubicBezTo>
                  <a:cubicBezTo>
                    <a:pt x="4292" y="1076"/>
                    <a:pt x="4657" y="620"/>
                    <a:pt x="5000" y="3"/>
                  </a:cubicBezTo>
                  <a:cubicBezTo>
                    <a:pt x="4964" y="2"/>
                    <a:pt x="4929" y="1"/>
                    <a:pt x="4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2542945" y="2129478"/>
              <a:ext cx="134163" cy="96865"/>
            </a:xfrm>
            <a:custGeom>
              <a:avLst/>
              <a:gdLst/>
              <a:ahLst/>
              <a:cxnLst/>
              <a:rect l="l" t="t" r="r" b="b"/>
              <a:pathLst>
                <a:path w="5000" h="3610" extrusionOk="0">
                  <a:moveTo>
                    <a:pt x="4894" y="0"/>
                  </a:moveTo>
                  <a:cubicBezTo>
                    <a:pt x="4453" y="0"/>
                    <a:pt x="4030" y="130"/>
                    <a:pt x="3607" y="300"/>
                  </a:cubicBezTo>
                  <a:cubicBezTo>
                    <a:pt x="3173" y="482"/>
                    <a:pt x="2740" y="733"/>
                    <a:pt x="2329" y="1030"/>
                  </a:cubicBezTo>
                  <a:cubicBezTo>
                    <a:pt x="1895" y="1327"/>
                    <a:pt x="1507" y="1692"/>
                    <a:pt x="1096" y="2103"/>
                  </a:cubicBezTo>
                  <a:cubicBezTo>
                    <a:pt x="708" y="2514"/>
                    <a:pt x="343" y="2993"/>
                    <a:pt x="1" y="3609"/>
                  </a:cubicBezTo>
                  <a:cubicBezTo>
                    <a:pt x="503" y="3609"/>
                    <a:pt x="959" y="3472"/>
                    <a:pt x="1393" y="3290"/>
                  </a:cubicBezTo>
                  <a:cubicBezTo>
                    <a:pt x="1827" y="3107"/>
                    <a:pt x="2260" y="2856"/>
                    <a:pt x="2694" y="2559"/>
                  </a:cubicBezTo>
                  <a:cubicBezTo>
                    <a:pt x="3105" y="2262"/>
                    <a:pt x="3516" y="1897"/>
                    <a:pt x="3904" y="1486"/>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421070" y="1755268"/>
              <a:ext cx="134163" cy="96838"/>
            </a:xfrm>
            <a:custGeom>
              <a:avLst/>
              <a:gdLst/>
              <a:ahLst/>
              <a:cxnLst/>
              <a:rect l="l" t="t" r="r" b="b"/>
              <a:pathLst>
                <a:path w="5000" h="3609" extrusionOk="0">
                  <a:moveTo>
                    <a:pt x="4894" y="0"/>
                  </a:moveTo>
                  <a:cubicBezTo>
                    <a:pt x="4453" y="0"/>
                    <a:pt x="4030" y="130"/>
                    <a:pt x="3607" y="299"/>
                  </a:cubicBezTo>
                  <a:cubicBezTo>
                    <a:pt x="3173" y="482"/>
                    <a:pt x="2739" y="733"/>
                    <a:pt x="2329" y="1030"/>
                  </a:cubicBezTo>
                  <a:cubicBezTo>
                    <a:pt x="1918" y="1326"/>
                    <a:pt x="1507" y="1692"/>
                    <a:pt x="1119" y="2102"/>
                  </a:cubicBezTo>
                  <a:cubicBezTo>
                    <a:pt x="731" y="2513"/>
                    <a:pt x="343" y="2993"/>
                    <a:pt x="0" y="3609"/>
                  </a:cubicBezTo>
                  <a:cubicBezTo>
                    <a:pt x="503" y="3609"/>
                    <a:pt x="959" y="3472"/>
                    <a:pt x="1393" y="3289"/>
                  </a:cubicBezTo>
                  <a:cubicBezTo>
                    <a:pt x="1849" y="3107"/>
                    <a:pt x="2283" y="2856"/>
                    <a:pt x="2694" y="2559"/>
                  </a:cubicBezTo>
                  <a:cubicBezTo>
                    <a:pt x="3105" y="2262"/>
                    <a:pt x="3516" y="1897"/>
                    <a:pt x="3904" y="1486"/>
                  </a:cubicBezTo>
                  <a:cubicBezTo>
                    <a:pt x="4292" y="1075"/>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2462098" y="1488282"/>
              <a:ext cx="134163" cy="96865"/>
            </a:xfrm>
            <a:custGeom>
              <a:avLst/>
              <a:gdLst/>
              <a:ahLst/>
              <a:cxnLst/>
              <a:rect l="l" t="t" r="r" b="b"/>
              <a:pathLst>
                <a:path w="5000" h="3610" extrusionOk="0">
                  <a:moveTo>
                    <a:pt x="4999" y="1"/>
                  </a:moveTo>
                  <a:cubicBezTo>
                    <a:pt x="4497" y="1"/>
                    <a:pt x="4041" y="138"/>
                    <a:pt x="3607" y="320"/>
                  </a:cubicBezTo>
                  <a:cubicBezTo>
                    <a:pt x="3151" y="503"/>
                    <a:pt x="2740" y="754"/>
                    <a:pt x="2306" y="1051"/>
                  </a:cubicBezTo>
                  <a:cubicBezTo>
                    <a:pt x="1895" y="1347"/>
                    <a:pt x="1484" y="1713"/>
                    <a:pt x="1096" y="2123"/>
                  </a:cubicBezTo>
                  <a:cubicBezTo>
                    <a:pt x="708" y="2534"/>
                    <a:pt x="343" y="2991"/>
                    <a:pt x="1" y="3607"/>
                  </a:cubicBezTo>
                  <a:cubicBezTo>
                    <a:pt x="36" y="3609"/>
                    <a:pt x="71" y="3610"/>
                    <a:pt x="106" y="3610"/>
                  </a:cubicBezTo>
                  <a:cubicBezTo>
                    <a:pt x="547" y="3610"/>
                    <a:pt x="970" y="3480"/>
                    <a:pt x="1393" y="3310"/>
                  </a:cubicBezTo>
                  <a:cubicBezTo>
                    <a:pt x="1827" y="3128"/>
                    <a:pt x="2260" y="2877"/>
                    <a:pt x="2671" y="2580"/>
                  </a:cubicBezTo>
                  <a:cubicBezTo>
                    <a:pt x="3105" y="2260"/>
                    <a:pt x="3493" y="1918"/>
                    <a:pt x="3881" y="1507"/>
                  </a:cubicBezTo>
                  <a:cubicBezTo>
                    <a:pt x="4269" y="1096"/>
                    <a:pt x="4657" y="617"/>
                    <a:pt x="4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513563" y="1910201"/>
              <a:ext cx="134136" cy="96865"/>
            </a:xfrm>
            <a:custGeom>
              <a:avLst/>
              <a:gdLst/>
              <a:ahLst/>
              <a:cxnLst/>
              <a:rect l="l" t="t" r="r" b="b"/>
              <a:pathLst>
                <a:path w="4999" h="3610" extrusionOk="0">
                  <a:moveTo>
                    <a:pt x="4894" y="1"/>
                  </a:moveTo>
                  <a:cubicBezTo>
                    <a:pt x="4452" y="1"/>
                    <a:pt x="4029" y="131"/>
                    <a:pt x="3606" y="300"/>
                  </a:cubicBezTo>
                  <a:cubicBezTo>
                    <a:pt x="3173" y="483"/>
                    <a:pt x="2739" y="734"/>
                    <a:pt x="2328" y="1030"/>
                  </a:cubicBezTo>
                  <a:cubicBezTo>
                    <a:pt x="1895" y="1327"/>
                    <a:pt x="1507" y="1692"/>
                    <a:pt x="1118" y="2103"/>
                  </a:cubicBezTo>
                  <a:cubicBezTo>
                    <a:pt x="730" y="2514"/>
                    <a:pt x="342" y="2971"/>
                    <a:pt x="0" y="3610"/>
                  </a:cubicBezTo>
                  <a:cubicBezTo>
                    <a:pt x="502" y="3610"/>
                    <a:pt x="959" y="3473"/>
                    <a:pt x="1392" y="3290"/>
                  </a:cubicBezTo>
                  <a:cubicBezTo>
                    <a:pt x="1849" y="3108"/>
                    <a:pt x="2260" y="2857"/>
                    <a:pt x="2693" y="2560"/>
                  </a:cubicBezTo>
                  <a:cubicBezTo>
                    <a:pt x="3104" y="2263"/>
                    <a:pt x="3515" y="1898"/>
                    <a:pt x="3903" y="1487"/>
                  </a:cubicBezTo>
                  <a:cubicBezTo>
                    <a:pt x="4291" y="1076"/>
                    <a:pt x="4656" y="620"/>
                    <a:pt x="4999" y="3"/>
                  </a:cubicBezTo>
                  <a:cubicBezTo>
                    <a:pt x="4964" y="2"/>
                    <a:pt x="4929" y="1"/>
                    <a:pt x="4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312666" y="2171740"/>
              <a:ext cx="134163" cy="96919"/>
            </a:xfrm>
            <a:custGeom>
              <a:avLst/>
              <a:gdLst/>
              <a:ahLst/>
              <a:cxnLst/>
              <a:rect l="l" t="t" r="r" b="b"/>
              <a:pathLst>
                <a:path w="5000" h="3612" extrusionOk="0">
                  <a:moveTo>
                    <a:pt x="4894" y="0"/>
                  </a:moveTo>
                  <a:cubicBezTo>
                    <a:pt x="4453" y="0"/>
                    <a:pt x="4030" y="130"/>
                    <a:pt x="3607" y="299"/>
                  </a:cubicBezTo>
                  <a:cubicBezTo>
                    <a:pt x="3173" y="505"/>
                    <a:pt x="2739" y="756"/>
                    <a:pt x="2329" y="1053"/>
                  </a:cubicBezTo>
                  <a:cubicBezTo>
                    <a:pt x="1895" y="1349"/>
                    <a:pt x="1507" y="1692"/>
                    <a:pt x="1119" y="2103"/>
                  </a:cubicBezTo>
                  <a:cubicBezTo>
                    <a:pt x="731" y="2536"/>
                    <a:pt x="343" y="2993"/>
                    <a:pt x="0" y="3609"/>
                  </a:cubicBezTo>
                  <a:cubicBezTo>
                    <a:pt x="37" y="3611"/>
                    <a:pt x="74" y="3612"/>
                    <a:pt x="110" y="3612"/>
                  </a:cubicBezTo>
                  <a:cubicBezTo>
                    <a:pt x="569" y="3612"/>
                    <a:pt x="991" y="3482"/>
                    <a:pt x="1393" y="3312"/>
                  </a:cubicBezTo>
                  <a:cubicBezTo>
                    <a:pt x="1849" y="3107"/>
                    <a:pt x="2260" y="2879"/>
                    <a:pt x="2694" y="2559"/>
                  </a:cubicBezTo>
                  <a:cubicBezTo>
                    <a:pt x="3105" y="2262"/>
                    <a:pt x="3515" y="1920"/>
                    <a:pt x="3903" y="1509"/>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4"/>
          <p:cNvGrpSpPr/>
          <p:nvPr/>
        </p:nvGrpSpPr>
        <p:grpSpPr>
          <a:xfrm>
            <a:off x="265017" y="3204226"/>
            <a:ext cx="461197" cy="465732"/>
            <a:chOff x="6716305" y="3792763"/>
            <a:chExt cx="461197" cy="465732"/>
          </a:xfrm>
        </p:grpSpPr>
        <p:sp>
          <p:nvSpPr>
            <p:cNvPr id="198" name="Google Shape;198;p4"/>
            <p:cNvSpPr/>
            <p:nvPr/>
          </p:nvSpPr>
          <p:spPr>
            <a:xfrm>
              <a:off x="6716305" y="3792763"/>
              <a:ext cx="461197" cy="465732"/>
            </a:xfrm>
            <a:custGeom>
              <a:avLst/>
              <a:gdLst/>
              <a:ahLst/>
              <a:cxnLst/>
              <a:rect l="l" t="t" r="r" b="b"/>
              <a:pathLst>
                <a:path w="17188" h="17357" extrusionOk="0">
                  <a:moveTo>
                    <a:pt x="11504" y="397"/>
                  </a:moveTo>
                  <a:cubicBezTo>
                    <a:pt x="12006" y="397"/>
                    <a:pt x="12486" y="443"/>
                    <a:pt x="12942" y="534"/>
                  </a:cubicBezTo>
                  <a:cubicBezTo>
                    <a:pt x="14038" y="740"/>
                    <a:pt x="14860" y="1150"/>
                    <a:pt x="15430" y="1767"/>
                  </a:cubicBezTo>
                  <a:cubicBezTo>
                    <a:pt x="16069" y="2452"/>
                    <a:pt x="16412" y="3456"/>
                    <a:pt x="16526" y="4894"/>
                  </a:cubicBezTo>
                  <a:cubicBezTo>
                    <a:pt x="16800" y="8500"/>
                    <a:pt x="15202" y="11901"/>
                    <a:pt x="14198" y="13636"/>
                  </a:cubicBezTo>
                  <a:cubicBezTo>
                    <a:pt x="12646" y="14846"/>
                    <a:pt x="10774" y="16124"/>
                    <a:pt x="8697" y="16694"/>
                  </a:cubicBezTo>
                  <a:cubicBezTo>
                    <a:pt x="7972" y="16885"/>
                    <a:pt x="7251" y="16979"/>
                    <a:pt x="6558" y="16979"/>
                  </a:cubicBezTo>
                  <a:cubicBezTo>
                    <a:pt x="5089" y="16979"/>
                    <a:pt x="3740" y="16557"/>
                    <a:pt x="2717" y="15736"/>
                  </a:cubicBezTo>
                  <a:cubicBezTo>
                    <a:pt x="1187" y="14526"/>
                    <a:pt x="388" y="12403"/>
                    <a:pt x="617" y="10212"/>
                  </a:cubicBezTo>
                  <a:cubicBezTo>
                    <a:pt x="799" y="8340"/>
                    <a:pt x="1689" y="6400"/>
                    <a:pt x="3196" y="4620"/>
                  </a:cubicBezTo>
                  <a:cubicBezTo>
                    <a:pt x="5456" y="1972"/>
                    <a:pt x="8605" y="397"/>
                    <a:pt x="11504" y="397"/>
                  </a:cubicBezTo>
                  <a:close/>
                  <a:moveTo>
                    <a:pt x="11448" y="1"/>
                  </a:moveTo>
                  <a:cubicBezTo>
                    <a:pt x="7939" y="1"/>
                    <a:pt x="4814" y="2162"/>
                    <a:pt x="2922" y="4392"/>
                  </a:cubicBezTo>
                  <a:cubicBezTo>
                    <a:pt x="1347" y="6218"/>
                    <a:pt x="434" y="8226"/>
                    <a:pt x="229" y="10166"/>
                  </a:cubicBezTo>
                  <a:cubicBezTo>
                    <a:pt x="0" y="12495"/>
                    <a:pt x="868" y="14731"/>
                    <a:pt x="2488" y="16033"/>
                  </a:cubicBezTo>
                  <a:cubicBezTo>
                    <a:pt x="3561" y="16900"/>
                    <a:pt x="4999" y="17356"/>
                    <a:pt x="6551" y="17356"/>
                  </a:cubicBezTo>
                  <a:cubicBezTo>
                    <a:pt x="7282" y="17356"/>
                    <a:pt x="8035" y="17265"/>
                    <a:pt x="8788" y="17060"/>
                  </a:cubicBezTo>
                  <a:cubicBezTo>
                    <a:pt x="10956" y="16466"/>
                    <a:pt x="12874" y="15142"/>
                    <a:pt x="14472" y="13910"/>
                  </a:cubicBezTo>
                  <a:lnTo>
                    <a:pt x="14517" y="13864"/>
                  </a:lnTo>
                  <a:cubicBezTo>
                    <a:pt x="15522" y="12107"/>
                    <a:pt x="17188" y="8591"/>
                    <a:pt x="16914" y="4871"/>
                  </a:cubicBezTo>
                  <a:cubicBezTo>
                    <a:pt x="16823" y="3889"/>
                    <a:pt x="16617" y="2497"/>
                    <a:pt x="15704" y="1493"/>
                  </a:cubicBezTo>
                  <a:cubicBezTo>
                    <a:pt x="15088" y="831"/>
                    <a:pt x="14198" y="374"/>
                    <a:pt x="13011" y="146"/>
                  </a:cubicBezTo>
                  <a:cubicBezTo>
                    <a:pt x="12483" y="47"/>
                    <a:pt x="11962" y="1"/>
                    <a:pt x="11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 name="Google Shape;199;p4"/>
            <p:cNvSpPr/>
            <p:nvPr/>
          </p:nvSpPr>
          <p:spPr>
            <a:xfrm>
              <a:off x="6813681" y="3890488"/>
              <a:ext cx="270123" cy="271840"/>
            </a:xfrm>
            <a:custGeom>
              <a:avLst/>
              <a:gdLst/>
              <a:ahLst/>
              <a:cxnLst/>
              <a:rect l="l" t="t" r="r" b="b"/>
              <a:pathLst>
                <a:path w="10067" h="10131" extrusionOk="0">
                  <a:moveTo>
                    <a:pt x="6711" y="384"/>
                  </a:moveTo>
                  <a:cubicBezTo>
                    <a:pt x="6985" y="384"/>
                    <a:pt x="7259" y="407"/>
                    <a:pt x="7510" y="453"/>
                  </a:cubicBezTo>
                  <a:cubicBezTo>
                    <a:pt x="8126" y="567"/>
                    <a:pt x="8583" y="795"/>
                    <a:pt x="8902" y="1138"/>
                  </a:cubicBezTo>
                  <a:cubicBezTo>
                    <a:pt x="9245" y="1526"/>
                    <a:pt x="9450" y="2074"/>
                    <a:pt x="9519" y="2895"/>
                  </a:cubicBezTo>
                  <a:cubicBezTo>
                    <a:pt x="9678" y="4927"/>
                    <a:pt x="8765" y="6867"/>
                    <a:pt x="8195" y="7871"/>
                  </a:cubicBezTo>
                  <a:cubicBezTo>
                    <a:pt x="7305" y="8556"/>
                    <a:pt x="6255" y="9286"/>
                    <a:pt x="5068" y="9606"/>
                  </a:cubicBezTo>
                  <a:cubicBezTo>
                    <a:pt x="4660" y="9715"/>
                    <a:pt x="4255" y="9768"/>
                    <a:pt x="3865" y="9768"/>
                  </a:cubicBezTo>
                  <a:cubicBezTo>
                    <a:pt x="3031" y="9768"/>
                    <a:pt x="2265" y="9524"/>
                    <a:pt x="1690" y="9058"/>
                  </a:cubicBezTo>
                  <a:cubicBezTo>
                    <a:pt x="845" y="8373"/>
                    <a:pt x="389" y="7186"/>
                    <a:pt x="503" y="5954"/>
                  </a:cubicBezTo>
                  <a:cubicBezTo>
                    <a:pt x="617" y="4904"/>
                    <a:pt x="1142" y="3808"/>
                    <a:pt x="1986" y="2781"/>
                  </a:cubicBezTo>
                  <a:cubicBezTo>
                    <a:pt x="3265" y="1275"/>
                    <a:pt x="5045" y="384"/>
                    <a:pt x="6711" y="384"/>
                  </a:cubicBezTo>
                  <a:close/>
                  <a:moveTo>
                    <a:pt x="6648" y="1"/>
                  </a:moveTo>
                  <a:cubicBezTo>
                    <a:pt x="4605" y="1"/>
                    <a:pt x="2802" y="1242"/>
                    <a:pt x="1690" y="2553"/>
                  </a:cubicBezTo>
                  <a:cubicBezTo>
                    <a:pt x="799" y="3626"/>
                    <a:pt x="252" y="4790"/>
                    <a:pt x="137" y="5908"/>
                  </a:cubicBezTo>
                  <a:cubicBezTo>
                    <a:pt x="1" y="7278"/>
                    <a:pt x="503" y="8602"/>
                    <a:pt x="1461" y="9355"/>
                  </a:cubicBezTo>
                  <a:cubicBezTo>
                    <a:pt x="2100" y="9880"/>
                    <a:pt x="2945" y="10131"/>
                    <a:pt x="3858" y="10131"/>
                  </a:cubicBezTo>
                  <a:cubicBezTo>
                    <a:pt x="4292" y="10131"/>
                    <a:pt x="4725" y="10085"/>
                    <a:pt x="5159" y="9971"/>
                  </a:cubicBezTo>
                  <a:cubicBezTo>
                    <a:pt x="6414" y="9629"/>
                    <a:pt x="7533" y="8853"/>
                    <a:pt x="8446" y="8145"/>
                  </a:cubicBezTo>
                  <a:lnTo>
                    <a:pt x="8492" y="8099"/>
                  </a:lnTo>
                  <a:cubicBezTo>
                    <a:pt x="9085" y="7072"/>
                    <a:pt x="10066" y="5041"/>
                    <a:pt x="9884" y="2872"/>
                  </a:cubicBezTo>
                  <a:cubicBezTo>
                    <a:pt x="9838" y="2302"/>
                    <a:pt x="9724" y="1480"/>
                    <a:pt x="9176" y="887"/>
                  </a:cubicBezTo>
                  <a:cubicBezTo>
                    <a:pt x="8811" y="476"/>
                    <a:pt x="8286" y="225"/>
                    <a:pt x="7579" y="88"/>
                  </a:cubicBezTo>
                  <a:cubicBezTo>
                    <a:pt x="7264" y="28"/>
                    <a:pt x="6953" y="1"/>
                    <a:pt x="6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00" name="Google Shape;200;p4"/>
            <p:cNvSpPr/>
            <p:nvPr/>
          </p:nvSpPr>
          <p:spPr>
            <a:xfrm>
              <a:off x="6878617" y="3955397"/>
              <a:ext cx="142105" cy="143232"/>
            </a:xfrm>
            <a:custGeom>
              <a:avLst/>
              <a:gdLst/>
              <a:ahLst/>
              <a:cxnLst/>
              <a:rect l="l" t="t" r="r" b="b"/>
              <a:pathLst>
                <a:path w="5296" h="5338" extrusionOk="0">
                  <a:moveTo>
                    <a:pt x="3492" y="385"/>
                  </a:moveTo>
                  <a:cubicBezTo>
                    <a:pt x="3629" y="385"/>
                    <a:pt x="3766" y="385"/>
                    <a:pt x="3903" y="408"/>
                  </a:cubicBezTo>
                  <a:cubicBezTo>
                    <a:pt x="4177" y="476"/>
                    <a:pt x="4405" y="590"/>
                    <a:pt x="4542" y="727"/>
                  </a:cubicBezTo>
                  <a:cubicBezTo>
                    <a:pt x="4702" y="910"/>
                    <a:pt x="4793" y="1184"/>
                    <a:pt x="4839" y="1572"/>
                  </a:cubicBezTo>
                  <a:cubicBezTo>
                    <a:pt x="4907" y="2576"/>
                    <a:pt x="4474" y="3535"/>
                    <a:pt x="4177" y="4037"/>
                  </a:cubicBezTo>
                  <a:cubicBezTo>
                    <a:pt x="3743" y="4357"/>
                    <a:pt x="3218" y="4722"/>
                    <a:pt x="2648" y="4882"/>
                  </a:cubicBezTo>
                  <a:cubicBezTo>
                    <a:pt x="2449" y="4933"/>
                    <a:pt x="2250" y="4959"/>
                    <a:pt x="2058" y="4959"/>
                  </a:cubicBezTo>
                  <a:cubicBezTo>
                    <a:pt x="1655" y="4959"/>
                    <a:pt x="1283" y="4847"/>
                    <a:pt x="1004" y="4630"/>
                  </a:cubicBezTo>
                  <a:cubicBezTo>
                    <a:pt x="616" y="4288"/>
                    <a:pt x="388" y="3717"/>
                    <a:pt x="457" y="3124"/>
                  </a:cubicBezTo>
                  <a:cubicBezTo>
                    <a:pt x="525" y="2462"/>
                    <a:pt x="890" y="1914"/>
                    <a:pt x="1164" y="1572"/>
                  </a:cubicBezTo>
                  <a:cubicBezTo>
                    <a:pt x="1803" y="819"/>
                    <a:pt x="2693" y="385"/>
                    <a:pt x="3492" y="385"/>
                  </a:cubicBezTo>
                  <a:close/>
                  <a:moveTo>
                    <a:pt x="3493" y="0"/>
                  </a:moveTo>
                  <a:cubicBezTo>
                    <a:pt x="2412" y="0"/>
                    <a:pt x="1468" y="643"/>
                    <a:pt x="890" y="1321"/>
                  </a:cubicBezTo>
                  <a:cubicBezTo>
                    <a:pt x="411" y="1891"/>
                    <a:pt x="137" y="2485"/>
                    <a:pt x="68" y="3101"/>
                  </a:cubicBezTo>
                  <a:cubicBezTo>
                    <a:pt x="0" y="3809"/>
                    <a:pt x="274" y="4516"/>
                    <a:pt x="776" y="4927"/>
                  </a:cubicBezTo>
                  <a:cubicBezTo>
                    <a:pt x="1118" y="5201"/>
                    <a:pt x="1575" y="5338"/>
                    <a:pt x="2054" y="5338"/>
                  </a:cubicBezTo>
                  <a:cubicBezTo>
                    <a:pt x="2283" y="5338"/>
                    <a:pt x="2511" y="5315"/>
                    <a:pt x="2739" y="5247"/>
                  </a:cubicBezTo>
                  <a:cubicBezTo>
                    <a:pt x="3401" y="5064"/>
                    <a:pt x="3972" y="4676"/>
                    <a:pt x="4451" y="4311"/>
                  </a:cubicBezTo>
                  <a:lnTo>
                    <a:pt x="4497" y="4242"/>
                  </a:lnTo>
                  <a:cubicBezTo>
                    <a:pt x="4793" y="3717"/>
                    <a:pt x="5295" y="2667"/>
                    <a:pt x="5204" y="1549"/>
                  </a:cubicBezTo>
                  <a:cubicBezTo>
                    <a:pt x="5181" y="1229"/>
                    <a:pt x="5113" y="796"/>
                    <a:pt x="4816" y="476"/>
                  </a:cubicBezTo>
                  <a:cubicBezTo>
                    <a:pt x="4634" y="271"/>
                    <a:pt x="4337" y="111"/>
                    <a:pt x="3972" y="43"/>
                  </a:cubicBezTo>
                  <a:cubicBezTo>
                    <a:pt x="3810" y="14"/>
                    <a:pt x="3650" y="0"/>
                    <a:pt x="3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201" name="Google Shape;201;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2" name="Google Shape;202;p4"/>
          <p:cNvSpPr txBox="1">
            <a:spLocks noGrp="1"/>
          </p:cNvSpPr>
          <p:nvPr>
            <p:ph type="subTitle" idx="1"/>
          </p:nvPr>
        </p:nvSpPr>
        <p:spPr>
          <a:xfrm>
            <a:off x="726225" y="1232150"/>
            <a:ext cx="7501200" cy="332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44" name="Google Shape;244;p6"/>
          <p:cNvSpPr/>
          <p:nvPr/>
        </p:nvSpPr>
        <p:spPr>
          <a:xfrm rot="10800000" flipH="1">
            <a:off x="8130575" y="3790073"/>
            <a:ext cx="1012823" cy="1353427"/>
          </a:xfrm>
          <a:custGeom>
            <a:avLst/>
            <a:gdLst/>
            <a:ahLst/>
            <a:cxnLst/>
            <a:rect l="l" t="t" r="r" b="b"/>
            <a:pathLst>
              <a:path w="63341" h="63489" extrusionOk="0">
                <a:moveTo>
                  <a:pt x="8012" y="0"/>
                </a:moveTo>
                <a:lnTo>
                  <a:pt x="13787" y="7601"/>
                </a:lnTo>
                <a:cubicBezTo>
                  <a:pt x="14585" y="8651"/>
                  <a:pt x="15407" y="9792"/>
                  <a:pt x="15407" y="11093"/>
                </a:cubicBezTo>
                <a:cubicBezTo>
                  <a:pt x="15384" y="12234"/>
                  <a:pt x="14745" y="13261"/>
                  <a:pt x="14083" y="14197"/>
                </a:cubicBezTo>
                <a:cubicBezTo>
                  <a:pt x="11321" y="18123"/>
                  <a:pt x="8080" y="21707"/>
                  <a:pt x="4474" y="24857"/>
                </a:cubicBezTo>
                <a:cubicBezTo>
                  <a:pt x="2488" y="26591"/>
                  <a:pt x="205" y="28532"/>
                  <a:pt x="69" y="31179"/>
                </a:cubicBezTo>
                <a:cubicBezTo>
                  <a:pt x="0" y="32709"/>
                  <a:pt x="685" y="34192"/>
                  <a:pt x="1643" y="35402"/>
                </a:cubicBezTo>
                <a:cubicBezTo>
                  <a:pt x="4466" y="39070"/>
                  <a:pt x="9007" y="40436"/>
                  <a:pt x="13753" y="40436"/>
                </a:cubicBezTo>
                <a:cubicBezTo>
                  <a:pt x="16567" y="40436"/>
                  <a:pt x="19453" y="39956"/>
                  <a:pt x="22095" y="39191"/>
                </a:cubicBezTo>
                <a:cubicBezTo>
                  <a:pt x="24718" y="38448"/>
                  <a:pt x="27493" y="37498"/>
                  <a:pt x="30150" y="37498"/>
                </a:cubicBezTo>
                <a:cubicBezTo>
                  <a:pt x="31331" y="37498"/>
                  <a:pt x="32489" y="37686"/>
                  <a:pt x="33599" y="38164"/>
                </a:cubicBezTo>
                <a:cubicBezTo>
                  <a:pt x="36658" y="39465"/>
                  <a:pt x="38484" y="42660"/>
                  <a:pt x="39533" y="45810"/>
                </a:cubicBezTo>
                <a:cubicBezTo>
                  <a:pt x="40583" y="48960"/>
                  <a:pt x="41086" y="52316"/>
                  <a:pt x="42615" y="55283"/>
                </a:cubicBezTo>
                <a:cubicBezTo>
                  <a:pt x="45225" y="60385"/>
                  <a:pt x="50973" y="63489"/>
                  <a:pt x="56652" y="63489"/>
                </a:cubicBezTo>
                <a:cubicBezTo>
                  <a:pt x="58722" y="63489"/>
                  <a:pt x="60782" y="63077"/>
                  <a:pt x="62678" y="62199"/>
                </a:cubicBezTo>
                <a:cubicBezTo>
                  <a:pt x="62907" y="62108"/>
                  <a:pt x="63135" y="61993"/>
                  <a:pt x="63340" y="61879"/>
                </a:cubicBezTo>
                <a:lnTo>
                  <a:pt x="633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5400000">
            <a:off x="-1149122" y="1898997"/>
            <a:ext cx="3143899" cy="845656"/>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6"/>
          <p:cNvGrpSpPr/>
          <p:nvPr/>
        </p:nvGrpSpPr>
        <p:grpSpPr>
          <a:xfrm>
            <a:off x="176479" y="172451"/>
            <a:ext cx="928727" cy="1110488"/>
            <a:chOff x="2210996" y="1468613"/>
            <a:chExt cx="757650" cy="905929"/>
          </a:xfrm>
        </p:grpSpPr>
        <p:sp>
          <p:nvSpPr>
            <p:cNvPr id="247" name="Google Shape;247;p6"/>
            <p:cNvSpPr/>
            <p:nvPr/>
          </p:nvSpPr>
          <p:spPr>
            <a:xfrm>
              <a:off x="2743628" y="2295520"/>
              <a:ext cx="4535" cy="5527"/>
            </a:xfrm>
            <a:custGeom>
              <a:avLst/>
              <a:gdLst/>
              <a:ahLst/>
              <a:cxnLst/>
              <a:rect l="l" t="t" r="r" b="b"/>
              <a:pathLst>
                <a:path w="169" h="206" extrusionOk="0">
                  <a:moveTo>
                    <a:pt x="31" y="0"/>
                  </a:moveTo>
                  <a:lnTo>
                    <a:pt x="31" y="0"/>
                  </a:lnTo>
                  <a:cubicBezTo>
                    <a:pt x="1" y="183"/>
                    <a:pt x="31" y="193"/>
                    <a:pt x="82" y="193"/>
                  </a:cubicBezTo>
                  <a:cubicBezTo>
                    <a:pt x="88" y="193"/>
                    <a:pt x="95" y="193"/>
                    <a:pt x="102" y="193"/>
                  </a:cubicBezTo>
                  <a:cubicBezTo>
                    <a:pt x="122" y="193"/>
                    <a:pt x="145" y="194"/>
                    <a:pt x="168" y="206"/>
                  </a:cubicBezTo>
                  <a:lnTo>
                    <a:pt x="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2474977" y="1957426"/>
              <a:ext cx="1851" cy="644"/>
            </a:xfrm>
            <a:custGeom>
              <a:avLst/>
              <a:gdLst/>
              <a:ahLst/>
              <a:cxnLst/>
              <a:rect l="l" t="t" r="r" b="b"/>
              <a:pathLst>
                <a:path w="69" h="24" extrusionOk="0">
                  <a:moveTo>
                    <a:pt x="23" y="1"/>
                  </a:moveTo>
                  <a:lnTo>
                    <a:pt x="23" y="1"/>
                  </a:lnTo>
                  <a:cubicBezTo>
                    <a:pt x="0" y="24"/>
                    <a:pt x="23" y="24"/>
                    <a:pt x="69" y="24"/>
                  </a:cubicBezTo>
                  <a:cubicBezTo>
                    <a:pt x="46" y="1"/>
                    <a:pt x="2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2310814" y="1909825"/>
              <a:ext cx="6762" cy="483"/>
            </a:xfrm>
            <a:custGeom>
              <a:avLst/>
              <a:gdLst/>
              <a:ahLst/>
              <a:cxnLst/>
              <a:rect l="l" t="t" r="r" b="b"/>
              <a:pathLst>
                <a:path w="252" h="18" extrusionOk="0">
                  <a:moveTo>
                    <a:pt x="161" y="0"/>
                  </a:moveTo>
                  <a:cubicBezTo>
                    <a:pt x="121" y="0"/>
                    <a:pt x="69" y="6"/>
                    <a:pt x="1" y="17"/>
                  </a:cubicBezTo>
                  <a:lnTo>
                    <a:pt x="252" y="17"/>
                  </a:lnTo>
                  <a:cubicBezTo>
                    <a:pt x="229" y="6"/>
                    <a:pt x="201"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2739951" y="2056010"/>
              <a:ext cx="2683" cy="1905"/>
            </a:xfrm>
            <a:custGeom>
              <a:avLst/>
              <a:gdLst/>
              <a:ahLst/>
              <a:cxnLst/>
              <a:rect l="l" t="t" r="r" b="b"/>
              <a:pathLst>
                <a:path w="100" h="71" extrusionOk="0">
                  <a:moveTo>
                    <a:pt x="17" y="1"/>
                  </a:moveTo>
                  <a:cubicBezTo>
                    <a:pt x="1" y="1"/>
                    <a:pt x="41" y="26"/>
                    <a:pt x="100" y="70"/>
                  </a:cubicBezTo>
                  <a:cubicBezTo>
                    <a:pt x="100" y="47"/>
                    <a:pt x="100" y="47"/>
                    <a:pt x="100" y="25"/>
                  </a:cubicBezTo>
                  <a:cubicBezTo>
                    <a:pt x="51" y="8"/>
                    <a:pt x="26"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2760988" y="2132027"/>
              <a:ext cx="644" cy="1207"/>
            </a:xfrm>
            <a:custGeom>
              <a:avLst/>
              <a:gdLst/>
              <a:ahLst/>
              <a:cxnLst/>
              <a:rect l="l" t="t" r="r" b="b"/>
              <a:pathLst>
                <a:path w="24" h="45" extrusionOk="0">
                  <a:moveTo>
                    <a:pt x="0" y="0"/>
                  </a:moveTo>
                  <a:cubicBezTo>
                    <a:pt x="0" y="23"/>
                    <a:pt x="1" y="45"/>
                    <a:pt x="23" y="45"/>
                  </a:cubicBezTo>
                  <a:cubicBezTo>
                    <a:pt x="1" y="22"/>
                    <a:pt x="0" y="2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2748135" y="2301020"/>
              <a:ext cx="617" cy="644"/>
            </a:xfrm>
            <a:custGeom>
              <a:avLst/>
              <a:gdLst/>
              <a:ahLst/>
              <a:cxnLst/>
              <a:rect l="l" t="t" r="r" b="b"/>
              <a:pathLst>
                <a:path w="23" h="24" extrusionOk="0">
                  <a:moveTo>
                    <a:pt x="0" y="1"/>
                  </a:moveTo>
                  <a:lnTo>
                    <a:pt x="23" y="24"/>
                  </a:lnTo>
                  <a:cubicBezTo>
                    <a:pt x="23"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2276522" y="1901077"/>
              <a:ext cx="7379" cy="3703"/>
            </a:xfrm>
            <a:custGeom>
              <a:avLst/>
              <a:gdLst/>
              <a:ahLst/>
              <a:cxnLst/>
              <a:rect l="l" t="t" r="r" b="b"/>
              <a:pathLst>
                <a:path w="275" h="138" extrusionOk="0">
                  <a:moveTo>
                    <a:pt x="1" y="1"/>
                  </a:moveTo>
                  <a:lnTo>
                    <a:pt x="160" y="138"/>
                  </a:lnTo>
                  <a:lnTo>
                    <a:pt x="275" y="9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2263052" y="1903546"/>
              <a:ext cx="6145" cy="6762"/>
            </a:xfrm>
            <a:custGeom>
              <a:avLst/>
              <a:gdLst/>
              <a:ahLst/>
              <a:cxnLst/>
              <a:rect l="l" t="t" r="r" b="b"/>
              <a:pathLst>
                <a:path w="229" h="252" extrusionOk="0">
                  <a:moveTo>
                    <a:pt x="183" y="0"/>
                  </a:moveTo>
                  <a:lnTo>
                    <a:pt x="1" y="229"/>
                  </a:lnTo>
                  <a:cubicBezTo>
                    <a:pt x="29" y="219"/>
                    <a:pt x="65" y="214"/>
                    <a:pt x="101" y="214"/>
                  </a:cubicBezTo>
                  <a:cubicBezTo>
                    <a:pt x="152" y="214"/>
                    <a:pt x="202" y="225"/>
                    <a:pt x="229" y="251"/>
                  </a:cubicBezTo>
                  <a:lnTo>
                    <a:pt x="1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2727313" y="2362897"/>
              <a:ext cx="7781" cy="11645"/>
            </a:xfrm>
            <a:custGeom>
              <a:avLst/>
              <a:gdLst/>
              <a:ahLst/>
              <a:cxnLst/>
              <a:rect l="l" t="t" r="r" b="b"/>
              <a:pathLst>
                <a:path w="290" h="434" extrusionOk="0">
                  <a:moveTo>
                    <a:pt x="23" y="0"/>
                  </a:moveTo>
                  <a:cubicBezTo>
                    <a:pt x="5" y="109"/>
                    <a:pt x="16" y="233"/>
                    <a:pt x="9" y="348"/>
                  </a:cubicBezTo>
                  <a:lnTo>
                    <a:pt x="9" y="348"/>
                  </a:lnTo>
                  <a:cubicBezTo>
                    <a:pt x="59" y="111"/>
                    <a:pt x="289" y="0"/>
                    <a:pt x="23" y="0"/>
                  </a:cubicBezTo>
                  <a:close/>
                  <a:moveTo>
                    <a:pt x="9" y="348"/>
                  </a:moveTo>
                  <a:cubicBezTo>
                    <a:pt x="3" y="375"/>
                    <a:pt x="0" y="404"/>
                    <a:pt x="0" y="434"/>
                  </a:cubicBezTo>
                  <a:cubicBezTo>
                    <a:pt x="5" y="406"/>
                    <a:pt x="7" y="377"/>
                    <a:pt x="9" y="3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2607263" y="1706271"/>
              <a:ext cx="134163" cy="96919"/>
            </a:xfrm>
            <a:custGeom>
              <a:avLst/>
              <a:gdLst/>
              <a:ahLst/>
              <a:cxnLst/>
              <a:rect l="l" t="t" r="r" b="b"/>
              <a:pathLst>
                <a:path w="5000" h="3612" extrusionOk="0">
                  <a:moveTo>
                    <a:pt x="4894" y="0"/>
                  </a:moveTo>
                  <a:cubicBezTo>
                    <a:pt x="4453" y="0"/>
                    <a:pt x="4030" y="130"/>
                    <a:pt x="3607" y="299"/>
                  </a:cubicBezTo>
                  <a:cubicBezTo>
                    <a:pt x="3173" y="505"/>
                    <a:pt x="2739" y="756"/>
                    <a:pt x="2329" y="1052"/>
                  </a:cubicBezTo>
                  <a:cubicBezTo>
                    <a:pt x="1918" y="1349"/>
                    <a:pt x="1507" y="1692"/>
                    <a:pt x="1119" y="2102"/>
                  </a:cubicBezTo>
                  <a:cubicBezTo>
                    <a:pt x="731" y="2536"/>
                    <a:pt x="343" y="2993"/>
                    <a:pt x="0" y="3609"/>
                  </a:cubicBezTo>
                  <a:cubicBezTo>
                    <a:pt x="37" y="3611"/>
                    <a:pt x="74" y="3611"/>
                    <a:pt x="110" y="3611"/>
                  </a:cubicBezTo>
                  <a:cubicBezTo>
                    <a:pt x="569" y="3611"/>
                    <a:pt x="991" y="3481"/>
                    <a:pt x="1393" y="3312"/>
                  </a:cubicBezTo>
                  <a:cubicBezTo>
                    <a:pt x="1849" y="3107"/>
                    <a:pt x="2283" y="2879"/>
                    <a:pt x="2694" y="2559"/>
                  </a:cubicBezTo>
                  <a:cubicBezTo>
                    <a:pt x="3105" y="2262"/>
                    <a:pt x="3515" y="1920"/>
                    <a:pt x="3903" y="1509"/>
                  </a:cubicBezTo>
                  <a:cubicBezTo>
                    <a:pt x="4291" y="1075"/>
                    <a:pt x="4680"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2210996" y="1770643"/>
              <a:ext cx="134163" cy="96865"/>
            </a:xfrm>
            <a:custGeom>
              <a:avLst/>
              <a:gdLst/>
              <a:ahLst/>
              <a:cxnLst/>
              <a:rect l="l" t="t" r="r" b="b"/>
              <a:pathLst>
                <a:path w="5000" h="3610" extrusionOk="0">
                  <a:moveTo>
                    <a:pt x="4999" y="0"/>
                  </a:moveTo>
                  <a:cubicBezTo>
                    <a:pt x="4497" y="0"/>
                    <a:pt x="4040" y="137"/>
                    <a:pt x="3607" y="320"/>
                  </a:cubicBezTo>
                  <a:cubicBezTo>
                    <a:pt x="3150" y="502"/>
                    <a:pt x="2717" y="753"/>
                    <a:pt x="2306" y="1050"/>
                  </a:cubicBezTo>
                  <a:cubicBezTo>
                    <a:pt x="1895" y="1347"/>
                    <a:pt x="1484" y="1712"/>
                    <a:pt x="1096" y="2123"/>
                  </a:cubicBezTo>
                  <a:cubicBezTo>
                    <a:pt x="708" y="2534"/>
                    <a:pt x="320" y="2990"/>
                    <a:pt x="0" y="3607"/>
                  </a:cubicBezTo>
                  <a:cubicBezTo>
                    <a:pt x="36" y="3608"/>
                    <a:pt x="71" y="3609"/>
                    <a:pt x="105" y="3609"/>
                  </a:cubicBezTo>
                  <a:cubicBezTo>
                    <a:pt x="547" y="3609"/>
                    <a:pt x="970" y="3479"/>
                    <a:pt x="1393" y="3310"/>
                  </a:cubicBezTo>
                  <a:cubicBezTo>
                    <a:pt x="1826" y="3127"/>
                    <a:pt x="2260" y="2876"/>
                    <a:pt x="2671" y="2579"/>
                  </a:cubicBezTo>
                  <a:cubicBezTo>
                    <a:pt x="3082" y="2260"/>
                    <a:pt x="3493" y="1918"/>
                    <a:pt x="3881" y="1507"/>
                  </a:cubicBezTo>
                  <a:cubicBezTo>
                    <a:pt x="4269" y="1096"/>
                    <a:pt x="4657" y="616"/>
                    <a:pt x="4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2260610" y="1987989"/>
              <a:ext cx="134136" cy="96865"/>
            </a:xfrm>
            <a:custGeom>
              <a:avLst/>
              <a:gdLst/>
              <a:ahLst/>
              <a:cxnLst/>
              <a:rect l="l" t="t" r="r" b="b"/>
              <a:pathLst>
                <a:path w="4999" h="3610" extrusionOk="0">
                  <a:moveTo>
                    <a:pt x="4894" y="1"/>
                  </a:moveTo>
                  <a:cubicBezTo>
                    <a:pt x="4453" y="1"/>
                    <a:pt x="4030" y="131"/>
                    <a:pt x="3607" y="300"/>
                  </a:cubicBezTo>
                  <a:cubicBezTo>
                    <a:pt x="3173" y="482"/>
                    <a:pt x="2739" y="734"/>
                    <a:pt x="2328" y="1030"/>
                  </a:cubicBezTo>
                  <a:cubicBezTo>
                    <a:pt x="1895" y="1350"/>
                    <a:pt x="1507" y="1692"/>
                    <a:pt x="1119" y="2103"/>
                  </a:cubicBezTo>
                  <a:cubicBezTo>
                    <a:pt x="731" y="2514"/>
                    <a:pt x="343" y="2993"/>
                    <a:pt x="0" y="3610"/>
                  </a:cubicBezTo>
                  <a:cubicBezTo>
                    <a:pt x="502" y="3610"/>
                    <a:pt x="959" y="3473"/>
                    <a:pt x="1393" y="3290"/>
                  </a:cubicBezTo>
                  <a:cubicBezTo>
                    <a:pt x="1849" y="3107"/>
                    <a:pt x="2260" y="2856"/>
                    <a:pt x="2694" y="2560"/>
                  </a:cubicBezTo>
                  <a:cubicBezTo>
                    <a:pt x="3104" y="2263"/>
                    <a:pt x="3515" y="1898"/>
                    <a:pt x="3903" y="1487"/>
                  </a:cubicBezTo>
                  <a:cubicBezTo>
                    <a:pt x="4291" y="1076"/>
                    <a:pt x="4657" y="619"/>
                    <a:pt x="4999" y="3"/>
                  </a:cubicBezTo>
                  <a:cubicBezTo>
                    <a:pt x="4964" y="1"/>
                    <a:pt x="4929" y="1"/>
                    <a:pt x="4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2834483" y="1599691"/>
              <a:ext cx="134163" cy="96919"/>
            </a:xfrm>
            <a:custGeom>
              <a:avLst/>
              <a:gdLst/>
              <a:ahLst/>
              <a:cxnLst/>
              <a:rect l="l" t="t" r="r" b="b"/>
              <a:pathLst>
                <a:path w="5000" h="3612" extrusionOk="0">
                  <a:moveTo>
                    <a:pt x="4894" y="0"/>
                  </a:moveTo>
                  <a:cubicBezTo>
                    <a:pt x="4453" y="0"/>
                    <a:pt x="4030" y="130"/>
                    <a:pt x="3607" y="300"/>
                  </a:cubicBezTo>
                  <a:cubicBezTo>
                    <a:pt x="3173" y="482"/>
                    <a:pt x="2740" y="733"/>
                    <a:pt x="2329" y="1030"/>
                  </a:cubicBezTo>
                  <a:cubicBezTo>
                    <a:pt x="1895" y="1350"/>
                    <a:pt x="1507" y="1692"/>
                    <a:pt x="1119" y="2103"/>
                  </a:cubicBezTo>
                  <a:cubicBezTo>
                    <a:pt x="708" y="2514"/>
                    <a:pt x="343" y="2993"/>
                    <a:pt x="1" y="3609"/>
                  </a:cubicBezTo>
                  <a:cubicBezTo>
                    <a:pt x="37" y="3611"/>
                    <a:pt x="74" y="3612"/>
                    <a:pt x="110" y="3612"/>
                  </a:cubicBezTo>
                  <a:cubicBezTo>
                    <a:pt x="570" y="3612"/>
                    <a:pt x="991" y="3482"/>
                    <a:pt x="1393" y="3313"/>
                  </a:cubicBezTo>
                  <a:cubicBezTo>
                    <a:pt x="1849" y="3107"/>
                    <a:pt x="2260" y="2856"/>
                    <a:pt x="2694" y="2559"/>
                  </a:cubicBezTo>
                  <a:cubicBezTo>
                    <a:pt x="3105" y="2263"/>
                    <a:pt x="3516" y="1897"/>
                    <a:pt x="3904" y="1487"/>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2687493" y="1468613"/>
              <a:ext cx="134163" cy="96865"/>
            </a:xfrm>
            <a:custGeom>
              <a:avLst/>
              <a:gdLst/>
              <a:ahLst/>
              <a:cxnLst/>
              <a:rect l="l" t="t" r="r" b="b"/>
              <a:pathLst>
                <a:path w="5000" h="3610" extrusionOk="0">
                  <a:moveTo>
                    <a:pt x="4889" y="1"/>
                  </a:moveTo>
                  <a:cubicBezTo>
                    <a:pt x="4430" y="1"/>
                    <a:pt x="4009" y="131"/>
                    <a:pt x="3607" y="300"/>
                  </a:cubicBezTo>
                  <a:cubicBezTo>
                    <a:pt x="3150" y="483"/>
                    <a:pt x="2739" y="734"/>
                    <a:pt x="2306" y="1030"/>
                  </a:cubicBezTo>
                  <a:cubicBezTo>
                    <a:pt x="1895" y="1327"/>
                    <a:pt x="1484" y="1692"/>
                    <a:pt x="1096" y="2103"/>
                  </a:cubicBezTo>
                  <a:cubicBezTo>
                    <a:pt x="708" y="2514"/>
                    <a:pt x="343" y="2993"/>
                    <a:pt x="0" y="3610"/>
                  </a:cubicBezTo>
                  <a:cubicBezTo>
                    <a:pt x="480" y="3610"/>
                    <a:pt x="936" y="3473"/>
                    <a:pt x="1393" y="3290"/>
                  </a:cubicBezTo>
                  <a:cubicBezTo>
                    <a:pt x="1826" y="3108"/>
                    <a:pt x="2260" y="2856"/>
                    <a:pt x="2671" y="2560"/>
                  </a:cubicBezTo>
                  <a:cubicBezTo>
                    <a:pt x="3082" y="2263"/>
                    <a:pt x="3493" y="1898"/>
                    <a:pt x="3881" y="1487"/>
                  </a:cubicBezTo>
                  <a:cubicBezTo>
                    <a:pt x="4269" y="1076"/>
                    <a:pt x="4657" y="620"/>
                    <a:pt x="4999" y="3"/>
                  </a:cubicBezTo>
                  <a:cubicBezTo>
                    <a:pt x="4962" y="2"/>
                    <a:pt x="4926" y="1"/>
                    <a:pt x="4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2741991" y="1808531"/>
              <a:ext cx="134163" cy="96946"/>
            </a:xfrm>
            <a:custGeom>
              <a:avLst/>
              <a:gdLst/>
              <a:ahLst/>
              <a:cxnLst/>
              <a:rect l="l" t="t" r="r" b="b"/>
              <a:pathLst>
                <a:path w="5000" h="3613" extrusionOk="0">
                  <a:moveTo>
                    <a:pt x="4895" y="1"/>
                  </a:moveTo>
                  <a:cubicBezTo>
                    <a:pt x="4453" y="1"/>
                    <a:pt x="4030" y="131"/>
                    <a:pt x="3607" y="300"/>
                  </a:cubicBezTo>
                  <a:cubicBezTo>
                    <a:pt x="3174" y="506"/>
                    <a:pt x="2740" y="757"/>
                    <a:pt x="2329" y="1053"/>
                  </a:cubicBezTo>
                  <a:cubicBezTo>
                    <a:pt x="1895" y="1350"/>
                    <a:pt x="1507" y="1692"/>
                    <a:pt x="1119" y="2103"/>
                  </a:cubicBezTo>
                  <a:cubicBezTo>
                    <a:pt x="731" y="2537"/>
                    <a:pt x="343" y="2993"/>
                    <a:pt x="1" y="3610"/>
                  </a:cubicBezTo>
                  <a:cubicBezTo>
                    <a:pt x="38" y="3611"/>
                    <a:pt x="74" y="3612"/>
                    <a:pt x="111" y="3612"/>
                  </a:cubicBezTo>
                  <a:cubicBezTo>
                    <a:pt x="570" y="3612"/>
                    <a:pt x="991" y="3482"/>
                    <a:pt x="1393" y="3313"/>
                  </a:cubicBezTo>
                  <a:cubicBezTo>
                    <a:pt x="1850" y="3108"/>
                    <a:pt x="2261" y="2879"/>
                    <a:pt x="2694" y="2560"/>
                  </a:cubicBezTo>
                  <a:cubicBezTo>
                    <a:pt x="3105" y="2263"/>
                    <a:pt x="3516" y="1921"/>
                    <a:pt x="3904" y="1510"/>
                  </a:cubicBezTo>
                  <a:cubicBezTo>
                    <a:pt x="4292" y="1076"/>
                    <a:pt x="4657" y="620"/>
                    <a:pt x="5000" y="3"/>
                  </a:cubicBezTo>
                  <a:cubicBezTo>
                    <a:pt x="4964" y="2"/>
                    <a:pt x="4929" y="1"/>
                    <a:pt x="4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2542945" y="2129478"/>
              <a:ext cx="134163" cy="96865"/>
            </a:xfrm>
            <a:custGeom>
              <a:avLst/>
              <a:gdLst/>
              <a:ahLst/>
              <a:cxnLst/>
              <a:rect l="l" t="t" r="r" b="b"/>
              <a:pathLst>
                <a:path w="5000" h="3610" extrusionOk="0">
                  <a:moveTo>
                    <a:pt x="4894" y="0"/>
                  </a:moveTo>
                  <a:cubicBezTo>
                    <a:pt x="4453" y="0"/>
                    <a:pt x="4030" y="130"/>
                    <a:pt x="3607" y="300"/>
                  </a:cubicBezTo>
                  <a:cubicBezTo>
                    <a:pt x="3173" y="482"/>
                    <a:pt x="2740" y="733"/>
                    <a:pt x="2329" y="1030"/>
                  </a:cubicBezTo>
                  <a:cubicBezTo>
                    <a:pt x="1895" y="1327"/>
                    <a:pt x="1507" y="1692"/>
                    <a:pt x="1096" y="2103"/>
                  </a:cubicBezTo>
                  <a:cubicBezTo>
                    <a:pt x="708" y="2514"/>
                    <a:pt x="343" y="2993"/>
                    <a:pt x="1" y="3609"/>
                  </a:cubicBezTo>
                  <a:cubicBezTo>
                    <a:pt x="503" y="3609"/>
                    <a:pt x="959" y="3472"/>
                    <a:pt x="1393" y="3290"/>
                  </a:cubicBezTo>
                  <a:cubicBezTo>
                    <a:pt x="1827" y="3107"/>
                    <a:pt x="2260" y="2856"/>
                    <a:pt x="2694" y="2559"/>
                  </a:cubicBezTo>
                  <a:cubicBezTo>
                    <a:pt x="3105" y="2262"/>
                    <a:pt x="3516" y="1897"/>
                    <a:pt x="3904" y="1486"/>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2421070" y="1755268"/>
              <a:ext cx="134163" cy="96838"/>
            </a:xfrm>
            <a:custGeom>
              <a:avLst/>
              <a:gdLst/>
              <a:ahLst/>
              <a:cxnLst/>
              <a:rect l="l" t="t" r="r" b="b"/>
              <a:pathLst>
                <a:path w="5000" h="3609" extrusionOk="0">
                  <a:moveTo>
                    <a:pt x="4894" y="0"/>
                  </a:moveTo>
                  <a:cubicBezTo>
                    <a:pt x="4453" y="0"/>
                    <a:pt x="4030" y="130"/>
                    <a:pt x="3607" y="299"/>
                  </a:cubicBezTo>
                  <a:cubicBezTo>
                    <a:pt x="3173" y="482"/>
                    <a:pt x="2739" y="733"/>
                    <a:pt x="2329" y="1030"/>
                  </a:cubicBezTo>
                  <a:cubicBezTo>
                    <a:pt x="1918" y="1326"/>
                    <a:pt x="1507" y="1692"/>
                    <a:pt x="1119" y="2102"/>
                  </a:cubicBezTo>
                  <a:cubicBezTo>
                    <a:pt x="731" y="2513"/>
                    <a:pt x="343" y="2993"/>
                    <a:pt x="0" y="3609"/>
                  </a:cubicBezTo>
                  <a:cubicBezTo>
                    <a:pt x="503" y="3609"/>
                    <a:pt x="959" y="3472"/>
                    <a:pt x="1393" y="3289"/>
                  </a:cubicBezTo>
                  <a:cubicBezTo>
                    <a:pt x="1849" y="3107"/>
                    <a:pt x="2283" y="2856"/>
                    <a:pt x="2694" y="2559"/>
                  </a:cubicBezTo>
                  <a:cubicBezTo>
                    <a:pt x="3105" y="2262"/>
                    <a:pt x="3516" y="1897"/>
                    <a:pt x="3904" y="1486"/>
                  </a:cubicBezTo>
                  <a:cubicBezTo>
                    <a:pt x="4292" y="1075"/>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2462098" y="1488282"/>
              <a:ext cx="134163" cy="96865"/>
            </a:xfrm>
            <a:custGeom>
              <a:avLst/>
              <a:gdLst/>
              <a:ahLst/>
              <a:cxnLst/>
              <a:rect l="l" t="t" r="r" b="b"/>
              <a:pathLst>
                <a:path w="5000" h="3610" extrusionOk="0">
                  <a:moveTo>
                    <a:pt x="4999" y="1"/>
                  </a:moveTo>
                  <a:cubicBezTo>
                    <a:pt x="4497" y="1"/>
                    <a:pt x="4041" y="138"/>
                    <a:pt x="3607" y="320"/>
                  </a:cubicBezTo>
                  <a:cubicBezTo>
                    <a:pt x="3151" y="503"/>
                    <a:pt x="2740" y="754"/>
                    <a:pt x="2306" y="1051"/>
                  </a:cubicBezTo>
                  <a:cubicBezTo>
                    <a:pt x="1895" y="1347"/>
                    <a:pt x="1484" y="1713"/>
                    <a:pt x="1096" y="2123"/>
                  </a:cubicBezTo>
                  <a:cubicBezTo>
                    <a:pt x="708" y="2534"/>
                    <a:pt x="343" y="2991"/>
                    <a:pt x="1" y="3607"/>
                  </a:cubicBezTo>
                  <a:cubicBezTo>
                    <a:pt x="36" y="3609"/>
                    <a:pt x="71" y="3610"/>
                    <a:pt x="106" y="3610"/>
                  </a:cubicBezTo>
                  <a:cubicBezTo>
                    <a:pt x="547" y="3610"/>
                    <a:pt x="970" y="3480"/>
                    <a:pt x="1393" y="3310"/>
                  </a:cubicBezTo>
                  <a:cubicBezTo>
                    <a:pt x="1827" y="3128"/>
                    <a:pt x="2260" y="2877"/>
                    <a:pt x="2671" y="2580"/>
                  </a:cubicBezTo>
                  <a:cubicBezTo>
                    <a:pt x="3105" y="2260"/>
                    <a:pt x="3493" y="1918"/>
                    <a:pt x="3881" y="1507"/>
                  </a:cubicBezTo>
                  <a:cubicBezTo>
                    <a:pt x="4269" y="1096"/>
                    <a:pt x="4657" y="617"/>
                    <a:pt x="4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2513563" y="1910201"/>
              <a:ext cx="134136" cy="96865"/>
            </a:xfrm>
            <a:custGeom>
              <a:avLst/>
              <a:gdLst/>
              <a:ahLst/>
              <a:cxnLst/>
              <a:rect l="l" t="t" r="r" b="b"/>
              <a:pathLst>
                <a:path w="4999" h="3610" extrusionOk="0">
                  <a:moveTo>
                    <a:pt x="4894" y="1"/>
                  </a:moveTo>
                  <a:cubicBezTo>
                    <a:pt x="4452" y="1"/>
                    <a:pt x="4029" y="131"/>
                    <a:pt x="3606" y="300"/>
                  </a:cubicBezTo>
                  <a:cubicBezTo>
                    <a:pt x="3173" y="483"/>
                    <a:pt x="2739" y="734"/>
                    <a:pt x="2328" y="1030"/>
                  </a:cubicBezTo>
                  <a:cubicBezTo>
                    <a:pt x="1895" y="1327"/>
                    <a:pt x="1507" y="1692"/>
                    <a:pt x="1118" y="2103"/>
                  </a:cubicBezTo>
                  <a:cubicBezTo>
                    <a:pt x="730" y="2514"/>
                    <a:pt x="342" y="2971"/>
                    <a:pt x="0" y="3610"/>
                  </a:cubicBezTo>
                  <a:cubicBezTo>
                    <a:pt x="502" y="3610"/>
                    <a:pt x="959" y="3473"/>
                    <a:pt x="1392" y="3290"/>
                  </a:cubicBezTo>
                  <a:cubicBezTo>
                    <a:pt x="1849" y="3108"/>
                    <a:pt x="2260" y="2857"/>
                    <a:pt x="2693" y="2560"/>
                  </a:cubicBezTo>
                  <a:cubicBezTo>
                    <a:pt x="3104" y="2263"/>
                    <a:pt x="3515" y="1898"/>
                    <a:pt x="3903" y="1487"/>
                  </a:cubicBezTo>
                  <a:cubicBezTo>
                    <a:pt x="4291" y="1076"/>
                    <a:pt x="4656" y="620"/>
                    <a:pt x="4999" y="3"/>
                  </a:cubicBezTo>
                  <a:cubicBezTo>
                    <a:pt x="4964" y="2"/>
                    <a:pt x="4929" y="1"/>
                    <a:pt x="4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2312666" y="2171740"/>
              <a:ext cx="134163" cy="96919"/>
            </a:xfrm>
            <a:custGeom>
              <a:avLst/>
              <a:gdLst/>
              <a:ahLst/>
              <a:cxnLst/>
              <a:rect l="l" t="t" r="r" b="b"/>
              <a:pathLst>
                <a:path w="5000" h="3612" extrusionOk="0">
                  <a:moveTo>
                    <a:pt x="4894" y="0"/>
                  </a:moveTo>
                  <a:cubicBezTo>
                    <a:pt x="4453" y="0"/>
                    <a:pt x="4030" y="130"/>
                    <a:pt x="3607" y="299"/>
                  </a:cubicBezTo>
                  <a:cubicBezTo>
                    <a:pt x="3173" y="505"/>
                    <a:pt x="2739" y="756"/>
                    <a:pt x="2329" y="1053"/>
                  </a:cubicBezTo>
                  <a:cubicBezTo>
                    <a:pt x="1895" y="1349"/>
                    <a:pt x="1507" y="1692"/>
                    <a:pt x="1119" y="2103"/>
                  </a:cubicBezTo>
                  <a:cubicBezTo>
                    <a:pt x="731" y="2536"/>
                    <a:pt x="343" y="2993"/>
                    <a:pt x="0" y="3609"/>
                  </a:cubicBezTo>
                  <a:cubicBezTo>
                    <a:pt x="37" y="3611"/>
                    <a:pt x="74" y="3612"/>
                    <a:pt x="110" y="3612"/>
                  </a:cubicBezTo>
                  <a:cubicBezTo>
                    <a:pt x="569" y="3612"/>
                    <a:pt x="991" y="3482"/>
                    <a:pt x="1393" y="3312"/>
                  </a:cubicBezTo>
                  <a:cubicBezTo>
                    <a:pt x="1849" y="3107"/>
                    <a:pt x="2260" y="2879"/>
                    <a:pt x="2694" y="2559"/>
                  </a:cubicBezTo>
                  <a:cubicBezTo>
                    <a:pt x="3105" y="2262"/>
                    <a:pt x="3515" y="1920"/>
                    <a:pt x="3903" y="1509"/>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6"/>
          <p:cNvGrpSpPr/>
          <p:nvPr/>
        </p:nvGrpSpPr>
        <p:grpSpPr>
          <a:xfrm rot="-2700000">
            <a:off x="8141794" y="1861397"/>
            <a:ext cx="1179014" cy="1081314"/>
            <a:chOff x="197194" y="4062165"/>
            <a:chExt cx="1179025" cy="1081325"/>
          </a:xfrm>
        </p:grpSpPr>
        <p:sp>
          <p:nvSpPr>
            <p:cNvPr id="268" name="Google Shape;268;p6"/>
            <p:cNvSpPr/>
            <p:nvPr/>
          </p:nvSpPr>
          <p:spPr>
            <a:xfrm>
              <a:off x="197194" y="4062165"/>
              <a:ext cx="1006916" cy="1081323"/>
            </a:xfrm>
            <a:custGeom>
              <a:avLst/>
              <a:gdLst/>
              <a:ahLst/>
              <a:cxnLst/>
              <a:rect l="l" t="t" r="r" b="b"/>
              <a:pathLst>
                <a:path w="37526" h="40299" extrusionOk="0">
                  <a:moveTo>
                    <a:pt x="33087" y="1"/>
                  </a:moveTo>
                  <a:cubicBezTo>
                    <a:pt x="32786" y="1"/>
                    <a:pt x="32485" y="5"/>
                    <a:pt x="32184" y="12"/>
                  </a:cubicBezTo>
                  <a:cubicBezTo>
                    <a:pt x="31637" y="12"/>
                    <a:pt x="31089" y="58"/>
                    <a:pt x="30632" y="355"/>
                  </a:cubicBezTo>
                  <a:cubicBezTo>
                    <a:pt x="30107" y="720"/>
                    <a:pt x="29879" y="1336"/>
                    <a:pt x="29696" y="1884"/>
                  </a:cubicBezTo>
                  <a:cubicBezTo>
                    <a:pt x="29057" y="3915"/>
                    <a:pt x="28715" y="6038"/>
                    <a:pt x="28692" y="8161"/>
                  </a:cubicBezTo>
                  <a:cubicBezTo>
                    <a:pt x="28692" y="8503"/>
                    <a:pt x="28692" y="8869"/>
                    <a:pt x="28692" y="9211"/>
                  </a:cubicBezTo>
                  <a:cubicBezTo>
                    <a:pt x="28692" y="11356"/>
                    <a:pt x="28715" y="13548"/>
                    <a:pt x="27368" y="15077"/>
                  </a:cubicBezTo>
                  <a:cubicBezTo>
                    <a:pt x="26090" y="16469"/>
                    <a:pt x="24081" y="16766"/>
                    <a:pt x="22141" y="17063"/>
                  </a:cubicBezTo>
                  <a:cubicBezTo>
                    <a:pt x="21730" y="17131"/>
                    <a:pt x="21297" y="17177"/>
                    <a:pt x="20886" y="17268"/>
                  </a:cubicBezTo>
                  <a:cubicBezTo>
                    <a:pt x="18603" y="17679"/>
                    <a:pt x="16366" y="18546"/>
                    <a:pt x="14404" y="19779"/>
                  </a:cubicBezTo>
                  <a:cubicBezTo>
                    <a:pt x="13513" y="20350"/>
                    <a:pt x="12418" y="21149"/>
                    <a:pt x="11801" y="22335"/>
                  </a:cubicBezTo>
                  <a:cubicBezTo>
                    <a:pt x="11048" y="23796"/>
                    <a:pt x="11208" y="25462"/>
                    <a:pt x="11368" y="27083"/>
                  </a:cubicBezTo>
                  <a:cubicBezTo>
                    <a:pt x="11459" y="28019"/>
                    <a:pt x="11573" y="28978"/>
                    <a:pt x="11482" y="29891"/>
                  </a:cubicBezTo>
                  <a:cubicBezTo>
                    <a:pt x="11208" y="32972"/>
                    <a:pt x="8583" y="35711"/>
                    <a:pt x="5524" y="36145"/>
                  </a:cubicBezTo>
                  <a:cubicBezTo>
                    <a:pt x="5159" y="36190"/>
                    <a:pt x="4794" y="36213"/>
                    <a:pt x="4429" y="36236"/>
                  </a:cubicBezTo>
                  <a:cubicBezTo>
                    <a:pt x="3310" y="36327"/>
                    <a:pt x="2146" y="36396"/>
                    <a:pt x="1279" y="37149"/>
                  </a:cubicBezTo>
                  <a:cubicBezTo>
                    <a:pt x="366" y="37925"/>
                    <a:pt x="138" y="39112"/>
                    <a:pt x="1" y="40299"/>
                  </a:cubicBezTo>
                  <a:lnTo>
                    <a:pt x="389" y="40299"/>
                  </a:lnTo>
                  <a:cubicBezTo>
                    <a:pt x="526" y="39203"/>
                    <a:pt x="731" y="38108"/>
                    <a:pt x="1530" y="37423"/>
                  </a:cubicBezTo>
                  <a:cubicBezTo>
                    <a:pt x="2306" y="36784"/>
                    <a:pt x="3333" y="36693"/>
                    <a:pt x="4452" y="36624"/>
                  </a:cubicBezTo>
                  <a:cubicBezTo>
                    <a:pt x="4817" y="36601"/>
                    <a:pt x="5205" y="36578"/>
                    <a:pt x="5593" y="36510"/>
                  </a:cubicBezTo>
                  <a:cubicBezTo>
                    <a:pt x="8811" y="36076"/>
                    <a:pt x="11573" y="33177"/>
                    <a:pt x="11870" y="29936"/>
                  </a:cubicBezTo>
                  <a:cubicBezTo>
                    <a:pt x="11938" y="28978"/>
                    <a:pt x="11847" y="27996"/>
                    <a:pt x="11756" y="27037"/>
                  </a:cubicBezTo>
                  <a:cubicBezTo>
                    <a:pt x="11596" y="25417"/>
                    <a:pt x="11436" y="23888"/>
                    <a:pt x="12144" y="22518"/>
                  </a:cubicBezTo>
                  <a:cubicBezTo>
                    <a:pt x="12714" y="21400"/>
                    <a:pt x="13764" y="20646"/>
                    <a:pt x="14609" y="20121"/>
                  </a:cubicBezTo>
                  <a:cubicBezTo>
                    <a:pt x="16526" y="18889"/>
                    <a:pt x="18718" y="18044"/>
                    <a:pt x="20954" y="17633"/>
                  </a:cubicBezTo>
                  <a:cubicBezTo>
                    <a:pt x="21365" y="17565"/>
                    <a:pt x="21776" y="17496"/>
                    <a:pt x="22210" y="17428"/>
                  </a:cubicBezTo>
                  <a:cubicBezTo>
                    <a:pt x="24218" y="17131"/>
                    <a:pt x="26296" y="16812"/>
                    <a:pt x="27642" y="15328"/>
                  </a:cubicBezTo>
                  <a:cubicBezTo>
                    <a:pt x="29103" y="13707"/>
                    <a:pt x="29080" y="11425"/>
                    <a:pt x="29080" y="9211"/>
                  </a:cubicBezTo>
                  <a:cubicBezTo>
                    <a:pt x="29080" y="8869"/>
                    <a:pt x="29080" y="8503"/>
                    <a:pt x="29080" y="8161"/>
                  </a:cubicBezTo>
                  <a:cubicBezTo>
                    <a:pt x="29103" y="6061"/>
                    <a:pt x="29445" y="4007"/>
                    <a:pt x="30062" y="1998"/>
                  </a:cubicBezTo>
                  <a:cubicBezTo>
                    <a:pt x="30221" y="1519"/>
                    <a:pt x="30427" y="971"/>
                    <a:pt x="30861" y="674"/>
                  </a:cubicBezTo>
                  <a:cubicBezTo>
                    <a:pt x="31226" y="423"/>
                    <a:pt x="31682" y="400"/>
                    <a:pt x="32184" y="378"/>
                  </a:cubicBezTo>
                  <a:cubicBezTo>
                    <a:pt x="32395" y="375"/>
                    <a:pt x="32605" y="373"/>
                    <a:pt x="32816" y="373"/>
                  </a:cubicBezTo>
                  <a:cubicBezTo>
                    <a:pt x="34368" y="373"/>
                    <a:pt x="35933" y="450"/>
                    <a:pt x="37480" y="651"/>
                  </a:cubicBezTo>
                  <a:lnTo>
                    <a:pt x="37526" y="263"/>
                  </a:lnTo>
                  <a:cubicBezTo>
                    <a:pt x="36046" y="93"/>
                    <a:pt x="34567" y="1"/>
                    <a:pt x="330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312334" y="4141805"/>
              <a:ext cx="977535" cy="1001684"/>
            </a:xfrm>
            <a:custGeom>
              <a:avLst/>
              <a:gdLst/>
              <a:ahLst/>
              <a:cxnLst/>
              <a:rect l="l" t="t" r="r" b="b"/>
              <a:pathLst>
                <a:path w="36431" h="37331" extrusionOk="0">
                  <a:moveTo>
                    <a:pt x="32007" y="0"/>
                  </a:moveTo>
                  <a:cubicBezTo>
                    <a:pt x="31707" y="0"/>
                    <a:pt x="31409" y="4"/>
                    <a:pt x="31112" y="12"/>
                  </a:cubicBezTo>
                  <a:cubicBezTo>
                    <a:pt x="30564" y="12"/>
                    <a:pt x="30016" y="57"/>
                    <a:pt x="29560" y="354"/>
                  </a:cubicBezTo>
                  <a:cubicBezTo>
                    <a:pt x="29035" y="719"/>
                    <a:pt x="28806" y="1335"/>
                    <a:pt x="28624" y="1883"/>
                  </a:cubicBezTo>
                  <a:cubicBezTo>
                    <a:pt x="27985" y="3915"/>
                    <a:pt x="27642" y="6037"/>
                    <a:pt x="27620" y="8160"/>
                  </a:cubicBezTo>
                  <a:cubicBezTo>
                    <a:pt x="27620" y="8503"/>
                    <a:pt x="27620" y="8868"/>
                    <a:pt x="27620" y="9210"/>
                  </a:cubicBezTo>
                  <a:cubicBezTo>
                    <a:pt x="27620" y="11356"/>
                    <a:pt x="27642" y="13570"/>
                    <a:pt x="26273" y="15076"/>
                  </a:cubicBezTo>
                  <a:cubicBezTo>
                    <a:pt x="25017" y="16469"/>
                    <a:pt x="23009" y="16765"/>
                    <a:pt x="21069" y="17062"/>
                  </a:cubicBezTo>
                  <a:cubicBezTo>
                    <a:pt x="20635" y="17131"/>
                    <a:pt x="20224" y="17176"/>
                    <a:pt x="19813" y="17267"/>
                  </a:cubicBezTo>
                  <a:cubicBezTo>
                    <a:pt x="17531" y="17678"/>
                    <a:pt x="15271" y="18546"/>
                    <a:pt x="13308" y="19801"/>
                  </a:cubicBezTo>
                  <a:cubicBezTo>
                    <a:pt x="12441" y="20349"/>
                    <a:pt x="11345" y="21148"/>
                    <a:pt x="10729" y="22335"/>
                  </a:cubicBezTo>
                  <a:cubicBezTo>
                    <a:pt x="9976" y="23796"/>
                    <a:pt x="10135" y="25462"/>
                    <a:pt x="10295" y="27082"/>
                  </a:cubicBezTo>
                  <a:cubicBezTo>
                    <a:pt x="10386" y="28018"/>
                    <a:pt x="10478" y="28977"/>
                    <a:pt x="10409" y="29890"/>
                  </a:cubicBezTo>
                  <a:cubicBezTo>
                    <a:pt x="10113" y="32971"/>
                    <a:pt x="7510" y="35710"/>
                    <a:pt x="4452" y="36144"/>
                  </a:cubicBezTo>
                  <a:cubicBezTo>
                    <a:pt x="4087" y="36190"/>
                    <a:pt x="3721" y="36212"/>
                    <a:pt x="3333" y="36235"/>
                  </a:cubicBezTo>
                  <a:cubicBezTo>
                    <a:pt x="2215" y="36327"/>
                    <a:pt x="1074" y="36395"/>
                    <a:pt x="206" y="37148"/>
                  </a:cubicBezTo>
                  <a:cubicBezTo>
                    <a:pt x="138" y="37217"/>
                    <a:pt x="69" y="37285"/>
                    <a:pt x="1" y="37331"/>
                  </a:cubicBezTo>
                  <a:lnTo>
                    <a:pt x="572" y="37331"/>
                  </a:lnTo>
                  <a:cubicBezTo>
                    <a:pt x="1325" y="36783"/>
                    <a:pt x="2329" y="36692"/>
                    <a:pt x="3379" y="36623"/>
                  </a:cubicBezTo>
                  <a:cubicBezTo>
                    <a:pt x="3744" y="36600"/>
                    <a:pt x="4132" y="36578"/>
                    <a:pt x="4497" y="36532"/>
                  </a:cubicBezTo>
                  <a:cubicBezTo>
                    <a:pt x="7739" y="36076"/>
                    <a:pt x="10478" y="33177"/>
                    <a:pt x="10774" y="29936"/>
                  </a:cubicBezTo>
                  <a:cubicBezTo>
                    <a:pt x="10866" y="28977"/>
                    <a:pt x="10774" y="27995"/>
                    <a:pt x="10683" y="27037"/>
                  </a:cubicBezTo>
                  <a:cubicBezTo>
                    <a:pt x="10523" y="25416"/>
                    <a:pt x="10364" y="23887"/>
                    <a:pt x="11071" y="22517"/>
                  </a:cubicBezTo>
                  <a:cubicBezTo>
                    <a:pt x="11505" y="21650"/>
                    <a:pt x="12258" y="20920"/>
                    <a:pt x="13513" y="20121"/>
                  </a:cubicBezTo>
                  <a:cubicBezTo>
                    <a:pt x="15454" y="18888"/>
                    <a:pt x="17645" y="18044"/>
                    <a:pt x="19882" y="17633"/>
                  </a:cubicBezTo>
                  <a:cubicBezTo>
                    <a:pt x="20293" y="17564"/>
                    <a:pt x="20703" y="17496"/>
                    <a:pt x="21114" y="17427"/>
                  </a:cubicBezTo>
                  <a:cubicBezTo>
                    <a:pt x="23123" y="17131"/>
                    <a:pt x="25223" y="16834"/>
                    <a:pt x="26570" y="15327"/>
                  </a:cubicBezTo>
                  <a:cubicBezTo>
                    <a:pt x="28008" y="13707"/>
                    <a:pt x="28008" y="11424"/>
                    <a:pt x="27985" y="9210"/>
                  </a:cubicBezTo>
                  <a:cubicBezTo>
                    <a:pt x="27985" y="8868"/>
                    <a:pt x="27985" y="8503"/>
                    <a:pt x="27985" y="8160"/>
                  </a:cubicBezTo>
                  <a:cubicBezTo>
                    <a:pt x="28030" y="6083"/>
                    <a:pt x="28350" y="4006"/>
                    <a:pt x="28989" y="1997"/>
                  </a:cubicBezTo>
                  <a:cubicBezTo>
                    <a:pt x="29149" y="1518"/>
                    <a:pt x="29354" y="970"/>
                    <a:pt x="29765" y="674"/>
                  </a:cubicBezTo>
                  <a:cubicBezTo>
                    <a:pt x="30130" y="422"/>
                    <a:pt x="30610" y="400"/>
                    <a:pt x="31112" y="377"/>
                  </a:cubicBezTo>
                  <a:cubicBezTo>
                    <a:pt x="31322" y="374"/>
                    <a:pt x="31533" y="373"/>
                    <a:pt x="31743" y="373"/>
                  </a:cubicBezTo>
                  <a:cubicBezTo>
                    <a:pt x="33295" y="373"/>
                    <a:pt x="34857" y="450"/>
                    <a:pt x="36384" y="651"/>
                  </a:cubicBezTo>
                  <a:lnTo>
                    <a:pt x="36430" y="263"/>
                  </a:lnTo>
                  <a:cubicBezTo>
                    <a:pt x="34970" y="92"/>
                    <a:pt x="33478" y="0"/>
                    <a:pt x="32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616135" y="4221417"/>
              <a:ext cx="760084" cy="922072"/>
            </a:xfrm>
            <a:custGeom>
              <a:avLst/>
              <a:gdLst/>
              <a:ahLst/>
              <a:cxnLst/>
              <a:rect l="l" t="t" r="r" b="b"/>
              <a:pathLst>
                <a:path w="28327" h="34364" extrusionOk="0">
                  <a:moveTo>
                    <a:pt x="23890" y="0"/>
                  </a:moveTo>
                  <a:cubicBezTo>
                    <a:pt x="23588" y="0"/>
                    <a:pt x="23286" y="4"/>
                    <a:pt x="22985" y="12"/>
                  </a:cubicBezTo>
                  <a:cubicBezTo>
                    <a:pt x="22460" y="12"/>
                    <a:pt x="21890" y="58"/>
                    <a:pt x="21456" y="354"/>
                  </a:cubicBezTo>
                  <a:cubicBezTo>
                    <a:pt x="20931" y="719"/>
                    <a:pt x="20703" y="1336"/>
                    <a:pt x="20520" y="1884"/>
                  </a:cubicBezTo>
                  <a:cubicBezTo>
                    <a:pt x="19881" y="3915"/>
                    <a:pt x="19539" y="6038"/>
                    <a:pt x="19516" y="8161"/>
                  </a:cubicBezTo>
                  <a:cubicBezTo>
                    <a:pt x="19493" y="8503"/>
                    <a:pt x="19493" y="8868"/>
                    <a:pt x="19493" y="9210"/>
                  </a:cubicBezTo>
                  <a:cubicBezTo>
                    <a:pt x="19516" y="11356"/>
                    <a:pt x="19516" y="13570"/>
                    <a:pt x="18169" y="15077"/>
                  </a:cubicBezTo>
                  <a:cubicBezTo>
                    <a:pt x="16914" y="16469"/>
                    <a:pt x="14905" y="16766"/>
                    <a:pt x="12965" y="17062"/>
                  </a:cubicBezTo>
                  <a:cubicBezTo>
                    <a:pt x="12531" y="17131"/>
                    <a:pt x="12120" y="17199"/>
                    <a:pt x="11710" y="17268"/>
                  </a:cubicBezTo>
                  <a:cubicBezTo>
                    <a:pt x="9427" y="17679"/>
                    <a:pt x="7167" y="18546"/>
                    <a:pt x="5204" y="19801"/>
                  </a:cubicBezTo>
                  <a:cubicBezTo>
                    <a:pt x="4314" y="20349"/>
                    <a:pt x="3219" y="21148"/>
                    <a:pt x="2625" y="22335"/>
                  </a:cubicBezTo>
                  <a:cubicBezTo>
                    <a:pt x="1872" y="23819"/>
                    <a:pt x="2032" y="25485"/>
                    <a:pt x="2191" y="27083"/>
                  </a:cubicBezTo>
                  <a:cubicBezTo>
                    <a:pt x="2283" y="28018"/>
                    <a:pt x="2374" y="28977"/>
                    <a:pt x="2283" y="29890"/>
                  </a:cubicBezTo>
                  <a:cubicBezTo>
                    <a:pt x="2146" y="31602"/>
                    <a:pt x="1256" y="33200"/>
                    <a:pt x="0" y="34364"/>
                  </a:cubicBezTo>
                  <a:lnTo>
                    <a:pt x="525" y="34364"/>
                  </a:lnTo>
                  <a:cubicBezTo>
                    <a:pt x="1712" y="33177"/>
                    <a:pt x="2511" y="31602"/>
                    <a:pt x="2671" y="29936"/>
                  </a:cubicBezTo>
                  <a:cubicBezTo>
                    <a:pt x="2762" y="28977"/>
                    <a:pt x="2671" y="27996"/>
                    <a:pt x="2557" y="27060"/>
                  </a:cubicBezTo>
                  <a:cubicBezTo>
                    <a:pt x="2397" y="25416"/>
                    <a:pt x="2260" y="23887"/>
                    <a:pt x="2945" y="22518"/>
                  </a:cubicBezTo>
                  <a:cubicBezTo>
                    <a:pt x="3515" y="21399"/>
                    <a:pt x="4565" y="20646"/>
                    <a:pt x="5410" y="20121"/>
                  </a:cubicBezTo>
                  <a:cubicBezTo>
                    <a:pt x="7327" y="18888"/>
                    <a:pt x="9541" y="18044"/>
                    <a:pt x="11778" y="17633"/>
                  </a:cubicBezTo>
                  <a:cubicBezTo>
                    <a:pt x="12166" y="17565"/>
                    <a:pt x="12600" y="17496"/>
                    <a:pt x="13011" y="17450"/>
                  </a:cubicBezTo>
                  <a:cubicBezTo>
                    <a:pt x="15019" y="17131"/>
                    <a:pt x="17096" y="16834"/>
                    <a:pt x="18443" y="15328"/>
                  </a:cubicBezTo>
                  <a:cubicBezTo>
                    <a:pt x="19904" y="13707"/>
                    <a:pt x="19904" y="11425"/>
                    <a:pt x="19881" y="9210"/>
                  </a:cubicBezTo>
                  <a:cubicBezTo>
                    <a:pt x="19881" y="8868"/>
                    <a:pt x="19881" y="8526"/>
                    <a:pt x="19881" y="8161"/>
                  </a:cubicBezTo>
                  <a:cubicBezTo>
                    <a:pt x="19904" y="6083"/>
                    <a:pt x="20246" y="4006"/>
                    <a:pt x="20885" y="1998"/>
                  </a:cubicBezTo>
                  <a:cubicBezTo>
                    <a:pt x="21045" y="1518"/>
                    <a:pt x="21228" y="971"/>
                    <a:pt x="21661" y="674"/>
                  </a:cubicBezTo>
                  <a:cubicBezTo>
                    <a:pt x="22027" y="423"/>
                    <a:pt x="22506" y="400"/>
                    <a:pt x="23008" y="377"/>
                  </a:cubicBezTo>
                  <a:cubicBezTo>
                    <a:pt x="23184" y="375"/>
                    <a:pt x="23360" y="374"/>
                    <a:pt x="23535" y="374"/>
                  </a:cubicBezTo>
                  <a:cubicBezTo>
                    <a:pt x="25117" y="374"/>
                    <a:pt x="26699" y="466"/>
                    <a:pt x="28281" y="651"/>
                  </a:cubicBezTo>
                  <a:lnTo>
                    <a:pt x="28326" y="263"/>
                  </a:lnTo>
                  <a:cubicBezTo>
                    <a:pt x="26866" y="92"/>
                    <a:pt x="25374" y="0"/>
                    <a:pt x="23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6"/>
          <p:cNvSpPr/>
          <p:nvPr/>
        </p:nvSpPr>
        <p:spPr>
          <a:xfrm>
            <a:off x="8082352" y="396621"/>
            <a:ext cx="808463" cy="662172"/>
          </a:xfrm>
          <a:custGeom>
            <a:avLst/>
            <a:gdLst/>
            <a:ahLst/>
            <a:cxnLst/>
            <a:rect l="l" t="t" r="r" b="b"/>
            <a:pathLst>
              <a:path w="30130" h="24678" extrusionOk="0">
                <a:moveTo>
                  <a:pt x="13808" y="1"/>
                </a:moveTo>
                <a:cubicBezTo>
                  <a:pt x="13167" y="1"/>
                  <a:pt x="12610" y="60"/>
                  <a:pt x="12166" y="174"/>
                </a:cubicBezTo>
                <a:cubicBezTo>
                  <a:pt x="7898" y="356"/>
                  <a:pt x="3812" y="2981"/>
                  <a:pt x="1918" y="6793"/>
                </a:cubicBezTo>
                <a:cubicBezTo>
                  <a:pt x="0" y="10605"/>
                  <a:pt x="343" y="15466"/>
                  <a:pt x="2762" y="18959"/>
                </a:cubicBezTo>
                <a:cubicBezTo>
                  <a:pt x="5438" y="22859"/>
                  <a:pt x="10196" y="24677"/>
                  <a:pt x="15004" y="24677"/>
                </a:cubicBezTo>
                <a:cubicBezTo>
                  <a:pt x="17005" y="24677"/>
                  <a:pt x="19014" y="24362"/>
                  <a:pt x="20885" y="23752"/>
                </a:cubicBezTo>
                <a:cubicBezTo>
                  <a:pt x="25108" y="22383"/>
                  <a:pt x="29239" y="19187"/>
                  <a:pt x="29673" y="14759"/>
                </a:cubicBezTo>
                <a:cubicBezTo>
                  <a:pt x="30130" y="10125"/>
                  <a:pt x="27048" y="5492"/>
                  <a:pt x="23122" y="2958"/>
                </a:cubicBezTo>
                <a:cubicBezTo>
                  <a:pt x="19936" y="876"/>
                  <a:pt x="16262" y="1"/>
                  <a:pt x="1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2"/>
        <p:cNvGrpSpPr/>
        <p:nvPr/>
      </p:nvGrpSpPr>
      <p:grpSpPr>
        <a:xfrm>
          <a:off x="0" y="0"/>
          <a:ext cx="0" cy="0"/>
          <a:chOff x="0" y="0"/>
          <a:chExt cx="0" cy="0"/>
        </a:xfrm>
      </p:grpSpPr>
      <p:grpSp>
        <p:nvGrpSpPr>
          <p:cNvPr id="273" name="Google Shape;273;p7"/>
          <p:cNvGrpSpPr/>
          <p:nvPr/>
        </p:nvGrpSpPr>
        <p:grpSpPr>
          <a:xfrm rot="5400000">
            <a:off x="6985516" y="761020"/>
            <a:ext cx="2735079" cy="1581886"/>
            <a:chOff x="2533259" y="2650"/>
            <a:chExt cx="1869500" cy="1081336"/>
          </a:xfrm>
        </p:grpSpPr>
        <p:sp>
          <p:nvSpPr>
            <p:cNvPr id="274" name="Google Shape;274;p7"/>
            <p:cNvSpPr/>
            <p:nvPr/>
          </p:nvSpPr>
          <p:spPr>
            <a:xfrm>
              <a:off x="2715048" y="2650"/>
              <a:ext cx="1687711" cy="896526"/>
            </a:xfrm>
            <a:custGeom>
              <a:avLst/>
              <a:gdLst/>
              <a:ahLst/>
              <a:cxnLst/>
              <a:rect l="l" t="t" r="r" b="b"/>
              <a:pathLst>
                <a:path w="66537" h="35345" extrusionOk="0">
                  <a:moveTo>
                    <a:pt x="1" y="0"/>
                  </a:moveTo>
                  <a:cubicBezTo>
                    <a:pt x="1553" y="2534"/>
                    <a:pt x="3904" y="4451"/>
                    <a:pt x="6848" y="5067"/>
                  </a:cubicBezTo>
                  <a:cubicBezTo>
                    <a:pt x="7702" y="5239"/>
                    <a:pt x="8564" y="5299"/>
                    <a:pt x="9429" y="5299"/>
                  </a:cubicBezTo>
                  <a:cubicBezTo>
                    <a:pt x="11417" y="5299"/>
                    <a:pt x="13427" y="4983"/>
                    <a:pt x="15422" y="4983"/>
                  </a:cubicBezTo>
                  <a:cubicBezTo>
                    <a:pt x="15668" y="4983"/>
                    <a:pt x="15915" y="4988"/>
                    <a:pt x="16161" y="4999"/>
                  </a:cubicBezTo>
                  <a:cubicBezTo>
                    <a:pt x="19265" y="5113"/>
                    <a:pt x="22780" y="6756"/>
                    <a:pt x="23260" y="9838"/>
                  </a:cubicBezTo>
                  <a:cubicBezTo>
                    <a:pt x="23488" y="11344"/>
                    <a:pt x="22894" y="12851"/>
                    <a:pt x="22324" y="14289"/>
                  </a:cubicBezTo>
                  <a:cubicBezTo>
                    <a:pt x="21046" y="17370"/>
                    <a:pt x="19699" y="20497"/>
                    <a:pt x="19334" y="23807"/>
                  </a:cubicBezTo>
                  <a:cubicBezTo>
                    <a:pt x="18968" y="27116"/>
                    <a:pt x="19745" y="30746"/>
                    <a:pt x="22164" y="33051"/>
                  </a:cubicBezTo>
                  <a:cubicBezTo>
                    <a:pt x="23818" y="34607"/>
                    <a:pt x="26074" y="35345"/>
                    <a:pt x="28351" y="35345"/>
                  </a:cubicBezTo>
                  <a:cubicBezTo>
                    <a:pt x="29783" y="35345"/>
                    <a:pt x="31223" y="35053"/>
                    <a:pt x="32527" y="34489"/>
                  </a:cubicBezTo>
                  <a:cubicBezTo>
                    <a:pt x="35928" y="33005"/>
                    <a:pt x="38438" y="29947"/>
                    <a:pt x="39922" y="26569"/>
                  </a:cubicBezTo>
                  <a:cubicBezTo>
                    <a:pt x="41018" y="24012"/>
                    <a:pt x="41611" y="21250"/>
                    <a:pt x="43026" y="18876"/>
                  </a:cubicBezTo>
                  <a:cubicBezTo>
                    <a:pt x="45446" y="14768"/>
                    <a:pt x="49942" y="12348"/>
                    <a:pt x="54439" y="10728"/>
                  </a:cubicBezTo>
                  <a:cubicBezTo>
                    <a:pt x="57977" y="9472"/>
                    <a:pt x="61903" y="8400"/>
                    <a:pt x="64231" y="5432"/>
                  </a:cubicBezTo>
                  <a:cubicBezTo>
                    <a:pt x="65441" y="3880"/>
                    <a:pt x="66080" y="1940"/>
                    <a:pt x="66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2533259" y="37781"/>
              <a:ext cx="1766444" cy="1046205"/>
            </a:xfrm>
            <a:custGeom>
              <a:avLst/>
              <a:gdLst/>
              <a:ahLst/>
              <a:cxnLst/>
              <a:rect l="l" t="t" r="r" b="b"/>
              <a:pathLst>
                <a:path w="69641" h="41246" extrusionOk="0">
                  <a:moveTo>
                    <a:pt x="1" y="0"/>
                  </a:moveTo>
                  <a:cubicBezTo>
                    <a:pt x="297" y="2146"/>
                    <a:pt x="1050" y="4268"/>
                    <a:pt x="2215" y="6072"/>
                  </a:cubicBezTo>
                  <a:cubicBezTo>
                    <a:pt x="3904" y="8674"/>
                    <a:pt x="6323" y="10408"/>
                    <a:pt x="9039" y="10956"/>
                  </a:cubicBezTo>
                  <a:cubicBezTo>
                    <a:pt x="9916" y="11127"/>
                    <a:pt x="10802" y="11188"/>
                    <a:pt x="11687" y="11188"/>
                  </a:cubicBezTo>
                  <a:cubicBezTo>
                    <a:pt x="12692" y="11188"/>
                    <a:pt x="13694" y="11110"/>
                    <a:pt x="14677" y="11025"/>
                  </a:cubicBezTo>
                  <a:cubicBezTo>
                    <a:pt x="15665" y="10950"/>
                    <a:pt x="16683" y="10876"/>
                    <a:pt x="17694" y="10876"/>
                  </a:cubicBezTo>
                  <a:cubicBezTo>
                    <a:pt x="17922" y="10876"/>
                    <a:pt x="18149" y="10879"/>
                    <a:pt x="18375" y="10888"/>
                  </a:cubicBezTo>
                  <a:cubicBezTo>
                    <a:pt x="21479" y="11025"/>
                    <a:pt x="24857" y="12668"/>
                    <a:pt x="25291" y="15567"/>
                  </a:cubicBezTo>
                  <a:cubicBezTo>
                    <a:pt x="25496" y="16982"/>
                    <a:pt x="24994" y="18374"/>
                    <a:pt x="24355" y="19904"/>
                  </a:cubicBezTo>
                  <a:lnTo>
                    <a:pt x="24127" y="20474"/>
                  </a:lnTo>
                  <a:cubicBezTo>
                    <a:pt x="22940" y="23373"/>
                    <a:pt x="21707" y="26340"/>
                    <a:pt x="21365" y="29490"/>
                  </a:cubicBezTo>
                  <a:cubicBezTo>
                    <a:pt x="20954" y="33279"/>
                    <a:pt x="22027" y="36794"/>
                    <a:pt x="24264" y="38894"/>
                  </a:cubicBezTo>
                  <a:cubicBezTo>
                    <a:pt x="25884" y="40424"/>
                    <a:pt x="28190" y="41245"/>
                    <a:pt x="30609" y="41245"/>
                  </a:cubicBezTo>
                  <a:cubicBezTo>
                    <a:pt x="32024" y="41245"/>
                    <a:pt x="33485" y="40949"/>
                    <a:pt x="34832" y="40355"/>
                  </a:cubicBezTo>
                  <a:cubicBezTo>
                    <a:pt x="38005" y="38986"/>
                    <a:pt x="40652" y="36132"/>
                    <a:pt x="42319" y="32343"/>
                  </a:cubicBezTo>
                  <a:cubicBezTo>
                    <a:pt x="42729" y="31362"/>
                    <a:pt x="43095" y="30335"/>
                    <a:pt x="43437" y="29330"/>
                  </a:cubicBezTo>
                  <a:cubicBezTo>
                    <a:pt x="43985" y="27756"/>
                    <a:pt x="44556" y="26112"/>
                    <a:pt x="45400" y="24674"/>
                  </a:cubicBezTo>
                  <a:cubicBezTo>
                    <a:pt x="47409" y="21273"/>
                    <a:pt x="51106" y="18648"/>
                    <a:pt x="56721" y="16617"/>
                  </a:cubicBezTo>
                  <a:cubicBezTo>
                    <a:pt x="57132" y="16480"/>
                    <a:pt x="57589" y="16320"/>
                    <a:pt x="58022" y="16160"/>
                  </a:cubicBezTo>
                  <a:cubicBezTo>
                    <a:pt x="61218" y="15065"/>
                    <a:pt x="64505" y="13901"/>
                    <a:pt x="66582" y="11253"/>
                  </a:cubicBezTo>
                  <a:cubicBezTo>
                    <a:pt x="68020" y="9427"/>
                    <a:pt x="68636" y="7144"/>
                    <a:pt x="69024" y="5341"/>
                  </a:cubicBezTo>
                  <a:cubicBezTo>
                    <a:pt x="69367" y="3675"/>
                    <a:pt x="69595" y="1849"/>
                    <a:pt x="69641" y="0"/>
                  </a:cubicBezTo>
                  <a:lnTo>
                    <a:pt x="69275" y="0"/>
                  </a:lnTo>
                  <a:cubicBezTo>
                    <a:pt x="69207" y="1826"/>
                    <a:pt x="69001" y="3606"/>
                    <a:pt x="68659" y="5250"/>
                  </a:cubicBezTo>
                  <a:cubicBezTo>
                    <a:pt x="68294" y="7007"/>
                    <a:pt x="67678" y="9267"/>
                    <a:pt x="66285" y="11025"/>
                  </a:cubicBezTo>
                  <a:cubicBezTo>
                    <a:pt x="64277" y="13581"/>
                    <a:pt x="61035" y="14722"/>
                    <a:pt x="57885" y="15818"/>
                  </a:cubicBezTo>
                  <a:cubicBezTo>
                    <a:pt x="57452" y="15955"/>
                    <a:pt x="57018" y="16115"/>
                    <a:pt x="56584" y="16274"/>
                  </a:cubicBezTo>
                  <a:cubicBezTo>
                    <a:pt x="50901" y="18306"/>
                    <a:pt x="47135" y="20999"/>
                    <a:pt x="45080" y="24469"/>
                  </a:cubicBezTo>
                  <a:cubicBezTo>
                    <a:pt x="44190" y="25952"/>
                    <a:pt x="43620" y="27619"/>
                    <a:pt x="43072" y="29216"/>
                  </a:cubicBezTo>
                  <a:cubicBezTo>
                    <a:pt x="42729" y="30198"/>
                    <a:pt x="42387" y="31225"/>
                    <a:pt x="41953" y="32184"/>
                  </a:cubicBezTo>
                  <a:cubicBezTo>
                    <a:pt x="40356" y="35881"/>
                    <a:pt x="37776" y="38666"/>
                    <a:pt x="34672" y="40013"/>
                  </a:cubicBezTo>
                  <a:cubicBezTo>
                    <a:pt x="33363" y="40586"/>
                    <a:pt x="31958" y="40864"/>
                    <a:pt x="30582" y="40864"/>
                  </a:cubicBezTo>
                  <a:cubicBezTo>
                    <a:pt x="28286" y="40864"/>
                    <a:pt x="26070" y="40090"/>
                    <a:pt x="24515" y="38620"/>
                  </a:cubicBezTo>
                  <a:cubicBezTo>
                    <a:pt x="22369" y="36589"/>
                    <a:pt x="21342" y="33188"/>
                    <a:pt x="21753" y="29536"/>
                  </a:cubicBezTo>
                  <a:cubicBezTo>
                    <a:pt x="22095" y="26454"/>
                    <a:pt x="23305" y="23487"/>
                    <a:pt x="24492" y="20634"/>
                  </a:cubicBezTo>
                  <a:lnTo>
                    <a:pt x="24720" y="20063"/>
                  </a:lnTo>
                  <a:cubicBezTo>
                    <a:pt x="25337" y="18534"/>
                    <a:pt x="25884" y="17028"/>
                    <a:pt x="25656" y="15498"/>
                  </a:cubicBezTo>
                  <a:cubicBezTo>
                    <a:pt x="25200" y="12394"/>
                    <a:pt x="21639" y="10637"/>
                    <a:pt x="18375" y="10500"/>
                  </a:cubicBezTo>
                  <a:cubicBezTo>
                    <a:pt x="18153" y="10491"/>
                    <a:pt x="17929" y="10488"/>
                    <a:pt x="17705" y="10488"/>
                  </a:cubicBezTo>
                  <a:cubicBezTo>
                    <a:pt x="16684" y="10488"/>
                    <a:pt x="15646" y="10566"/>
                    <a:pt x="14654" y="10659"/>
                  </a:cubicBezTo>
                  <a:cubicBezTo>
                    <a:pt x="13672" y="10732"/>
                    <a:pt x="12682" y="10811"/>
                    <a:pt x="11697" y="10811"/>
                  </a:cubicBezTo>
                  <a:cubicBezTo>
                    <a:pt x="10829" y="10811"/>
                    <a:pt x="9963" y="10750"/>
                    <a:pt x="9108" y="10568"/>
                  </a:cubicBezTo>
                  <a:cubicBezTo>
                    <a:pt x="6506" y="10043"/>
                    <a:pt x="4178" y="8377"/>
                    <a:pt x="2534" y="5866"/>
                  </a:cubicBezTo>
                  <a:cubicBezTo>
                    <a:pt x="1393" y="4109"/>
                    <a:pt x="662" y="2077"/>
                    <a:pt x="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7"/>
          <p:cNvSpPr/>
          <p:nvPr/>
        </p:nvSpPr>
        <p:spPr>
          <a:xfrm>
            <a:off x="85338" y="4864466"/>
            <a:ext cx="880750" cy="279031"/>
          </a:xfrm>
          <a:custGeom>
            <a:avLst/>
            <a:gdLst/>
            <a:ahLst/>
            <a:cxnLst/>
            <a:rect l="l" t="t" r="r" b="b"/>
            <a:pathLst>
              <a:path w="32824" h="10399" extrusionOk="0">
                <a:moveTo>
                  <a:pt x="24249" y="1"/>
                </a:moveTo>
                <a:cubicBezTo>
                  <a:pt x="19720" y="1"/>
                  <a:pt x="14355" y="1645"/>
                  <a:pt x="10797" y="2889"/>
                </a:cubicBezTo>
                <a:cubicBezTo>
                  <a:pt x="6300" y="4464"/>
                  <a:pt x="2694" y="7089"/>
                  <a:pt x="1" y="10399"/>
                </a:cubicBezTo>
                <a:lnTo>
                  <a:pt x="32709" y="10399"/>
                </a:lnTo>
                <a:cubicBezTo>
                  <a:pt x="32823" y="8961"/>
                  <a:pt x="32801" y="7523"/>
                  <a:pt x="32618" y="6108"/>
                </a:cubicBezTo>
                <a:cubicBezTo>
                  <a:pt x="32053" y="1465"/>
                  <a:pt x="28523" y="1"/>
                  <a:pt x="24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0" y="586726"/>
            <a:ext cx="580011" cy="1351419"/>
          </a:xfrm>
          <a:custGeom>
            <a:avLst/>
            <a:gdLst/>
            <a:ahLst/>
            <a:cxnLst/>
            <a:rect l="l" t="t" r="r" b="b"/>
            <a:pathLst>
              <a:path w="21616" h="50365" extrusionOk="0">
                <a:moveTo>
                  <a:pt x="0" y="1"/>
                </a:moveTo>
                <a:lnTo>
                  <a:pt x="0" y="37526"/>
                </a:lnTo>
                <a:cubicBezTo>
                  <a:pt x="433" y="37000"/>
                  <a:pt x="1071" y="36735"/>
                  <a:pt x="1712" y="36735"/>
                </a:cubicBezTo>
                <a:cubicBezTo>
                  <a:pt x="2490" y="36735"/>
                  <a:pt x="3272" y="37125"/>
                  <a:pt x="3698" y="37914"/>
                </a:cubicBezTo>
                <a:cubicBezTo>
                  <a:pt x="5638" y="41566"/>
                  <a:pt x="7601" y="45195"/>
                  <a:pt x="9541" y="48847"/>
                </a:cubicBezTo>
                <a:cubicBezTo>
                  <a:pt x="9861" y="49418"/>
                  <a:pt x="10203" y="50011"/>
                  <a:pt x="10796" y="50262"/>
                </a:cubicBezTo>
                <a:cubicBezTo>
                  <a:pt x="10981" y="50334"/>
                  <a:pt x="11172" y="50365"/>
                  <a:pt x="11365" y="50365"/>
                </a:cubicBezTo>
                <a:cubicBezTo>
                  <a:pt x="11911" y="50365"/>
                  <a:pt x="12476" y="50115"/>
                  <a:pt x="12965" y="49829"/>
                </a:cubicBezTo>
                <a:cubicBezTo>
                  <a:pt x="19881" y="45857"/>
                  <a:pt x="21616" y="36521"/>
                  <a:pt x="20634" y="28601"/>
                </a:cubicBezTo>
                <a:cubicBezTo>
                  <a:pt x="19721" y="21320"/>
                  <a:pt x="17051" y="14130"/>
                  <a:pt x="12303" y="8515"/>
                </a:cubicBezTo>
                <a:cubicBezTo>
                  <a:pt x="9039" y="4657"/>
                  <a:pt x="4748" y="162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7"/>
          <p:cNvGrpSpPr/>
          <p:nvPr/>
        </p:nvGrpSpPr>
        <p:grpSpPr>
          <a:xfrm rot="-8287257">
            <a:off x="5598590" y="4025047"/>
            <a:ext cx="1153368" cy="916930"/>
            <a:chOff x="364416" y="0"/>
            <a:chExt cx="1153300" cy="916876"/>
          </a:xfrm>
        </p:grpSpPr>
        <p:sp>
          <p:nvSpPr>
            <p:cNvPr id="279" name="Google Shape;279;p7"/>
            <p:cNvSpPr/>
            <p:nvPr/>
          </p:nvSpPr>
          <p:spPr>
            <a:xfrm>
              <a:off x="604489" y="0"/>
              <a:ext cx="61285" cy="39819"/>
            </a:xfrm>
            <a:custGeom>
              <a:avLst/>
              <a:gdLst/>
              <a:ahLst/>
              <a:cxnLst/>
              <a:rect l="l" t="t" r="r" b="b"/>
              <a:pathLst>
                <a:path w="2284" h="1484" extrusionOk="0">
                  <a:moveTo>
                    <a:pt x="2055" y="0"/>
                  </a:moveTo>
                  <a:cubicBezTo>
                    <a:pt x="1347" y="457"/>
                    <a:pt x="663" y="959"/>
                    <a:pt x="1" y="1484"/>
                  </a:cubicBezTo>
                  <a:lnTo>
                    <a:pt x="640" y="1484"/>
                  </a:lnTo>
                  <a:cubicBezTo>
                    <a:pt x="1165" y="1073"/>
                    <a:pt x="1712" y="685"/>
                    <a:pt x="2283" y="320"/>
                  </a:cubicBezTo>
                  <a:lnTo>
                    <a:pt x="2055"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367475" y="457499"/>
              <a:ext cx="20232" cy="92518"/>
            </a:xfrm>
            <a:custGeom>
              <a:avLst/>
              <a:gdLst/>
              <a:ahLst/>
              <a:cxnLst/>
              <a:rect l="l" t="t" r="r" b="b"/>
              <a:pathLst>
                <a:path w="754" h="3448" extrusionOk="0">
                  <a:moveTo>
                    <a:pt x="388" y="1"/>
                  </a:moveTo>
                  <a:cubicBezTo>
                    <a:pt x="206" y="1074"/>
                    <a:pt x="91" y="2238"/>
                    <a:pt x="0" y="3425"/>
                  </a:cubicBezTo>
                  <a:lnTo>
                    <a:pt x="388" y="3447"/>
                  </a:lnTo>
                  <a:cubicBezTo>
                    <a:pt x="457" y="2261"/>
                    <a:pt x="594" y="1119"/>
                    <a:pt x="753" y="46"/>
                  </a:cubicBezTo>
                  <a:lnTo>
                    <a:pt x="38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467293" y="121257"/>
              <a:ext cx="61285" cy="80873"/>
            </a:xfrm>
            <a:custGeom>
              <a:avLst/>
              <a:gdLst/>
              <a:ahLst/>
              <a:cxnLst/>
              <a:rect l="l" t="t" r="r" b="b"/>
              <a:pathLst>
                <a:path w="2284" h="3014" extrusionOk="0">
                  <a:moveTo>
                    <a:pt x="1987" y="1"/>
                  </a:moveTo>
                  <a:cubicBezTo>
                    <a:pt x="1553" y="526"/>
                    <a:pt x="1142" y="1074"/>
                    <a:pt x="754" y="1644"/>
                  </a:cubicBezTo>
                  <a:cubicBezTo>
                    <a:pt x="480" y="2009"/>
                    <a:pt x="229" y="2420"/>
                    <a:pt x="1" y="2808"/>
                  </a:cubicBezTo>
                  <a:lnTo>
                    <a:pt x="320" y="3014"/>
                  </a:lnTo>
                  <a:cubicBezTo>
                    <a:pt x="549" y="2603"/>
                    <a:pt x="800" y="2238"/>
                    <a:pt x="1051" y="1850"/>
                  </a:cubicBezTo>
                  <a:cubicBezTo>
                    <a:pt x="1439" y="1302"/>
                    <a:pt x="1850" y="754"/>
                    <a:pt x="2283" y="252"/>
                  </a:cubicBezTo>
                  <a:lnTo>
                    <a:pt x="198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96240" y="279276"/>
              <a:ext cx="38612" cy="90667"/>
            </a:xfrm>
            <a:custGeom>
              <a:avLst/>
              <a:gdLst/>
              <a:ahLst/>
              <a:cxnLst/>
              <a:rect l="l" t="t" r="r" b="b"/>
              <a:pathLst>
                <a:path w="1439" h="3379" extrusionOk="0">
                  <a:moveTo>
                    <a:pt x="1097" y="1"/>
                  </a:moveTo>
                  <a:cubicBezTo>
                    <a:pt x="663" y="1028"/>
                    <a:pt x="298" y="2123"/>
                    <a:pt x="1" y="3265"/>
                  </a:cubicBezTo>
                  <a:lnTo>
                    <a:pt x="366" y="3379"/>
                  </a:lnTo>
                  <a:cubicBezTo>
                    <a:pt x="663" y="2238"/>
                    <a:pt x="1028" y="1165"/>
                    <a:pt x="1439" y="138"/>
                  </a:cubicBezTo>
                  <a:lnTo>
                    <a:pt x="109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371742" y="824384"/>
              <a:ext cx="17200" cy="92492"/>
            </a:xfrm>
            <a:custGeom>
              <a:avLst/>
              <a:gdLst/>
              <a:ahLst/>
              <a:cxnLst/>
              <a:rect l="l" t="t" r="r" b="b"/>
              <a:pathLst>
                <a:path w="641" h="3447" extrusionOk="0">
                  <a:moveTo>
                    <a:pt x="366" y="0"/>
                  </a:moveTo>
                  <a:lnTo>
                    <a:pt x="1" y="46"/>
                  </a:lnTo>
                  <a:cubicBezTo>
                    <a:pt x="92" y="1278"/>
                    <a:pt x="184" y="2511"/>
                    <a:pt x="275" y="3447"/>
                  </a:cubicBezTo>
                  <a:lnTo>
                    <a:pt x="640" y="3424"/>
                  </a:lnTo>
                  <a:cubicBezTo>
                    <a:pt x="572" y="2488"/>
                    <a:pt x="457" y="1256"/>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364416" y="641250"/>
              <a:ext cx="12262" cy="92518"/>
            </a:xfrm>
            <a:custGeom>
              <a:avLst/>
              <a:gdLst/>
              <a:ahLst/>
              <a:cxnLst/>
              <a:rect l="l" t="t" r="r" b="b"/>
              <a:pathLst>
                <a:path w="457" h="3448" extrusionOk="0">
                  <a:moveTo>
                    <a:pt x="0" y="0"/>
                  </a:moveTo>
                  <a:lnTo>
                    <a:pt x="0" y="297"/>
                  </a:lnTo>
                  <a:cubicBezTo>
                    <a:pt x="0" y="1301"/>
                    <a:pt x="23" y="2329"/>
                    <a:pt x="69" y="3447"/>
                  </a:cubicBezTo>
                  <a:lnTo>
                    <a:pt x="457" y="3424"/>
                  </a:lnTo>
                  <a:cubicBezTo>
                    <a:pt x="411" y="2306"/>
                    <a:pt x="388" y="1279"/>
                    <a:pt x="388" y="297"/>
                  </a:cubicBezTo>
                  <a:lnTo>
                    <a:pt x="388"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586109" y="39820"/>
              <a:ext cx="35553" cy="23291"/>
            </a:xfrm>
            <a:custGeom>
              <a:avLst/>
              <a:gdLst/>
              <a:ahLst/>
              <a:cxnLst/>
              <a:rect l="l" t="t" r="r" b="b"/>
              <a:pathLst>
                <a:path w="1325" h="868" extrusionOk="0">
                  <a:moveTo>
                    <a:pt x="686" y="0"/>
                  </a:moveTo>
                  <a:cubicBezTo>
                    <a:pt x="457" y="183"/>
                    <a:pt x="229" y="388"/>
                    <a:pt x="1" y="593"/>
                  </a:cubicBezTo>
                  <a:lnTo>
                    <a:pt x="252" y="867"/>
                  </a:lnTo>
                  <a:cubicBezTo>
                    <a:pt x="594" y="571"/>
                    <a:pt x="937" y="274"/>
                    <a:pt x="132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529760" y="199046"/>
              <a:ext cx="55168" cy="84549"/>
            </a:xfrm>
            <a:custGeom>
              <a:avLst/>
              <a:gdLst/>
              <a:ahLst/>
              <a:cxnLst/>
              <a:rect l="l" t="t" r="r" b="b"/>
              <a:pathLst>
                <a:path w="2056" h="3151" extrusionOk="0">
                  <a:moveTo>
                    <a:pt x="1736" y="1"/>
                  </a:moveTo>
                  <a:lnTo>
                    <a:pt x="1576" y="229"/>
                  </a:lnTo>
                  <a:cubicBezTo>
                    <a:pt x="982" y="1073"/>
                    <a:pt x="457" y="2009"/>
                    <a:pt x="1" y="2991"/>
                  </a:cubicBezTo>
                  <a:lnTo>
                    <a:pt x="343" y="3150"/>
                  </a:lnTo>
                  <a:cubicBezTo>
                    <a:pt x="800" y="2192"/>
                    <a:pt x="1325" y="1279"/>
                    <a:pt x="1895" y="434"/>
                  </a:cubicBezTo>
                  <a:lnTo>
                    <a:pt x="2055" y="229"/>
                  </a:lnTo>
                  <a:lnTo>
                    <a:pt x="173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470969" y="549375"/>
              <a:ext cx="11055" cy="91901"/>
            </a:xfrm>
            <a:custGeom>
              <a:avLst/>
              <a:gdLst/>
              <a:ahLst/>
              <a:cxnLst/>
              <a:rect l="l" t="t" r="r" b="b"/>
              <a:pathLst>
                <a:path w="412" h="3425" extrusionOk="0">
                  <a:moveTo>
                    <a:pt x="46" y="1"/>
                  </a:moveTo>
                  <a:cubicBezTo>
                    <a:pt x="1" y="640"/>
                    <a:pt x="1" y="1347"/>
                    <a:pt x="1" y="2055"/>
                  </a:cubicBezTo>
                  <a:cubicBezTo>
                    <a:pt x="1" y="2511"/>
                    <a:pt x="1" y="2968"/>
                    <a:pt x="1" y="3424"/>
                  </a:cubicBezTo>
                  <a:lnTo>
                    <a:pt x="389" y="3424"/>
                  </a:lnTo>
                  <a:cubicBezTo>
                    <a:pt x="389" y="2968"/>
                    <a:pt x="366" y="2511"/>
                    <a:pt x="366" y="2055"/>
                  </a:cubicBezTo>
                  <a:cubicBezTo>
                    <a:pt x="366" y="1347"/>
                    <a:pt x="389" y="663"/>
                    <a:pt x="412"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636957" y="71644"/>
              <a:ext cx="78405" cy="64961"/>
            </a:xfrm>
            <a:custGeom>
              <a:avLst/>
              <a:gdLst/>
              <a:ahLst/>
              <a:cxnLst/>
              <a:rect l="l" t="t" r="r" b="b"/>
              <a:pathLst>
                <a:path w="2922" h="2421" extrusionOk="0">
                  <a:moveTo>
                    <a:pt x="2717" y="1"/>
                  </a:moveTo>
                  <a:cubicBezTo>
                    <a:pt x="1735" y="663"/>
                    <a:pt x="822" y="1370"/>
                    <a:pt x="0" y="2146"/>
                  </a:cubicBezTo>
                  <a:lnTo>
                    <a:pt x="274" y="2420"/>
                  </a:lnTo>
                  <a:cubicBezTo>
                    <a:pt x="1073" y="1667"/>
                    <a:pt x="1963" y="960"/>
                    <a:pt x="2922" y="320"/>
                  </a:cubicBezTo>
                  <a:lnTo>
                    <a:pt x="271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480173" y="366241"/>
              <a:ext cx="28201" cy="92518"/>
            </a:xfrm>
            <a:custGeom>
              <a:avLst/>
              <a:gdLst/>
              <a:ahLst/>
              <a:cxnLst/>
              <a:rect l="l" t="t" r="r" b="b"/>
              <a:pathLst>
                <a:path w="1051" h="3448" extrusionOk="0">
                  <a:moveTo>
                    <a:pt x="685" y="1"/>
                  </a:moveTo>
                  <a:cubicBezTo>
                    <a:pt x="388" y="1074"/>
                    <a:pt x="160" y="2192"/>
                    <a:pt x="0" y="3379"/>
                  </a:cubicBezTo>
                  <a:lnTo>
                    <a:pt x="365" y="3447"/>
                  </a:lnTo>
                  <a:cubicBezTo>
                    <a:pt x="548" y="2261"/>
                    <a:pt x="776" y="1142"/>
                    <a:pt x="1050" y="115"/>
                  </a:cubicBezTo>
                  <a:lnTo>
                    <a:pt x="68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475880" y="732509"/>
              <a:ext cx="17173" cy="92492"/>
            </a:xfrm>
            <a:custGeom>
              <a:avLst/>
              <a:gdLst/>
              <a:ahLst/>
              <a:cxnLst/>
              <a:rect l="l" t="t" r="r" b="b"/>
              <a:pathLst>
                <a:path w="640" h="3447" extrusionOk="0">
                  <a:moveTo>
                    <a:pt x="365" y="0"/>
                  </a:moveTo>
                  <a:lnTo>
                    <a:pt x="0" y="23"/>
                  </a:lnTo>
                  <a:cubicBezTo>
                    <a:pt x="69" y="1256"/>
                    <a:pt x="183" y="2443"/>
                    <a:pt x="251" y="3447"/>
                  </a:cubicBezTo>
                  <a:lnTo>
                    <a:pt x="639" y="3424"/>
                  </a:lnTo>
                  <a:cubicBezTo>
                    <a:pt x="548" y="2420"/>
                    <a:pt x="457" y="1233"/>
                    <a:pt x="36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560403" y="423207"/>
              <a:ext cx="30643" cy="91901"/>
            </a:xfrm>
            <a:custGeom>
              <a:avLst/>
              <a:gdLst/>
              <a:ahLst/>
              <a:cxnLst/>
              <a:rect l="l" t="t" r="r" b="b"/>
              <a:pathLst>
                <a:path w="1142" h="3425" extrusionOk="0">
                  <a:moveTo>
                    <a:pt x="776" y="1"/>
                  </a:moveTo>
                  <a:cubicBezTo>
                    <a:pt x="457" y="1051"/>
                    <a:pt x="206" y="2169"/>
                    <a:pt x="0" y="3356"/>
                  </a:cubicBezTo>
                  <a:lnTo>
                    <a:pt x="388" y="3424"/>
                  </a:lnTo>
                  <a:cubicBezTo>
                    <a:pt x="571" y="2260"/>
                    <a:pt x="822" y="1142"/>
                    <a:pt x="1141" y="115"/>
                  </a:cubicBezTo>
                  <a:lnTo>
                    <a:pt x="77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549992" y="605107"/>
              <a:ext cx="11645" cy="92518"/>
            </a:xfrm>
            <a:custGeom>
              <a:avLst/>
              <a:gdLst/>
              <a:ahLst/>
              <a:cxnLst/>
              <a:rect l="l" t="t" r="r" b="b"/>
              <a:pathLst>
                <a:path w="434" h="3448" extrusionOk="0">
                  <a:moveTo>
                    <a:pt x="46" y="1"/>
                  </a:moveTo>
                  <a:cubicBezTo>
                    <a:pt x="23" y="754"/>
                    <a:pt x="0" y="1530"/>
                    <a:pt x="0" y="2352"/>
                  </a:cubicBezTo>
                  <a:cubicBezTo>
                    <a:pt x="0" y="2717"/>
                    <a:pt x="0" y="3082"/>
                    <a:pt x="0" y="3447"/>
                  </a:cubicBezTo>
                  <a:lnTo>
                    <a:pt x="388" y="3425"/>
                  </a:lnTo>
                  <a:cubicBezTo>
                    <a:pt x="388" y="3082"/>
                    <a:pt x="365" y="2717"/>
                    <a:pt x="365" y="2352"/>
                  </a:cubicBezTo>
                  <a:cubicBezTo>
                    <a:pt x="365" y="1553"/>
                    <a:pt x="388" y="754"/>
                    <a:pt x="434" y="24"/>
                  </a:cubicBezTo>
                  <a:lnTo>
                    <a:pt x="4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554258" y="788858"/>
              <a:ext cx="17200" cy="92492"/>
            </a:xfrm>
            <a:custGeom>
              <a:avLst/>
              <a:gdLst/>
              <a:ahLst/>
              <a:cxnLst/>
              <a:rect l="l" t="t" r="r" b="b"/>
              <a:pathLst>
                <a:path w="641" h="3447" extrusionOk="0">
                  <a:moveTo>
                    <a:pt x="366" y="0"/>
                  </a:moveTo>
                  <a:lnTo>
                    <a:pt x="1" y="23"/>
                  </a:lnTo>
                  <a:cubicBezTo>
                    <a:pt x="69" y="1233"/>
                    <a:pt x="184" y="2443"/>
                    <a:pt x="275" y="3447"/>
                  </a:cubicBezTo>
                  <a:lnTo>
                    <a:pt x="640" y="3401"/>
                  </a:lnTo>
                  <a:cubicBezTo>
                    <a:pt x="549" y="2397"/>
                    <a:pt x="457" y="1210"/>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615518" y="259071"/>
              <a:ext cx="58200" cy="82698"/>
            </a:xfrm>
            <a:custGeom>
              <a:avLst/>
              <a:gdLst/>
              <a:ahLst/>
              <a:cxnLst/>
              <a:rect l="l" t="t" r="r" b="b"/>
              <a:pathLst>
                <a:path w="2169" h="3082" extrusionOk="0">
                  <a:moveTo>
                    <a:pt x="1872" y="0"/>
                  </a:moveTo>
                  <a:cubicBezTo>
                    <a:pt x="1621" y="297"/>
                    <a:pt x="1416" y="594"/>
                    <a:pt x="1187" y="891"/>
                  </a:cubicBezTo>
                  <a:cubicBezTo>
                    <a:pt x="754" y="1530"/>
                    <a:pt x="366" y="2214"/>
                    <a:pt x="0" y="2899"/>
                  </a:cubicBezTo>
                  <a:lnTo>
                    <a:pt x="343" y="3082"/>
                  </a:lnTo>
                  <a:cubicBezTo>
                    <a:pt x="685" y="2397"/>
                    <a:pt x="1073" y="1735"/>
                    <a:pt x="1507" y="1096"/>
                  </a:cubicBezTo>
                  <a:cubicBezTo>
                    <a:pt x="1712" y="799"/>
                    <a:pt x="1941" y="525"/>
                    <a:pt x="2169" y="229"/>
                  </a:cubicBezTo>
                  <a:lnTo>
                    <a:pt x="1872"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888676" y="69202"/>
              <a:ext cx="90050" cy="37995"/>
            </a:xfrm>
            <a:custGeom>
              <a:avLst/>
              <a:gdLst/>
              <a:ahLst/>
              <a:cxnLst/>
              <a:rect l="l" t="t" r="r" b="b"/>
              <a:pathLst>
                <a:path w="3356" h="1416" extrusionOk="0">
                  <a:moveTo>
                    <a:pt x="3265" y="1"/>
                  </a:moveTo>
                  <a:cubicBezTo>
                    <a:pt x="2146" y="297"/>
                    <a:pt x="1050" y="640"/>
                    <a:pt x="1" y="1073"/>
                  </a:cubicBezTo>
                  <a:lnTo>
                    <a:pt x="137" y="1416"/>
                  </a:lnTo>
                  <a:cubicBezTo>
                    <a:pt x="1165" y="1005"/>
                    <a:pt x="2260" y="663"/>
                    <a:pt x="3356" y="366"/>
                  </a:cubicBezTo>
                  <a:lnTo>
                    <a:pt x="326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1433167" y="67967"/>
              <a:ext cx="84549" cy="25142"/>
            </a:xfrm>
            <a:custGeom>
              <a:avLst/>
              <a:gdLst/>
              <a:ahLst/>
              <a:cxnLst/>
              <a:rect l="l" t="t" r="r" b="b"/>
              <a:pathLst>
                <a:path w="3151" h="937" extrusionOk="0">
                  <a:moveTo>
                    <a:pt x="46" y="1"/>
                  </a:moveTo>
                  <a:lnTo>
                    <a:pt x="0" y="389"/>
                  </a:lnTo>
                  <a:cubicBezTo>
                    <a:pt x="936" y="549"/>
                    <a:pt x="1940" y="709"/>
                    <a:pt x="3082" y="937"/>
                  </a:cubicBezTo>
                  <a:lnTo>
                    <a:pt x="3150" y="572"/>
                  </a:lnTo>
                  <a:cubicBezTo>
                    <a:pt x="2009" y="343"/>
                    <a:pt x="1005" y="161"/>
                    <a:pt x="46"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251267" y="46555"/>
              <a:ext cx="92492" cy="18380"/>
            </a:xfrm>
            <a:custGeom>
              <a:avLst/>
              <a:gdLst/>
              <a:ahLst/>
              <a:cxnLst/>
              <a:rect l="l" t="t" r="r" b="b"/>
              <a:pathLst>
                <a:path w="3447" h="685" extrusionOk="0">
                  <a:moveTo>
                    <a:pt x="23" y="0"/>
                  </a:moveTo>
                  <a:lnTo>
                    <a:pt x="0" y="388"/>
                  </a:lnTo>
                  <a:cubicBezTo>
                    <a:pt x="1073" y="457"/>
                    <a:pt x="2191" y="548"/>
                    <a:pt x="3401" y="685"/>
                  </a:cubicBezTo>
                  <a:lnTo>
                    <a:pt x="3447" y="320"/>
                  </a:lnTo>
                  <a:cubicBezTo>
                    <a:pt x="2237" y="183"/>
                    <a:pt x="1119" y="69"/>
                    <a:pt x="2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067516" y="45321"/>
              <a:ext cx="91901" cy="17173"/>
            </a:xfrm>
            <a:custGeom>
              <a:avLst/>
              <a:gdLst/>
              <a:ahLst/>
              <a:cxnLst/>
              <a:rect l="l" t="t" r="r" b="b"/>
              <a:pathLst>
                <a:path w="3425" h="640" extrusionOk="0">
                  <a:moveTo>
                    <a:pt x="3424" y="0"/>
                  </a:moveTo>
                  <a:cubicBezTo>
                    <a:pt x="2237" y="23"/>
                    <a:pt x="1096" y="115"/>
                    <a:pt x="1" y="252"/>
                  </a:cubicBezTo>
                  <a:lnTo>
                    <a:pt x="46" y="640"/>
                  </a:lnTo>
                  <a:cubicBezTo>
                    <a:pt x="1119" y="503"/>
                    <a:pt x="2260" y="411"/>
                    <a:pt x="3424" y="388"/>
                  </a:cubicBezTo>
                  <a:lnTo>
                    <a:pt x="342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730040" y="139021"/>
              <a:ext cx="80873" cy="61285"/>
            </a:xfrm>
            <a:custGeom>
              <a:avLst/>
              <a:gdLst/>
              <a:ahLst/>
              <a:cxnLst/>
              <a:rect l="l" t="t" r="r" b="b"/>
              <a:pathLst>
                <a:path w="3014" h="2284" extrusionOk="0">
                  <a:moveTo>
                    <a:pt x="2808" y="1"/>
                  </a:moveTo>
                  <a:cubicBezTo>
                    <a:pt x="1804" y="594"/>
                    <a:pt x="845" y="1256"/>
                    <a:pt x="1" y="1986"/>
                  </a:cubicBezTo>
                  <a:lnTo>
                    <a:pt x="252" y="2283"/>
                  </a:lnTo>
                  <a:cubicBezTo>
                    <a:pt x="1074" y="1576"/>
                    <a:pt x="2009" y="914"/>
                    <a:pt x="3014" y="320"/>
                  </a:cubicBezTo>
                  <a:lnTo>
                    <a:pt x="280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7"/>
          <p:cNvGrpSpPr/>
          <p:nvPr/>
        </p:nvGrpSpPr>
        <p:grpSpPr>
          <a:xfrm rot="-1500723">
            <a:off x="6023" y="3437074"/>
            <a:ext cx="1179000" cy="1081302"/>
            <a:chOff x="197194" y="4062165"/>
            <a:chExt cx="1179025" cy="1081325"/>
          </a:xfrm>
        </p:grpSpPr>
        <p:sp>
          <p:nvSpPr>
            <p:cNvPr id="301" name="Google Shape;301;p7"/>
            <p:cNvSpPr/>
            <p:nvPr/>
          </p:nvSpPr>
          <p:spPr>
            <a:xfrm>
              <a:off x="197194" y="4062165"/>
              <a:ext cx="1006916" cy="1081323"/>
            </a:xfrm>
            <a:custGeom>
              <a:avLst/>
              <a:gdLst/>
              <a:ahLst/>
              <a:cxnLst/>
              <a:rect l="l" t="t" r="r" b="b"/>
              <a:pathLst>
                <a:path w="37526" h="40299" extrusionOk="0">
                  <a:moveTo>
                    <a:pt x="33087" y="1"/>
                  </a:moveTo>
                  <a:cubicBezTo>
                    <a:pt x="32786" y="1"/>
                    <a:pt x="32485" y="5"/>
                    <a:pt x="32184" y="12"/>
                  </a:cubicBezTo>
                  <a:cubicBezTo>
                    <a:pt x="31637" y="12"/>
                    <a:pt x="31089" y="58"/>
                    <a:pt x="30632" y="355"/>
                  </a:cubicBezTo>
                  <a:cubicBezTo>
                    <a:pt x="30107" y="720"/>
                    <a:pt x="29879" y="1336"/>
                    <a:pt x="29696" y="1884"/>
                  </a:cubicBezTo>
                  <a:cubicBezTo>
                    <a:pt x="29057" y="3915"/>
                    <a:pt x="28715" y="6038"/>
                    <a:pt x="28692" y="8161"/>
                  </a:cubicBezTo>
                  <a:cubicBezTo>
                    <a:pt x="28692" y="8503"/>
                    <a:pt x="28692" y="8869"/>
                    <a:pt x="28692" y="9211"/>
                  </a:cubicBezTo>
                  <a:cubicBezTo>
                    <a:pt x="28692" y="11356"/>
                    <a:pt x="28715" y="13548"/>
                    <a:pt x="27368" y="15077"/>
                  </a:cubicBezTo>
                  <a:cubicBezTo>
                    <a:pt x="26090" y="16469"/>
                    <a:pt x="24081" y="16766"/>
                    <a:pt x="22141" y="17063"/>
                  </a:cubicBezTo>
                  <a:cubicBezTo>
                    <a:pt x="21730" y="17131"/>
                    <a:pt x="21297" y="17177"/>
                    <a:pt x="20886" y="17268"/>
                  </a:cubicBezTo>
                  <a:cubicBezTo>
                    <a:pt x="18603" y="17679"/>
                    <a:pt x="16366" y="18546"/>
                    <a:pt x="14404" y="19779"/>
                  </a:cubicBezTo>
                  <a:cubicBezTo>
                    <a:pt x="13513" y="20350"/>
                    <a:pt x="12418" y="21149"/>
                    <a:pt x="11801" y="22335"/>
                  </a:cubicBezTo>
                  <a:cubicBezTo>
                    <a:pt x="11048" y="23796"/>
                    <a:pt x="11208" y="25462"/>
                    <a:pt x="11368" y="27083"/>
                  </a:cubicBezTo>
                  <a:cubicBezTo>
                    <a:pt x="11459" y="28019"/>
                    <a:pt x="11573" y="28978"/>
                    <a:pt x="11482" y="29891"/>
                  </a:cubicBezTo>
                  <a:cubicBezTo>
                    <a:pt x="11208" y="32972"/>
                    <a:pt x="8583" y="35711"/>
                    <a:pt x="5524" y="36145"/>
                  </a:cubicBezTo>
                  <a:cubicBezTo>
                    <a:pt x="5159" y="36190"/>
                    <a:pt x="4794" y="36213"/>
                    <a:pt x="4429" y="36236"/>
                  </a:cubicBezTo>
                  <a:cubicBezTo>
                    <a:pt x="3310" y="36327"/>
                    <a:pt x="2146" y="36396"/>
                    <a:pt x="1279" y="37149"/>
                  </a:cubicBezTo>
                  <a:cubicBezTo>
                    <a:pt x="366" y="37925"/>
                    <a:pt x="138" y="39112"/>
                    <a:pt x="1" y="40299"/>
                  </a:cubicBezTo>
                  <a:lnTo>
                    <a:pt x="389" y="40299"/>
                  </a:lnTo>
                  <a:cubicBezTo>
                    <a:pt x="526" y="39203"/>
                    <a:pt x="731" y="38108"/>
                    <a:pt x="1530" y="37423"/>
                  </a:cubicBezTo>
                  <a:cubicBezTo>
                    <a:pt x="2306" y="36784"/>
                    <a:pt x="3333" y="36693"/>
                    <a:pt x="4452" y="36624"/>
                  </a:cubicBezTo>
                  <a:cubicBezTo>
                    <a:pt x="4817" y="36601"/>
                    <a:pt x="5205" y="36578"/>
                    <a:pt x="5593" y="36510"/>
                  </a:cubicBezTo>
                  <a:cubicBezTo>
                    <a:pt x="8811" y="36076"/>
                    <a:pt x="11573" y="33177"/>
                    <a:pt x="11870" y="29936"/>
                  </a:cubicBezTo>
                  <a:cubicBezTo>
                    <a:pt x="11938" y="28978"/>
                    <a:pt x="11847" y="27996"/>
                    <a:pt x="11756" y="27037"/>
                  </a:cubicBezTo>
                  <a:cubicBezTo>
                    <a:pt x="11596" y="25417"/>
                    <a:pt x="11436" y="23888"/>
                    <a:pt x="12144" y="22518"/>
                  </a:cubicBezTo>
                  <a:cubicBezTo>
                    <a:pt x="12714" y="21400"/>
                    <a:pt x="13764" y="20646"/>
                    <a:pt x="14609" y="20121"/>
                  </a:cubicBezTo>
                  <a:cubicBezTo>
                    <a:pt x="16526" y="18889"/>
                    <a:pt x="18718" y="18044"/>
                    <a:pt x="20954" y="17633"/>
                  </a:cubicBezTo>
                  <a:cubicBezTo>
                    <a:pt x="21365" y="17565"/>
                    <a:pt x="21776" y="17496"/>
                    <a:pt x="22210" y="17428"/>
                  </a:cubicBezTo>
                  <a:cubicBezTo>
                    <a:pt x="24218" y="17131"/>
                    <a:pt x="26296" y="16812"/>
                    <a:pt x="27642" y="15328"/>
                  </a:cubicBezTo>
                  <a:cubicBezTo>
                    <a:pt x="29103" y="13707"/>
                    <a:pt x="29080" y="11425"/>
                    <a:pt x="29080" y="9211"/>
                  </a:cubicBezTo>
                  <a:cubicBezTo>
                    <a:pt x="29080" y="8869"/>
                    <a:pt x="29080" y="8503"/>
                    <a:pt x="29080" y="8161"/>
                  </a:cubicBezTo>
                  <a:cubicBezTo>
                    <a:pt x="29103" y="6061"/>
                    <a:pt x="29445" y="4007"/>
                    <a:pt x="30062" y="1998"/>
                  </a:cubicBezTo>
                  <a:cubicBezTo>
                    <a:pt x="30221" y="1519"/>
                    <a:pt x="30427" y="971"/>
                    <a:pt x="30861" y="674"/>
                  </a:cubicBezTo>
                  <a:cubicBezTo>
                    <a:pt x="31226" y="423"/>
                    <a:pt x="31682" y="400"/>
                    <a:pt x="32184" y="378"/>
                  </a:cubicBezTo>
                  <a:cubicBezTo>
                    <a:pt x="32395" y="375"/>
                    <a:pt x="32605" y="373"/>
                    <a:pt x="32816" y="373"/>
                  </a:cubicBezTo>
                  <a:cubicBezTo>
                    <a:pt x="34368" y="373"/>
                    <a:pt x="35933" y="450"/>
                    <a:pt x="37480" y="651"/>
                  </a:cubicBezTo>
                  <a:lnTo>
                    <a:pt x="37526" y="263"/>
                  </a:lnTo>
                  <a:cubicBezTo>
                    <a:pt x="36046" y="93"/>
                    <a:pt x="34567" y="1"/>
                    <a:pt x="33087"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312334" y="4141805"/>
              <a:ext cx="977535" cy="1001684"/>
            </a:xfrm>
            <a:custGeom>
              <a:avLst/>
              <a:gdLst/>
              <a:ahLst/>
              <a:cxnLst/>
              <a:rect l="l" t="t" r="r" b="b"/>
              <a:pathLst>
                <a:path w="36431" h="37331" extrusionOk="0">
                  <a:moveTo>
                    <a:pt x="32007" y="0"/>
                  </a:moveTo>
                  <a:cubicBezTo>
                    <a:pt x="31707" y="0"/>
                    <a:pt x="31409" y="4"/>
                    <a:pt x="31112" y="12"/>
                  </a:cubicBezTo>
                  <a:cubicBezTo>
                    <a:pt x="30564" y="12"/>
                    <a:pt x="30016" y="57"/>
                    <a:pt x="29560" y="354"/>
                  </a:cubicBezTo>
                  <a:cubicBezTo>
                    <a:pt x="29035" y="719"/>
                    <a:pt x="28806" y="1335"/>
                    <a:pt x="28624" y="1883"/>
                  </a:cubicBezTo>
                  <a:cubicBezTo>
                    <a:pt x="27985" y="3915"/>
                    <a:pt x="27642" y="6037"/>
                    <a:pt x="27620" y="8160"/>
                  </a:cubicBezTo>
                  <a:cubicBezTo>
                    <a:pt x="27620" y="8503"/>
                    <a:pt x="27620" y="8868"/>
                    <a:pt x="27620" y="9210"/>
                  </a:cubicBezTo>
                  <a:cubicBezTo>
                    <a:pt x="27620" y="11356"/>
                    <a:pt x="27642" y="13570"/>
                    <a:pt x="26273" y="15076"/>
                  </a:cubicBezTo>
                  <a:cubicBezTo>
                    <a:pt x="25017" y="16469"/>
                    <a:pt x="23009" y="16765"/>
                    <a:pt x="21069" y="17062"/>
                  </a:cubicBezTo>
                  <a:cubicBezTo>
                    <a:pt x="20635" y="17131"/>
                    <a:pt x="20224" y="17176"/>
                    <a:pt x="19813" y="17267"/>
                  </a:cubicBezTo>
                  <a:cubicBezTo>
                    <a:pt x="17531" y="17678"/>
                    <a:pt x="15271" y="18546"/>
                    <a:pt x="13308" y="19801"/>
                  </a:cubicBezTo>
                  <a:cubicBezTo>
                    <a:pt x="12441" y="20349"/>
                    <a:pt x="11345" y="21148"/>
                    <a:pt x="10729" y="22335"/>
                  </a:cubicBezTo>
                  <a:cubicBezTo>
                    <a:pt x="9976" y="23796"/>
                    <a:pt x="10135" y="25462"/>
                    <a:pt x="10295" y="27082"/>
                  </a:cubicBezTo>
                  <a:cubicBezTo>
                    <a:pt x="10386" y="28018"/>
                    <a:pt x="10478" y="28977"/>
                    <a:pt x="10409" y="29890"/>
                  </a:cubicBezTo>
                  <a:cubicBezTo>
                    <a:pt x="10113" y="32971"/>
                    <a:pt x="7510" y="35710"/>
                    <a:pt x="4452" y="36144"/>
                  </a:cubicBezTo>
                  <a:cubicBezTo>
                    <a:pt x="4087" y="36190"/>
                    <a:pt x="3721" y="36212"/>
                    <a:pt x="3333" y="36235"/>
                  </a:cubicBezTo>
                  <a:cubicBezTo>
                    <a:pt x="2215" y="36327"/>
                    <a:pt x="1074" y="36395"/>
                    <a:pt x="206" y="37148"/>
                  </a:cubicBezTo>
                  <a:cubicBezTo>
                    <a:pt x="138" y="37217"/>
                    <a:pt x="69" y="37285"/>
                    <a:pt x="1" y="37331"/>
                  </a:cubicBezTo>
                  <a:lnTo>
                    <a:pt x="572" y="37331"/>
                  </a:lnTo>
                  <a:cubicBezTo>
                    <a:pt x="1325" y="36783"/>
                    <a:pt x="2329" y="36692"/>
                    <a:pt x="3379" y="36623"/>
                  </a:cubicBezTo>
                  <a:cubicBezTo>
                    <a:pt x="3744" y="36600"/>
                    <a:pt x="4132" y="36578"/>
                    <a:pt x="4497" y="36532"/>
                  </a:cubicBezTo>
                  <a:cubicBezTo>
                    <a:pt x="7739" y="36076"/>
                    <a:pt x="10478" y="33177"/>
                    <a:pt x="10774" y="29936"/>
                  </a:cubicBezTo>
                  <a:cubicBezTo>
                    <a:pt x="10866" y="28977"/>
                    <a:pt x="10774" y="27995"/>
                    <a:pt x="10683" y="27037"/>
                  </a:cubicBezTo>
                  <a:cubicBezTo>
                    <a:pt x="10523" y="25416"/>
                    <a:pt x="10364" y="23887"/>
                    <a:pt x="11071" y="22517"/>
                  </a:cubicBezTo>
                  <a:cubicBezTo>
                    <a:pt x="11505" y="21650"/>
                    <a:pt x="12258" y="20920"/>
                    <a:pt x="13513" y="20121"/>
                  </a:cubicBezTo>
                  <a:cubicBezTo>
                    <a:pt x="15454" y="18888"/>
                    <a:pt x="17645" y="18044"/>
                    <a:pt x="19882" y="17633"/>
                  </a:cubicBezTo>
                  <a:cubicBezTo>
                    <a:pt x="20293" y="17564"/>
                    <a:pt x="20703" y="17496"/>
                    <a:pt x="21114" y="17427"/>
                  </a:cubicBezTo>
                  <a:cubicBezTo>
                    <a:pt x="23123" y="17131"/>
                    <a:pt x="25223" y="16834"/>
                    <a:pt x="26570" y="15327"/>
                  </a:cubicBezTo>
                  <a:cubicBezTo>
                    <a:pt x="28008" y="13707"/>
                    <a:pt x="28008" y="11424"/>
                    <a:pt x="27985" y="9210"/>
                  </a:cubicBezTo>
                  <a:cubicBezTo>
                    <a:pt x="27985" y="8868"/>
                    <a:pt x="27985" y="8503"/>
                    <a:pt x="27985" y="8160"/>
                  </a:cubicBezTo>
                  <a:cubicBezTo>
                    <a:pt x="28030" y="6083"/>
                    <a:pt x="28350" y="4006"/>
                    <a:pt x="28989" y="1997"/>
                  </a:cubicBezTo>
                  <a:cubicBezTo>
                    <a:pt x="29149" y="1518"/>
                    <a:pt x="29354" y="970"/>
                    <a:pt x="29765" y="674"/>
                  </a:cubicBezTo>
                  <a:cubicBezTo>
                    <a:pt x="30130" y="422"/>
                    <a:pt x="30610" y="400"/>
                    <a:pt x="31112" y="377"/>
                  </a:cubicBezTo>
                  <a:cubicBezTo>
                    <a:pt x="31322" y="374"/>
                    <a:pt x="31533" y="373"/>
                    <a:pt x="31743" y="373"/>
                  </a:cubicBezTo>
                  <a:cubicBezTo>
                    <a:pt x="33295" y="373"/>
                    <a:pt x="34857" y="450"/>
                    <a:pt x="36384" y="651"/>
                  </a:cubicBezTo>
                  <a:lnTo>
                    <a:pt x="36430" y="263"/>
                  </a:lnTo>
                  <a:cubicBezTo>
                    <a:pt x="34970" y="92"/>
                    <a:pt x="33478" y="0"/>
                    <a:pt x="32007"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16135" y="4221417"/>
              <a:ext cx="760084" cy="922072"/>
            </a:xfrm>
            <a:custGeom>
              <a:avLst/>
              <a:gdLst/>
              <a:ahLst/>
              <a:cxnLst/>
              <a:rect l="l" t="t" r="r" b="b"/>
              <a:pathLst>
                <a:path w="28327" h="34364" extrusionOk="0">
                  <a:moveTo>
                    <a:pt x="23890" y="0"/>
                  </a:moveTo>
                  <a:cubicBezTo>
                    <a:pt x="23588" y="0"/>
                    <a:pt x="23286" y="4"/>
                    <a:pt x="22985" y="12"/>
                  </a:cubicBezTo>
                  <a:cubicBezTo>
                    <a:pt x="22460" y="12"/>
                    <a:pt x="21890" y="58"/>
                    <a:pt x="21456" y="354"/>
                  </a:cubicBezTo>
                  <a:cubicBezTo>
                    <a:pt x="20931" y="719"/>
                    <a:pt x="20703" y="1336"/>
                    <a:pt x="20520" y="1884"/>
                  </a:cubicBezTo>
                  <a:cubicBezTo>
                    <a:pt x="19881" y="3915"/>
                    <a:pt x="19539" y="6038"/>
                    <a:pt x="19516" y="8161"/>
                  </a:cubicBezTo>
                  <a:cubicBezTo>
                    <a:pt x="19493" y="8503"/>
                    <a:pt x="19493" y="8868"/>
                    <a:pt x="19493" y="9210"/>
                  </a:cubicBezTo>
                  <a:cubicBezTo>
                    <a:pt x="19516" y="11356"/>
                    <a:pt x="19516" y="13570"/>
                    <a:pt x="18169" y="15077"/>
                  </a:cubicBezTo>
                  <a:cubicBezTo>
                    <a:pt x="16914" y="16469"/>
                    <a:pt x="14905" y="16766"/>
                    <a:pt x="12965" y="17062"/>
                  </a:cubicBezTo>
                  <a:cubicBezTo>
                    <a:pt x="12531" y="17131"/>
                    <a:pt x="12120" y="17199"/>
                    <a:pt x="11710" y="17268"/>
                  </a:cubicBezTo>
                  <a:cubicBezTo>
                    <a:pt x="9427" y="17679"/>
                    <a:pt x="7167" y="18546"/>
                    <a:pt x="5204" y="19801"/>
                  </a:cubicBezTo>
                  <a:cubicBezTo>
                    <a:pt x="4314" y="20349"/>
                    <a:pt x="3219" y="21148"/>
                    <a:pt x="2625" y="22335"/>
                  </a:cubicBezTo>
                  <a:cubicBezTo>
                    <a:pt x="1872" y="23819"/>
                    <a:pt x="2032" y="25485"/>
                    <a:pt x="2191" y="27083"/>
                  </a:cubicBezTo>
                  <a:cubicBezTo>
                    <a:pt x="2283" y="28018"/>
                    <a:pt x="2374" y="28977"/>
                    <a:pt x="2283" y="29890"/>
                  </a:cubicBezTo>
                  <a:cubicBezTo>
                    <a:pt x="2146" y="31602"/>
                    <a:pt x="1256" y="33200"/>
                    <a:pt x="0" y="34364"/>
                  </a:cubicBezTo>
                  <a:lnTo>
                    <a:pt x="525" y="34364"/>
                  </a:lnTo>
                  <a:cubicBezTo>
                    <a:pt x="1712" y="33177"/>
                    <a:pt x="2511" y="31602"/>
                    <a:pt x="2671" y="29936"/>
                  </a:cubicBezTo>
                  <a:cubicBezTo>
                    <a:pt x="2762" y="28977"/>
                    <a:pt x="2671" y="27996"/>
                    <a:pt x="2557" y="27060"/>
                  </a:cubicBezTo>
                  <a:cubicBezTo>
                    <a:pt x="2397" y="25416"/>
                    <a:pt x="2260" y="23887"/>
                    <a:pt x="2945" y="22518"/>
                  </a:cubicBezTo>
                  <a:cubicBezTo>
                    <a:pt x="3515" y="21399"/>
                    <a:pt x="4565" y="20646"/>
                    <a:pt x="5410" y="20121"/>
                  </a:cubicBezTo>
                  <a:cubicBezTo>
                    <a:pt x="7327" y="18888"/>
                    <a:pt x="9541" y="18044"/>
                    <a:pt x="11778" y="17633"/>
                  </a:cubicBezTo>
                  <a:cubicBezTo>
                    <a:pt x="12166" y="17565"/>
                    <a:pt x="12600" y="17496"/>
                    <a:pt x="13011" y="17450"/>
                  </a:cubicBezTo>
                  <a:cubicBezTo>
                    <a:pt x="15019" y="17131"/>
                    <a:pt x="17096" y="16834"/>
                    <a:pt x="18443" y="15328"/>
                  </a:cubicBezTo>
                  <a:cubicBezTo>
                    <a:pt x="19904" y="13707"/>
                    <a:pt x="19904" y="11425"/>
                    <a:pt x="19881" y="9210"/>
                  </a:cubicBezTo>
                  <a:cubicBezTo>
                    <a:pt x="19881" y="8868"/>
                    <a:pt x="19881" y="8526"/>
                    <a:pt x="19881" y="8161"/>
                  </a:cubicBezTo>
                  <a:cubicBezTo>
                    <a:pt x="19904" y="6083"/>
                    <a:pt x="20246" y="4006"/>
                    <a:pt x="20885" y="1998"/>
                  </a:cubicBezTo>
                  <a:cubicBezTo>
                    <a:pt x="21045" y="1518"/>
                    <a:pt x="21228" y="971"/>
                    <a:pt x="21661" y="674"/>
                  </a:cubicBezTo>
                  <a:cubicBezTo>
                    <a:pt x="22027" y="423"/>
                    <a:pt x="22506" y="400"/>
                    <a:pt x="23008" y="377"/>
                  </a:cubicBezTo>
                  <a:cubicBezTo>
                    <a:pt x="23184" y="375"/>
                    <a:pt x="23360" y="374"/>
                    <a:pt x="23535" y="374"/>
                  </a:cubicBezTo>
                  <a:cubicBezTo>
                    <a:pt x="25117" y="374"/>
                    <a:pt x="26699" y="466"/>
                    <a:pt x="28281" y="651"/>
                  </a:cubicBezTo>
                  <a:lnTo>
                    <a:pt x="28326" y="263"/>
                  </a:lnTo>
                  <a:cubicBezTo>
                    <a:pt x="26866" y="92"/>
                    <a:pt x="25374" y="0"/>
                    <a:pt x="23890"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7"/>
          <p:cNvSpPr/>
          <p:nvPr/>
        </p:nvSpPr>
        <p:spPr>
          <a:xfrm>
            <a:off x="7857800" y="3660558"/>
            <a:ext cx="880786" cy="791998"/>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06" name="Google Shape;306;p7"/>
          <p:cNvSpPr txBox="1">
            <a:spLocks noGrp="1"/>
          </p:cNvSpPr>
          <p:nvPr>
            <p:ph type="subTitle" idx="1"/>
          </p:nvPr>
        </p:nvSpPr>
        <p:spPr>
          <a:xfrm>
            <a:off x="5044838" y="21496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307" name="Google Shape;307;p7"/>
          <p:cNvSpPr txBox="1">
            <a:spLocks noGrp="1"/>
          </p:cNvSpPr>
          <p:nvPr>
            <p:ph type="subTitle" idx="2"/>
          </p:nvPr>
        </p:nvSpPr>
        <p:spPr>
          <a:xfrm>
            <a:off x="5044841"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7"/>
        <p:cNvGrpSpPr/>
        <p:nvPr/>
      </p:nvGrpSpPr>
      <p:grpSpPr>
        <a:xfrm>
          <a:off x="0" y="0"/>
          <a:ext cx="0" cy="0"/>
          <a:chOff x="0" y="0"/>
          <a:chExt cx="0" cy="0"/>
        </a:xfrm>
      </p:grpSpPr>
      <p:sp>
        <p:nvSpPr>
          <p:cNvPr id="348" name="Google Shape;348;p9"/>
          <p:cNvSpPr/>
          <p:nvPr/>
        </p:nvSpPr>
        <p:spPr>
          <a:xfrm rot="5400000">
            <a:off x="5971971" y="1971471"/>
            <a:ext cx="4999323" cy="1344733"/>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10800000">
            <a:off x="4140169" y="4250440"/>
            <a:ext cx="1687711" cy="896526"/>
          </a:xfrm>
          <a:custGeom>
            <a:avLst/>
            <a:gdLst/>
            <a:ahLst/>
            <a:cxnLst/>
            <a:rect l="l" t="t" r="r" b="b"/>
            <a:pathLst>
              <a:path w="66537" h="35345" extrusionOk="0">
                <a:moveTo>
                  <a:pt x="1" y="0"/>
                </a:moveTo>
                <a:cubicBezTo>
                  <a:pt x="1553" y="2534"/>
                  <a:pt x="3904" y="4451"/>
                  <a:pt x="6848" y="5067"/>
                </a:cubicBezTo>
                <a:cubicBezTo>
                  <a:pt x="7702" y="5239"/>
                  <a:pt x="8564" y="5299"/>
                  <a:pt x="9429" y="5299"/>
                </a:cubicBezTo>
                <a:cubicBezTo>
                  <a:pt x="11417" y="5299"/>
                  <a:pt x="13427" y="4983"/>
                  <a:pt x="15422" y="4983"/>
                </a:cubicBezTo>
                <a:cubicBezTo>
                  <a:pt x="15668" y="4983"/>
                  <a:pt x="15915" y="4988"/>
                  <a:pt x="16161" y="4999"/>
                </a:cubicBezTo>
                <a:cubicBezTo>
                  <a:pt x="19265" y="5113"/>
                  <a:pt x="22780" y="6756"/>
                  <a:pt x="23260" y="9838"/>
                </a:cubicBezTo>
                <a:cubicBezTo>
                  <a:pt x="23488" y="11344"/>
                  <a:pt x="22894" y="12851"/>
                  <a:pt x="22324" y="14289"/>
                </a:cubicBezTo>
                <a:cubicBezTo>
                  <a:pt x="21046" y="17370"/>
                  <a:pt x="19699" y="20497"/>
                  <a:pt x="19334" y="23807"/>
                </a:cubicBezTo>
                <a:cubicBezTo>
                  <a:pt x="18968" y="27116"/>
                  <a:pt x="19745" y="30746"/>
                  <a:pt x="22164" y="33051"/>
                </a:cubicBezTo>
                <a:cubicBezTo>
                  <a:pt x="23818" y="34607"/>
                  <a:pt x="26074" y="35345"/>
                  <a:pt x="28351" y="35345"/>
                </a:cubicBezTo>
                <a:cubicBezTo>
                  <a:pt x="29783" y="35345"/>
                  <a:pt x="31223" y="35053"/>
                  <a:pt x="32527" y="34489"/>
                </a:cubicBezTo>
                <a:cubicBezTo>
                  <a:pt x="35928" y="33005"/>
                  <a:pt x="38438" y="29947"/>
                  <a:pt x="39922" y="26569"/>
                </a:cubicBezTo>
                <a:cubicBezTo>
                  <a:pt x="41018" y="24012"/>
                  <a:pt x="41611" y="21250"/>
                  <a:pt x="43026" y="18876"/>
                </a:cubicBezTo>
                <a:cubicBezTo>
                  <a:pt x="45446" y="14768"/>
                  <a:pt x="49942" y="12348"/>
                  <a:pt x="54439" y="10728"/>
                </a:cubicBezTo>
                <a:cubicBezTo>
                  <a:pt x="57977" y="9472"/>
                  <a:pt x="61903" y="8400"/>
                  <a:pt x="64231" y="5432"/>
                </a:cubicBezTo>
                <a:cubicBezTo>
                  <a:pt x="65441" y="3880"/>
                  <a:pt x="66080" y="1940"/>
                  <a:pt x="66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10800000">
            <a:off x="4243225" y="4065630"/>
            <a:ext cx="1766444" cy="1046205"/>
          </a:xfrm>
          <a:custGeom>
            <a:avLst/>
            <a:gdLst/>
            <a:ahLst/>
            <a:cxnLst/>
            <a:rect l="l" t="t" r="r" b="b"/>
            <a:pathLst>
              <a:path w="69641" h="41246" extrusionOk="0">
                <a:moveTo>
                  <a:pt x="1" y="0"/>
                </a:moveTo>
                <a:cubicBezTo>
                  <a:pt x="297" y="2146"/>
                  <a:pt x="1050" y="4268"/>
                  <a:pt x="2215" y="6072"/>
                </a:cubicBezTo>
                <a:cubicBezTo>
                  <a:pt x="3904" y="8674"/>
                  <a:pt x="6323" y="10408"/>
                  <a:pt x="9039" y="10956"/>
                </a:cubicBezTo>
                <a:cubicBezTo>
                  <a:pt x="9916" y="11127"/>
                  <a:pt x="10802" y="11188"/>
                  <a:pt x="11687" y="11188"/>
                </a:cubicBezTo>
                <a:cubicBezTo>
                  <a:pt x="12692" y="11188"/>
                  <a:pt x="13694" y="11110"/>
                  <a:pt x="14677" y="11025"/>
                </a:cubicBezTo>
                <a:cubicBezTo>
                  <a:pt x="15665" y="10950"/>
                  <a:pt x="16683" y="10876"/>
                  <a:pt x="17694" y="10876"/>
                </a:cubicBezTo>
                <a:cubicBezTo>
                  <a:pt x="17922" y="10876"/>
                  <a:pt x="18149" y="10879"/>
                  <a:pt x="18375" y="10888"/>
                </a:cubicBezTo>
                <a:cubicBezTo>
                  <a:pt x="21479" y="11025"/>
                  <a:pt x="24857" y="12668"/>
                  <a:pt x="25291" y="15567"/>
                </a:cubicBezTo>
                <a:cubicBezTo>
                  <a:pt x="25496" y="16982"/>
                  <a:pt x="24994" y="18374"/>
                  <a:pt x="24355" y="19904"/>
                </a:cubicBezTo>
                <a:lnTo>
                  <a:pt x="24127" y="20474"/>
                </a:lnTo>
                <a:cubicBezTo>
                  <a:pt x="22940" y="23373"/>
                  <a:pt x="21707" y="26340"/>
                  <a:pt x="21365" y="29490"/>
                </a:cubicBezTo>
                <a:cubicBezTo>
                  <a:pt x="20954" y="33279"/>
                  <a:pt x="22027" y="36794"/>
                  <a:pt x="24264" y="38894"/>
                </a:cubicBezTo>
                <a:cubicBezTo>
                  <a:pt x="25884" y="40424"/>
                  <a:pt x="28190" y="41245"/>
                  <a:pt x="30609" y="41245"/>
                </a:cubicBezTo>
                <a:cubicBezTo>
                  <a:pt x="32024" y="41245"/>
                  <a:pt x="33485" y="40949"/>
                  <a:pt x="34832" y="40355"/>
                </a:cubicBezTo>
                <a:cubicBezTo>
                  <a:pt x="38005" y="38986"/>
                  <a:pt x="40652" y="36132"/>
                  <a:pt x="42319" y="32343"/>
                </a:cubicBezTo>
                <a:cubicBezTo>
                  <a:pt x="42729" y="31362"/>
                  <a:pt x="43095" y="30335"/>
                  <a:pt x="43437" y="29330"/>
                </a:cubicBezTo>
                <a:cubicBezTo>
                  <a:pt x="43985" y="27756"/>
                  <a:pt x="44556" y="26112"/>
                  <a:pt x="45400" y="24674"/>
                </a:cubicBezTo>
                <a:cubicBezTo>
                  <a:pt x="47409" y="21273"/>
                  <a:pt x="51106" y="18648"/>
                  <a:pt x="56721" y="16617"/>
                </a:cubicBezTo>
                <a:cubicBezTo>
                  <a:pt x="57132" y="16480"/>
                  <a:pt x="57589" y="16320"/>
                  <a:pt x="58022" y="16160"/>
                </a:cubicBezTo>
                <a:cubicBezTo>
                  <a:pt x="61218" y="15065"/>
                  <a:pt x="64505" y="13901"/>
                  <a:pt x="66582" y="11253"/>
                </a:cubicBezTo>
                <a:cubicBezTo>
                  <a:pt x="68020" y="9427"/>
                  <a:pt x="68636" y="7144"/>
                  <a:pt x="69024" y="5341"/>
                </a:cubicBezTo>
                <a:cubicBezTo>
                  <a:pt x="69367" y="3675"/>
                  <a:pt x="69595" y="1849"/>
                  <a:pt x="69641" y="0"/>
                </a:cubicBezTo>
                <a:lnTo>
                  <a:pt x="69275" y="0"/>
                </a:lnTo>
                <a:cubicBezTo>
                  <a:pt x="69207" y="1826"/>
                  <a:pt x="69001" y="3606"/>
                  <a:pt x="68659" y="5250"/>
                </a:cubicBezTo>
                <a:cubicBezTo>
                  <a:pt x="68294" y="7007"/>
                  <a:pt x="67678" y="9267"/>
                  <a:pt x="66285" y="11025"/>
                </a:cubicBezTo>
                <a:cubicBezTo>
                  <a:pt x="64277" y="13581"/>
                  <a:pt x="61035" y="14722"/>
                  <a:pt x="57885" y="15818"/>
                </a:cubicBezTo>
                <a:cubicBezTo>
                  <a:pt x="57452" y="15955"/>
                  <a:pt x="57018" y="16115"/>
                  <a:pt x="56584" y="16274"/>
                </a:cubicBezTo>
                <a:cubicBezTo>
                  <a:pt x="50901" y="18306"/>
                  <a:pt x="47135" y="20999"/>
                  <a:pt x="45080" y="24469"/>
                </a:cubicBezTo>
                <a:cubicBezTo>
                  <a:pt x="44190" y="25952"/>
                  <a:pt x="43620" y="27619"/>
                  <a:pt x="43072" y="29216"/>
                </a:cubicBezTo>
                <a:cubicBezTo>
                  <a:pt x="42729" y="30198"/>
                  <a:pt x="42387" y="31225"/>
                  <a:pt x="41953" y="32184"/>
                </a:cubicBezTo>
                <a:cubicBezTo>
                  <a:pt x="40356" y="35881"/>
                  <a:pt x="37776" y="38666"/>
                  <a:pt x="34672" y="40013"/>
                </a:cubicBezTo>
                <a:cubicBezTo>
                  <a:pt x="33363" y="40586"/>
                  <a:pt x="31958" y="40864"/>
                  <a:pt x="30582" y="40864"/>
                </a:cubicBezTo>
                <a:cubicBezTo>
                  <a:pt x="28286" y="40864"/>
                  <a:pt x="26070" y="40090"/>
                  <a:pt x="24515" y="38620"/>
                </a:cubicBezTo>
                <a:cubicBezTo>
                  <a:pt x="22369" y="36589"/>
                  <a:pt x="21342" y="33188"/>
                  <a:pt x="21753" y="29536"/>
                </a:cubicBezTo>
                <a:cubicBezTo>
                  <a:pt x="22095" y="26454"/>
                  <a:pt x="23305" y="23487"/>
                  <a:pt x="24492" y="20634"/>
                </a:cubicBezTo>
                <a:lnTo>
                  <a:pt x="24720" y="20063"/>
                </a:lnTo>
                <a:cubicBezTo>
                  <a:pt x="25337" y="18534"/>
                  <a:pt x="25884" y="17028"/>
                  <a:pt x="25656" y="15498"/>
                </a:cubicBezTo>
                <a:cubicBezTo>
                  <a:pt x="25200" y="12394"/>
                  <a:pt x="21639" y="10637"/>
                  <a:pt x="18375" y="10500"/>
                </a:cubicBezTo>
                <a:cubicBezTo>
                  <a:pt x="18153" y="10491"/>
                  <a:pt x="17929" y="10488"/>
                  <a:pt x="17705" y="10488"/>
                </a:cubicBezTo>
                <a:cubicBezTo>
                  <a:pt x="16684" y="10488"/>
                  <a:pt x="15646" y="10566"/>
                  <a:pt x="14654" y="10659"/>
                </a:cubicBezTo>
                <a:cubicBezTo>
                  <a:pt x="13672" y="10732"/>
                  <a:pt x="12682" y="10811"/>
                  <a:pt x="11697" y="10811"/>
                </a:cubicBezTo>
                <a:cubicBezTo>
                  <a:pt x="10829" y="10811"/>
                  <a:pt x="9963" y="10750"/>
                  <a:pt x="9108" y="10568"/>
                </a:cubicBezTo>
                <a:cubicBezTo>
                  <a:pt x="6506" y="10043"/>
                  <a:pt x="4178" y="8377"/>
                  <a:pt x="2534" y="5866"/>
                </a:cubicBezTo>
                <a:cubicBezTo>
                  <a:pt x="1393" y="4109"/>
                  <a:pt x="662" y="2077"/>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rot="-5400000">
            <a:off x="1998" y="-1990"/>
            <a:ext cx="1699597" cy="1703569"/>
          </a:xfrm>
          <a:custGeom>
            <a:avLst/>
            <a:gdLst/>
            <a:ahLst/>
            <a:cxnLst/>
            <a:rect l="l" t="t" r="r" b="b"/>
            <a:pathLst>
              <a:path w="63341" h="63489" extrusionOk="0">
                <a:moveTo>
                  <a:pt x="8012" y="0"/>
                </a:moveTo>
                <a:lnTo>
                  <a:pt x="13787" y="7601"/>
                </a:lnTo>
                <a:cubicBezTo>
                  <a:pt x="14585" y="8651"/>
                  <a:pt x="15407" y="9792"/>
                  <a:pt x="15407" y="11093"/>
                </a:cubicBezTo>
                <a:cubicBezTo>
                  <a:pt x="15384" y="12234"/>
                  <a:pt x="14745" y="13261"/>
                  <a:pt x="14083" y="14197"/>
                </a:cubicBezTo>
                <a:cubicBezTo>
                  <a:pt x="11321" y="18123"/>
                  <a:pt x="8080" y="21707"/>
                  <a:pt x="4474" y="24857"/>
                </a:cubicBezTo>
                <a:cubicBezTo>
                  <a:pt x="2488" y="26591"/>
                  <a:pt x="205" y="28532"/>
                  <a:pt x="69" y="31179"/>
                </a:cubicBezTo>
                <a:cubicBezTo>
                  <a:pt x="0" y="32709"/>
                  <a:pt x="685" y="34192"/>
                  <a:pt x="1643" y="35402"/>
                </a:cubicBezTo>
                <a:cubicBezTo>
                  <a:pt x="4466" y="39070"/>
                  <a:pt x="9007" y="40436"/>
                  <a:pt x="13753" y="40436"/>
                </a:cubicBezTo>
                <a:cubicBezTo>
                  <a:pt x="16567" y="40436"/>
                  <a:pt x="19453" y="39956"/>
                  <a:pt x="22095" y="39191"/>
                </a:cubicBezTo>
                <a:cubicBezTo>
                  <a:pt x="24718" y="38448"/>
                  <a:pt x="27493" y="37498"/>
                  <a:pt x="30150" y="37498"/>
                </a:cubicBezTo>
                <a:cubicBezTo>
                  <a:pt x="31331" y="37498"/>
                  <a:pt x="32489" y="37686"/>
                  <a:pt x="33599" y="38164"/>
                </a:cubicBezTo>
                <a:cubicBezTo>
                  <a:pt x="36658" y="39465"/>
                  <a:pt x="38484" y="42660"/>
                  <a:pt x="39533" y="45810"/>
                </a:cubicBezTo>
                <a:cubicBezTo>
                  <a:pt x="40583" y="48960"/>
                  <a:pt x="41086" y="52316"/>
                  <a:pt x="42615" y="55283"/>
                </a:cubicBezTo>
                <a:cubicBezTo>
                  <a:pt x="45225" y="60385"/>
                  <a:pt x="50973" y="63489"/>
                  <a:pt x="56652" y="63489"/>
                </a:cubicBezTo>
                <a:cubicBezTo>
                  <a:pt x="58722" y="63489"/>
                  <a:pt x="60782" y="63077"/>
                  <a:pt x="62678" y="62199"/>
                </a:cubicBezTo>
                <a:cubicBezTo>
                  <a:pt x="62907" y="62108"/>
                  <a:pt x="63135" y="61993"/>
                  <a:pt x="63340" y="61879"/>
                </a:cubicBezTo>
                <a:lnTo>
                  <a:pt x="63340" y="0"/>
                </a:ln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0" y="3058901"/>
            <a:ext cx="580011" cy="1351419"/>
          </a:xfrm>
          <a:custGeom>
            <a:avLst/>
            <a:gdLst/>
            <a:ahLst/>
            <a:cxnLst/>
            <a:rect l="l" t="t" r="r" b="b"/>
            <a:pathLst>
              <a:path w="21616" h="50365" extrusionOk="0">
                <a:moveTo>
                  <a:pt x="0" y="1"/>
                </a:moveTo>
                <a:lnTo>
                  <a:pt x="0" y="37526"/>
                </a:lnTo>
                <a:cubicBezTo>
                  <a:pt x="433" y="37000"/>
                  <a:pt x="1071" y="36735"/>
                  <a:pt x="1712" y="36735"/>
                </a:cubicBezTo>
                <a:cubicBezTo>
                  <a:pt x="2490" y="36735"/>
                  <a:pt x="3272" y="37125"/>
                  <a:pt x="3698" y="37914"/>
                </a:cubicBezTo>
                <a:cubicBezTo>
                  <a:pt x="5638" y="41566"/>
                  <a:pt x="7601" y="45195"/>
                  <a:pt x="9541" y="48847"/>
                </a:cubicBezTo>
                <a:cubicBezTo>
                  <a:pt x="9861" y="49418"/>
                  <a:pt x="10203" y="50011"/>
                  <a:pt x="10796" y="50262"/>
                </a:cubicBezTo>
                <a:cubicBezTo>
                  <a:pt x="10981" y="50334"/>
                  <a:pt x="11172" y="50365"/>
                  <a:pt x="11365" y="50365"/>
                </a:cubicBezTo>
                <a:cubicBezTo>
                  <a:pt x="11911" y="50365"/>
                  <a:pt x="12476" y="50115"/>
                  <a:pt x="12965" y="49829"/>
                </a:cubicBezTo>
                <a:cubicBezTo>
                  <a:pt x="19881" y="45857"/>
                  <a:pt x="21616" y="36521"/>
                  <a:pt x="20634" y="28601"/>
                </a:cubicBezTo>
                <a:cubicBezTo>
                  <a:pt x="19721" y="21320"/>
                  <a:pt x="17051" y="14130"/>
                  <a:pt x="12303" y="8515"/>
                </a:cubicBezTo>
                <a:cubicBezTo>
                  <a:pt x="9039" y="4657"/>
                  <a:pt x="4748" y="162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9"/>
          <p:cNvGrpSpPr/>
          <p:nvPr/>
        </p:nvGrpSpPr>
        <p:grpSpPr>
          <a:xfrm>
            <a:off x="7325938" y="734686"/>
            <a:ext cx="1007048" cy="1090083"/>
            <a:chOff x="6146698" y="1013421"/>
            <a:chExt cx="1220664" cy="1321313"/>
          </a:xfrm>
        </p:grpSpPr>
        <p:sp>
          <p:nvSpPr>
            <p:cNvPr id="354" name="Google Shape;354;p9"/>
            <p:cNvSpPr/>
            <p:nvPr/>
          </p:nvSpPr>
          <p:spPr>
            <a:xfrm>
              <a:off x="6292481" y="1174418"/>
              <a:ext cx="932188" cy="1037210"/>
            </a:xfrm>
            <a:custGeom>
              <a:avLst/>
              <a:gdLst/>
              <a:ahLst/>
              <a:cxnLst/>
              <a:rect l="l" t="t" r="r" b="b"/>
              <a:pathLst>
                <a:path w="34741" h="38655" extrusionOk="0">
                  <a:moveTo>
                    <a:pt x="15980" y="388"/>
                  </a:moveTo>
                  <a:cubicBezTo>
                    <a:pt x="16981" y="388"/>
                    <a:pt x="17955" y="820"/>
                    <a:pt x="18603" y="1175"/>
                  </a:cubicBezTo>
                  <a:cubicBezTo>
                    <a:pt x="21570" y="2727"/>
                    <a:pt x="23967" y="5261"/>
                    <a:pt x="25336" y="8320"/>
                  </a:cubicBezTo>
                  <a:lnTo>
                    <a:pt x="25313" y="8342"/>
                  </a:lnTo>
                  <a:cubicBezTo>
                    <a:pt x="27003" y="10922"/>
                    <a:pt x="28874" y="13410"/>
                    <a:pt x="30837" y="15783"/>
                  </a:cubicBezTo>
                  <a:lnTo>
                    <a:pt x="31088" y="16057"/>
                  </a:lnTo>
                  <a:cubicBezTo>
                    <a:pt x="32184" y="17358"/>
                    <a:pt x="33302" y="18682"/>
                    <a:pt x="33827" y="20257"/>
                  </a:cubicBezTo>
                  <a:cubicBezTo>
                    <a:pt x="34352" y="21855"/>
                    <a:pt x="34124" y="24001"/>
                    <a:pt x="32686" y="25028"/>
                  </a:cubicBezTo>
                  <a:cubicBezTo>
                    <a:pt x="32389" y="25233"/>
                    <a:pt x="32093" y="25393"/>
                    <a:pt x="31750" y="25553"/>
                  </a:cubicBezTo>
                  <a:cubicBezTo>
                    <a:pt x="31476" y="25690"/>
                    <a:pt x="31180" y="25827"/>
                    <a:pt x="30906" y="25986"/>
                  </a:cubicBezTo>
                  <a:cubicBezTo>
                    <a:pt x="29262" y="27059"/>
                    <a:pt x="28692" y="29091"/>
                    <a:pt x="28509" y="30620"/>
                  </a:cubicBezTo>
                  <a:cubicBezTo>
                    <a:pt x="28441" y="31305"/>
                    <a:pt x="28395" y="32012"/>
                    <a:pt x="28372" y="32697"/>
                  </a:cubicBezTo>
                  <a:cubicBezTo>
                    <a:pt x="28326" y="33724"/>
                    <a:pt x="28281" y="34797"/>
                    <a:pt x="28053" y="35801"/>
                  </a:cubicBezTo>
                  <a:cubicBezTo>
                    <a:pt x="27893" y="36554"/>
                    <a:pt x="27642" y="37102"/>
                    <a:pt x="27276" y="37467"/>
                  </a:cubicBezTo>
                  <a:cubicBezTo>
                    <a:pt x="26733" y="38079"/>
                    <a:pt x="25924" y="38286"/>
                    <a:pt x="25178" y="38286"/>
                  </a:cubicBezTo>
                  <a:cubicBezTo>
                    <a:pt x="24922" y="38286"/>
                    <a:pt x="24674" y="38262"/>
                    <a:pt x="24446" y="38221"/>
                  </a:cubicBezTo>
                  <a:cubicBezTo>
                    <a:pt x="21867" y="37696"/>
                    <a:pt x="20269" y="35185"/>
                    <a:pt x="19379" y="33153"/>
                  </a:cubicBezTo>
                  <a:cubicBezTo>
                    <a:pt x="19082" y="32514"/>
                    <a:pt x="18831" y="31852"/>
                    <a:pt x="18580" y="31191"/>
                  </a:cubicBezTo>
                  <a:cubicBezTo>
                    <a:pt x="17918" y="29479"/>
                    <a:pt x="17233" y="27698"/>
                    <a:pt x="16046" y="26260"/>
                  </a:cubicBezTo>
                  <a:cubicBezTo>
                    <a:pt x="14768" y="24685"/>
                    <a:pt x="12965" y="23635"/>
                    <a:pt x="11253" y="22608"/>
                  </a:cubicBezTo>
                  <a:cubicBezTo>
                    <a:pt x="10431" y="22129"/>
                    <a:pt x="9587" y="21627"/>
                    <a:pt x="8788" y="21079"/>
                  </a:cubicBezTo>
                  <a:cubicBezTo>
                    <a:pt x="6688" y="19595"/>
                    <a:pt x="4930" y="17678"/>
                    <a:pt x="3219" y="15829"/>
                  </a:cubicBezTo>
                  <a:cubicBezTo>
                    <a:pt x="1849" y="14323"/>
                    <a:pt x="388" y="12565"/>
                    <a:pt x="731" y="10625"/>
                  </a:cubicBezTo>
                  <a:cubicBezTo>
                    <a:pt x="1027" y="8730"/>
                    <a:pt x="2899" y="7521"/>
                    <a:pt x="4634" y="6562"/>
                  </a:cubicBezTo>
                  <a:cubicBezTo>
                    <a:pt x="6163" y="5695"/>
                    <a:pt x="7875" y="4805"/>
                    <a:pt x="9518" y="4805"/>
                  </a:cubicBezTo>
                  <a:cubicBezTo>
                    <a:pt x="10043" y="4805"/>
                    <a:pt x="10568" y="4896"/>
                    <a:pt x="11048" y="5101"/>
                  </a:cubicBezTo>
                  <a:cubicBezTo>
                    <a:pt x="11139" y="5124"/>
                    <a:pt x="11207" y="5170"/>
                    <a:pt x="11299" y="5193"/>
                  </a:cubicBezTo>
                  <a:cubicBezTo>
                    <a:pt x="11603" y="5336"/>
                    <a:pt x="11936" y="5479"/>
                    <a:pt x="12285" y="5479"/>
                  </a:cubicBezTo>
                  <a:cubicBezTo>
                    <a:pt x="12381" y="5479"/>
                    <a:pt x="12479" y="5468"/>
                    <a:pt x="12577" y="5444"/>
                  </a:cubicBezTo>
                  <a:cubicBezTo>
                    <a:pt x="13513" y="5193"/>
                    <a:pt x="13490" y="4211"/>
                    <a:pt x="13467" y="3252"/>
                  </a:cubicBezTo>
                  <a:cubicBezTo>
                    <a:pt x="13467" y="2842"/>
                    <a:pt x="13467" y="2408"/>
                    <a:pt x="13536" y="2043"/>
                  </a:cubicBezTo>
                  <a:cubicBezTo>
                    <a:pt x="13741" y="1061"/>
                    <a:pt x="14791" y="468"/>
                    <a:pt x="15704" y="399"/>
                  </a:cubicBezTo>
                  <a:cubicBezTo>
                    <a:pt x="15796" y="392"/>
                    <a:pt x="15888" y="388"/>
                    <a:pt x="15980" y="388"/>
                  </a:cubicBezTo>
                  <a:close/>
                  <a:moveTo>
                    <a:pt x="15958" y="1"/>
                  </a:moveTo>
                  <a:cubicBezTo>
                    <a:pt x="15866" y="1"/>
                    <a:pt x="15773" y="4"/>
                    <a:pt x="15681" y="11"/>
                  </a:cubicBezTo>
                  <a:cubicBezTo>
                    <a:pt x="14608" y="103"/>
                    <a:pt x="13421" y="787"/>
                    <a:pt x="13170" y="1974"/>
                  </a:cubicBezTo>
                  <a:cubicBezTo>
                    <a:pt x="13079" y="2362"/>
                    <a:pt x="13102" y="2819"/>
                    <a:pt x="13102" y="3275"/>
                  </a:cubicBezTo>
                  <a:cubicBezTo>
                    <a:pt x="13102" y="4280"/>
                    <a:pt x="13079" y="4919"/>
                    <a:pt x="12463" y="5078"/>
                  </a:cubicBezTo>
                  <a:cubicBezTo>
                    <a:pt x="12398" y="5097"/>
                    <a:pt x="12333" y="5105"/>
                    <a:pt x="12266" y="5105"/>
                  </a:cubicBezTo>
                  <a:cubicBezTo>
                    <a:pt x="12004" y="5105"/>
                    <a:pt x="11727" y="4978"/>
                    <a:pt x="11436" y="4850"/>
                  </a:cubicBezTo>
                  <a:cubicBezTo>
                    <a:pt x="11367" y="4827"/>
                    <a:pt x="11276" y="4782"/>
                    <a:pt x="11207" y="4759"/>
                  </a:cubicBezTo>
                  <a:cubicBezTo>
                    <a:pt x="10647" y="4532"/>
                    <a:pt x="10076" y="4435"/>
                    <a:pt x="9503" y="4435"/>
                  </a:cubicBezTo>
                  <a:cubicBezTo>
                    <a:pt x="7768" y="4435"/>
                    <a:pt x="6013" y="5327"/>
                    <a:pt x="4451" y="6220"/>
                  </a:cubicBezTo>
                  <a:cubicBezTo>
                    <a:pt x="2648" y="7247"/>
                    <a:pt x="685" y="8502"/>
                    <a:pt x="343" y="10556"/>
                  </a:cubicBezTo>
                  <a:cubicBezTo>
                    <a:pt x="0" y="12679"/>
                    <a:pt x="1507" y="14528"/>
                    <a:pt x="2945" y="16080"/>
                  </a:cubicBezTo>
                  <a:cubicBezTo>
                    <a:pt x="4657" y="17952"/>
                    <a:pt x="6437" y="19892"/>
                    <a:pt x="8583" y="21398"/>
                  </a:cubicBezTo>
                  <a:cubicBezTo>
                    <a:pt x="9381" y="21946"/>
                    <a:pt x="10226" y="22448"/>
                    <a:pt x="11048" y="22928"/>
                  </a:cubicBezTo>
                  <a:cubicBezTo>
                    <a:pt x="12760" y="23932"/>
                    <a:pt x="14517" y="24982"/>
                    <a:pt x="15772" y="26511"/>
                  </a:cubicBezTo>
                  <a:cubicBezTo>
                    <a:pt x="16914" y="27904"/>
                    <a:pt x="17576" y="29638"/>
                    <a:pt x="18215" y="31327"/>
                  </a:cubicBezTo>
                  <a:cubicBezTo>
                    <a:pt x="18466" y="31989"/>
                    <a:pt x="18740" y="32651"/>
                    <a:pt x="19014" y="33313"/>
                  </a:cubicBezTo>
                  <a:cubicBezTo>
                    <a:pt x="19950" y="35413"/>
                    <a:pt x="21639" y="38038"/>
                    <a:pt x="24378" y="38586"/>
                  </a:cubicBezTo>
                  <a:cubicBezTo>
                    <a:pt x="24652" y="38632"/>
                    <a:pt x="24925" y="38654"/>
                    <a:pt x="25199" y="38654"/>
                  </a:cubicBezTo>
                  <a:cubicBezTo>
                    <a:pt x="26135" y="38654"/>
                    <a:pt x="27003" y="38335"/>
                    <a:pt x="27573" y="37741"/>
                  </a:cubicBezTo>
                  <a:cubicBezTo>
                    <a:pt x="27961" y="37308"/>
                    <a:pt x="28235" y="36714"/>
                    <a:pt x="28418" y="35893"/>
                  </a:cubicBezTo>
                  <a:cubicBezTo>
                    <a:pt x="28669" y="34843"/>
                    <a:pt x="28714" y="33747"/>
                    <a:pt x="28760" y="32697"/>
                  </a:cubicBezTo>
                  <a:cubicBezTo>
                    <a:pt x="28783" y="32035"/>
                    <a:pt x="28806" y="31350"/>
                    <a:pt x="28897" y="30666"/>
                  </a:cubicBezTo>
                  <a:cubicBezTo>
                    <a:pt x="29057" y="29228"/>
                    <a:pt x="29582" y="27287"/>
                    <a:pt x="31111" y="26306"/>
                  </a:cubicBezTo>
                  <a:cubicBezTo>
                    <a:pt x="31362" y="26146"/>
                    <a:pt x="31636" y="26032"/>
                    <a:pt x="31910" y="25895"/>
                  </a:cubicBezTo>
                  <a:cubicBezTo>
                    <a:pt x="32252" y="25735"/>
                    <a:pt x="32595" y="25576"/>
                    <a:pt x="32891" y="25347"/>
                  </a:cubicBezTo>
                  <a:cubicBezTo>
                    <a:pt x="34581" y="24160"/>
                    <a:pt x="34740" y="21809"/>
                    <a:pt x="34193" y="20143"/>
                  </a:cubicBezTo>
                  <a:cubicBezTo>
                    <a:pt x="33645" y="18500"/>
                    <a:pt x="32481" y="17130"/>
                    <a:pt x="31385" y="15806"/>
                  </a:cubicBezTo>
                  <a:lnTo>
                    <a:pt x="31134" y="15532"/>
                  </a:lnTo>
                  <a:cubicBezTo>
                    <a:pt x="29217" y="13250"/>
                    <a:pt x="27413" y="10830"/>
                    <a:pt x="25770" y="8365"/>
                  </a:cubicBezTo>
                  <a:cubicBezTo>
                    <a:pt x="24378" y="5147"/>
                    <a:pt x="21890" y="2476"/>
                    <a:pt x="18785" y="833"/>
                  </a:cubicBezTo>
                  <a:cubicBezTo>
                    <a:pt x="18091" y="475"/>
                    <a:pt x="17047" y="1"/>
                    <a:pt x="15958"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6461501" y="1341372"/>
              <a:ext cx="605153" cy="605663"/>
            </a:xfrm>
            <a:custGeom>
              <a:avLst/>
              <a:gdLst/>
              <a:ahLst/>
              <a:cxnLst/>
              <a:rect l="l" t="t" r="r" b="b"/>
              <a:pathLst>
                <a:path w="22553" h="22572" extrusionOk="0">
                  <a:moveTo>
                    <a:pt x="11176" y="382"/>
                  </a:moveTo>
                  <a:cubicBezTo>
                    <a:pt x="11203" y="382"/>
                    <a:pt x="11229" y="383"/>
                    <a:pt x="11254" y="386"/>
                  </a:cubicBezTo>
                  <a:cubicBezTo>
                    <a:pt x="11505" y="477"/>
                    <a:pt x="12989" y="1869"/>
                    <a:pt x="13787" y="2600"/>
                  </a:cubicBezTo>
                  <a:cubicBezTo>
                    <a:pt x="14039" y="2828"/>
                    <a:pt x="14267" y="3033"/>
                    <a:pt x="14427" y="3193"/>
                  </a:cubicBezTo>
                  <a:cubicBezTo>
                    <a:pt x="16549" y="5841"/>
                    <a:pt x="18604" y="8603"/>
                    <a:pt x="20498" y="11433"/>
                  </a:cubicBezTo>
                  <a:cubicBezTo>
                    <a:pt x="21137" y="12392"/>
                    <a:pt x="22096" y="14172"/>
                    <a:pt x="21114" y="15245"/>
                  </a:cubicBezTo>
                  <a:cubicBezTo>
                    <a:pt x="20818" y="15565"/>
                    <a:pt x="20407" y="15747"/>
                    <a:pt x="19973" y="15930"/>
                  </a:cubicBezTo>
                  <a:cubicBezTo>
                    <a:pt x="19471" y="16158"/>
                    <a:pt x="18969" y="16386"/>
                    <a:pt x="18626" y="16843"/>
                  </a:cubicBezTo>
                  <a:cubicBezTo>
                    <a:pt x="18033" y="17596"/>
                    <a:pt x="18216" y="18623"/>
                    <a:pt x="18375" y="19513"/>
                  </a:cubicBezTo>
                  <a:cubicBezTo>
                    <a:pt x="18398" y="19650"/>
                    <a:pt x="18444" y="19787"/>
                    <a:pt x="18467" y="19924"/>
                  </a:cubicBezTo>
                  <a:cubicBezTo>
                    <a:pt x="18558" y="20632"/>
                    <a:pt x="18444" y="21362"/>
                    <a:pt x="18124" y="21796"/>
                  </a:cubicBezTo>
                  <a:cubicBezTo>
                    <a:pt x="17965" y="22024"/>
                    <a:pt x="17736" y="22138"/>
                    <a:pt x="17485" y="22184"/>
                  </a:cubicBezTo>
                  <a:cubicBezTo>
                    <a:pt x="17445" y="22189"/>
                    <a:pt x="17404" y="22191"/>
                    <a:pt x="17363" y="22191"/>
                  </a:cubicBezTo>
                  <a:cubicBezTo>
                    <a:pt x="17029" y="22191"/>
                    <a:pt x="16661" y="22027"/>
                    <a:pt x="16275" y="21682"/>
                  </a:cubicBezTo>
                  <a:cubicBezTo>
                    <a:pt x="15248" y="20791"/>
                    <a:pt x="14723" y="19559"/>
                    <a:pt x="14153" y="18258"/>
                  </a:cubicBezTo>
                  <a:cubicBezTo>
                    <a:pt x="13742" y="17322"/>
                    <a:pt x="13308" y="16363"/>
                    <a:pt x="12715" y="15542"/>
                  </a:cubicBezTo>
                  <a:cubicBezTo>
                    <a:pt x="11459" y="13875"/>
                    <a:pt x="9565" y="12894"/>
                    <a:pt x="7739" y="11958"/>
                  </a:cubicBezTo>
                  <a:cubicBezTo>
                    <a:pt x="7259" y="11707"/>
                    <a:pt x="6734" y="11433"/>
                    <a:pt x="6255" y="11159"/>
                  </a:cubicBezTo>
                  <a:cubicBezTo>
                    <a:pt x="4612" y="10246"/>
                    <a:pt x="3082" y="9151"/>
                    <a:pt x="1713" y="7872"/>
                  </a:cubicBezTo>
                  <a:cubicBezTo>
                    <a:pt x="1188" y="7370"/>
                    <a:pt x="321" y="6389"/>
                    <a:pt x="731" y="5544"/>
                  </a:cubicBezTo>
                  <a:cubicBezTo>
                    <a:pt x="1028" y="4905"/>
                    <a:pt x="1827" y="4723"/>
                    <a:pt x="2603" y="4723"/>
                  </a:cubicBezTo>
                  <a:cubicBezTo>
                    <a:pt x="2763" y="4723"/>
                    <a:pt x="2923" y="4745"/>
                    <a:pt x="3082" y="4745"/>
                  </a:cubicBezTo>
                  <a:cubicBezTo>
                    <a:pt x="5160" y="4905"/>
                    <a:pt x="7237" y="5339"/>
                    <a:pt x="9222" y="6024"/>
                  </a:cubicBezTo>
                  <a:cubicBezTo>
                    <a:pt x="9469" y="6112"/>
                    <a:pt x="9742" y="6213"/>
                    <a:pt x="10022" y="6213"/>
                  </a:cubicBezTo>
                  <a:cubicBezTo>
                    <a:pt x="10105" y="6213"/>
                    <a:pt x="10189" y="6204"/>
                    <a:pt x="10272" y="6183"/>
                  </a:cubicBezTo>
                  <a:cubicBezTo>
                    <a:pt x="10934" y="6001"/>
                    <a:pt x="11231" y="5225"/>
                    <a:pt x="11117" y="4586"/>
                  </a:cubicBezTo>
                  <a:cubicBezTo>
                    <a:pt x="11026" y="4106"/>
                    <a:pt x="10775" y="3673"/>
                    <a:pt x="10523" y="3262"/>
                  </a:cubicBezTo>
                  <a:cubicBezTo>
                    <a:pt x="10455" y="3193"/>
                    <a:pt x="10409" y="3102"/>
                    <a:pt x="10364" y="3011"/>
                  </a:cubicBezTo>
                  <a:cubicBezTo>
                    <a:pt x="10113" y="2623"/>
                    <a:pt x="9816" y="2029"/>
                    <a:pt x="9884" y="1436"/>
                  </a:cubicBezTo>
                  <a:cubicBezTo>
                    <a:pt x="9930" y="1185"/>
                    <a:pt x="10181" y="865"/>
                    <a:pt x="10501" y="637"/>
                  </a:cubicBezTo>
                  <a:cubicBezTo>
                    <a:pt x="10741" y="456"/>
                    <a:pt x="10982" y="382"/>
                    <a:pt x="11176" y="382"/>
                  </a:cubicBezTo>
                  <a:close/>
                  <a:moveTo>
                    <a:pt x="11144" y="1"/>
                  </a:moveTo>
                  <a:cubicBezTo>
                    <a:pt x="10885" y="1"/>
                    <a:pt x="10590" y="114"/>
                    <a:pt x="10295" y="317"/>
                  </a:cubicBezTo>
                  <a:cubicBezTo>
                    <a:pt x="9953" y="545"/>
                    <a:pt x="9588" y="956"/>
                    <a:pt x="9519" y="1390"/>
                  </a:cubicBezTo>
                  <a:cubicBezTo>
                    <a:pt x="9405" y="2098"/>
                    <a:pt x="9770" y="2760"/>
                    <a:pt x="10021" y="3216"/>
                  </a:cubicBezTo>
                  <a:cubicBezTo>
                    <a:pt x="10090" y="3307"/>
                    <a:pt x="10135" y="3399"/>
                    <a:pt x="10181" y="3467"/>
                  </a:cubicBezTo>
                  <a:cubicBezTo>
                    <a:pt x="10432" y="3878"/>
                    <a:pt x="10660" y="4243"/>
                    <a:pt x="10752" y="4654"/>
                  </a:cubicBezTo>
                  <a:cubicBezTo>
                    <a:pt x="10820" y="5133"/>
                    <a:pt x="10615" y="5704"/>
                    <a:pt x="10181" y="5818"/>
                  </a:cubicBezTo>
                  <a:cubicBezTo>
                    <a:pt x="10135" y="5827"/>
                    <a:pt x="10087" y="5830"/>
                    <a:pt x="10039" y="5830"/>
                  </a:cubicBezTo>
                  <a:cubicBezTo>
                    <a:pt x="9821" y="5830"/>
                    <a:pt x="9579" y="5756"/>
                    <a:pt x="9337" y="5681"/>
                  </a:cubicBezTo>
                  <a:cubicBezTo>
                    <a:pt x="7328" y="4974"/>
                    <a:pt x="5228" y="4540"/>
                    <a:pt x="3105" y="4357"/>
                  </a:cubicBezTo>
                  <a:cubicBezTo>
                    <a:pt x="2954" y="4348"/>
                    <a:pt x="2808" y="4343"/>
                    <a:pt x="2668" y="4343"/>
                  </a:cubicBezTo>
                  <a:cubicBezTo>
                    <a:pt x="1477" y="4343"/>
                    <a:pt x="693" y="4690"/>
                    <a:pt x="366" y="5384"/>
                  </a:cubicBezTo>
                  <a:cubicBezTo>
                    <a:pt x="1" y="6183"/>
                    <a:pt x="389" y="7165"/>
                    <a:pt x="1462" y="8146"/>
                  </a:cubicBezTo>
                  <a:cubicBezTo>
                    <a:pt x="2854" y="9447"/>
                    <a:pt x="4406" y="10566"/>
                    <a:pt x="6073" y="11502"/>
                  </a:cubicBezTo>
                  <a:cubicBezTo>
                    <a:pt x="6552" y="11776"/>
                    <a:pt x="7077" y="12027"/>
                    <a:pt x="7579" y="12300"/>
                  </a:cubicBezTo>
                  <a:cubicBezTo>
                    <a:pt x="9359" y="13214"/>
                    <a:pt x="11208" y="14172"/>
                    <a:pt x="12395" y="15770"/>
                  </a:cubicBezTo>
                  <a:cubicBezTo>
                    <a:pt x="12989" y="16546"/>
                    <a:pt x="13399" y="17505"/>
                    <a:pt x="13787" y="18418"/>
                  </a:cubicBezTo>
                  <a:cubicBezTo>
                    <a:pt x="14358" y="19696"/>
                    <a:pt x="14929" y="21043"/>
                    <a:pt x="16024" y="21978"/>
                  </a:cubicBezTo>
                  <a:cubicBezTo>
                    <a:pt x="16481" y="22366"/>
                    <a:pt x="16937" y="22572"/>
                    <a:pt x="17348" y="22572"/>
                  </a:cubicBezTo>
                  <a:lnTo>
                    <a:pt x="17531" y="22572"/>
                  </a:lnTo>
                  <a:cubicBezTo>
                    <a:pt x="17896" y="22503"/>
                    <a:pt x="18216" y="22321"/>
                    <a:pt x="18444" y="22024"/>
                  </a:cubicBezTo>
                  <a:cubicBezTo>
                    <a:pt x="18878" y="21408"/>
                    <a:pt x="18923" y="20472"/>
                    <a:pt x="18832" y="19856"/>
                  </a:cubicBezTo>
                  <a:cubicBezTo>
                    <a:pt x="18809" y="19719"/>
                    <a:pt x="18786" y="19582"/>
                    <a:pt x="18763" y="19445"/>
                  </a:cubicBezTo>
                  <a:cubicBezTo>
                    <a:pt x="18604" y="18577"/>
                    <a:pt x="18444" y="17687"/>
                    <a:pt x="18923" y="17071"/>
                  </a:cubicBezTo>
                  <a:cubicBezTo>
                    <a:pt x="19197" y="16683"/>
                    <a:pt x="19654" y="16500"/>
                    <a:pt x="20133" y="16295"/>
                  </a:cubicBezTo>
                  <a:cubicBezTo>
                    <a:pt x="20589" y="16089"/>
                    <a:pt x="21046" y="15884"/>
                    <a:pt x="21388" y="15496"/>
                  </a:cubicBezTo>
                  <a:cubicBezTo>
                    <a:pt x="22552" y="14241"/>
                    <a:pt x="21525" y="12278"/>
                    <a:pt x="20818" y="11228"/>
                  </a:cubicBezTo>
                  <a:cubicBezTo>
                    <a:pt x="18900" y="8375"/>
                    <a:pt x="16846" y="5590"/>
                    <a:pt x="14700" y="2942"/>
                  </a:cubicBezTo>
                  <a:lnTo>
                    <a:pt x="14678" y="2919"/>
                  </a:lnTo>
                  <a:cubicBezTo>
                    <a:pt x="14518" y="2760"/>
                    <a:pt x="14312" y="2554"/>
                    <a:pt x="14061" y="2326"/>
                  </a:cubicBezTo>
                  <a:cubicBezTo>
                    <a:pt x="12372" y="774"/>
                    <a:pt x="11573" y="66"/>
                    <a:pt x="11322" y="21"/>
                  </a:cubicBezTo>
                  <a:cubicBezTo>
                    <a:pt x="11265" y="7"/>
                    <a:pt x="11206" y="1"/>
                    <a:pt x="11144"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6740803" y="1548924"/>
              <a:ext cx="173955" cy="167837"/>
            </a:xfrm>
            <a:custGeom>
              <a:avLst/>
              <a:gdLst/>
              <a:ahLst/>
              <a:cxnLst/>
              <a:rect l="l" t="t" r="r" b="b"/>
              <a:pathLst>
                <a:path w="6483" h="6255" extrusionOk="0">
                  <a:moveTo>
                    <a:pt x="1944" y="384"/>
                  </a:moveTo>
                  <a:cubicBezTo>
                    <a:pt x="2031" y="384"/>
                    <a:pt x="2125" y="410"/>
                    <a:pt x="2214" y="480"/>
                  </a:cubicBezTo>
                  <a:lnTo>
                    <a:pt x="2602" y="777"/>
                  </a:lnTo>
                  <a:lnTo>
                    <a:pt x="2580" y="822"/>
                  </a:lnTo>
                  <a:cubicBezTo>
                    <a:pt x="3675" y="1667"/>
                    <a:pt x="4634" y="2694"/>
                    <a:pt x="5456" y="3812"/>
                  </a:cubicBezTo>
                  <a:cubicBezTo>
                    <a:pt x="5752" y="4223"/>
                    <a:pt x="6072" y="4725"/>
                    <a:pt x="6003" y="5250"/>
                  </a:cubicBezTo>
                  <a:cubicBezTo>
                    <a:pt x="5958" y="5547"/>
                    <a:pt x="5729" y="5844"/>
                    <a:pt x="5387" y="5867"/>
                  </a:cubicBezTo>
                  <a:cubicBezTo>
                    <a:pt x="5377" y="5867"/>
                    <a:pt x="5367" y="5867"/>
                    <a:pt x="5358" y="5867"/>
                  </a:cubicBezTo>
                  <a:cubicBezTo>
                    <a:pt x="4984" y="5867"/>
                    <a:pt x="4695" y="5446"/>
                    <a:pt x="4428" y="5068"/>
                  </a:cubicBezTo>
                  <a:cubicBezTo>
                    <a:pt x="4360" y="4999"/>
                    <a:pt x="4314" y="4908"/>
                    <a:pt x="4269" y="4839"/>
                  </a:cubicBezTo>
                  <a:cubicBezTo>
                    <a:pt x="3607" y="3926"/>
                    <a:pt x="2557" y="3401"/>
                    <a:pt x="1552" y="2876"/>
                  </a:cubicBezTo>
                  <a:cubicBezTo>
                    <a:pt x="1301" y="2762"/>
                    <a:pt x="1073" y="2625"/>
                    <a:pt x="822" y="2511"/>
                  </a:cubicBezTo>
                  <a:cubicBezTo>
                    <a:pt x="457" y="2306"/>
                    <a:pt x="434" y="1941"/>
                    <a:pt x="525" y="1690"/>
                  </a:cubicBezTo>
                  <a:cubicBezTo>
                    <a:pt x="594" y="1461"/>
                    <a:pt x="799" y="1233"/>
                    <a:pt x="1142" y="1233"/>
                  </a:cubicBezTo>
                  <a:lnTo>
                    <a:pt x="1301" y="1233"/>
                  </a:lnTo>
                  <a:lnTo>
                    <a:pt x="1621" y="1279"/>
                  </a:lnTo>
                  <a:lnTo>
                    <a:pt x="1507" y="982"/>
                  </a:lnTo>
                  <a:cubicBezTo>
                    <a:pt x="1415" y="754"/>
                    <a:pt x="1530" y="571"/>
                    <a:pt x="1667" y="480"/>
                  </a:cubicBezTo>
                  <a:cubicBezTo>
                    <a:pt x="1731" y="428"/>
                    <a:pt x="1832" y="384"/>
                    <a:pt x="1944" y="384"/>
                  </a:cubicBezTo>
                  <a:close/>
                  <a:moveTo>
                    <a:pt x="1914" y="0"/>
                  </a:moveTo>
                  <a:cubicBezTo>
                    <a:pt x="1746" y="0"/>
                    <a:pt x="1579" y="52"/>
                    <a:pt x="1438" y="160"/>
                  </a:cubicBezTo>
                  <a:cubicBezTo>
                    <a:pt x="1210" y="343"/>
                    <a:pt x="1096" y="571"/>
                    <a:pt x="1096" y="845"/>
                  </a:cubicBezTo>
                  <a:cubicBezTo>
                    <a:pt x="617" y="868"/>
                    <a:pt x="297" y="1187"/>
                    <a:pt x="160" y="1553"/>
                  </a:cubicBezTo>
                  <a:cubicBezTo>
                    <a:pt x="0" y="1986"/>
                    <a:pt x="114" y="2557"/>
                    <a:pt x="662" y="2854"/>
                  </a:cubicBezTo>
                  <a:cubicBezTo>
                    <a:pt x="891" y="2968"/>
                    <a:pt x="1119" y="3105"/>
                    <a:pt x="1370" y="3219"/>
                  </a:cubicBezTo>
                  <a:cubicBezTo>
                    <a:pt x="2351" y="3721"/>
                    <a:pt x="3356" y="4223"/>
                    <a:pt x="3949" y="5068"/>
                  </a:cubicBezTo>
                  <a:cubicBezTo>
                    <a:pt x="4018" y="5136"/>
                    <a:pt x="4063" y="5205"/>
                    <a:pt x="4109" y="5273"/>
                  </a:cubicBezTo>
                  <a:cubicBezTo>
                    <a:pt x="4406" y="5730"/>
                    <a:pt x="4771" y="6255"/>
                    <a:pt x="5364" y="6255"/>
                  </a:cubicBezTo>
                  <a:lnTo>
                    <a:pt x="5387" y="6255"/>
                  </a:lnTo>
                  <a:cubicBezTo>
                    <a:pt x="5889" y="6232"/>
                    <a:pt x="6277" y="5821"/>
                    <a:pt x="6369" y="5296"/>
                  </a:cubicBezTo>
                  <a:cubicBezTo>
                    <a:pt x="6483" y="4634"/>
                    <a:pt x="6118" y="4063"/>
                    <a:pt x="5752" y="3584"/>
                  </a:cubicBezTo>
                  <a:cubicBezTo>
                    <a:pt x="5136" y="2717"/>
                    <a:pt x="4406" y="1918"/>
                    <a:pt x="3607" y="1187"/>
                  </a:cubicBezTo>
                  <a:lnTo>
                    <a:pt x="3652" y="1119"/>
                  </a:lnTo>
                  <a:lnTo>
                    <a:pt x="2443" y="183"/>
                  </a:lnTo>
                  <a:cubicBezTo>
                    <a:pt x="2287" y="63"/>
                    <a:pt x="2100" y="0"/>
                    <a:pt x="1914"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6146698" y="1013421"/>
              <a:ext cx="1220664" cy="1321313"/>
            </a:xfrm>
            <a:custGeom>
              <a:avLst/>
              <a:gdLst/>
              <a:ahLst/>
              <a:cxnLst/>
              <a:rect l="l" t="t" r="r" b="b"/>
              <a:pathLst>
                <a:path w="45492" h="49243" extrusionOk="0">
                  <a:moveTo>
                    <a:pt x="19430" y="369"/>
                  </a:moveTo>
                  <a:cubicBezTo>
                    <a:pt x="20206" y="369"/>
                    <a:pt x="20995" y="711"/>
                    <a:pt x="21662" y="1012"/>
                  </a:cubicBezTo>
                  <a:cubicBezTo>
                    <a:pt x="26455" y="3295"/>
                    <a:pt x="30701" y="6742"/>
                    <a:pt x="33896" y="10964"/>
                  </a:cubicBezTo>
                  <a:cubicBezTo>
                    <a:pt x="34193" y="11466"/>
                    <a:pt x="34490" y="11969"/>
                    <a:pt x="34764" y="12425"/>
                  </a:cubicBezTo>
                  <a:cubicBezTo>
                    <a:pt x="36065" y="14662"/>
                    <a:pt x="37183" y="16602"/>
                    <a:pt x="39032" y="18839"/>
                  </a:cubicBezTo>
                  <a:cubicBezTo>
                    <a:pt x="39306" y="19159"/>
                    <a:pt x="39580" y="19478"/>
                    <a:pt x="39854" y="19798"/>
                  </a:cubicBezTo>
                  <a:cubicBezTo>
                    <a:pt x="41269" y="21464"/>
                    <a:pt x="42730" y="23199"/>
                    <a:pt x="43666" y="25207"/>
                  </a:cubicBezTo>
                  <a:cubicBezTo>
                    <a:pt x="44624" y="27284"/>
                    <a:pt x="45081" y="30343"/>
                    <a:pt x="43506" y="32603"/>
                  </a:cubicBezTo>
                  <a:cubicBezTo>
                    <a:pt x="42912" y="33447"/>
                    <a:pt x="42068" y="34132"/>
                    <a:pt x="41269" y="34794"/>
                  </a:cubicBezTo>
                  <a:cubicBezTo>
                    <a:pt x="40173" y="35684"/>
                    <a:pt x="39055" y="36597"/>
                    <a:pt x="38507" y="37921"/>
                  </a:cubicBezTo>
                  <a:cubicBezTo>
                    <a:pt x="38028" y="39062"/>
                    <a:pt x="38073" y="40318"/>
                    <a:pt x="38119" y="41550"/>
                  </a:cubicBezTo>
                  <a:cubicBezTo>
                    <a:pt x="38142" y="42463"/>
                    <a:pt x="38165" y="43422"/>
                    <a:pt x="37982" y="44312"/>
                  </a:cubicBezTo>
                  <a:cubicBezTo>
                    <a:pt x="37640" y="45796"/>
                    <a:pt x="36613" y="47074"/>
                    <a:pt x="35083" y="47896"/>
                  </a:cubicBezTo>
                  <a:cubicBezTo>
                    <a:pt x="33908" y="48523"/>
                    <a:pt x="32553" y="48846"/>
                    <a:pt x="31211" y="48846"/>
                  </a:cubicBezTo>
                  <a:cubicBezTo>
                    <a:pt x="30259" y="48846"/>
                    <a:pt x="29313" y="48684"/>
                    <a:pt x="28441" y="48352"/>
                  </a:cubicBezTo>
                  <a:cubicBezTo>
                    <a:pt x="24470" y="46846"/>
                    <a:pt x="21913" y="42828"/>
                    <a:pt x="20338" y="39952"/>
                  </a:cubicBezTo>
                  <a:cubicBezTo>
                    <a:pt x="19950" y="39268"/>
                    <a:pt x="19585" y="38560"/>
                    <a:pt x="19220" y="37830"/>
                  </a:cubicBezTo>
                  <a:cubicBezTo>
                    <a:pt x="17736" y="34999"/>
                    <a:pt x="16184" y="32055"/>
                    <a:pt x="13856" y="29795"/>
                  </a:cubicBezTo>
                  <a:cubicBezTo>
                    <a:pt x="12578" y="28540"/>
                    <a:pt x="11071" y="27535"/>
                    <a:pt x="9610" y="26554"/>
                  </a:cubicBezTo>
                  <a:cubicBezTo>
                    <a:pt x="8332" y="25687"/>
                    <a:pt x="7008" y="24819"/>
                    <a:pt x="5867" y="23792"/>
                  </a:cubicBezTo>
                  <a:cubicBezTo>
                    <a:pt x="3402" y="21601"/>
                    <a:pt x="1599" y="18634"/>
                    <a:pt x="777" y="15461"/>
                  </a:cubicBezTo>
                  <a:cubicBezTo>
                    <a:pt x="571" y="14685"/>
                    <a:pt x="389" y="13749"/>
                    <a:pt x="594" y="12882"/>
                  </a:cubicBezTo>
                  <a:cubicBezTo>
                    <a:pt x="914" y="11398"/>
                    <a:pt x="2192" y="10348"/>
                    <a:pt x="3584" y="9298"/>
                  </a:cubicBezTo>
                  <a:cubicBezTo>
                    <a:pt x="6734" y="6993"/>
                    <a:pt x="9816" y="4938"/>
                    <a:pt x="13217" y="4938"/>
                  </a:cubicBezTo>
                  <a:cubicBezTo>
                    <a:pt x="13513" y="4938"/>
                    <a:pt x="13833" y="4938"/>
                    <a:pt x="14152" y="4984"/>
                  </a:cubicBezTo>
                  <a:cubicBezTo>
                    <a:pt x="14582" y="5030"/>
                    <a:pt x="15086" y="5086"/>
                    <a:pt x="15581" y="5086"/>
                  </a:cubicBezTo>
                  <a:cubicBezTo>
                    <a:pt x="16561" y="5086"/>
                    <a:pt x="17509" y="4866"/>
                    <a:pt x="17782" y="3911"/>
                  </a:cubicBezTo>
                  <a:cubicBezTo>
                    <a:pt x="17919" y="3500"/>
                    <a:pt x="17805" y="3067"/>
                    <a:pt x="17713" y="2656"/>
                  </a:cubicBezTo>
                  <a:cubicBezTo>
                    <a:pt x="17645" y="2336"/>
                    <a:pt x="17576" y="2017"/>
                    <a:pt x="17599" y="1720"/>
                  </a:cubicBezTo>
                  <a:cubicBezTo>
                    <a:pt x="17690" y="944"/>
                    <a:pt x="18535" y="442"/>
                    <a:pt x="19288" y="373"/>
                  </a:cubicBezTo>
                  <a:cubicBezTo>
                    <a:pt x="19335" y="371"/>
                    <a:pt x="19383" y="369"/>
                    <a:pt x="19430" y="369"/>
                  </a:cubicBezTo>
                  <a:close/>
                  <a:moveTo>
                    <a:pt x="19480" y="0"/>
                  </a:moveTo>
                  <a:cubicBezTo>
                    <a:pt x="19408" y="0"/>
                    <a:pt x="19337" y="3"/>
                    <a:pt x="19265" y="8"/>
                  </a:cubicBezTo>
                  <a:cubicBezTo>
                    <a:pt x="18352" y="54"/>
                    <a:pt x="17348" y="670"/>
                    <a:pt x="17234" y="1674"/>
                  </a:cubicBezTo>
                  <a:cubicBezTo>
                    <a:pt x="17188" y="2040"/>
                    <a:pt x="17280" y="2405"/>
                    <a:pt x="17348" y="2747"/>
                  </a:cubicBezTo>
                  <a:cubicBezTo>
                    <a:pt x="17439" y="3112"/>
                    <a:pt x="17508" y="3478"/>
                    <a:pt x="17416" y="3820"/>
                  </a:cubicBezTo>
                  <a:cubicBezTo>
                    <a:pt x="17218" y="4508"/>
                    <a:pt x="16497" y="4704"/>
                    <a:pt x="15604" y="4704"/>
                  </a:cubicBezTo>
                  <a:cubicBezTo>
                    <a:pt x="15164" y="4704"/>
                    <a:pt x="14681" y="4656"/>
                    <a:pt x="14198" y="4596"/>
                  </a:cubicBezTo>
                  <a:cubicBezTo>
                    <a:pt x="13884" y="4561"/>
                    <a:pt x="13573" y="4544"/>
                    <a:pt x="13263" y="4544"/>
                  </a:cubicBezTo>
                  <a:cubicBezTo>
                    <a:pt x="9721" y="4544"/>
                    <a:pt x="6444" y="6734"/>
                    <a:pt x="3379" y="9001"/>
                  </a:cubicBezTo>
                  <a:cubicBezTo>
                    <a:pt x="1918" y="10074"/>
                    <a:pt x="571" y="11170"/>
                    <a:pt x="206" y="12790"/>
                  </a:cubicBezTo>
                  <a:cubicBezTo>
                    <a:pt x="1" y="13749"/>
                    <a:pt x="206" y="14776"/>
                    <a:pt x="412" y="15552"/>
                  </a:cubicBezTo>
                  <a:cubicBezTo>
                    <a:pt x="1256" y="18816"/>
                    <a:pt x="3105" y="21829"/>
                    <a:pt x="5616" y="24066"/>
                  </a:cubicBezTo>
                  <a:cubicBezTo>
                    <a:pt x="6780" y="25116"/>
                    <a:pt x="8104" y="26006"/>
                    <a:pt x="9382" y="26873"/>
                  </a:cubicBezTo>
                  <a:cubicBezTo>
                    <a:pt x="10843" y="27832"/>
                    <a:pt x="12326" y="28836"/>
                    <a:pt x="13582" y="30069"/>
                  </a:cubicBezTo>
                  <a:cubicBezTo>
                    <a:pt x="15887" y="32283"/>
                    <a:pt x="17416" y="35205"/>
                    <a:pt x="18877" y="38012"/>
                  </a:cubicBezTo>
                  <a:cubicBezTo>
                    <a:pt x="19243" y="38720"/>
                    <a:pt x="19631" y="39450"/>
                    <a:pt x="19996" y="40135"/>
                  </a:cubicBezTo>
                  <a:cubicBezTo>
                    <a:pt x="21616" y="43079"/>
                    <a:pt x="24218" y="47142"/>
                    <a:pt x="28304" y="48717"/>
                  </a:cubicBezTo>
                  <a:cubicBezTo>
                    <a:pt x="29217" y="49060"/>
                    <a:pt x="30221" y="49242"/>
                    <a:pt x="31226" y="49242"/>
                  </a:cubicBezTo>
                  <a:cubicBezTo>
                    <a:pt x="32618" y="49242"/>
                    <a:pt x="34033" y="48900"/>
                    <a:pt x="35243" y="48238"/>
                  </a:cubicBezTo>
                  <a:cubicBezTo>
                    <a:pt x="36886" y="47371"/>
                    <a:pt x="37982" y="46001"/>
                    <a:pt x="38347" y="44403"/>
                  </a:cubicBezTo>
                  <a:cubicBezTo>
                    <a:pt x="38553" y="43445"/>
                    <a:pt x="38530" y="42463"/>
                    <a:pt x="38484" y="41527"/>
                  </a:cubicBezTo>
                  <a:cubicBezTo>
                    <a:pt x="38439" y="40295"/>
                    <a:pt x="38416" y="39131"/>
                    <a:pt x="38849" y="38058"/>
                  </a:cubicBezTo>
                  <a:cubicBezTo>
                    <a:pt x="39374" y="36825"/>
                    <a:pt x="40402" y="35981"/>
                    <a:pt x="41497" y="35091"/>
                  </a:cubicBezTo>
                  <a:cubicBezTo>
                    <a:pt x="42342" y="34406"/>
                    <a:pt x="43186" y="33721"/>
                    <a:pt x="43825" y="32831"/>
                  </a:cubicBezTo>
                  <a:cubicBezTo>
                    <a:pt x="45492" y="30411"/>
                    <a:pt x="45012" y="27239"/>
                    <a:pt x="44008" y="25047"/>
                  </a:cubicBezTo>
                  <a:cubicBezTo>
                    <a:pt x="43049" y="22993"/>
                    <a:pt x="41566" y="21236"/>
                    <a:pt x="40128" y="19547"/>
                  </a:cubicBezTo>
                  <a:cubicBezTo>
                    <a:pt x="39854" y="19227"/>
                    <a:pt x="39580" y="18907"/>
                    <a:pt x="39329" y="18588"/>
                  </a:cubicBezTo>
                  <a:cubicBezTo>
                    <a:pt x="37480" y="16397"/>
                    <a:pt x="36430" y="14548"/>
                    <a:pt x="35083" y="12243"/>
                  </a:cubicBezTo>
                  <a:cubicBezTo>
                    <a:pt x="34809" y="11763"/>
                    <a:pt x="34535" y="11284"/>
                    <a:pt x="34216" y="10759"/>
                  </a:cubicBezTo>
                  <a:lnTo>
                    <a:pt x="34216" y="10736"/>
                  </a:lnTo>
                  <a:cubicBezTo>
                    <a:pt x="30975" y="6468"/>
                    <a:pt x="26684" y="2998"/>
                    <a:pt x="21822" y="670"/>
                  </a:cubicBezTo>
                  <a:cubicBezTo>
                    <a:pt x="21128" y="355"/>
                    <a:pt x="20317" y="0"/>
                    <a:pt x="19480"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9"/>
          <p:cNvSpPr txBox="1">
            <a:spLocks noGrp="1"/>
          </p:cNvSpPr>
          <p:nvPr>
            <p:ph type="subTitle" idx="1"/>
          </p:nvPr>
        </p:nvSpPr>
        <p:spPr>
          <a:xfrm>
            <a:off x="2594250" y="299915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359" name="Google Shape;359;p9"/>
          <p:cNvSpPr/>
          <p:nvPr/>
        </p:nvSpPr>
        <p:spPr>
          <a:xfrm>
            <a:off x="865155" y="665839"/>
            <a:ext cx="1149638" cy="1033749"/>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8871647" y="4065637"/>
            <a:ext cx="273182" cy="633301"/>
          </a:xfrm>
          <a:custGeom>
            <a:avLst/>
            <a:gdLst/>
            <a:ahLst/>
            <a:cxnLst/>
            <a:rect l="l" t="t" r="r" b="b"/>
            <a:pathLst>
              <a:path w="10181" h="23602" extrusionOk="0">
                <a:moveTo>
                  <a:pt x="10180" y="0"/>
                </a:moveTo>
                <a:cubicBezTo>
                  <a:pt x="6665" y="776"/>
                  <a:pt x="3515" y="3150"/>
                  <a:pt x="1895" y="6368"/>
                </a:cubicBezTo>
                <a:cubicBezTo>
                  <a:pt x="0" y="10180"/>
                  <a:pt x="320" y="15019"/>
                  <a:pt x="2739" y="18534"/>
                </a:cubicBezTo>
                <a:cubicBezTo>
                  <a:pt x="4520" y="21113"/>
                  <a:pt x="7190" y="22780"/>
                  <a:pt x="10180" y="23601"/>
                </a:cubicBezTo>
                <a:lnTo>
                  <a:pt x="10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txBox="1">
            <a:spLocks noGrp="1"/>
          </p:cNvSpPr>
          <p:nvPr>
            <p:ph type="title"/>
          </p:nvPr>
        </p:nvSpPr>
        <p:spPr>
          <a:xfrm>
            <a:off x="2014800" y="166105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507"/>
        <p:cNvGrpSpPr/>
        <p:nvPr/>
      </p:nvGrpSpPr>
      <p:grpSpPr>
        <a:xfrm>
          <a:off x="0" y="0"/>
          <a:ext cx="0" cy="0"/>
          <a:chOff x="0" y="0"/>
          <a:chExt cx="0" cy="0"/>
        </a:xfrm>
      </p:grpSpPr>
      <p:sp>
        <p:nvSpPr>
          <p:cNvPr id="508" name="Google Shape;508;p15"/>
          <p:cNvSpPr/>
          <p:nvPr/>
        </p:nvSpPr>
        <p:spPr>
          <a:xfrm>
            <a:off x="6171470" y="2415936"/>
            <a:ext cx="2980876" cy="2726987"/>
          </a:xfrm>
          <a:custGeom>
            <a:avLst/>
            <a:gdLst/>
            <a:ahLst/>
            <a:cxnLst/>
            <a:rect l="l" t="t" r="r" b="b"/>
            <a:pathLst>
              <a:path w="111092" h="101630" extrusionOk="0">
                <a:moveTo>
                  <a:pt x="15310" y="1"/>
                </a:moveTo>
                <a:cubicBezTo>
                  <a:pt x="13551" y="1"/>
                  <a:pt x="11807" y="293"/>
                  <a:pt x="10135" y="948"/>
                </a:cubicBezTo>
                <a:cubicBezTo>
                  <a:pt x="3561" y="3504"/>
                  <a:pt x="1" y="11082"/>
                  <a:pt x="183" y="18135"/>
                </a:cubicBezTo>
                <a:cubicBezTo>
                  <a:pt x="343" y="25188"/>
                  <a:pt x="3493" y="31807"/>
                  <a:pt x="6962" y="37947"/>
                </a:cubicBezTo>
                <a:cubicBezTo>
                  <a:pt x="11139" y="45343"/>
                  <a:pt x="15841" y="52441"/>
                  <a:pt x="19219" y="60225"/>
                </a:cubicBezTo>
                <a:cubicBezTo>
                  <a:pt x="22598" y="68008"/>
                  <a:pt x="24606" y="76682"/>
                  <a:pt x="22986" y="85013"/>
                </a:cubicBezTo>
                <a:cubicBezTo>
                  <a:pt x="21685" y="91769"/>
                  <a:pt x="17622" y="98206"/>
                  <a:pt x="11756" y="101630"/>
                </a:cubicBezTo>
                <a:lnTo>
                  <a:pt x="103376" y="101630"/>
                </a:lnTo>
                <a:cubicBezTo>
                  <a:pt x="106207" y="98982"/>
                  <a:pt x="108877" y="96129"/>
                  <a:pt x="111091" y="93025"/>
                </a:cubicBezTo>
                <a:lnTo>
                  <a:pt x="111091" y="41531"/>
                </a:lnTo>
                <a:cubicBezTo>
                  <a:pt x="110110" y="39614"/>
                  <a:pt x="108991" y="37765"/>
                  <a:pt x="107690" y="36007"/>
                </a:cubicBezTo>
                <a:cubicBezTo>
                  <a:pt x="102728" y="29363"/>
                  <a:pt x="94880" y="24462"/>
                  <a:pt x="86680" y="24462"/>
                </a:cubicBezTo>
                <a:cubicBezTo>
                  <a:pt x="85978" y="24462"/>
                  <a:pt x="85274" y="24498"/>
                  <a:pt x="84568" y="24572"/>
                </a:cubicBezTo>
                <a:cubicBezTo>
                  <a:pt x="80962" y="24937"/>
                  <a:pt x="77515" y="26261"/>
                  <a:pt x="73955" y="26923"/>
                </a:cubicBezTo>
                <a:cubicBezTo>
                  <a:pt x="72072" y="27277"/>
                  <a:pt x="70176" y="27445"/>
                  <a:pt x="68281" y="27445"/>
                </a:cubicBezTo>
                <a:cubicBezTo>
                  <a:pt x="58807" y="27445"/>
                  <a:pt x="49391" y="23241"/>
                  <a:pt x="42068" y="17039"/>
                </a:cubicBezTo>
                <a:cubicBezTo>
                  <a:pt x="37251" y="12954"/>
                  <a:pt x="33143" y="8046"/>
                  <a:pt x="27962" y="4440"/>
                </a:cubicBezTo>
                <a:cubicBezTo>
                  <a:pt x="24268" y="1858"/>
                  <a:pt x="19743" y="1"/>
                  <a:pt x="15310" y="1"/>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670632" y="2656"/>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15"/>
          <p:cNvGrpSpPr/>
          <p:nvPr/>
        </p:nvGrpSpPr>
        <p:grpSpPr>
          <a:xfrm>
            <a:off x="7838946" y="3685517"/>
            <a:ext cx="992748" cy="1187039"/>
            <a:chOff x="2210996" y="1468613"/>
            <a:chExt cx="757650" cy="905929"/>
          </a:xfrm>
        </p:grpSpPr>
        <p:sp>
          <p:nvSpPr>
            <p:cNvPr id="511" name="Google Shape;511;p15"/>
            <p:cNvSpPr/>
            <p:nvPr/>
          </p:nvSpPr>
          <p:spPr>
            <a:xfrm>
              <a:off x="2743628" y="2295520"/>
              <a:ext cx="4535" cy="5527"/>
            </a:xfrm>
            <a:custGeom>
              <a:avLst/>
              <a:gdLst/>
              <a:ahLst/>
              <a:cxnLst/>
              <a:rect l="l" t="t" r="r" b="b"/>
              <a:pathLst>
                <a:path w="169" h="206" extrusionOk="0">
                  <a:moveTo>
                    <a:pt x="31" y="0"/>
                  </a:moveTo>
                  <a:lnTo>
                    <a:pt x="31" y="0"/>
                  </a:lnTo>
                  <a:cubicBezTo>
                    <a:pt x="1" y="183"/>
                    <a:pt x="31" y="193"/>
                    <a:pt x="82" y="193"/>
                  </a:cubicBezTo>
                  <a:cubicBezTo>
                    <a:pt x="88" y="193"/>
                    <a:pt x="95" y="193"/>
                    <a:pt x="102" y="193"/>
                  </a:cubicBezTo>
                  <a:cubicBezTo>
                    <a:pt x="122" y="193"/>
                    <a:pt x="145" y="194"/>
                    <a:pt x="168" y="206"/>
                  </a:cubicBezTo>
                  <a:lnTo>
                    <a:pt x="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2474977" y="1957426"/>
              <a:ext cx="1851" cy="644"/>
            </a:xfrm>
            <a:custGeom>
              <a:avLst/>
              <a:gdLst/>
              <a:ahLst/>
              <a:cxnLst/>
              <a:rect l="l" t="t" r="r" b="b"/>
              <a:pathLst>
                <a:path w="69" h="24" extrusionOk="0">
                  <a:moveTo>
                    <a:pt x="23" y="1"/>
                  </a:moveTo>
                  <a:lnTo>
                    <a:pt x="23" y="1"/>
                  </a:lnTo>
                  <a:cubicBezTo>
                    <a:pt x="0" y="24"/>
                    <a:pt x="23" y="24"/>
                    <a:pt x="69" y="24"/>
                  </a:cubicBezTo>
                  <a:cubicBezTo>
                    <a:pt x="46" y="1"/>
                    <a:pt x="2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2310814" y="1909825"/>
              <a:ext cx="6762" cy="483"/>
            </a:xfrm>
            <a:custGeom>
              <a:avLst/>
              <a:gdLst/>
              <a:ahLst/>
              <a:cxnLst/>
              <a:rect l="l" t="t" r="r" b="b"/>
              <a:pathLst>
                <a:path w="252" h="18" extrusionOk="0">
                  <a:moveTo>
                    <a:pt x="161" y="0"/>
                  </a:moveTo>
                  <a:cubicBezTo>
                    <a:pt x="121" y="0"/>
                    <a:pt x="69" y="6"/>
                    <a:pt x="1" y="17"/>
                  </a:cubicBezTo>
                  <a:lnTo>
                    <a:pt x="252" y="17"/>
                  </a:lnTo>
                  <a:cubicBezTo>
                    <a:pt x="229" y="6"/>
                    <a:pt x="201"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2739951" y="2056010"/>
              <a:ext cx="2683" cy="1905"/>
            </a:xfrm>
            <a:custGeom>
              <a:avLst/>
              <a:gdLst/>
              <a:ahLst/>
              <a:cxnLst/>
              <a:rect l="l" t="t" r="r" b="b"/>
              <a:pathLst>
                <a:path w="100" h="71" extrusionOk="0">
                  <a:moveTo>
                    <a:pt x="17" y="1"/>
                  </a:moveTo>
                  <a:cubicBezTo>
                    <a:pt x="1" y="1"/>
                    <a:pt x="41" y="26"/>
                    <a:pt x="100" y="70"/>
                  </a:cubicBezTo>
                  <a:cubicBezTo>
                    <a:pt x="100" y="47"/>
                    <a:pt x="100" y="47"/>
                    <a:pt x="100" y="25"/>
                  </a:cubicBezTo>
                  <a:cubicBezTo>
                    <a:pt x="51" y="8"/>
                    <a:pt x="26"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2760988" y="2132027"/>
              <a:ext cx="644" cy="1207"/>
            </a:xfrm>
            <a:custGeom>
              <a:avLst/>
              <a:gdLst/>
              <a:ahLst/>
              <a:cxnLst/>
              <a:rect l="l" t="t" r="r" b="b"/>
              <a:pathLst>
                <a:path w="24" h="45" extrusionOk="0">
                  <a:moveTo>
                    <a:pt x="0" y="0"/>
                  </a:moveTo>
                  <a:cubicBezTo>
                    <a:pt x="0" y="23"/>
                    <a:pt x="1" y="45"/>
                    <a:pt x="23" y="45"/>
                  </a:cubicBezTo>
                  <a:cubicBezTo>
                    <a:pt x="1" y="22"/>
                    <a:pt x="0" y="2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2748135" y="2301020"/>
              <a:ext cx="617" cy="644"/>
            </a:xfrm>
            <a:custGeom>
              <a:avLst/>
              <a:gdLst/>
              <a:ahLst/>
              <a:cxnLst/>
              <a:rect l="l" t="t" r="r" b="b"/>
              <a:pathLst>
                <a:path w="23" h="24" extrusionOk="0">
                  <a:moveTo>
                    <a:pt x="0" y="1"/>
                  </a:moveTo>
                  <a:lnTo>
                    <a:pt x="23" y="24"/>
                  </a:lnTo>
                  <a:cubicBezTo>
                    <a:pt x="23"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2276522" y="1901077"/>
              <a:ext cx="7379" cy="3703"/>
            </a:xfrm>
            <a:custGeom>
              <a:avLst/>
              <a:gdLst/>
              <a:ahLst/>
              <a:cxnLst/>
              <a:rect l="l" t="t" r="r" b="b"/>
              <a:pathLst>
                <a:path w="275" h="138" extrusionOk="0">
                  <a:moveTo>
                    <a:pt x="1" y="1"/>
                  </a:moveTo>
                  <a:lnTo>
                    <a:pt x="160" y="138"/>
                  </a:lnTo>
                  <a:lnTo>
                    <a:pt x="275" y="9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2263052" y="1903546"/>
              <a:ext cx="6145" cy="6762"/>
            </a:xfrm>
            <a:custGeom>
              <a:avLst/>
              <a:gdLst/>
              <a:ahLst/>
              <a:cxnLst/>
              <a:rect l="l" t="t" r="r" b="b"/>
              <a:pathLst>
                <a:path w="229" h="252" extrusionOk="0">
                  <a:moveTo>
                    <a:pt x="183" y="0"/>
                  </a:moveTo>
                  <a:lnTo>
                    <a:pt x="1" y="229"/>
                  </a:lnTo>
                  <a:cubicBezTo>
                    <a:pt x="29" y="219"/>
                    <a:pt x="65" y="214"/>
                    <a:pt x="101" y="214"/>
                  </a:cubicBezTo>
                  <a:cubicBezTo>
                    <a:pt x="152" y="214"/>
                    <a:pt x="202" y="225"/>
                    <a:pt x="229" y="251"/>
                  </a:cubicBezTo>
                  <a:lnTo>
                    <a:pt x="1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2727313" y="2362897"/>
              <a:ext cx="7781" cy="11645"/>
            </a:xfrm>
            <a:custGeom>
              <a:avLst/>
              <a:gdLst/>
              <a:ahLst/>
              <a:cxnLst/>
              <a:rect l="l" t="t" r="r" b="b"/>
              <a:pathLst>
                <a:path w="290" h="434" extrusionOk="0">
                  <a:moveTo>
                    <a:pt x="23" y="0"/>
                  </a:moveTo>
                  <a:cubicBezTo>
                    <a:pt x="5" y="109"/>
                    <a:pt x="16" y="233"/>
                    <a:pt x="9" y="348"/>
                  </a:cubicBezTo>
                  <a:lnTo>
                    <a:pt x="9" y="348"/>
                  </a:lnTo>
                  <a:cubicBezTo>
                    <a:pt x="59" y="111"/>
                    <a:pt x="289" y="0"/>
                    <a:pt x="23" y="0"/>
                  </a:cubicBezTo>
                  <a:close/>
                  <a:moveTo>
                    <a:pt x="9" y="348"/>
                  </a:moveTo>
                  <a:cubicBezTo>
                    <a:pt x="3" y="375"/>
                    <a:pt x="0" y="404"/>
                    <a:pt x="0" y="434"/>
                  </a:cubicBezTo>
                  <a:cubicBezTo>
                    <a:pt x="5" y="406"/>
                    <a:pt x="7" y="377"/>
                    <a:pt x="9" y="3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2607263" y="1706271"/>
              <a:ext cx="134163" cy="96919"/>
            </a:xfrm>
            <a:custGeom>
              <a:avLst/>
              <a:gdLst/>
              <a:ahLst/>
              <a:cxnLst/>
              <a:rect l="l" t="t" r="r" b="b"/>
              <a:pathLst>
                <a:path w="5000" h="3612" extrusionOk="0">
                  <a:moveTo>
                    <a:pt x="4894" y="0"/>
                  </a:moveTo>
                  <a:cubicBezTo>
                    <a:pt x="4453" y="0"/>
                    <a:pt x="4030" y="130"/>
                    <a:pt x="3607" y="299"/>
                  </a:cubicBezTo>
                  <a:cubicBezTo>
                    <a:pt x="3173" y="505"/>
                    <a:pt x="2739" y="756"/>
                    <a:pt x="2329" y="1052"/>
                  </a:cubicBezTo>
                  <a:cubicBezTo>
                    <a:pt x="1918" y="1349"/>
                    <a:pt x="1507" y="1692"/>
                    <a:pt x="1119" y="2102"/>
                  </a:cubicBezTo>
                  <a:cubicBezTo>
                    <a:pt x="731" y="2536"/>
                    <a:pt x="343" y="2993"/>
                    <a:pt x="0" y="3609"/>
                  </a:cubicBezTo>
                  <a:cubicBezTo>
                    <a:pt x="37" y="3611"/>
                    <a:pt x="74" y="3611"/>
                    <a:pt x="110" y="3611"/>
                  </a:cubicBezTo>
                  <a:cubicBezTo>
                    <a:pt x="569" y="3611"/>
                    <a:pt x="991" y="3481"/>
                    <a:pt x="1393" y="3312"/>
                  </a:cubicBezTo>
                  <a:cubicBezTo>
                    <a:pt x="1849" y="3107"/>
                    <a:pt x="2283" y="2879"/>
                    <a:pt x="2694" y="2559"/>
                  </a:cubicBezTo>
                  <a:cubicBezTo>
                    <a:pt x="3105" y="2262"/>
                    <a:pt x="3515" y="1920"/>
                    <a:pt x="3903" y="1509"/>
                  </a:cubicBezTo>
                  <a:cubicBezTo>
                    <a:pt x="4291" y="1075"/>
                    <a:pt x="4680"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2210996" y="1770643"/>
              <a:ext cx="134163" cy="96865"/>
            </a:xfrm>
            <a:custGeom>
              <a:avLst/>
              <a:gdLst/>
              <a:ahLst/>
              <a:cxnLst/>
              <a:rect l="l" t="t" r="r" b="b"/>
              <a:pathLst>
                <a:path w="5000" h="3610" extrusionOk="0">
                  <a:moveTo>
                    <a:pt x="4999" y="0"/>
                  </a:moveTo>
                  <a:cubicBezTo>
                    <a:pt x="4497" y="0"/>
                    <a:pt x="4040" y="137"/>
                    <a:pt x="3607" y="320"/>
                  </a:cubicBezTo>
                  <a:cubicBezTo>
                    <a:pt x="3150" y="502"/>
                    <a:pt x="2717" y="753"/>
                    <a:pt x="2306" y="1050"/>
                  </a:cubicBezTo>
                  <a:cubicBezTo>
                    <a:pt x="1895" y="1347"/>
                    <a:pt x="1484" y="1712"/>
                    <a:pt x="1096" y="2123"/>
                  </a:cubicBezTo>
                  <a:cubicBezTo>
                    <a:pt x="708" y="2534"/>
                    <a:pt x="320" y="2990"/>
                    <a:pt x="0" y="3607"/>
                  </a:cubicBezTo>
                  <a:cubicBezTo>
                    <a:pt x="36" y="3608"/>
                    <a:pt x="71" y="3609"/>
                    <a:pt x="105" y="3609"/>
                  </a:cubicBezTo>
                  <a:cubicBezTo>
                    <a:pt x="547" y="3609"/>
                    <a:pt x="970" y="3479"/>
                    <a:pt x="1393" y="3310"/>
                  </a:cubicBezTo>
                  <a:cubicBezTo>
                    <a:pt x="1826" y="3127"/>
                    <a:pt x="2260" y="2876"/>
                    <a:pt x="2671" y="2579"/>
                  </a:cubicBezTo>
                  <a:cubicBezTo>
                    <a:pt x="3082" y="2260"/>
                    <a:pt x="3493" y="1918"/>
                    <a:pt x="3881" y="1507"/>
                  </a:cubicBezTo>
                  <a:cubicBezTo>
                    <a:pt x="4269" y="1096"/>
                    <a:pt x="4657" y="616"/>
                    <a:pt x="4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2260610" y="1987989"/>
              <a:ext cx="134136" cy="96865"/>
            </a:xfrm>
            <a:custGeom>
              <a:avLst/>
              <a:gdLst/>
              <a:ahLst/>
              <a:cxnLst/>
              <a:rect l="l" t="t" r="r" b="b"/>
              <a:pathLst>
                <a:path w="4999" h="3610" extrusionOk="0">
                  <a:moveTo>
                    <a:pt x="4894" y="1"/>
                  </a:moveTo>
                  <a:cubicBezTo>
                    <a:pt x="4453" y="1"/>
                    <a:pt x="4030" y="131"/>
                    <a:pt x="3607" y="300"/>
                  </a:cubicBezTo>
                  <a:cubicBezTo>
                    <a:pt x="3173" y="482"/>
                    <a:pt x="2739" y="734"/>
                    <a:pt x="2328" y="1030"/>
                  </a:cubicBezTo>
                  <a:cubicBezTo>
                    <a:pt x="1895" y="1350"/>
                    <a:pt x="1507" y="1692"/>
                    <a:pt x="1119" y="2103"/>
                  </a:cubicBezTo>
                  <a:cubicBezTo>
                    <a:pt x="731" y="2514"/>
                    <a:pt x="343" y="2993"/>
                    <a:pt x="0" y="3610"/>
                  </a:cubicBezTo>
                  <a:cubicBezTo>
                    <a:pt x="502" y="3610"/>
                    <a:pt x="959" y="3473"/>
                    <a:pt x="1393" y="3290"/>
                  </a:cubicBezTo>
                  <a:cubicBezTo>
                    <a:pt x="1849" y="3107"/>
                    <a:pt x="2260" y="2856"/>
                    <a:pt x="2694" y="2560"/>
                  </a:cubicBezTo>
                  <a:cubicBezTo>
                    <a:pt x="3104" y="2263"/>
                    <a:pt x="3515" y="1898"/>
                    <a:pt x="3903" y="1487"/>
                  </a:cubicBezTo>
                  <a:cubicBezTo>
                    <a:pt x="4291" y="1076"/>
                    <a:pt x="4657" y="619"/>
                    <a:pt x="4999" y="3"/>
                  </a:cubicBezTo>
                  <a:cubicBezTo>
                    <a:pt x="4964" y="1"/>
                    <a:pt x="4929" y="1"/>
                    <a:pt x="4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2834483" y="1599691"/>
              <a:ext cx="134163" cy="96919"/>
            </a:xfrm>
            <a:custGeom>
              <a:avLst/>
              <a:gdLst/>
              <a:ahLst/>
              <a:cxnLst/>
              <a:rect l="l" t="t" r="r" b="b"/>
              <a:pathLst>
                <a:path w="5000" h="3612" extrusionOk="0">
                  <a:moveTo>
                    <a:pt x="4894" y="0"/>
                  </a:moveTo>
                  <a:cubicBezTo>
                    <a:pt x="4453" y="0"/>
                    <a:pt x="4030" y="130"/>
                    <a:pt x="3607" y="300"/>
                  </a:cubicBezTo>
                  <a:cubicBezTo>
                    <a:pt x="3173" y="482"/>
                    <a:pt x="2740" y="733"/>
                    <a:pt x="2329" y="1030"/>
                  </a:cubicBezTo>
                  <a:cubicBezTo>
                    <a:pt x="1895" y="1350"/>
                    <a:pt x="1507" y="1692"/>
                    <a:pt x="1119" y="2103"/>
                  </a:cubicBezTo>
                  <a:cubicBezTo>
                    <a:pt x="708" y="2514"/>
                    <a:pt x="343" y="2993"/>
                    <a:pt x="1" y="3609"/>
                  </a:cubicBezTo>
                  <a:cubicBezTo>
                    <a:pt x="37" y="3611"/>
                    <a:pt x="74" y="3612"/>
                    <a:pt x="110" y="3612"/>
                  </a:cubicBezTo>
                  <a:cubicBezTo>
                    <a:pt x="570" y="3612"/>
                    <a:pt x="991" y="3482"/>
                    <a:pt x="1393" y="3313"/>
                  </a:cubicBezTo>
                  <a:cubicBezTo>
                    <a:pt x="1849" y="3107"/>
                    <a:pt x="2260" y="2856"/>
                    <a:pt x="2694" y="2559"/>
                  </a:cubicBezTo>
                  <a:cubicBezTo>
                    <a:pt x="3105" y="2263"/>
                    <a:pt x="3516" y="1897"/>
                    <a:pt x="3904" y="1487"/>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2687493" y="1468613"/>
              <a:ext cx="134163" cy="96865"/>
            </a:xfrm>
            <a:custGeom>
              <a:avLst/>
              <a:gdLst/>
              <a:ahLst/>
              <a:cxnLst/>
              <a:rect l="l" t="t" r="r" b="b"/>
              <a:pathLst>
                <a:path w="5000" h="3610" extrusionOk="0">
                  <a:moveTo>
                    <a:pt x="4889" y="1"/>
                  </a:moveTo>
                  <a:cubicBezTo>
                    <a:pt x="4430" y="1"/>
                    <a:pt x="4009" y="131"/>
                    <a:pt x="3607" y="300"/>
                  </a:cubicBezTo>
                  <a:cubicBezTo>
                    <a:pt x="3150" y="483"/>
                    <a:pt x="2739" y="734"/>
                    <a:pt x="2306" y="1030"/>
                  </a:cubicBezTo>
                  <a:cubicBezTo>
                    <a:pt x="1895" y="1327"/>
                    <a:pt x="1484" y="1692"/>
                    <a:pt x="1096" y="2103"/>
                  </a:cubicBezTo>
                  <a:cubicBezTo>
                    <a:pt x="708" y="2514"/>
                    <a:pt x="343" y="2993"/>
                    <a:pt x="0" y="3610"/>
                  </a:cubicBezTo>
                  <a:cubicBezTo>
                    <a:pt x="480" y="3610"/>
                    <a:pt x="936" y="3473"/>
                    <a:pt x="1393" y="3290"/>
                  </a:cubicBezTo>
                  <a:cubicBezTo>
                    <a:pt x="1826" y="3108"/>
                    <a:pt x="2260" y="2856"/>
                    <a:pt x="2671" y="2560"/>
                  </a:cubicBezTo>
                  <a:cubicBezTo>
                    <a:pt x="3082" y="2263"/>
                    <a:pt x="3493" y="1898"/>
                    <a:pt x="3881" y="1487"/>
                  </a:cubicBezTo>
                  <a:cubicBezTo>
                    <a:pt x="4269" y="1076"/>
                    <a:pt x="4657" y="620"/>
                    <a:pt x="4999" y="3"/>
                  </a:cubicBezTo>
                  <a:cubicBezTo>
                    <a:pt x="4962" y="2"/>
                    <a:pt x="4926" y="1"/>
                    <a:pt x="4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2741991" y="1808531"/>
              <a:ext cx="134163" cy="96946"/>
            </a:xfrm>
            <a:custGeom>
              <a:avLst/>
              <a:gdLst/>
              <a:ahLst/>
              <a:cxnLst/>
              <a:rect l="l" t="t" r="r" b="b"/>
              <a:pathLst>
                <a:path w="5000" h="3613" extrusionOk="0">
                  <a:moveTo>
                    <a:pt x="4895" y="1"/>
                  </a:moveTo>
                  <a:cubicBezTo>
                    <a:pt x="4453" y="1"/>
                    <a:pt x="4030" y="131"/>
                    <a:pt x="3607" y="300"/>
                  </a:cubicBezTo>
                  <a:cubicBezTo>
                    <a:pt x="3174" y="506"/>
                    <a:pt x="2740" y="757"/>
                    <a:pt x="2329" y="1053"/>
                  </a:cubicBezTo>
                  <a:cubicBezTo>
                    <a:pt x="1895" y="1350"/>
                    <a:pt x="1507" y="1692"/>
                    <a:pt x="1119" y="2103"/>
                  </a:cubicBezTo>
                  <a:cubicBezTo>
                    <a:pt x="731" y="2537"/>
                    <a:pt x="343" y="2993"/>
                    <a:pt x="1" y="3610"/>
                  </a:cubicBezTo>
                  <a:cubicBezTo>
                    <a:pt x="38" y="3611"/>
                    <a:pt x="74" y="3612"/>
                    <a:pt x="111" y="3612"/>
                  </a:cubicBezTo>
                  <a:cubicBezTo>
                    <a:pt x="570" y="3612"/>
                    <a:pt x="991" y="3482"/>
                    <a:pt x="1393" y="3313"/>
                  </a:cubicBezTo>
                  <a:cubicBezTo>
                    <a:pt x="1850" y="3108"/>
                    <a:pt x="2261" y="2879"/>
                    <a:pt x="2694" y="2560"/>
                  </a:cubicBezTo>
                  <a:cubicBezTo>
                    <a:pt x="3105" y="2263"/>
                    <a:pt x="3516" y="1921"/>
                    <a:pt x="3904" y="1510"/>
                  </a:cubicBezTo>
                  <a:cubicBezTo>
                    <a:pt x="4292" y="1076"/>
                    <a:pt x="4657" y="620"/>
                    <a:pt x="5000" y="3"/>
                  </a:cubicBezTo>
                  <a:cubicBezTo>
                    <a:pt x="4964" y="2"/>
                    <a:pt x="4929" y="1"/>
                    <a:pt x="4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2542945" y="2129478"/>
              <a:ext cx="134163" cy="96865"/>
            </a:xfrm>
            <a:custGeom>
              <a:avLst/>
              <a:gdLst/>
              <a:ahLst/>
              <a:cxnLst/>
              <a:rect l="l" t="t" r="r" b="b"/>
              <a:pathLst>
                <a:path w="5000" h="3610" extrusionOk="0">
                  <a:moveTo>
                    <a:pt x="4894" y="0"/>
                  </a:moveTo>
                  <a:cubicBezTo>
                    <a:pt x="4453" y="0"/>
                    <a:pt x="4030" y="130"/>
                    <a:pt x="3607" y="300"/>
                  </a:cubicBezTo>
                  <a:cubicBezTo>
                    <a:pt x="3173" y="482"/>
                    <a:pt x="2740" y="733"/>
                    <a:pt x="2329" y="1030"/>
                  </a:cubicBezTo>
                  <a:cubicBezTo>
                    <a:pt x="1895" y="1327"/>
                    <a:pt x="1507" y="1692"/>
                    <a:pt x="1096" y="2103"/>
                  </a:cubicBezTo>
                  <a:cubicBezTo>
                    <a:pt x="708" y="2514"/>
                    <a:pt x="343" y="2993"/>
                    <a:pt x="1" y="3609"/>
                  </a:cubicBezTo>
                  <a:cubicBezTo>
                    <a:pt x="503" y="3609"/>
                    <a:pt x="959" y="3472"/>
                    <a:pt x="1393" y="3290"/>
                  </a:cubicBezTo>
                  <a:cubicBezTo>
                    <a:pt x="1827" y="3107"/>
                    <a:pt x="2260" y="2856"/>
                    <a:pt x="2694" y="2559"/>
                  </a:cubicBezTo>
                  <a:cubicBezTo>
                    <a:pt x="3105" y="2262"/>
                    <a:pt x="3516" y="1897"/>
                    <a:pt x="3904" y="1486"/>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2421070" y="1755268"/>
              <a:ext cx="134163" cy="96838"/>
            </a:xfrm>
            <a:custGeom>
              <a:avLst/>
              <a:gdLst/>
              <a:ahLst/>
              <a:cxnLst/>
              <a:rect l="l" t="t" r="r" b="b"/>
              <a:pathLst>
                <a:path w="5000" h="3609" extrusionOk="0">
                  <a:moveTo>
                    <a:pt x="4894" y="0"/>
                  </a:moveTo>
                  <a:cubicBezTo>
                    <a:pt x="4453" y="0"/>
                    <a:pt x="4030" y="130"/>
                    <a:pt x="3607" y="299"/>
                  </a:cubicBezTo>
                  <a:cubicBezTo>
                    <a:pt x="3173" y="482"/>
                    <a:pt x="2739" y="733"/>
                    <a:pt x="2329" y="1030"/>
                  </a:cubicBezTo>
                  <a:cubicBezTo>
                    <a:pt x="1918" y="1326"/>
                    <a:pt x="1507" y="1692"/>
                    <a:pt x="1119" y="2102"/>
                  </a:cubicBezTo>
                  <a:cubicBezTo>
                    <a:pt x="731" y="2513"/>
                    <a:pt x="343" y="2993"/>
                    <a:pt x="0" y="3609"/>
                  </a:cubicBezTo>
                  <a:cubicBezTo>
                    <a:pt x="503" y="3609"/>
                    <a:pt x="959" y="3472"/>
                    <a:pt x="1393" y="3289"/>
                  </a:cubicBezTo>
                  <a:cubicBezTo>
                    <a:pt x="1849" y="3107"/>
                    <a:pt x="2283" y="2856"/>
                    <a:pt x="2694" y="2559"/>
                  </a:cubicBezTo>
                  <a:cubicBezTo>
                    <a:pt x="3105" y="2262"/>
                    <a:pt x="3516" y="1897"/>
                    <a:pt x="3904" y="1486"/>
                  </a:cubicBezTo>
                  <a:cubicBezTo>
                    <a:pt x="4292" y="1075"/>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2462098" y="1488282"/>
              <a:ext cx="134163" cy="96865"/>
            </a:xfrm>
            <a:custGeom>
              <a:avLst/>
              <a:gdLst/>
              <a:ahLst/>
              <a:cxnLst/>
              <a:rect l="l" t="t" r="r" b="b"/>
              <a:pathLst>
                <a:path w="5000" h="3610" extrusionOk="0">
                  <a:moveTo>
                    <a:pt x="4999" y="1"/>
                  </a:moveTo>
                  <a:cubicBezTo>
                    <a:pt x="4497" y="1"/>
                    <a:pt x="4041" y="138"/>
                    <a:pt x="3607" y="320"/>
                  </a:cubicBezTo>
                  <a:cubicBezTo>
                    <a:pt x="3151" y="503"/>
                    <a:pt x="2740" y="754"/>
                    <a:pt x="2306" y="1051"/>
                  </a:cubicBezTo>
                  <a:cubicBezTo>
                    <a:pt x="1895" y="1347"/>
                    <a:pt x="1484" y="1713"/>
                    <a:pt x="1096" y="2123"/>
                  </a:cubicBezTo>
                  <a:cubicBezTo>
                    <a:pt x="708" y="2534"/>
                    <a:pt x="343" y="2991"/>
                    <a:pt x="1" y="3607"/>
                  </a:cubicBezTo>
                  <a:cubicBezTo>
                    <a:pt x="36" y="3609"/>
                    <a:pt x="71" y="3610"/>
                    <a:pt x="106" y="3610"/>
                  </a:cubicBezTo>
                  <a:cubicBezTo>
                    <a:pt x="547" y="3610"/>
                    <a:pt x="970" y="3480"/>
                    <a:pt x="1393" y="3310"/>
                  </a:cubicBezTo>
                  <a:cubicBezTo>
                    <a:pt x="1827" y="3128"/>
                    <a:pt x="2260" y="2877"/>
                    <a:pt x="2671" y="2580"/>
                  </a:cubicBezTo>
                  <a:cubicBezTo>
                    <a:pt x="3105" y="2260"/>
                    <a:pt x="3493" y="1918"/>
                    <a:pt x="3881" y="1507"/>
                  </a:cubicBezTo>
                  <a:cubicBezTo>
                    <a:pt x="4269" y="1096"/>
                    <a:pt x="4657" y="617"/>
                    <a:pt x="4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2513563" y="1910201"/>
              <a:ext cx="134136" cy="96865"/>
            </a:xfrm>
            <a:custGeom>
              <a:avLst/>
              <a:gdLst/>
              <a:ahLst/>
              <a:cxnLst/>
              <a:rect l="l" t="t" r="r" b="b"/>
              <a:pathLst>
                <a:path w="4999" h="3610" extrusionOk="0">
                  <a:moveTo>
                    <a:pt x="4894" y="1"/>
                  </a:moveTo>
                  <a:cubicBezTo>
                    <a:pt x="4452" y="1"/>
                    <a:pt x="4029" y="131"/>
                    <a:pt x="3606" y="300"/>
                  </a:cubicBezTo>
                  <a:cubicBezTo>
                    <a:pt x="3173" y="483"/>
                    <a:pt x="2739" y="734"/>
                    <a:pt x="2328" y="1030"/>
                  </a:cubicBezTo>
                  <a:cubicBezTo>
                    <a:pt x="1895" y="1327"/>
                    <a:pt x="1507" y="1692"/>
                    <a:pt x="1118" y="2103"/>
                  </a:cubicBezTo>
                  <a:cubicBezTo>
                    <a:pt x="730" y="2514"/>
                    <a:pt x="342" y="2971"/>
                    <a:pt x="0" y="3610"/>
                  </a:cubicBezTo>
                  <a:cubicBezTo>
                    <a:pt x="502" y="3610"/>
                    <a:pt x="959" y="3473"/>
                    <a:pt x="1392" y="3290"/>
                  </a:cubicBezTo>
                  <a:cubicBezTo>
                    <a:pt x="1849" y="3108"/>
                    <a:pt x="2260" y="2857"/>
                    <a:pt x="2693" y="2560"/>
                  </a:cubicBezTo>
                  <a:cubicBezTo>
                    <a:pt x="3104" y="2263"/>
                    <a:pt x="3515" y="1898"/>
                    <a:pt x="3903" y="1487"/>
                  </a:cubicBezTo>
                  <a:cubicBezTo>
                    <a:pt x="4291" y="1076"/>
                    <a:pt x="4656" y="620"/>
                    <a:pt x="4999" y="3"/>
                  </a:cubicBezTo>
                  <a:cubicBezTo>
                    <a:pt x="4964" y="2"/>
                    <a:pt x="4929" y="1"/>
                    <a:pt x="4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2312666" y="2171740"/>
              <a:ext cx="134163" cy="96919"/>
            </a:xfrm>
            <a:custGeom>
              <a:avLst/>
              <a:gdLst/>
              <a:ahLst/>
              <a:cxnLst/>
              <a:rect l="l" t="t" r="r" b="b"/>
              <a:pathLst>
                <a:path w="5000" h="3612" extrusionOk="0">
                  <a:moveTo>
                    <a:pt x="4894" y="0"/>
                  </a:moveTo>
                  <a:cubicBezTo>
                    <a:pt x="4453" y="0"/>
                    <a:pt x="4030" y="130"/>
                    <a:pt x="3607" y="299"/>
                  </a:cubicBezTo>
                  <a:cubicBezTo>
                    <a:pt x="3173" y="505"/>
                    <a:pt x="2739" y="756"/>
                    <a:pt x="2329" y="1053"/>
                  </a:cubicBezTo>
                  <a:cubicBezTo>
                    <a:pt x="1895" y="1349"/>
                    <a:pt x="1507" y="1692"/>
                    <a:pt x="1119" y="2103"/>
                  </a:cubicBezTo>
                  <a:cubicBezTo>
                    <a:pt x="731" y="2536"/>
                    <a:pt x="343" y="2993"/>
                    <a:pt x="0" y="3609"/>
                  </a:cubicBezTo>
                  <a:cubicBezTo>
                    <a:pt x="37" y="3611"/>
                    <a:pt x="74" y="3612"/>
                    <a:pt x="110" y="3612"/>
                  </a:cubicBezTo>
                  <a:cubicBezTo>
                    <a:pt x="569" y="3612"/>
                    <a:pt x="991" y="3482"/>
                    <a:pt x="1393" y="3312"/>
                  </a:cubicBezTo>
                  <a:cubicBezTo>
                    <a:pt x="1849" y="3107"/>
                    <a:pt x="2260" y="2879"/>
                    <a:pt x="2694" y="2559"/>
                  </a:cubicBezTo>
                  <a:cubicBezTo>
                    <a:pt x="3105" y="2262"/>
                    <a:pt x="3515" y="1920"/>
                    <a:pt x="3903" y="1509"/>
                  </a:cubicBezTo>
                  <a:cubicBezTo>
                    <a:pt x="4292" y="1076"/>
                    <a:pt x="4657" y="619"/>
                    <a:pt x="4999" y="3"/>
                  </a:cubicBezTo>
                  <a:cubicBezTo>
                    <a:pt x="4964" y="1"/>
                    <a:pt x="4929" y="0"/>
                    <a:pt x="4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5"/>
          <p:cNvGrpSpPr/>
          <p:nvPr/>
        </p:nvGrpSpPr>
        <p:grpSpPr>
          <a:xfrm>
            <a:off x="7685863" y="272639"/>
            <a:ext cx="731910" cy="630242"/>
            <a:chOff x="869088" y="584901"/>
            <a:chExt cx="731910" cy="630242"/>
          </a:xfrm>
        </p:grpSpPr>
        <p:sp>
          <p:nvSpPr>
            <p:cNvPr id="532" name="Google Shape;532;p15"/>
            <p:cNvSpPr/>
            <p:nvPr/>
          </p:nvSpPr>
          <p:spPr>
            <a:xfrm>
              <a:off x="869088" y="584901"/>
              <a:ext cx="731910" cy="630242"/>
            </a:xfrm>
            <a:custGeom>
              <a:avLst/>
              <a:gdLst/>
              <a:ahLst/>
              <a:cxnLst/>
              <a:rect l="l" t="t" r="r" b="b"/>
              <a:pathLst>
                <a:path w="27277" h="23488" extrusionOk="0">
                  <a:moveTo>
                    <a:pt x="16663" y="366"/>
                  </a:moveTo>
                  <a:cubicBezTo>
                    <a:pt x="20109" y="389"/>
                    <a:pt x="23168" y="1781"/>
                    <a:pt x="24857" y="4109"/>
                  </a:cubicBezTo>
                  <a:cubicBezTo>
                    <a:pt x="26546" y="6437"/>
                    <a:pt x="26865" y="9815"/>
                    <a:pt x="25701" y="12874"/>
                  </a:cubicBezTo>
                  <a:cubicBezTo>
                    <a:pt x="24697" y="15476"/>
                    <a:pt x="22643" y="17873"/>
                    <a:pt x="19790" y="19836"/>
                  </a:cubicBezTo>
                  <a:cubicBezTo>
                    <a:pt x="16667" y="21974"/>
                    <a:pt x="13117" y="23080"/>
                    <a:pt x="9807" y="23080"/>
                  </a:cubicBezTo>
                  <a:cubicBezTo>
                    <a:pt x="7818" y="23080"/>
                    <a:pt x="5916" y="22681"/>
                    <a:pt x="4246" y="21867"/>
                  </a:cubicBezTo>
                  <a:cubicBezTo>
                    <a:pt x="2739" y="21137"/>
                    <a:pt x="1712" y="20201"/>
                    <a:pt x="1141" y="19105"/>
                  </a:cubicBezTo>
                  <a:cubicBezTo>
                    <a:pt x="502" y="17850"/>
                    <a:pt x="388" y="16275"/>
                    <a:pt x="799" y="14152"/>
                  </a:cubicBezTo>
                  <a:cubicBezTo>
                    <a:pt x="1803" y="8902"/>
                    <a:pt x="5455" y="4634"/>
                    <a:pt x="7555" y="2557"/>
                  </a:cubicBezTo>
                  <a:cubicBezTo>
                    <a:pt x="10226" y="1484"/>
                    <a:pt x="13399" y="366"/>
                    <a:pt x="16594" y="366"/>
                  </a:cubicBezTo>
                  <a:close/>
                  <a:moveTo>
                    <a:pt x="16594" y="0"/>
                  </a:moveTo>
                  <a:cubicBezTo>
                    <a:pt x="13307" y="0"/>
                    <a:pt x="10089" y="1119"/>
                    <a:pt x="7396" y="2215"/>
                  </a:cubicBezTo>
                  <a:lnTo>
                    <a:pt x="7327" y="2260"/>
                  </a:lnTo>
                  <a:cubicBezTo>
                    <a:pt x="5181" y="4360"/>
                    <a:pt x="1461" y="8697"/>
                    <a:pt x="434" y="14084"/>
                  </a:cubicBezTo>
                  <a:cubicBezTo>
                    <a:pt x="0" y="16298"/>
                    <a:pt x="114" y="17964"/>
                    <a:pt x="799" y="19288"/>
                  </a:cubicBezTo>
                  <a:cubicBezTo>
                    <a:pt x="1415" y="20452"/>
                    <a:pt x="2511" y="21433"/>
                    <a:pt x="4063" y="22209"/>
                  </a:cubicBezTo>
                  <a:cubicBezTo>
                    <a:pt x="5935" y="23122"/>
                    <a:pt x="7875" y="23488"/>
                    <a:pt x="9792" y="23488"/>
                  </a:cubicBezTo>
                  <a:cubicBezTo>
                    <a:pt x="13604" y="23488"/>
                    <a:pt x="17302" y="22004"/>
                    <a:pt x="19995" y="20155"/>
                  </a:cubicBezTo>
                  <a:cubicBezTo>
                    <a:pt x="22917" y="18147"/>
                    <a:pt x="25017" y="15681"/>
                    <a:pt x="26044" y="13011"/>
                  </a:cubicBezTo>
                  <a:cubicBezTo>
                    <a:pt x="27276" y="9838"/>
                    <a:pt x="26934" y="6323"/>
                    <a:pt x="25154" y="3881"/>
                  </a:cubicBezTo>
                  <a:cubicBezTo>
                    <a:pt x="23396" y="1461"/>
                    <a:pt x="20223" y="0"/>
                    <a:pt x="1666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1019137" y="716570"/>
              <a:ext cx="426905" cy="366908"/>
            </a:xfrm>
            <a:custGeom>
              <a:avLst/>
              <a:gdLst/>
              <a:ahLst/>
              <a:cxnLst/>
              <a:rect l="l" t="t" r="r" b="b"/>
              <a:pathLst>
                <a:path w="15910" h="13674" extrusionOk="0">
                  <a:moveTo>
                    <a:pt x="9701" y="366"/>
                  </a:moveTo>
                  <a:cubicBezTo>
                    <a:pt x="11664" y="389"/>
                    <a:pt x="13399" y="1165"/>
                    <a:pt x="14357" y="2489"/>
                  </a:cubicBezTo>
                  <a:cubicBezTo>
                    <a:pt x="15316" y="3813"/>
                    <a:pt x="15499" y="5707"/>
                    <a:pt x="14837" y="7465"/>
                  </a:cubicBezTo>
                  <a:cubicBezTo>
                    <a:pt x="14266" y="8926"/>
                    <a:pt x="13102" y="10318"/>
                    <a:pt x="11459" y="11414"/>
                  </a:cubicBezTo>
                  <a:cubicBezTo>
                    <a:pt x="9690" y="12640"/>
                    <a:pt x="7663" y="13279"/>
                    <a:pt x="5773" y="13279"/>
                  </a:cubicBezTo>
                  <a:cubicBezTo>
                    <a:pt x="4638" y="13279"/>
                    <a:pt x="3553" y="13049"/>
                    <a:pt x="2602" y="12578"/>
                  </a:cubicBezTo>
                  <a:cubicBezTo>
                    <a:pt x="1758" y="12167"/>
                    <a:pt x="1164" y="11642"/>
                    <a:pt x="845" y="11026"/>
                  </a:cubicBezTo>
                  <a:cubicBezTo>
                    <a:pt x="502" y="10341"/>
                    <a:pt x="434" y="9451"/>
                    <a:pt x="662" y="8241"/>
                  </a:cubicBezTo>
                  <a:cubicBezTo>
                    <a:pt x="1233" y="5228"/>
                    <a:pt x="3310" y="2808"/>
                    <a:pt x="4520" y="1622"/>
                  </a:cubicBezTo>
                  <a:cubicBezTo>
                    <a:pt x="6049" y="1005"/>
                    <a:pt x="7852" y="366"/>
                    <a:pt x="9678" y="366"/>
                  </a:cubicBezTo>
                  <a:close/>
                  <a:moveTo>
                    <a:pt x="9678" y="1"/>
                  </a:moveTo>
                  <a:cubicBezTo>
                    <a:pt x="7784" y="1"/>
                    <a:pt x="5912" y="640"/>
                    <a:pt x="4337" y="1279"/>
                  </a:cubicBezTo>
                  <a:lnTo>
                    <a:pt x="4291" y="1325"/>
                  </a:lnTo>
                  <a:cubicBezTo>
                    <a:pt x="3059" y="2535"/>
                    <a:pt x="890" y="5045"/>
                    <a:pt x="297" y="8150"/>
                  </a:cubicBezTo>
                  <a:cubicBezTo>
                    <a:pt x="137" y="8971"/>
                    <a:pt x="0" y="10181"/>
                    <a:pt x="525" y="11208"/>
                  </a:cubicBezTo>
                  <a:cubicBezTo>
                    <a:pt x="868" y="11893"/>
                    <a:pt x="1530" y="12486"/>
                    <a:pt x="2443" y="12920"/>
                  </a:cubicBezTo>
                  <a:cubicBezTo>
                    <a:pt x="3515" y="13445"/>
                    <a:pt x="4657" y="13673"/>
                    <a:pt x="5752" y="13673"/>
                  </a:cubicBezTo>
                  <a:cubicBezTo>
                    <a:pt x="7966" y="13673"/>
                    <a:pt x="10112" y="12806"/>
                    <a:pt x="11687" y="11733"/>
                  </a:cubicBezTo>
                  <a:cubicBezTo>
                    <a:pt x="13376" y="10569"/>
                    <a:pt x="14586" y="9154"/>
                    <a:pt x="15179" y="7602"/>
                  </a:cubicBezTo>
                  <a:cubicBezTo>
                    <a:pt x="15910" y="5730"/>
                    <a:pt x="15704" y="3699"/>
                    <a:pt x="14677" y="2261"/>
                  </a:cubicBezTo>
                  <a:cubicBezTo>
                    <a:pt x="13650" y="845"/>
                    <a:pt x="11801" y="1"/>
                    <a:pt x="9701"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1120189" y="804152"/>
              <a:ext cx="222361" cy="191745"/>
            </a:xfrm>
            <a:custGeom>
              <a:avLst/>
              <a:gdLst/>
              <a:ahLst/>
              <a:cxnLst/>
              <a:rect l="l" t="t" r="r" b="b"/>
              <a:pathLst>
                <a:path w="8287" h="7146" extrusionOk="0">
                  <a:moveTo>
                    <a:pt x="4952" y="388"/>
                  </a:moveTo>
                  <a:cubicBezTo>
                    <a:pt x="4983" y="388"/>
                    <a:pt x="5014" y="388"/>
                    <a:pt x="5045" y="389"/>
                  </a:cubicBezTo>
                  <a:cubicBezTo>
                    <a:pt x="6004" y="389"/>
                    <a:pt x="6871" y="777"/>
                    <a:pt x="7327" y="1416"/>
                  </a:cubicBezTo>
                  <a:cubicBezTo>
                    <a:pt x="7807" y="2055"/>
                    <a:pt x="7898" y="2991"/>
                    <a:pt x="7556" y="3858"/>
                  </a:cubicBezTo>
                  <a:cubicBezTo>
                    <a:pt x="7282" y="4589"/>
                    <a:pt x="6688" y="5274"/>
                    <a:pt x="5889" y="5821"/>
                  </a:cubicBezTo>
                  <a:cubicBezTo>
                    <a:pt x="5001" y="6437"/>
                    <a:pt x="3987" y="6757"/>
                    <a:pt x="3045" y="6757"/>
                  </a:cubicBezTo>
                  <a:cubicBezTo>
                    <a:pt x="2486" y="6757"/>
                    <a:pt x="1952" y="6644"/>
                    <a:pt x="1484" y="6415"/>
                  </a:cubicBezTo>
                  <a:cubicBezTo>
                    <a:pt x="1073" y="6209"/>
                    <a:pt x="777" y="5958"/>
                    <a:pt x="640" y="5662"/>
                  </a:cubicBezTo>
                  <a:cubicBezTo>
                    <a:pt x="457" y="5319"/>
                    <a:pt x="434" y="4886"/>
                    <a:pt x="548" y="4292"/>
                  </a:cubicBezTo>
                  <a:cubicBezTo>
                    <a:pt x="822" y="2808"/>
                    <a:pt x="1849" y="1599"/>
                    <a:pt x="2466" y="1005"/>
                  </a:cubicBezTo>
                  <a:cubicBezTo>
                    <a:pt x="3215" y="697"/>
                    <a:pt x="4072" y="388"/>
                    <a:pt x="4952" y="388"/>
                  </a:cubicBezTo>
                  <a:close/>
                  <a:moveTo>
                    <a:pt x="5045" y="1"/>
                  </a:moveTo>
                  <a:cubicBezTo>
                    <a:pt x="4063" y="1"/>
                    <a:pt x="3105" y="320"/>
                    <a:pt x="2283" y="663"/>
                  </a:cubicBezTo>
                  <a:lnTo>
                    <a:pt x="2215" y="709"/>
                  </a:lnTo>
                  <a:cubicBezTo>
                    <a:pt x="1598" y="1325"/>
                    <a:pt x="480" y="2626"/>
                    <a:pt x="160" y="4224"/>
                  </a:cubicBezTo>
                  <a:cubicBezTo>
                    <a:pt x="92" y="4657"/>
                    <a:pt x="0" y="5274"/>
                    <a:pt x="297" y="5821"/>
                  </a:cubicBezTo>
                  <a:cubicBezTo>
                    <a:pt x="480" y="6209"/>
                    <a:pt x="822" y="6506"/>
                    <a:pt x="1302" y="6757"/>
                  </a:cubicBezTo>
                  <a:cubicBezTo>
                    <a:pt x="1872" y="7031"/>
                    <a:pt x="2466" y="7145"/>
                    <a:pt x="3036" y="7145"/>
                  </a:cubicBezTo>
                  <a:cubicBezTo>
                    <a:pt x="4178" y="7145"/>
                    <a:pt x="5296" y="6689"/>
                    <a:pt x="6095" y="6141"/>
                  </a:cubicBezTo>
                  <a:cubicBezTo>
                    <a:pt x="6985" y="5547"/>
                    <a:pt x="7601" y="4794"/>
                    <a:pt x="7921" y="3995"/>
                  </a:cubicBezTo>
                  <a:cubicBezTo>
                    <a:pt x="8286" y="3014"/>
                    <a:pt x="8195" y="1941"/>
                    <a:pt x="7647" y="1188"/>
                  </a:cubicBezTo>
                  <a:cubicBezTo>
                    <a:pt x="7099" y="457"/>
                    <a:pt x="6140" y="1"/>
                    <a:pt x="5045"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15"/>
          <p:cNvSpPr/>
          <p:nvPr/>
        </p:nvSpPr>
        <p:spPr>
          <a:xfrm>
            <a:off x="8233536" y="1632838"/>
            <a:ext cx="911285" cy="923897"/>
          </a:xfrm>
          <a:custGeom>
            <a:avLst/>
            <a:gdLst/>
            <a:ahLst/>
            <a:cxnLst/>
            <a:rect l="l" t="t" r="r" b="b"/>
            <a:pathLst>
              <a:path w="33962" h="34432" extrusionOk="0">
                <a:moveTo>
                  <a:pt x="882" y="1"/>
                </a:moveTo>
                <a:cubicBezTo>
                  <a:pt x="399" y="1"/>
                  <a:pt x="1" y="534"/>
                  <a:pt x="271" y="1038"/>
                </a:cubicBezTo>
                <a:cubicBezTo>
                  <a:pt x="9744" y="18340"/>
                  <a:pt x="22252" y="28474"/>
                  <a:pt x="33961" y="34432"/>
                </a:cubicBezTo>
                <a:lnTo>
                  <a:pt x="33961" y="19504"/>
                </a:lnTo>
                <a:cubicBezTo>
                  <a:pt x="19695" y="12382"/>
                  <a:pt x="6480" y="3663"/>
                  <a:pt x="1275" y="125"/>
                </a:cubicBezTo>
                <a:cubicBezTo>
                  <a:pt x="1146" y="39"/>
                  <a:pt x="1011"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rot="-898423">
            <a:off x="334857" y="3120560"/>
            <a:ext cx="1066884" cy="1642034"/>
          </a:xfrm>
          <a:custGeom>
            <a:avLst/>
            <a:gdLst/>
            <a:ahLst/>
            <a:cxnLst/>
            <a:rect l="l" t="t" r="r" b="b"/>
            <a:pathLst>
              <a:path w="39763" h="61199" extrusionOk="0">
                <a:moveTo>
                  <a:pt x="30084" y="0"/>
                </a:moveTo>
                <a:cubicBezTo>
                  <a:pt x="25557" y="0"/>
                  <a:pt x="20198" y="1644"/>
                  <a:pt x="16640" y="2889"/>
                </a:cubicBezTo>
                <a:cubicBezTo>
                  <a:pt x="5821" y="6678"/>
                  <a:pt x="115" y="16447"/>
                  <a:pt x="69" y="27700"/>
                </a:cubicBezTo>
                <a:cubicBezTo>
                  <a:pt x="1" y="36647"/>
                  <a:pt x="2329" y="42902"/>
                  <a:pt x="7259" y="50160"/>
                </a:cubicBezTo>
                <a:cubicBezTo>
                  <a:pt x="11253" y="56049"/>
                  <a:pt x="19288" y="59861"/>
                  <a:pt x="24583" y="61048"/>
                </a:cubicBezTo>
                <a:cubicBezTo>
                  <a:pt x="25052" y="61149"/>
                  <a:pt x="25518" y="61198"/>
                  <a:pt x="25976" y="61198"/>
                </a:cubicBezTo>
                <a:cubicBezTo>
                  <a:pt x="29421" y="61198"/>
                  <a:pt x="32395" y="58445"/>
                  <a:pt x="32435" y="54839"/>
                </a:cubicBezTo>
                <a:cubicBezTo>
                  <a:pt x="32527" y="49064"/>
                  <a:pt x="31294" y="42650"/>
                  <a:pt x="31705" y="37469"/>
                </a:cubicBezTo>
                <a:cubicBezTo>
                  <a:pt x="32572" y="26969"/>
                  <a:pt x="39762" y="16516"/>
                  <a:pt x="38461" y="6107"/>
                </a:cubicBezTo>
                <a:cubicBezTo>
                  <a:pt x="37885" y="1464"/>
                  <a:pt x="34355" y="0"/>
                  <a:pt x="30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15"/>
          <p:cNvGrpSpPr/>
          <p:nvPr/>
        </p:nvGrpSpPr>
        <p:grpSpPr>
          <a:xfrm>
            <a:off x="393917" y="2909938"/>
            <a:ext cx="461197" cy="465732"/>
            <a:chOff x="6716305" y="3792763"/>
            <a:chExt cx="461197" cy="465732"/>
          </a:xfrm>
        </p:grpSpPr>
        <p:sp>
          <p:nvSpPr>
            <p:cNvPr id="538" name="Google Shape;538;p15"/>
            <p:cNvSpPr/>
            <p:nvPr/>
          </p:nvSpPr>
          <p:spPr>
            <a:xfrm>
              <a:off x="6716305" y="3792763"/>
              <a:ext cx="461197" cy="465732"/>
            </a:xfrm>
            <a:custGeom>
              <a:avLst/>
              <a:gdLst/>
              <a:ahLst/>
              <a:cxnLst/>
              <a:rect l="l" t="t" r="r" b="b"/>
              <a:pathLst>
                <a:path w="17188" h="17357" extrusionOk="0">
                  <a:moveTo>
                    <a:pt x="11504" y="397"/>
                  </a:moveTo>
                  <a:cubicBezTo>
                    <a:pt x="12006" y="397"/>
                    <a:pt x="12486" y="443"/>
                    <a:pt x="12942" y="534"/>
                  </a:cubicBezTo>
                  <a:cubicBezTo>
                    <a:pt x="14038" y="740"/>
                    <a:pt x="14860" y="1150"/>
                    <a:pt x="15430" y="1767"/>
                  </a:cubicBezTo>
                  <a:cubicBezTo>
                    <a:pt x="16069" y="2452"/>
                    <a:pt x="16412" y="3456"/>
                    <a:pt x="16526" y="4894"/>
                  </a:cubicBezTo>
                  <a:cubicBezTo>
                    <a:pt x="16800" y="8500"/>
                    <a:pt x="15202" y="11901"/>
                    <a:pt x="14198" y="13636"/>
                  </a:cubicBezTo>
                  <a:cubicBezTo>
                    <a:pt x="12646" y="14846"/>
                    <a:pt x="10774" y="16124"/>
                    <a:pt x="8697" y="16694"/>
                  </a:cubicBezTo>
                  <a:cubicBezTo>
                    <a:pt x="7972" y="16885"/>
                    <a:pt x="7251" y="16979"/>
                    <a:pt x="6558" y="16979"/>
                  </a:cubicBezTo>
                  <a:cubicBezTo>
                    <a:pt x="5089" y="16979"/>
                    <a:pt x="3740" y="16557"/>
                    <a:pt x="2717" y="15736"/>
                  </a:cubicBezTo>
                  <a:cubicBezTo>
                    <a:pt x="1187" y="14526"/>
                    <a:pt x="388" y="12403"/>
                    <a:pt x="617" y="10212"/>
                  </a:cubicBezTo>
                  <a:cubicBezTo>
                    <a:pt x="799" y="8340"/>
                    <a:pt x="1689" y="6400"/>
                    <a:pt x="3196" y="4620"/>
                  </a:cubicBezTo>
                  <a:cubicBezTo>
                    <a:pt x="5456" y="1972"/>
                    <a:pt x="8605" y="397"/>
                    <a:pt x="11504" y="397"/>
                  </a:cubicBezTo>
                  <a:close/>
                  <a:moveTo>
                    <a:pt x="11448" y="1"/>
                  </a:moveTo>
                  <a:cubicBezTo>
                    <a:pt x="7939" y="1"/>
                    <a:pt x="4814" y="2162"/>
                    <a:pt x="2922" y="4392"/>
                  </a:cubicBezTo>
                  <a:cubicBezTo>
                    <a:pt x="1347" y="6218"/>
                    <a:pt x="434" y="8226"/>
                    <a:pt x="229" y="10166"/>
                  </a:cubicBezTo>
                  <a:cubicBezTo>
                    <a:pt x="0" y="12495"/>
                    <a:pt x="868" y="14731"/>
                    <a:pt x="2488" y="16033"/>
                  </a:cubicBezTo>
                  <a:cubicBezTo>
                    <a:pt x="3561" y="16900"/>
                    <a:pt x="4999" y="17356"/>
                    <a:pt x="6551" y="17356"/>
                  </a:cubicBezTo>
                  <a:cubicBezTo>
                    <a:pt x="7282" y="17356"/>
                    <a:pt x="8035" y="17265"/>
                    <a:pt x="8788" y="17060"/>
                  </a:cubicBezTo>
                  <a:cubicBezTo>
                    <a:pt x="10956" y="16466"/>
                    <a:pt x="12874" y="15142"/>
                    <a:pt x="14472" y="13910"/>
                  </a:cubicBezTo>
                  <a:lnTo>
                    <a:pt x="14517" y="13864"/>
                  </a:lnTo>
                  <a:cubicBezTo>
                    <a:pt x="15522" y="12107"/>
                    <a:pt x="17188" y="8591"/>
                    <a:pt x="16914" y="4871"/>
                  </a:cubicBezTo>
                  <a:cubicBezTo>
                    <a:pt x="16823" y="3889"/>
                    <a:pt x="16617" y="2497"/>
                    <a:pt x="15704" y="1493"/>
                  </a:cubicBezTo>
                  <a:cubicBezTo>
                    <a:pt x="15088" y="831"/>
                    <a:pt x="14198" y="374"/>
                    <a:pt x="13011" y="146"/>
                  </a:cubicBezTo>
                  <a:cubicBezTo>
                    <a:pt x="12483" y="47"/>
                    <a:pt x="11962" y="1"/>
                    <a:pt x="11448"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6813681" y="3890488"/>
              <a:ext cx="270123" cy="271840"/>
            </a:xfrm>
            <a:custGeom>
              <a:avLst/>
              <a:gdLst/>
              <a:ahLst/>
              <a:cxnLst/>
              <a:rect l="l" t="t" r="r" b="b"/>
              <a:pathLst>
                <a:path w="10067" h="10131" extrusionOk="0">
                  <a:moveTo>
                    <a:pt x="6711" y="384"/>
                  </a:moveTo>
                  <a:cubicBezTo>
                    <a:pt x="6985" y="384"/>
                    <a:pt x="7259" y="407"/>
                    <a:pt x="7510" y="453"/>
                  </a:cubicBezTo>
                  <a:cubicBezTo>
                    <a:pt x="8126" y="567"/>
                    <a:pt x="8583" y="795"/>
                    <a:pt x="8902" y="1138"/>
                  </a:cubicBezTo>
                  <a:cubicBezTo>
                    <a:pt x="9245" y="1526"/>
                    <a:pt x="9450" y="2074"/>
                    <a:pt x="9519" y="2895"/>
                  </a:cubicBezTo>
                  <a:cubicBezTo>
                    <a:pt x="9678" y="4927"/>
                    <a:pt x="8765" y="6867"/>
                    <a:pt x="8195" y="7871"/>
                  </a:cubicBezTo>
                  <a:cubicBezTo>
                    <a:pt x="7305" y="8556"/>
                    <a:pt x="6255" y="9286"/>
                    <a:pt x="5068" y="9606"/>
                  </a:cubicBezTo>
                  <a:cubicBezTo>
                    <a:pt x="4660" y="9715"/>
                    <a:pt x="4255" y="9768"/>
                    <a:pt x="3865" y="9768"/>
                  </a:cubicBezTo>
                  <a:cubicBezTo>
                    <a:pt x="3031" y="9768"/>
                    <a:pt x="2265" y="9524"/>
                    <a:pt x="1690" y="9058"/>
                  </a:cubicBezTo>
                  <a:cubicBezTo>
                    <a:pt x="845" y="8373"/>
                    <a:pt x="389" y="7186"/>
                    <a:pt x="503" y="5954"/>
                  </a:cubicBezTo>
                  <a:cubicBezTo>
                    <a:pt x="617" y="4904"/>
                    <a:pt x="1142" y="3808"/>
                    <a:pt x="1986" y="2781"/>
                  </a:cubicBezTo>
                  <a:cubicBezTo>
                    <a:pt x="3265" y="1275"/>
                    <a:pt x="5045" y="384"/>
                    <a:pt x="6711" y="384"/>
                  </a:cubicBezTo>
                  <a:close/>
                  <a:moveTo>
                    <a:pt x="6648" y="1"/>
                  </a:moveTo>
                  <a:cubicBezTo>
                    <a:pt x="4605" y="1"/>
                    <a:pt x="2802" y="1242"/>
                    <a:pt x="1690" y="2553"/>
                  </a:cubicBezTo>
                  <a:cubicBezTo>
                    <a:pt x="799" y="3626"/>
                    <a:pt x="252" y="4790"/>
                    <a:pt x="137" y="5908"/>
                  </a:cubicBezTo>
                  <a:cubicBezTo>
                    <a:pt x="1" y="7278"/>
                    <a:pt x="503" y="8602"/>
                    <a:pt x="1461" y="9355"/>
                  </a:cubicBezTo>
                  <a:cubicBezTo>
                    <a:pt x="2100" y="9880"/>
                    <a:pt x="2945" y="10131"/>
                    <a:pt x="3858" y="10131"/>
                  </a:cubicBezTo>
                  <a:cubicBezTo>
                    <a:pt x="4292" y="10131"/>
                    <a:pt x="4725" y="10085"/>
                    <a:pt x="5159" y="9971"/>
                  </a:cubicBezTo>
                  <a:cubicBezTo>
                    <a:pt x="6414" y="9629"/>
                    <a:pt x="7533" y="8853"/>
                    <a:pt x="8446" y="8145"/>
                  </a:cubicBezTo>
                  <a:lnTo>
                    <a:pt x="8492" y="8099"/>
                  </a:lnTo>
                  <a:cubicBezTo>
                    <a:pt x="9085" y="7072"/>
                    <a:pt x="10066" y="5041"/>
                    <a:pt x="9884" y="2872"/>
                  </a:cubicBezTo>
                  <a:cubicBezTo>
                    <a:pt x="9838" y="2302"/>
                    <a:pt x="9724" y="1480"/>
                    <a:pt x="9176" y="887"/>
                  </a:cubicBezTo>
                  <a:cubicBezTo>
                    <a:pt x="8811" y="476"/>
                    <a:pt x="8286" y="225"/>
                    <a:pt x="7579" y="88"/>
                  </a:cubicBezTo>
                  <a:cubicBezTo>
                    <a:pt x="7264" y="28"/>
                    <a:pt x="6953" y="1"/>
                    <a:pt x="6648"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6878617" y="3955397"/>
              <a:ext cx="142105" cy="143232"/>
            </a:xfrm>
            <a:custGeom>
              <a:avLst/>
              <a:gdLst/>
              <a:ahLst/>
              <a:cxnLst/>
              <a:rect l="l" t="t" r="r" b="b"/>
              <a:pathLst>
                <a:path w="5296" h="5338" extrusionOk="0">
                  <a:moveTo>
                    <a:pt x="3492" y="385"/>
                  </a:moveTo>
                  <a:cubicBezTo>
                    <a:pt x="3629" y="385"/>
                    <a:pt x="3766" y="385"/>
                    <a:pt x="3903" y="408"/>
                  </a:cubicBezTo>
                  <a:cubicBezTo>
                    <a:pt x="4177" y="476"/>
                    <a:pt x="4405" y="590"/>
                    <a:pt x="4542" y="727"/>
                  </a:cubicBezTo>
                  <a:cubicBezTo>
                    <a:pt x="4702" y="910"/>
                    <a:pt x="4793" y="1184"/>
                    <a:pt x="4839" y="1572"/>
                  </a:cubicBezTo>
                  <a:cubicBezTo>
                    <a:pt x="4907" y="2576"/>
                    <a:pt x="4474" y="3535"/>
                    <a:pt x="4177" y="4037"/>
                  </a:cubicBezTo>
                  <a:cubicBezTo>
                    <a:pt x="3743" y="4357"/>
                    <a:pt x="3218" y="4722"/>
                    <a:pt x="2648" y="4882"/>
                  </a:cubicBezTo>
                  <a:cubicBezTo>
                    <a:pt x="2449" y="4933"/>
                    <a:pt x="2250" y="4959"/>
                    <a:pt x="2058" y="4959"/>
                  </a:cubicBezTo>
                  <a:cubicBezTo>
                    <a:pt x="1655" y="4959"/>
                    <a:pt x="1283" y="4847"/>
                    <a:pt x="1004" y="4630"/>
                  </a:cubicBezTo>
                  <a:cubicBezTo>
                    <a:pt x="616" y="4288"/>
                    <a:pt x="388" y="3717"/>
                    <a:pt x="457" y="3124"/>
                  </a:cubicBezTo>
                  <a:cubicBezTo>
                    <a:pt x="525" y="2462"/>
                    <a:pt x="890" y="1914"/>
                    <a:pt x="1164" y="1572"/>
                  </a:cubicBezTo>
                  <a:cubicBezTo>
                    <a:pt x="1803" y="819"/>
                    <a:pt x="2693" y="385"/>
                    <a:pt x="3492" y="385"/>
                  </a:cubicBezTo>
                  <a:close/>
                  <a:moveTo>
                    <a:pt x="3493" y="0"/>
                  </a:moveTo>
                  <a:cubicBezTo>
                    <a:pt x="2412" y="0"/>
                    <a:pt x="1468" y="643"/>
                    <a:pt x="890" y="1321"/>
                  </a:cubicBezTo>
                  <a:cubicBezTo>
                    <a:pt x="411" y="1891"/>
                    <a:pt x="137" y="2485"/>
                    <a:pt x="68" y="3101"/>
                  </a:cubicBezTo>
                  <a:cubicBezTo>
                    <a:pt x="0" y="3809"/>
                    <a:pt x="274" y="4516"/>
                    <a:pt x="776" y="4927"/>
                  </a:cubicBezTo>
                  <a:cubicBezTo>
                    <a:pt x="1118" y="5201"/>
                    <a:pt x="1575" y="5338"/>
                    <a:pt x="2054" y="5338"/>
                  </a:cubicBezTo>
                  <a:cubicBezTo>
                    <a:pt x="2283" y="5338"/>
                    <a:pt x="2511" y="5315"/>
                    <a:pt x="2739" y="5247"/>
                  </a:cubicBezTo>
                  <a:cubicBezTo>
                    <a:pt x="3401" y="5064"/>
                    <a:pt x="3972" y="4676"/>
                    <a:pt x="4451" y="4311"/>
                  </a:cubicBezTo>
                  <a:lnTo>
                    <a:pt x="4497" y="4242"/>
                  </a:lnTo>
                  <a:cubicBezTo>
                    <a:pt x="4793" y="3717"/>
                    <a:pt x="5295" y="2667"/>
                    <a:pt x="5204" y="1549"/>
                  </a:cubicBezTo>
                  <a:cubicBezTo>
                    <a:pt x="5181" y="1229"/>
                    <a:pt x="5113" y="796"/>
                    <a:pt x="4816" y="476"/>
                  </a:cubicBezTo>
                  <a:cubicBezTo>
                    <a:pt x="4634" y="271"/>
                    <a:pt x="4337" y="111"/>
                    <a:pt x="3972" y="43"/>
                  </a:cubicBezTo>
                  <a:cubicBezTo>
                    <a:pt x="3810" y="14"/>
                    <a:pt x="3650" y="0"/>
                    <a:pt x="349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42" name="Google Shape;542;p15"/>
          <p:cNvSpPr txBox="1">
            <a:spLocks noGrp="1"/>
          </p:cNvSpPr>
          <p:nvPr>
            <p:ph type="subTitle" idx="1"/>
          </p:nvPr>
        </p:nvSpPr>
        <p:spPr>
          <a:xfrm>
            <a:off x="1979838" y="13071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543" name="Google Shape;543;p15"/>
          <p:cNvSpPr txBox="1">
            <a:spLocks noGrp="1"/>
          </p:cNvSpPr>
          <p:nvPr>
            <p:ph type="subTitle" idx="2"/>
          </p:nvPr>
        </p:nvSpPr>
        <p:spPr>
          <a:xfrm>
            <a:off x="1979838" y="16650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4" name="Google Shape;544;p15"/>
          <p:cNvSpPr txBox="1">
            <a:spLocks noGrp="1"/>
          </p:cNvSpPr>
          <p:nvPr>
            <p:ph type="subTitle" idx="3"/>
          </p:nvPr>
        </p:nvSpPr>
        <p:spPr>
          <a:xfrm>
            <a:off x="4821463" y="3026388"/>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545" name="Google Shape;545;p15"/>
          <p:cNvSpPr txBox="1">
            <a:spLocks noGrp="1"/>
          </p:cNvSpPr>
          <p:nvPr>
            <p:ph type="subTitle" idx="4"/>
          </p:nvPr>
        </p:nvSpPr>
        <p:spPr>
          <a:xfrm>
            <a:off x="4821463" y="3384267"/>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546"/>
        <p:cNvGrpSpPr/>
        <p:nvPr/>
      </p:nvGrpSpPr>
      <p:grpSpPr>
        <a:xfrm>
          <a:off x="0" y="0"/>
          <a:ext cx="0" cy="0"/>
          <a:chOff x="0" y="0"/>
          <a:chExt cx="0" cy="0"/>
        </a:xfrm>
      </p:grpSpPr>
      <p:sp>
        <p:nvSpPr>
          <p:cNvPr id="547" name="Google Shape;547;p16"/>
          <p:cNvSpPr/>
          <p:nvPr/>
        </p:nvSpPr>
        <p:spPr>
          <a:xfrm rot="10800000">
            <a:off x="23932" y="3868134"/>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6"/>
          <p:cNvSpPr/>
          <p:nvPr/>
        </p:nvSpPr>
        <p:spPr>
          <a:xfrm>
            <a:off x="7445223" y="-1827"/>
            <a:ext cx="1699597" cy="1703569"/>
          </a:xfrm>
          <a:custGeom>
            <a:avLst/>
            <a:gdLst/>
            <a:ahLst/>
            <a:cxnLst/>
            <a:rect l="l" t="t" r="r" b="b"/>
            <a:pathLst>
              <a:path w="63341" h="63489" extrusionOk="0">
                <a:moveTo>
                  <a:pt x="8012" y="0"/>
                </a:moveTo>
                <a:lnTo>
                  <a:pt x="13787" y="7601"/>
                </a:lnTo>
                <a:cubicBezTo>
                  <a:pt x="14585" y="8651"/>
                  <a:pt x="15407" y="9792"/>
                  <a:pt x="15407" y="11093"/>
                </a:cubicBezTo>
                <a:cubicBezTo>
                  <a:pt x="15384" y="12234"/>
                  <a:pt x="14745" y="13261"/>
                  <a:pt x="14083" y="14197"/>
                </a:cubicBezTo>
                <a:cubicBezTo>
                  <a:pt x="11321" y="18123"/>
                  <a:pt x="8080" y="21707"/>
                  <a:pt x="4474" y="24857"/>
                </a:cubicBezTo>
                <a:cubicBezTo>
                  <a:pt x="2488" y="26591"/>
                  <a:pt x="205" y="28532"/>
                  <a:pt x="69" y="31179"/>
                </a:cubicBezTo>
                <a:cubicBezTo>
                  <a:pt x="0" y="32709"/>
                  <a:pt x="685" y="34192"/>
                  <a:pt x="1643" y="35402"/>
                </a:cubicBezTo>
                <a:cubicBezTo>
                  <a:pt x="4466" y="39070"/>
                  <a:pt x="9007" y="40436"/>
                  <a:pt x="13753" y="40436"/>
                </a:cubicBezTo>
                <a:cubicBezTo>
                  <a:pt x="16567" y="40436"/>
                  <a:pt x="19453" y="39956"/>
                  <a:pt x="22095" y="39191"/>
                </a:cubicBezTo>
                <a:cubicBezTo>
                  <a:pt x="24718" y="38448"/>
                  <a:pt x="27493" y="37498"/>
                  <a:pt x="30150" y="37498"/>
                </a:cubicBezTo>
                <a:cubicBezTo>
                  <a:pt x="31331" y="37498"/>
                  <a:pt x="32489" y="37686"/>
                  <a:pt x="33599" y="38164"/>
                </a:cubicBezTo>
                <a:cubicBezTo>
                  <a:pt x="36658" y="39465"/>
                  <a:pt x="38484" y="42660"/>
                  <a:pt x="39533" y="45810"/>
                </a:cubicBezTo>
                <a:cubicBezTo>
                  <a:pt x="40583" y="48960"/>
                  <a:pt x="41086" y="52316"/>
                  <a:pt x="42615" y="55283"/>
                </a:cubicBezTo>
                <a:cubicBezTo>
                  <a:pt x="45225" y="60385"/>
                  <a:pt x="50973" y="63489"/>
                  <a:pt x="56652" y="63489"/>
                </a:cubicBezTo>
                <a:cubicBezTo>
                  <a:pt x="58722" y="63489"/>
                  <a:pt x="60782" y="63077"/>
                  <a:pt x="62678" y="62199"/>
                </a:cubicBezTo>
                <a:cubicBezTo>
                  <a:pt x="62907" y="62108"/>
                  <a:pt x="63135" y="61993"/>
                  <a:pt x="63340" y="61879"/>
                </a:cubicBezTo>
                <a:lnTo>
                  <a:pt x="633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6"/>
          <p:cNvGrpSpPr/>
          <p:nvPr/>
        </p:nvGrpSpPr>
        <p:grpSpPr>
          <a:xfrm>
            <a:off x="8123799" y="4057119"/>
            <a:ext cx="747859" cy="682209"/>
            <a:chOff x="6094642" y="2890832"/>
            <a:chExt cx="481434" cy="439172"/>
          </a:xfrm>
        </p:grpSpPr>
        <p:sp>
          <p:nvSpPr>
            <p:cNvPr id="550" name="Google Shape;550;p16"/>
            <p:cNvSpPr/>
            <p:nvPr/>
          </p:nvSpPr>
          <p:spPr>
            <a:xfrm>
              <a:off x="6374535" y="3122346"/>
              <a:ext cx="60051" cy="76580"/>
            </a:xfrm>
            <a:custGeom>
              <a:avLst/>
              <a:gdLst/>
              <a:ahLst/>
              <a:cxnLst/>
              <a:rect l="l" t="t" r="r" b="b"/>
              <a:pathLst>
                <a:path w="2238" h="2854" extrusionOk="0">
                  <a:moveTo>
                    <a:pt x="1" y="1"/>
                  </a:moveTo>
                  <a:cubicBezTo>
                    <a:pt x="1" y="297"/>
                    <a:pt x="92" y="548"/>
                    <a:pt x="206" y="822"/>
                  </a:cubicBezTo>
                  <a:cubicBezTo>
                    <a:pt x="343" y="1073"/>
                    <a:pt x="480" y="1324"/>
                    <a:pt x="686" y="1553"/>
                  </a:cubicBezTo>
                  <a:cubicBezTo>
                    <a:pt x="868" y="1781"/>
                    <a:pt x="1074" y="2032"/>
                    <a:pt x="1325" y="2237"/>
                  </a:cubicBezTo>
                  <a:cubicBezTo>
                    <a:pt x="1576" y="2466"/>
                    <a:pt x="1872" y="2671"/>
                    <a:pt x="2238" y="2854"/>
                  </a:cubicBezTo>
                  <a:cubicBezTo>
                    <a:pt x="2238" y="2557"/>
                    <a:pt x="2146" y="2306"/>
                    <a:pt x="2032" y="2055"/>
                  </a:cubicBezTo>
                  <a:cubicBezTo>
                    <a:pt x="1895" y="1781"/>
                    <a:pt x="1736" y="1553"/>
                    <a:pt x="1553" y="1302"/>
                  </a:cubicBezTo>
                  <a:cubicBezTo>
                    <a:pt x="1370" y="1073"/>
                    <a:pt x="1165" y="845"/>
                    <a:pt x="914" y="617"/>
                  </a:cubicBezTo>
                  <a:cubicBezTo>
                    <a:pt x="663" y="389"/>
                    <a:pt x="366" y="18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a:off x="6328007" y="2890832"/>
              <a:ext cx="59434" cy="76580"/>
            </a:xfrm>
            <a:custGeom>
              <a:avLst/>
              <a:gdLst/>
              <a:ahLst/>
              <a:cxnLst/>
              <a:rect l="l" t="t" r="r" b="b"/>
              <a:pathLst>
                <a:path w="2215" h="2854" extrusionOk="0">
                  <a:moveTo>
                    <a:pt x="0" y="1"/>
                  </a:moveTo>
                  <a:cubicBezTo>
                    <a:pt x="0" y="297"/>
                    <a:pt x="91" y="571"/>
                    <a:pt x="205" y="822"/>
                  </a:cubicBezTo>
                  <a:cubicBezTo>
                    <a:pt x="320" y="1073"/>
                    <a:pt x="479" y="1324"/>
                    <a:pt x="662" y="1553"/>
                  </a:cubicBezTo>
                  <a:cubicBezTo>
                    <a:pt x="845" y="1804"/>
                    <a:pt x="1073" y="2032"/>
                    <a:pt x="1324" y="2237"/>
                  </a:cubicBezTo>
                  <a:cubicBezTo>
                    <a:pt x="1575" y="2466"/>
                    <a:pt x="1849" y="2671"/>
                    <a:pt x="2214" y="2854"/>
                  </a:cubicBezTo>
                  <a:cubicBezTo>
                    <a:pt x="2214" y="2580"/>
                    <a:pt x="2123" y="2306"/>
                    <a:pt x="2009" y="2055"/>
                  </a:cubicBezTo>
                  <a:cubicBezTo>
                    <a:pt x="1895" y="1804"/>
                    <a:pt x="1735" y="1553"/>
                    <a:pt x="1552" y="1302"/>
                  </a:cubicBezTo>
                  <a:cubicBezTo>
                    <a:pt x="1370" y="1073"/>
                    <a:pt x="1141" y="845"/>
                    <a:pt x="890" y="617"/>
                  </a:cubicBezTo>
                  <a:cubicBezTo>
                    <a:pt x="639" y="411"/>
                    <a:pt x="365"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a:off x="6201222" y="2925125"/>
              <a:ext cx="60051" cy="76580"/>
            </a:xfrm>
            <a:custGeom>
              <a:avLst/>
              <a:gdLst/>
              <a:ahLst/>
              <a:cxnLst/>
              <a:rect l="l" t="t" r="r" b="b"/>
              <a:pathLst>
                <a:path w="2238" h="2854" extrusionOk="0">
                  <a:moveTo>
                    <a:pt x="0" y="1"/>
                  </a:moveTo>
                  <a:cubicBezTo>
                    <a:pt x="0" y="298"/>
                    <a:pt x="92" y="549"/>
                    <a:pt x="228" y="823"/>
                  </a:cubicBezTo>
                  <a:cubicBezTo>
                    <a:pt x="343" y="1074"/>
                    <a:pt x="502" y="1325"/>
                    <a:pt x="685" y="1553"/>
                  </a:cubicBezTo>
                  <a:cubicBezTo>
                    <a:pt x="868" y="1804"/>
                    <a:pt x="1073" y="2032"/>
                    <a:pt x="1324" y="2238"/>
                  </a:cubicBezTo>
                  <a:cubicBezTo>
                    <a:pt x="1598" y="2466"/>
                    <a:pt x="1872" y="2671"/>
                    <a:pt x="2237" y="2854"/>
                  </a:cubicBezTo>
                  <a:cubicBezTo>
                    <a:pt x="2237" y="2580"/>
                    <a:pt x="2146" y="2306"/>
                    <a:pt x="2032" y="2055"/>
                  </a:cubicBezTo>
                  <a:cubicBezTo>
                    <a:pt x="1918" y="1781"/>
                    <a:pt x="1758" y="1553"/>
                    <a:pt x="1575" y="1302"/>
                  </a:cubicBezTo>
                  <a:cubicBezTo>
                    <a:pt x="1393" y="1074"/>
                    <a:pt x="1164" y="845"/>
                    <a:pt x="913" y="617"/>
                  </a:cubicBezTo>
                  <a:cubicBezTo>
                    <a:pt x="662" y="412"/>
                    <a:pt x="388"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6442530" y="3253424"/>
              <a:ext cx="59434" cy="76580"/>
            </a:xfrm>
            <a:custGeom>
              <a:avLst/>
              <a:gdLst/>
              <a:ahLst/>
              <a:cxnLst/>
              <a:rect l="l" t="t" r="r" b="b"/>
              <a:pathLst>
                <a:path w="2215" h="2854" extrusionOk="0">
                  <a:moveTo>
                    <a:pt x="0" y="0"/>
                  </a:moveTo>
                  <a:cubicBezTo>
                    <a:pt x="0" y="274"/>
                    <a:pt x="92" y="548"/>
                    <a:pt x="206" y="799"/>
                  </a:cubicBezTo>
                  <a:cubicBezTo>
                    <a:pt x="320" y="1050"/>
                    <a:pt x="480" y="1301"/>
                    <a:pt x="662" y="1552"/>
                  </a:cubicBezTo>
                  <a:cubicBezTo>
                    <a:pt x="845" y="1781"/>
                    <a:pt x="1073" y="2009"/>
                    <a:pt x="1324" y="2237"/>
                  </a:cubicBezTo>
                  <a:cubicBezTo>
                    <a:pt x="1575" y="2442"/>
                    <a:pt x="1849" y="2671"/>
                    <a:pt x="2214" y="2853"/>
                  </a:cubicBezTo>
                  <a:cubicBezTo>
                    <a:pt x="2214" y="2557"/>
                    <a:pt x="2123" y="2305"/>
                    <a:pt x="2009" y="2032"/>
                  </a:cubicBezTo>
                  <a:cubicBezTo>
                    <a:pt x="1895" y="1781"/>
                    <a:pt x="1735" y="1529"/>
                    <a:pt x="1553" y="1301"/>
                  </a:cubicBezTo>
                  <a:cubicBezTo>
                    <a:pt x="1370" y="1050"/>
                    <a:pt x="1142" y="822"/>
                    <a:pt x="891" y="616"/>
                  </a:cubicBezTo>
                  <a:cubicBezTo>
                    <a:pt x="640" y="388"/>
                    <a:pt x="366" y="18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6516025" y="3163990"/>
              <a:ext cx="60051" cy="76580"/>
            </a:xfrm>
            <a:custGeom>
              <a:avLst/>
              <a:gdLst/>
              <a:ahLst/>
              <a:cxnLst/>
              <a:rect l="l" t="t" r="r" b="b"/>
              <a:pathLst>
                <a:path w="2238" h="2854" extrusionOk="0">
                  <a:moveTo>
                    <a:pt x="0" y="1"/>
                  </a:moveTo>
                  <a:cubicBezTo>
                    <a:pt x="0" y="275"/>
                    <a:pt x="92" y="548"/>
                    <a:pt x="206" y="800"/>
                  </a:cubicBezTo>
                  <a:cubicBezTo>
                    <a:pt x="320" y="1073"/>
                    <a:pt x="480" y="1302"/>
                    <a:pt x="662" y="1553"/>
                  </a:cubicBezTo>
                  <a:cubicBezTo>
                    <a:pt x="868" y="1781"/>
                    <a:pt x="1073" y="2009"/>
                    <a:pt x="1324" y="2238"/>
                  </a:cubicBezTo>
                  <a:cubicBezTo>
                    <a:pt x="1575" y="2443"/>
                    <a:pt x="1849" y="2671"/>
                    <a:pt x="2237" y="2854"/>
                  </a:cubicBezTo>
                  <a:cubicBezTo>
                    <a:pt x="2237" y="2557"/>
                    <a:pt x="2146" y="2306"/>
                    <a:pt x="2009" y="2032"/>
                  </a:cubicBezTo>
                  <a:cubicBezTo>
                    <a:pt x="1895" y="1781"/>
                    <a:pt x="1735" y="1530"/>
                    <a:pt x="1553" y="1302"/>
                  </a:cubicBezTo>
                  <a:cubicBezTo>
                    <a:pt x="1370" y="1051"/>
                    <a:pt x="1165" y="822"/>
                    <a:pt x="913" y="617"/>
                  </a:cubicBezTo>
                  <a:cubicBezTo>
                    <a:pt x="640" y="389"/>
                    <a:pt x="366"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6317596" y="3203810"/>
              <a:ext cx="60024" cy="76580"/>
            </a:xfrm>
            <a:custGeom>
              <a:avLst/>
              <a:gdLst/>
              <a:ahLst/>
              <a:cxnLst/>
              <a:rect l="l" t="t" r="r" b="b"/>
              <a:pathLst>
                <a:path w="2237" h="2854" extrusionOk="0">
                  <a:moveTo>
                    <a:pt x="0" y="0"/>
                  </a:moveTo>
                  <a:cubicBezTo>
                    <a:pt x="0" y="297"/>
                    <a:pt x="91" y="548"/>
                    <a:pt x="205" y="799"/>
                  </a:cubicBezTo>
                  <a:cubicBezTo>
                    <a:pt x="320" y="1073"/>
                    <a:pt x="479" y="1301"/>
                    <a:pt x="662" y="1552"/>
                  </a:cubicBezTo>
                  <a:cubicBezTo>
                    <a:pt x="867" y="1781"/>
                    <a:pt x="1073" y="2009"/>
                    <a:pt x="1324" y="2237"/>
                  </a:cubicBezTo>
                  <a:cubicBezTo>
                    <a:pt x="1575" y="2443"/>
                    <a:pt x="1872" y="2671"/>
                    <a:pt x="2237" y="2853"/>
                  </a:cubicBezTo>
                  <a:cubicBezTo>
                    <a:pt x="2237" y="2557"/>
                    <a:pt x="2146" y="2306"/>
                    <a:pt x="2009" y="2032"/>
                  </a:cubicBezTo>
                  <a:cubicBezTo>
                    <a:pt x="1895" y="1781"/>
                    <a:pt x="1735" y="1530"/>
                    <a:pt x="1552" y="1301"/>
                  </a:cubicBezTo>
                  <a:cubicBezTo>
                    <a:pt x="1370" y="1050"/>
                    <a:pt x="1164" y="822"/>
                    <a:pt x="913" y="617"/>
                  </a:cubicBezTo>
                  <a:cubicBezTo>
                    <a:pt x="662" y="388"/>
                    <a:pt x="365" y="18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6124668" y="3094171"/>
              <a:ext cx="60024" cy="76580"/>
            </a:xfrm>
            <a:custGeom>
              <a:avLst/>
              <a:gdLst/>
              <a:ahLst/>
              <a:cxnLst/>
              <a:rect l="l" t="t" r="r" b="b"/>
              <a:pathLst>
                <a:path w="2237" h="2854" extrusionOk="0">
                  <a:moveTo>
                    <a:pt x="0" y="1"/>
                  </a:moveTo>
                  <a:cubicBezTo>
                    <a:pt x="0" y="297"/>
                    <a:pt x="91" y="548"/>
                    <a:pt x="205" y="799"/>
                  </a:cubicBezTo>
                  <a:cubicBezTo>
                    <a:pt x="342" y="1073"/>
                    <a:pt x="502" y="1302"/>
                    <a:pt x="685" y="1553"/>
                  </a:cubicBezTo>
                  <a:cubicBezTo>
                    <a:pt x="867" y="1781"/>
                    <a:pt x="1073" y="2009"/>
                    <a:pt x="1324" y="2237"/>
                  </a:cubicBezTo>
                  <a:cubicBezTo>
                    <a:pt x="1598" y="2466"/>
                    <a:pt x="1872" y="2671"/>
                    <a:pt x="2237" y="2854"/>
                  </a:cubicBezTo>
                  <a:cubicBezTo>
                    <a:pt x="2237" y="2557"/>
                    <a:pt x="2146" y="2306"/>
                    <a:pt x="2032" y="2032"/>
                  </a:cubicBezTo>
                  <a:cubicBezTo>
                    <a:pt x="1895" y="1781"/>
                    <a:pt x="1758" y="1530"/>
                    <a:pt x="1575" y="1302"/>
                  </a:cubicBezTo>
                  <a:cubicBezTo>
                    <a:pt x="1370" y="1073"/>
                    <a:pt x="1164" y="822"/>
                    <a:pt x="913" y="617"/>
                  </a:cubicBezTo>
                  <a:cubicBezTo>
                    <a:pt x="662" y="389"/>
                    <a:pt x="388"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6341477" y="3013941"/>
              <a:ext cx="60051" cy="76580"/>
            </a:xfrm>
            <a:custGeom>
              <a:avLst/>
              <a:gdLst/>
              <a:ahLst/>
              <a:cxnLst/>
              <a:rect l="l" t="t" r="r" b="b"/>
              <a:pathLst>
                <a:path w="2238" h="2854" extrusionOk="0">
                  <a:moveTo>
                    <a:pt x="0" y="0"/>
                  </a:moveTo>
                  <a:cubicBezTo>
                    <a:pt x="0" y="297"/>
                    <a:pt x="92" y="571"/>
                    <a:pt x="228" y="822"/>
                  </a:cubicBezTo>
                  <a:cubicBezTo>
                    <a:pt x="343" y="1073"/>
                    <a:pt x="502" y="1324"/>
                    <a:pt x="685" y="1553"/>
                  </a:cubicBezTo>
                  <a:cubicBezTo>
                    <a:pt x="868" y="1804"/>
                    <a:pt x="1073" y="2032"/>
                    <a:pt x="1324" y="2237"/>
                  </a:cubicBezTo>
                  <a:cubicBezTo>
                    <a:pt x="1598" y="2466"/>
                    <a:pt x="1872" y="2671"/>
                    <a:pt x="2237" y="2854"/>
                  </a:cubicBezTo>
                  <a:cubicBezTo>
                    <a:pt x="2237" y="2580"/>
                    <a:pt x="2146" y="2306"/>
                    <a:pt x="2032" y="2055"/>
                  </a:cubicBezTo>
                  <a:cubicBezTo>
                    <a:pt x="1918" y="1804"/>
                    <a:pt x="1758" y="1553"/>
                    <a:pt x="1575" y="1324"/>
                  </a:cubicBezTo>
                  <a:cubicBezTo>
                    <a:pt x="1393" y="1073"/>
                    <a:pt x="1164" y="845"/>
                    <a:pt x="913" y="617"/>
                  </a:cubicBezTo>
                  <a:cubicBezTo>
                    <a:pt x="662" y="411"/>
                    <a:pt x="388" y="20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6498879" y="3032322"/>
              <a:ext cx="60051" cy="76580"/>
            </a:xfrm>
            <a:custGeom>
              <a:avLst/>
              <a:gdLst/>
              <a:ahLst/>
              <a:cxnLst/>
              <a:rect l="l" t="t" r="r" b="b"/>
              <a:pathLst>
                <a:path w="2238" h="2854" extrusionOk="0">
                  <a:moveTo>
                    <a:pt x="0" y="0"/>
                  </a:moveTo>
                  <a:cubicBezTo>
                    <a:pt x="0" y="274"/>
                    <a:pt x="92" y="548"/>
                    <a:pt x="229" y="799"/>
                  </a:cubicBezTo>
                  <a:cubicBezTo>
                    <a:pt x="343" y="1050"/>
                    <a:pt x="502" y="1301"/>
                    <a:pt x="685" y="1552"/>
                  </a:cubicBezTo>
                  <a:cubicBezTo>
                    <a:pt x="868" y="1781"/>
                    <a:pt x="1073" y="2009"/>
                    <a:pt x="1324" y="2237"/>
                  </a:cubicBezTo>
                  <a:cubicBezTo>
                    <a:pt x="1598" y="2443"/>
                    <a:pt x="1872" y="2671"/>
                    <a:pt x="2237" y="2853"/>
                  </a:cubicBezTo>
                  <a:cubicBezTo>
                    <a:pt x="2237" y="2557"/>
                    <a:pt x="2146" y="2283"/>
                    <a:pt x="2032" y="2032"/>
                  </a:cubicBezTo>
                  <a:cubicBezTo>
                    <a:pt x="1918" y="1781"/>
                    <a:pt x="1758" y="1530"/>
                    <a:pt x="1575" y="1301"/>
                  </a:cubicBezTo>
                  <a:cubicBezTo>
                    <a:pt x="1393" y="1050"/>
                    <a:pt x="1164" y="822"/>
                    <a:pt x="913" y="617"/>
                  </a:cubicBezTo>
                  <a:cubicBezTo>
                    <a:pt x="662" y="388"/>
                    <a:pt x="388" y="18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6252661" y="3072115"/>
              <a:ext cx="60051" cy="76607"/>
            </a:xfrm>
            <a:custGeom>
              <a:avLst/>
              <a:gdLst/>
              <a:ahLst/>
              <a:cxnLst/>
              <a:rect l="l" t="t" r="r" b="b"/>
              <a:pathLst>
                <a:path w="2238" h="2855" extrusionOk="0">
                  <a:moveTo>
                    <a:pt x="1" y="1"/>
                  </a:moveTo>
                  <a:cubicBezTo>
                    <a:pt x="1" y="275"/>
                    <a:pt x="92" y="549"/>
                    <a:pt x="229" y="800"/>
                  </a:cubicBezTo>
                  <a:cubicBezTo>
                    <a:pt x="343" y="1051"/>
                    <a:pt x="503" y="1302"/>
                    <a:pt x="685" y="1553"/>
                  </a:cubicBezTo>
                  <a:cubicBezTo>
                    <a:pt x="868" y="1781"/>
                    <a:pt x="1073" y="2009"/>
                    <a:pt x="1324" y="2238"/>
                  </a:cubicBezTo>
                  <a:cubicBezTo>
                    <a:pt x="1598" y="2443"/>
                    <a:pt x="1872" y="2671"/>
                    <a:pt x="2237" y="2854"/>
                  </a:cubicBezTo>
                  <a:cubicBezTo>
                    <a:pt x="2237" y="2557"/>
                    <a:pt x="2146" y="2283"/>
                    <a:pt x="2032" y="2032"/>
                  </a:cubicBezTo>
                  <a:cubicBezTo>
                    <a:pt x="1918" y="1781"/>
                    <a:pt x="1758" y="1530"/>
                    <a:pt x="1575" y="1302"/>
                  </a:cubicBezTo>
                  <a:cubicBezTo>
                    <a:pt x="1393" y="1051"/>
                    <a:pt x="1165" y="823"/>
                    <a:pt x="914" y="617"/>
                  </a:cubicBezTo>
                  <a:cubicBezTo>
                    <a:pt x="662" y="389"/>
                    <a:pt x="389" y="18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6094642" y="2960034"/>
              <a:ext cx="60051" cy="76580"/>
            </a:xfrm>
            <a:custGeom>
              <a:avLst/>
              <a:gdLst/>
              <a:ahLst/>
              <a:cxnLst/>
              <a:rect l="l" t="t" r="r" b="b"/>
              <a:pathLst>
                <a:path w="2238" h="2854" extrusionOk="0">
                  <a:moveTo>
                    <a:pt x="1" y="1"/>
                  </a:moveTo>
                  <a:cubicBezTo>
                    <a:pt x="1" y="298"/>
                    <a:pt x="92" y="549"/>
                    <a:pt x="206" y="800"/>
                  </a:cubicBezTo>
                  <a:cubicBezTo>
                    <a:pt x="343" y="1074"/>
                    <a:pt x="480" y="1302"/>
                    <a:pt x="685" y="1553"/>
                  </a:cubicBezTo>
                  <a:cubicBezTo>
                    <a:pt x="868" y="1781"/>
                    <a:pt x="1073" y="2009"/>
                    <a:pt x="1324" y="2238"/>
                  </a:cubicBezTo>
                  <a:cubicBezTo>
                    <a:pt x="1576" y="2466"/>
                    <a:pt x="1872" y="2671"/>
                    <a:pt x="2238" y="2854"/>
                  </a:cubicBezTo>
                  <a:cubicBezTo>
                    <a:pt x="2238" y="2557"/>
                    <a:pt x="2146" y="2306"/>
                    <a:pt x="2032" y="2032"/>
                  </a:cubicBezTo>
                  <a:cubicBezTo>
                    <a:pt x="1895" y="1781"/>
                    <a:pt x="1735" y="1530"/>
                    <a:pt x="1553" y="1302"/>
                  </a:cubicBezTo>
                  <a:cubicBezTo>
                    <a:pt x="1370" y="1074"/>
                    <a:pt x="1165" y="823"/>
                    <a:pt x="914" y="617"/>
                  </a:cubicBezTo>
                  <a:cubicBezTo>
                    <a:pt x="663" y="389"/>
                    <a:pt x="366" y="18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16"/>
          <p:cNvGrpSpPr/>
          <p:nvPr/>
        </p:nvGrpSpPr>
        <p:grpSpPr>
          <a:xfrm>
            <a:off x="364416" y="0"/>
            <a:ext cx="1153300" cy="916876"/>
            <a:chOff x="364416" y="0"/>
            <a:chExt cx="1153300" cy="916876"/>
          </a:xfrm>
        </p:grpSpPr>
        <p:sp>
          <p:nvSpPr>
            <p:cNvPr id="562" name="Google Shape;562;p16"/>
            <p:cNvSpPr/>
            <p:nvPr/>
          </p:nvSpPr>
          <p:spPr>
            <a:xfrm>
              <a:off x="604489" y="0"/>
              <a:ext cx="61285" cy="39819"/>
            </a:xfrm>
            <a:custGeom>
              <a:avLst/>
              <a:gdLst/>
              <a:ahLst/>
              <a:cxnLst/>
              <a:rect l="l" t="t" r="r" b="b"/>
              <a:pathLst>
                <a:path w="2284" h="1484" extrusionOk="0">
                  <a:moveTo>
                    <a:pt x="2055" y="0"/>
                  </a:moveTo>
                  <a:cubicBezTo>
                    <a:pt x="1347" y="457"/>
                    <a:pt x="663" y="959"/>
                    <a:pt x="1" y="1484"/>
                  </a:cubicBezTo>
                  <a:lnTo>
                    <a:pt x="640" y="1484"/>
                  </a:lnTo>
                  <a:cubicBezTo>
                    <a:pt x="1165" y="1073"/>
                    <a:pt x="1712" y="685"/>
                    <a:pt x="2283" y="320"/>
                  </a:cubicBezTo>
                  <a:lnTo>
                    <a:pt x="2055"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367475" y="457499"/>
              <a:ext cx="20232" cy="92518"/>
            </a:xfrm>
            <a:custGeom>
              <a:avLst/>
              <a:gdLst/>
              <a:ahLst/>
              <a:cxnLst/>
              <a:rect l="l" t="t" r="r" b="b"/>
              <a:pathLst>
                <a:path w="754" h="3448" extrusionOk="0">
                  <a:moveTo>
                    <a:pt x="388" y="1"/>
                  </a:moveTo>
                  <a:cubicBezTo>
                    <a:pt x="206" y="1074"/>
                    <a:pt x="91" y="2238"/>
                    <a:pt x="0" y="3425"/>
                  </a:cubicBezTo>
                  <a:lnTo>
                    <a:pt x="388" y="3447"/>
                  </a:lnTo>
                  <a:cubicBezTo>
                    <a:pt x="457" y="2261"/>
                    <a:pt x="594" y="1119"/>
                    <a:pt x="753" y="46"/>
                  </a:cubicBezTo>
                  <a:lnTo>
                    <a:pt x="38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467293" y="121257"/>
              <a:ext cx="61285" cy="80873"/>
            </a:xfrm>
            <a:custGeom>
              <a:avLst/>
              <a:gdLst/>
              <a:ahLst/>
              <a:cxnLst/>
              <a:rect l="l" t="t" r="r" b="b"/>
              <a:pathLst>
                <a:path w="2284" h="3014" extrusionOk="0">
                  <a:moveTo>
                    <a:pt x="1987" y="1"/>
                  </a:moveTo>
                  <a:cubicBezTo>
                    <a:pt x="1553" y="526"/>
                    <a:pt x="1142" y="1074"/>
                    <a:pt x="754" y="1644"/>
                  </a:cubicBezTo>
                  <a:cubicBezTo>
                    <a:pt x="480" y="2009"/>
                    <a:pt x="229" y="2420"/>
                    <a:pt x="1" y="2808"/>
                  </a:cubicBezTo>
                  <a:lnTo>
                    <a:pt x="320" y="3014"/>
                  </a:lnTo>
                  <a:cubicBezTo>
                    <a:pt x="549" y="2603"/>
                    <a:pt x="800" y="2238"/>
                    <a:pt x="1051" y="1850"/>
                  </a:cubicBezTo>
                  <a:cubicBezTo>
                    <a:pt x="1439" y="1302"/>
                    <a:pt x="1850" y="754"/>
                    <a:pt x="2283" y="252"/>
                  </a:cubicBezTo>
                  <a:lnTo>
                    <a:pt x="198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396240" y="279276"/>
              <a:ext cx="38612" cy="90667"/>
            </a:xfrm>
            <a:custGeom>
              <a:avLst/>
              <a:gdLst/>
              <a:ahLst/>
              <a:cxnLst/>
              <a:rect l="l" t="t" r="r" b="b"/>
              <a:pathLst>
                <a:path w="1439" h="3379" extrusionOk="0">
                  <a:moveTo>
                    <a:pt x="1097" y="1"/>
                  </a:moveTo>
                  <a:cubicBezTo>
                    <a:pt x="663" y="1028"/>
                    <a:pt x="298" y="2123"/>
                    <a:pt x="1" y="3265"/>
                  </a:cubicBezTo>
                  <a:lnTo>
                    <a:pt x="366" y="3379"/>
                  </a:lnTo>
                  <a:cubicBezTo>
                    <a:pt x="663" y="2238"/>
                    <a:pt x="1028" y="1165"/>
                    <a:pt x="1439" y="138"/>
                  </a:cubicBezTo>
                  <a:lnTo>
                    <a:pt x="109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371742" y="824384"/>
              <a:ext cx="17200" cy="92492"/>
            </a:xfrm>
            <a:custGeom>
              <a:avLst/>
              <a:gdLst/>
              <a:ahLst/>
              <a:cxnLst/>
              <a:rect l="l" t="t" r="r" b="b"/>
              <a:pathLst>
                <a:path w="641" h="3447" extrusionOk="0">
                  <a:moveTo>
                    <a:pt x="366" y="0"/>
                  </a:moveTo>
                  <a:lnTo>
                    <a:pt x="1" y="46"/>
                  </a:lnTo>
                  <a:cubicBezTo>
                    <a:pt x="92" y="1278"/>
                    <a:pt x="184" y="2511"/>
                    <a:pt x="275" y="3447"/>
                  </a:cubicBezTo>
                  <a:lnTo>
                    <a:pt x="640" y="3424"/>
                  </a:lnTo>
                  <a:cubicBezTo>
                    <a:pt x="572" y="2488"/>
                    <a:pt x="457" y="1256"/>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364416" y="641250"/>
              <a:ext cx="12262" cy="92518"/>
            </a:xfrm>
            <a:custGeom>
              <a:avLst/>
              <a:gdLst/>
              <a:ahLst/>
              <a:cxnLst/>
              <a:rect l="l" t="t" r="r" b="b"/>
              <a:pathLst>
                <a:path w="457" h="3448" extrusionOk="0">
                  <a:moveTo>
                    <a:pt x="0" y="0"/>
                  </a:moveTo>
                  <a:lnTo>
                    <a:pt x="0" y="297"/>
                  </a:lnTo>
                  <a:cubicBezTo>
                    <a:pt x="0" y="1301"/>
                    <a:pt x="23" y="2329"/>
                    <a:pt x="69" y="3447"/>
                  </a:cubicBezTo>
                  <a:lnTo>
                    <a:pt x="457" y="3424"/>
                  </a:lnTo>
                  <a:cubicBezTo>
                    <a:pt x="411" y="2306"/>
                    <a:pt x="388" y="1279"/>
                    <a:pt x="388" y="297"/>
                  </a:cubicBezTo>
                  <a:lnTo>
                    <a:pt x="388"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586109" y="39820"/>
              <a:ext cx="35553" cy="23291"/>
            </a:xfrm>
            <a:custGeom>
              <a:avLst/>
              <a:gdLst/>
              <a:ahLst/>
              <a:cxnLst/>
              <a:rect l="l" t="t" r="r" b="b"/>
              <a:pathLst>
                <a:path w="1325" h="868" extrusionOk="0">
                  <a:moveTo>
                    <a:pt x="686" y="0"/>
                  </a:moveTo>
                  <a:cubicBezTo>
                    <a:pt x="457" y="183"/>
                    <a:pt x="229" y="388"/>
                    <a:pt x="1" y="593"/>
                  </a:cubicBezTo>
                  <a:lnTo>
                    <a:pt x="252" y="867"/>
                  </a:lnTo>
                  <a:cubicBezTo>
                    <a:pt x="594" y="571"/>
                    <a:pt x="937" y="274"/>
                    <a:pt x="132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529760" y="199046"/>
              <a:ext cx="55168" cy="84549"/>
            </a:xfrm>
            <a:custGeom>
              <a:avLst/>
              <a:gdLst/>
              <a:ahLst/>
              <a:cxnLst/>
              <a:rect l="l" t="t" r="r" b="b"/>
              <a:pathLst>
                <a:path w="2056" h="3151" extrusionOk="0">
                  <a:moveTo>
                    <a:pt x="1736" y="1"/>
                  </a:moveTo>
                  <a:lnTo>
                    <a:pt x="1576" y="229"/>
                  </a:lnTo>
                  <a:cubicBezTo>
                    <a:pt x="982" y="1073"/>
                    <a:pt x="457" y="2009"/>
                    <a:pt x="1" y="2991"/>
                  </a:cubicBezTo>
                  <a:lnTo>
                    <a:pt x="343" y="3150"/>
                  </a:lnTo>
                  <a:cubicBezTo>
                    <a:pt x="800" y="2192"/>
                    <a:pt x="1325" y="1279"/>
                    <a:pt x="1895" y="434"/>
                  </a:cubicBezTo>
                  <a:lnTo>
                    <a:pt x="2055" y="229"/>
                  </a:lnTo>
                  <a:lnTo>
                    <a:pt x="173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470969" y="549375"/>
              <a:ext cx="11055" cy="91901"/>
            </a:xfrm>
            <a:custGeom>
              <a:avLst/>
              <a:gdLst/>
              <a:ahLst/>
              <a:cxnLst/>
              <a:rect l="l" t="t" r="r" b="b"/>
              <a:pathLst>
                <a:path w="412" h="3425" extrusionOk="0">
                  <a:moveTo>
                    <a:pt x="46" y="1"/>
                  </a:moveTo>
                  <a:cubicBezTo>
                    <a:pt x="1" y="640"/>
                    <a:pt x="1" y="1347"/>
                    <a:pt x="1" y="2055"/>
                  </a:cubicBezTo>
                  <a:cubicBezTo>
                    <a:pt x="1" y="2511"/>
                    <a:pt x="1" y="2968"/>
                    <a:pt x="1" y="3424"/>
                  </a:cubicBezTo>
                  <a:lnTo>
                    <a:pt x="389" y="3424"/>
                  </a:lnTo>
                  <a:cubicBezTo>
                    <a:pt x="389" y="2968"/>
                    <a:pt x="366" y="2511"/>
                    <a:pt x="366" y="2055"/>
                  </a:cubicBezTo>
                  <a:cubicBezTo>
                    <a:pt x="366" y="1347"/>
                    <a:pt x="389" y="663"/>
                    <a:pt x="412"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636957" y="71644"/>
              <a:ext cx="78405" cy="64961"/>
            </a:xfrm>
            <a:custGeom>
              <a:avLst/>
              <a:gdLst/>
              <a:ahLst/>
              <a:cxnLst/>
              <a:rect l="l" t="t" r="r" b="b"/>
              <a:pathLst>
                <a:path w="2922" h="2421" extrusionOk="0">
                  <a:moveTo>
                    <a:pt x="2717" y="1"/>
                  </a:moveTo>
                  <a:cubicBezTo>
                    <a:pt x="1735" y="663"/>
                    <a:pt x="822" y="1370"/>
                    <a:pt x="0" y="2146"/>
                  </a:cubicBezTo>
                  <a:lnTo>
                    <a:pt x="274" y="2420"/>
                  </a:lnTo>
                  <a:cubicBezTo>
                    <a:pt x="1073" y="1667"/>
                    <a:pt x="1963" y="960"/>
                    <a:pt x="2922" y="320"/>
                  </a:cubicBezTo>
                  <a:lnTo>
                    <a:pt x="271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480173" y="366241"/>
              <a:ext cx="28201" cy="92518"/>
            </a:xfrm>
            <a:custGeom>
              <a:avLst/>
              <a:gdLst/>
              <a:ahLst/>
              <a:cxnLst/>
              <a:rect l="l" t="t" r="r" b="b"/>
              <a:pathLst>
                <a:path w="1051" h="3448" extrusionOk="0">
                  <a:moveTo>
                    <a:pt x="685" y="1"/>
                  </a:moveTo>
                  <a:cubicBezTo>
                    <a:pt x="388" y="1074"/>
                    <a:pt x="160" y="2192"/>
                    <a:pt x="0" y="3379"/>
                  </a:cubicBezTo>
                  <a:lnTo>
                    <a:pt x="365" y="3447"/>
                  </a:lnTo>
                  <a:cubicBezTo>
                    <a:pt x="548" y="2261"/>
                    <a:pt x="776" y="1142"/>
                    <a:pt x="1050" y="115"/>
                  </a:cubicBezTo>
                  <a:lnTo>
                    <a:pt x="68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475880" y="732509"/>
              <a:ext cx="17173" cy="92492"/>
            </a:xfrm>
            <a:custGeom>
              <a:avLst/>
              <a:gdLst/>
              <a:ahLst/>
              <a:cxnLst/>
              <a:rect l="l" t="t" r="r" b="b"/>
              <a:pathLst>
                <a:path w="640" h="3447" extrusionOk="0">
                  <a:moveTo>
                    <a:pt x="365" y="0"/>
                  </a:moveTo>
                  <a:lnTo>
                    <a:pt x="0" y="23"/>
                  </a:lnTo>
                  <a:cubicBezTo>
                    <a:pt x="69" y="1256"/>
                    <a:pt x="183" y="2443"/>
                    <a:pt x="251" y="3447"/>
                  </a:cubicBezTo>
                  <a:lnTo>
                    <a:pt x="639" y="3424"/>
                  </a:lnTo>
                  <a:cubicBezTo>
                    <a:pt x="548" y="2420"/>
                    <a:pt x="457" y="1233"/>
                    <a:pt x="36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560403" y="423207"/>
              <a:ext cx="30643" cy="91901"/>
            </a:xfrm>
            <a:custGeom>
              <a:avLst/>
              <a:gdLst/>
              <a:ahLst/>
              <a:cxnLst/>
              <a:rect l="l" t="t" r="r" b="b"/>
              <a:pathLst>
                <a:path w="1142" h="3425" extrusionOk="0">
                  <a:moveTo>
                    <a:pt x="776" y="1"/>
                  </a:moveTo>
                  <a:cubicBezTo>
                    <a:pt x="457" y="1051"/>
                    <a:pt x="206" y="2169"/>
                    <a:pt x="0" y="3356"/>
                  </a:cubicBezTo>
                  <a:lnTo>
                    <a:pt x="388" y="3424"/>
                  </a:lnTo>
                  <a:cubicBezTo>
                    <a:pt x="571" y="2260"/>
                    <a:pt x="822" y="1142"/>
                    <a:pt x="1141" y="115"/>
                  </a:cubicBezTo>
                  <a:lnTo>
                    <a:pt x="77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549992" y="605107"/>
              <a:ext cx="11645" cy="92518"/>
            </a:xfrm>
            <a:custGeom>
              <a:avLst/>
              <a:gdLst/>
              <a:ahLst/>
              <a:cxnLst/>
              <a:rect l="l" t="t" r="r" b="b"/>
              <a:pathLst>
                <a:path w="434" h="3448" extrusionOk="0">
                  <a:moveTo>
                    <a:pt x="46" y="1"/>
                  </a:moveTo>
                  <a:cubicBezTo>
                    <a:pt x="23" y="754"/>
                    <a:pt x="0" y="1530"/>
                    <a:pt x="0" y="2352"/>
                  </a:cubicBezTo>
                  <a:cubicBezTo>
                    <a:pt x="0" y="2717"/>
                    <a:pt x="0" y="3082"/>
                    <a:pt x="0" y="3447"/>
                  </a:cubicBezTo>
                  <a:lnTo>
                    <a:pt x="388" y="3425"/>
                  </a:lnTo>
                  <a:cubicBezTo>
                    <a:pt x="388" y="3082"/>
                    <a:pt x="365" y="2717"/>
                    <a:pt x="365" y="2352"/>
                  </a:cubicBezTo>
                  <a:cubicBezTo>
                    <a:pt x="365" y="1553"/>
                    <a:pt x="388" y="754"/>
                    <a:pt x="434" y="24"/>
                  </a:cubicBezTo>
                  <a:lnTo>
                    <a:pt x="4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554258" y="788858"/>
              <a:ext cx="17200" cy="92492"/>
            </a:xfrm>
            <a:custGeom>
              <a:avLst/>
              <a:gdLst/>
              <a:ahLst/>
              <a:cxnLst/>
              <a:rect l="l" t="t" r="r" b="b"/>
              <a:pathLst>
                <a:path w="641" h="3447" extrusionOk="0">
                  <a:moveTo>
                    <a:pt x="366" y="0"/>
                  </a:moveTo>
                  <a:lnTo>
                    <a:pt x="1" y="23"/>
                  </a:lnTo>
                  <a:cubicBezTo>
                    <a:pt x="69" y="1233"/>
                    <a:pt x="184" y="2443"/>
                    <a:pt x="275" y="3447"/>
                  </a:cubicBezTo>
                  <a:lnTo>
                    <a:pt x="640" y="3401"/>
                  </a:lnTo>
                  <a:cubicBezTo>
                    <a:pt x="549" y="2397"/>
                    <a:pt x="457" y="1210"/>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615518" y="259071"/>
              <a:ext cx="58200" cy="82698"/>
            </a:xfrm>
            <a:custGeom>
              <a:avLst/>
              <a:gdLst/>
              <a:ahLst/>
              <a:cxnLst/>
              <a:rect l="l" t="t" r="r" b="b"/>
              <a:pathLst>
                <a:path w="2169" h="3082" extrusionOk="0">
                  <a:moveTo>
                    <a:pt x="1872" y="0"/>
                  </a:moveTo>
                  <a:cubicBezTo>
                    <a:pt x="1621" y="297"/>
                    <a:pt x="1416" y="594"/>
                    <a:pt x="1187" y="891"/>
                  </a:cubicBezTo>
                  <a:cubicBezTo>
                    <a:pt x="754" y="1530"/>
                    <a:pt x="366" y="2214"/>
                    <a:pt x="0" y="2899"/>
                  </a:cubicBezTo>
                  <a:lnTo>
                    <a:pt x="343" y="3082"/>
                  </a:lnTo>
                  <a:cubicBezTo>
                    <a:pt x="685" y="2397"/>
                    <a:pt x="1073" y="1735"/>
                    <a:pt x="1507" y="1096"/>
                  </a:cubicBezTo>
                  <a:cubicBezTo>
                    <a:pt x="1712" y="799"/>
                    <a:pt x="1941" y="525"/>
                    <a:pt x="2169" y="229"/>
                  </a:cubicBezTo>
                  <a:lnTo>
                    <a:pt x="1872"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888676" y="69202"/>
              <a:ext cx="90050" cy="37995"/>
            </a:xfrm>
            <a:custGeom>
              <a:avLst/>
              <a:gdLst/>
              <a:ahLst/>
              <a:cxnLst/>
              <a:rect l="l" t="t" r="r" b="b"/>
              <a:pathLst>
                <a:path w="3356" h="1416" extrusionOk="0">
                  <a:moveTo>
                    <a:pt x="3265" y="1"/>
                  </a:moveTo>
                  <a:cubicBezTo>
                    <a:pt x="2146" y="297"/>
                    <a:pt x="1050" y="640"/>
                    <a:pt x="1" y="1073"/>
                  </a:cubicBezTo>
                  <a:lnTo>
                    <a:pt x="137" y="1416"/>
                  </a:lnTo>
                  <a:cubicBezTo>
                    <a:pt x="1165" y="1005"/>
                    <a:pt x="2260" y="663"/>
                    <a:pt x="3356" y="366"/>
                  </a:cubicBezTo>
                  <a:lnTo>
                    <a:pt x="326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1433167" y="67967"/>
              <a:ext cx="84549" cy="25142"/>
            </a:xfrm>
            <a:custGeom>
              <a:avLst/>
              <a:gdLst/>
              <a:ahLst/>
              <a:cxnLst/>
              <a:rect l="l" t="t" r="r" b="b"/>
              <a:pathLst>
                <a:path w="3151" h="937" extrusionOk="0">
                  <a:moveTo>
                    <a:pt x="46" y="1"/>
                  </a:moveTo>
                  <a:lnTo>
                    <a:pt x="0" y="389"/>
                  </a:lnTo>
                  <a:cubicBezTo>
                    <a:pt x="936" y="549"/>
                    <a:pt x="1940" y="709"/>
                    <a:pt x="3082" y="937"/>
                  </a:cubicBezTo>
                  <a:lnTo>
                    <a:pt x="3150" y="572"/>
                  </a:lnTo>
                  <a:cubicBezTo>
                    <a:pt x="2009" y="343"/>
                    <a:pt x="1005" y="161"/>
                    <a:pt x="46"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1251267" y="46555"/>
              <a:ext cx="92492" cy="18380"/>
            </a:xfrm>
            <a:custGeom>
              <a:avLst/>
              <a:gdLst/>
              <a:ahLst/>
              <a:cxnLst/>
              <a:rect l="l" t="t" r="r" b="b"/>
              <a:pathLst>
                <a:path w="3447" h="685" extrusionOk="0">
                  <a:moveTo>
                    <a:pt x="23" y="0"/>
                  </a:moveTo>
                  <a:lnTo>
                    <a:pt x="0" y="388"/>
                  </a:lnTo>
                  <a:cubicBezTo>
                    <a:pt x="1073" y="457"/>
                    <a:pt x="2191" y="548"/>
                    <a:pt x="3401" y="685"/>
                  </a:cubicBezTo>
                  <a:lnTo>
                    <a:pt x="3447" y="320"/>
                  </a:lnTo>
                  <a:cubicBezTo>
                    <a:pt x="2237" y="183"/>
                    <a:pt x="1119" y="69"/>
                    <a:pt x="2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1067516" y="45321"/>
              <a:ext cx="91901" cy="17173"/>
            </a:xfrm>
            <a:custGeom>
              <a:avLst/>
              <a:gdLst/>
              <a:ahLst/>
              <a:cxnLst/>
              <a:rect l="l" t="t" r="r" b="b"/>
              <a:pathLst>
                <a:path w="3425" h="640" extrusionOk="0">
                  <a:moveTo>
                    <a:pt x="3424" y="0"/>
                  </a:moveTo>
                  <a:cubicBezTo>
                    <a:pt x="2237" y="23"/>
                    <a:pt x="1096" y="115"/>
                    <a:pt x="1" y="252"/>
                  </a:cubicBezTo>
                  <a:lnTo>
                    <a:pt x="46" y="640"/>
                  </a:lnTo>
                  <a:cubicBezTo>
                    <a:pt x="1119" y="503"/>
                    <a:pt x="2260" y="411"/>
                    <a:pt x="3424" y="388"/>
                  </a:cubicBezTo>
                  <a:lnTo>
                    <a:pt x="342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730040" y="139021"/>
              <a:ext cx="80873" cy="61285"/>
            </a:xfrm>
            <a:custGeom>
              <a:avLst/>
              <a:gdLst/>
              <a:ahLst/>
              <a:cxnLst/>
              <a:rect l="l" t="t" r="r" b="b"/>
              <a:pathLst>
                <a:path w="3014" h="2284" extrusionOk="0">
                  <a:moveTo>
                    <a:pt x="2808" y="1"/>
                  </a:moveTo>
                  <a:cubicBezTo>
                    <a:pt x="1804" y="594"/>
                    <a:pt x="845" y="1256"/>
                    <a:pt x="1" y="1986"/>
                  </a:cubicBezTo>
                  <a:lnTo>
                    <a:pt x="252" y="2283"/>
                  </a:lnTo>
                  <a:cubicBezTo>
                    <a:pt x="1074" y="1576"/>
                    <a:pt x="2009" y="914"/>
                    <a:pt x="3014" y="320"/>
                  </a:cubicBezTo>
                  <a:lnTo>
                    <a:pt x="280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16"/>
          <p:cNvSpPr/>
          <p:nvPr/>
        </p:nvSpPr>
        <p:spPr>
          <a:xfrm>
            <a:off x="236251" y="3352184"/>
            <a:ext cx="783956" cy="704929"/>
          </a:xfrm>
          <a:custGeom>
            <a:avLst/>
            <a:gdLst/>
            <a:ahLst/>
            <a:cxnLst/>
            <a:rect l="l" t="t" r="r" b="b"/>
            <a:pathLst>
              <a:path w="42845" h="38526" extrusionOk="0">
                <a:moveTo>
                  <a:pt x="17795" y="0"/>
                </a:moveTo>
                <a:cubicBezTo>
                  <a:pt x="15028" y="0"/>
                  <a:pt x="12186" y="1278"/>
                  <a:pt x="11528" y="3873"/>
                </a:cubicBezTo>
                <a:cubicBezTo>
                  <a:pt x="10797" y="6840"/>
                  <a:pt x="13194" y="9556"/>
                  <a:pt x="15408" y="11656"/>
                </a:cubicBezTo>
                <a:cubicBezTo>
                  <a:pt x="13497" y="10740"/>
                  <a:pt x="11384" y="10283"/>
                  <a:pt x="9272" y="10283"/>
                </a:cubicBezTo>
                <a:cubicBezTo>
                  <a:pt x="7070" y="10283"/>
                  <a:pt x="4869" y="10780"/>
                  <a:pt x="2900" y="11771"/>
                </a:cubicBezTo>
                <a:cubicBezTo>
                  <a:pt x="1667" y="12364"/>
                  <a:pt x="412" y="13323"/>
                  <a:pt x="229" y="14692"/>
                </a:cubicBezTo>
                <a:cubicBezTo>
                  <a:pt x="1" y="16199"/>
                  <a:pt x="1119" y="17522"/>
                  <a:pt x="2169" y="18618"/>
                </a:cubicBezTo>
                <a:cubicBezTo>
                  <a:pt x="3879" y="20446"/>
                  <a:pt x="6063" y="22409"/>
                  <a:pt x="8415" y="22409"/>
                </a:cubicBezTo>
                <a:cubicBezTo>
                  <a:pt x="8794" y="22409"/>
                  <a:pt x="9178" y="22358"/>
                  <a:pt x="9565" y="22247"/>
                </a:cubicBezTo>
                <a:lnTo>
                  <a:pt x="9565" y="22247"/>
                </a:lnTo>
                <a:cubicBezTo>
                  <a:pt x="6712" y="23480"/>
                  <a:pt x="3721" y="25329"/>
                  <a:pt x="2877" y="28319"/>
                </a:cubicBezTo>
                <a:cubicBezTo>
                  <a:pt x="1827" y="32131"/>
                  <a:pt x="5342" y="36330"/>
                  <a:pt x="9291" y="36376"/>
                </a:cubicBezTo>
                <a:cubicBezTo>
                  <a:pt x="9316" y="36376"/>
                  <a:pt x="9341" y="36377"/>
                  <a:pt x="9366" y="36377"/>
                </a:cubicBezTo>
                <a:cubicBezTo>
                  <a:pt x="13307" y="36377"/>
                  <a:pt x="16757" y="32836"/>
                  <a:pt x="17120" y="28935"/>
                </a:cubicBezTo>
                <a:cubicBezTo>
                  <a:pt x="17782" y="32678"/>
                  <a:pt x="18992" y="37129"/>
                  <a:pt x="22621" y="38293"/>
                </a:cubicBezTo>
                <a:cubicBezTo>
                  <a:pt x="23119" y="38451"/>
                  <a:pt x="23625" y="38525"/>
                  <a:pt x="24129" y="38525"/>
                </a:cubicBezTo>
                <a:cubicBezTo>
                  <a:pt x="26899" y="38525"/>
                  <a:pt x="29591" y="36292"/>
                  <a:pt x="30518" y="33569"/>
                </a:cubicBezTo>
                <a:cubicBezTo>
                  <a:pt x="31591" y="30350"/>
                  <a:pt x="30724" y="26790"/>
                  <a:pt x="29263" y="23731"/>
                </a:cubicBezTo>
                <a:lnTo>
                  <a:pt x="29263" y="23731"/>
                </a:lnTo>
                <a:cubicBezTo>
                  <a:pt x="30929" y="24918"/>
                  <a:pt x="32710" y="26013"/>
                  <a:pt x="34718" y="26402"/>
                </a:cubicBezTo>
                <a:cubicBezTo>
                  <a:pt x="35189" y="26492"/>
                  <a:pt x="35673" y="26539"/>
                  <a:pt x="36157" y="26539"/>
                </a:cubicBezTo>
                <a:cubicBezTo>
                  <a:pt x="37739" y="26539"/>
                  <a:pt x="39318" y="26037"/>
                  <a:pt x="40402" y="24918"/>
                </a:cubicBezTo>
                <a:cubicBezTo>
                  <a:pt x="42844" y="22361"/>
                  <a:pt x="41566" y="17819"/>
                  <a:pt x="38758" y="15651"/>
                </a:cubicBezTo>
                <a:cubicBezTo>
                  <a:pt x="36065" y="13597"/>
                  <a:pt x="32527" y="13140"/>
                  <a:pt x="29126" y="12798"/>
                </a:cubicBezTo>
                <a:cubicBezTo>
                  <a:pt x="29103" y="13049"/>
                  <a:pt x="29080" y="13300"/>
                  <a:pt x="29058" y="13551"/>
                </a:cubicBezTo>
                <a:lnTo>
                  <a:pt x="28715" y="12775"/>
                </a:lnTo>
                <a:cubicBezTo>
                  <a:pt x="28852" y="12775"/>
                  <a:pt x="28989" y="12798"/>
                  <a:pt x="29126" y="12798"/>
                </a:cubicBezTo>
                <a:cubicBezTo>
                  <a:pt x="29446" y="7069"/>
                  <a:pt x="25177" y="1362"/>
                  <a:pt x="19539" y="175"/>
                </a:cubicBezTo>
                <a:cubicBezTo>
                  <a:pt x="18976" y="59"/>
                  <a:pt x="18387" y="0"/>
                  <a:pt x="17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8871647" y="2142412"/>
            <a:ext cx="273182" cy="633301"/>
          </a:xfrm>
          <a:custGeom>
            <a:avLst/>
            <a:gdLst/>
            <a:ahLst/>
            <a:cxnLst/>
            <a:rect l="l" t="t" r="r" b="b"/>
            <a:pathLst>
              <a:path w="10181" h="23602" extrusionOk="0">
                <a:moveTo>
                  <a:pt x="10180" y="0"/>
                </a:moveTo>
                <a:cubicBezTo>
                  <a:pt x="6665" y="776"/>
                  <a:pt x="3515" y="3150"/>
                  <a:pt x="1895" y="6368"/>
                </a:cubicBezTo>
                <a:cubicBezTo>
                  <a:pt x="0" y="10180"/>
                  <a:pt x="320" y="15019"/>
                  <a:pt x="2739" y="18534"/>
                </a:cubicBezTo>
                <a:cubicBezTo>
                  <a:pt x="4520" y="21113"/>
                  <a:pt x="7190" y="22780"/>
                  <a:pt x="10180" y="23601"/>
                </a:cubicBezTo>
                <a:lnTo>
                  <a:pt x="10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txBox="1">
            <a:spLocks noGrp="1"/>
          </p:cNvSpPr>
          <p:nvPr>
            <p:ph type="title"/>
          </p:nvPr>
        </p:nvSpPr>
        <p:spPr>
          <a:xfrm>
            <a:off x="1085100" y="438312"/>
            <a:ext cx="69738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86" name="Google Shape;586;p16"/>
          <p:cNvSpPr txBox="1">
            <a:spLocks noGrp="1"/>
          </p:cNvSpPr>
          <p:nvPr>
            <p:ph type="subTitle" idx="1"/>
          </p:nvPr>
        </p:nvSpPr>
        <p:spPr>
          <a:xfrm>
            <a:off x="1384075" y="1902974"/>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587" name="Google Shape;587;p16"/>
          <p:cNvSpPr txBox="1">
            <a:spLocks noGrp="1"/>
          </p:cNvSpPr>
          <p:nvPr>
            <p:ph type="subTitle" idx="2"/>
          </p:nvPr>
        </p:nvSpPr>
        <p:spPr>
          <a:xfrm>
            <a:off x="1384075" y="2184528"/>
            <a:ext cx="17118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88" name="Google Shape;588;p16"/>
          <p:cNvSpPr txBox="1">
            <a:spLocks noGrp="1"/>
          </p:cNvSpPr>
          <p:nvPr>
            <p:ph type="subTitle" idx="3"/>
          </p:nvPr>
        </p:nvSpPr>
        <p:spPr>
          <a:xfrm>
            <a:off x="3716100" y="1902974"/>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589" name="Google Shape;589;p16"/>
          <p:cNvSpPr txBox="1">
            <a:spLocks noGrp="1"/>
          </p:cNvSpPr>
          <p:nvPr>
            <p:ph type="subTitle" idx="4"/>
          </p:nvPr>
        </p:nvSpPr>
        <p:spPr>
          <a:xfrm>
            <a:off x="3716100" y="2184528"/>
            <a:ext cx="17118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0" name="Google Shape;590;p16"/>
          <p:cNvSpPr txBox="1">
            <a:spLocks noGrp="1"/>
          </p:cNvSpPr>
          <p:nvPr>
            <p:ph type="subTitle" idx="5"/>
          </p:nvPr>
        </p:nvSpPr>
        <p:spPr>
          <a:xfrm>
            <a:off x="6048125" y="1902974"/>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591" name="Google Shape;591;p16"/>
          <p:cNvSpPr txBox="1">
            <a:spLocks noGrp="1"/>
          </p:cNvSpPr>
          <p:nvPr>
            <p:ph type="subTitle" idx="6"/>
          </p:nvPr>
        </p:nvSpPr>
        <p:spPr>
          <a:xfrm>
            <a:off x="6048125" y="2184528"/>
            <a:ext cx="17118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2" name="Google Shape;592;p16"/>
          <p:cNvSpPr txBox="1">
            <a:spLocks noGrp="1"/>
          </p:cNvSpPr>
          <p:nvPr>
            <p:ph type="subTitle" idx="7"/>
          </p:nvPr>
        </p:nvSpPr>
        <p:spPr>
          <a:xfrm>
            <a:off x="1384075" y="3660226"/>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593" name="Google Shape;593;p16"/>
          <p:cNvSpPr txBox="1">
            <a:spLocks noGrp="1"/>
          </p:cNvSpPr>
          <p:nvPr>
            <p:ph type="subTitle" idx="8"/>
          </p:nvPr>
        </p:nvSpPr>
        <p:spPr>
          <a:xfrm>
            <a:off x="1384075" y="3941780"/>
            <a:ext cx="1711800" cy="62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4" name="Google Shape;594;p16"/>
          <p:cNvSpPr txBox="1">
            <a:spLocks noGrp="1"/>
          </p:cNvSpPr>
          <p:nvPr>
            <p:ph type="subTitle" idx="9"/>
          </p:nvPr>
        </p:nvSpPr>
        <p:spPr>
          <a:xfrm>
            <a:off x="3716100" y="3660226"/>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595" name="Google Shape;595;p16"/>
          <p:cNvSpPr txBox="1">
            <a:spLocks noGrp="1"/>
          </p:cNvSpPr>
          <p:nvPr>
            <p:ph type="subTitle" idx="13"/>
          </p:nvPr>
        </p:nvSpPr>
        <p:spPr>
          <a:xfrm>
            <a:off x="3716100" y="3941780"/>
            <a:ext cx="1711800" cy="62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6" name="Google Shape;596;p16"/>
          <p:cNvSpPr txBox="1">
            <a:spLocks noGrp="1"/>
          </p:cNvSpPr>
          <p:nvPr>
            <p:ph type="subTitle" idx="14"/>
          </p:nvPr>
        </p:nvSpPr>
        <p:spPr>
          <a:xfrm>
            <a:off x="6048125" y="3660226"/>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597" name="Google Shape;597;p16"/>
          <p:cNvSpPr txBox="1">
            <a:spLocks noGrp="1"/>
          </p:cNvSpPr>
          <p:nvPr>
            <p:ph type="subTitle" idx="15"/>
          </p:nvPr>
        </p:nvSpPr>
        <p:spPr>
          <a:xfrm>
            <a:off x="6048125" y="3941780"/>
            <a:ext cx="1711800" cy="62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numbers">
  <p:cSld name="CUSTOM_8">
    <p:spTree>
      <p:nvGrpSpPr>
        <p:cNvPr id="1" name="Shape 598"/>
        <p:cNvGrpSpPr/>
        <p:nvPr/>
      </p:nvGrpSpPr>
      <p:grpSpPr>
        <a:xfrm>
          <a:off x="0" y="0"/>
          <a:ext cx="0" cy="0"/>
          <a:chOff x="0" y="0"/>
          <a:chExt cx="0" cy="0"/>
        </a:xfrm>
      </p:grpSpPr>
      <p:sp>
        <p:nvSpPr>
          <p:cNvPr id="599" name="Google Shape;599;p17"/>
          <p:cNvSpPr/>
          <p:nvPr/>
        </p:nvSpPr>
        <p:spPr>
          <a:xfrm rot="10800000">
            <a:off x="23932" y="3868134"/>
            <a:ext cx="4753941" cy="1278730"/>
          </a:xfrm>
          <a:custGeom>
            <a:avLst/>
            <a:gdLst/>
            <a:ahLst/>
            <a:cxnLst/>
            <a:rect l="l" t="t" r="r" b="b"/>
            <a:pathLst>
              <a:path w="177171" h="47656" extrusionOk="0">
                <a:moveTo>
                  <a:pt x="320" y="0"/>
                </a:moveTo>
                <a:cubicBezTo>
                  <a:pt x="1" y="11390"/>
                  <a:pt x="3881" y="22985"/>
                  <a:pt x="11779" y="31156"/>
                </a:cubicBezTo>
                <a:cubicBezTo>
                  <a:pt x="18334" y="37920"/>
                  <a:pt x="27721" y="41982"/>
                  <a:pt x="37049" y="41982"/>
                </a:cubicBezTo>
                <a:cubicBezTo>
                  <a:pt x="39999" y="41982"/>
                  <a:pt x="42942" y="41576"/>
                  <a:pt x="45788" y="40720"/>
                </a:cubicBezTo>
                <a:cubicBezTo>
                  <a:pt x="52659" y="38666"/>
                  <a:pt x="58570" y="34329"/>
                  <a:pt x="65098" y="31430"/>
                </a:cubicBezTo>
                <a:cubicBezTo>
                  <a:pt x="71180" y="28765"/>
                  <a:pt x="77808" y="27380"/>
                  <a:pt x="84437" y="27380"/>
                </a:cubicBezTo>
                <a:cubicBezTo>
                  <a:pt x="85470" y="27380"/>
                  <a:pt x="86504" y="27414"/>
                  <a:pt x="87536" y="27482"/>
                </a:cubicBezTo>
                <a:cubicBezTo>
                  <a:pt x="93676" y="27892"/>
                  <a:pt x="99976" y="29627"/>
                  <a:pt x="104609" y="33667"/>
                </a:cubicBezTo>
                <a:cubicBezTo>
                  <a:pt x="109288" y="37753"/>
                  <a:pt x="112187" y="44007"/>
                  <a:pt x="117825" y="46495"/>
                </a:cubicBezTo>
                <a:cubicBezTo>
                  <a:pt x="119715" y="47329"/>
                  <a:pt x="121730" y="47655"/>
                  <a:pt x="123783" y="47655"/>
                </a:cubicBezTo>
                <a:cubicBezTo>
                  <a:pt x="126787" y="47655"/>
                  <a:pt x="129874" y="46957"/>
                  <a:pt x="132776" y="46130"/>
                </a:cubicBezTo>
                <a:cubicBezTo>
                  <a:pt x="134670" y="45582"/>
                  <a:pt x="136610" y="44966"/>
                  <a:pt x="138139" y="43733"/>
                </a:cubicBezTo>
                <a:cubicBezTo>
                  <a:pt x="140376" y="41930"/>
                  <a:pt x="141472" y="39122"/>
                  <a:pt x="142499" y="36429"/>
                </a:cubicBezTo>
                <a:cubicBezTo>
                  <a:pt x="144211" y="32047"/>
                  <a:pt x="146197" y="27482"/>
                  <a:pt x="149917" y="24583"/>
                </a:cubicBezTo>
                <a:cubicBezTo>
                  <a:pt x="155898" y="19995"/>
                  <a:pt x="164754" y="20817"/>
                  <a:pt x="170734" y="16252"/>
                </a:cubicBezTo>
                <a:cubicBezTo>
                  <a:pt x="175573" y="12577"/>
                  <a:pt x="177171" y="6003"/>
                  <a:pt x="175938"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rot="5400000">
            <a:off x="7851873" y="3800275"/>
            <a:ext cx="1687711" cy="896526"/>
          </a:xfrm>
          <a:custGeom>
            <a:avLst/>
            <a:gdLst/>
            <a:ahLst/>
            <a:cxnLst/>
            <a:rect l="l" t="t" r="r" b="b"/>
            <a:pathLst>
              <a:path w="66537" h="35345" extrusionOk="0">
                <a:moveTo>
                  <a:pt x="1" y="0"/>
                </a:moveTo>
                <a:cubicBezTo>
                  <a:pt x="1553" y="2534"/>
                  <a:pt x="3904" y="4451"/>
                  <a:pt x="6848" y="5067"/>
                </a:cubicBezTo>
                <a:cubicBezTo>
                  <a:pt x="7702" y="5239"/>
                  <a:pt x="8564" y="5299"/>
                  <a:pt x="9429" y="5299"/>
                </a:cubicBezTo>
                <a:cubicBezTo>
                  <a:pt x="11417" y="5299"/>
                  <a:pt x="13427" y="4983"/>
                  <a:pt x="15422" y="4983"/>
                </a:cubicBezTo>
                <a:cubicBezTo>
                  <a:pt x="15668" y="4983"/>
                  <a:pt x="15915" y="4988"/>
                  <a:pt x="16161" y="4999"/>
                </a:cubicBezTo>
                <a:cubicBezTo>
                  <a:pt x="19265" y="5113"/>
                  <a:pt x="22780" y="6756"/>
                  <a:pt x="23260" y="9838"/>
                </a:cubicBezTo>
                <a:cubicBezTo>
                  <a:pt x="23488" y="11344"/>
                  <a:pt x="22894" y="12851"/>
                  <a:pt x="22324" y="14289"/>
                </a:cubicBezTo>
                <a:cubicBezTo>
                  <a:pt x="21046" y="17370"/>
                  <a:pt x="19699" y="20497"/>
                  <a:pt x="19334" y="23807"/>
                </a:cubicBezTo>
                <a:cubicBezTo>
                  <a:pt x="18968" y="27116"/>
                  <a:pt x="19745" y="30746"/>
                  <a:pt x="22164" y="33051"/>
                </a:cubicBezTo>
                <a:cubicBezTo>
                  <a:pt x="23818" y="34607"/>
                  <a:pt x="26074" y="35345"/>
                  <a:pt x="28351" y="35345"/>
                </a:cubicBezTo>
                <a:cubicBezTo>
                  <a:pt x="29783" y="35345"/>
                  <a:pt x="31223" y="35053"/>
                  <a:pt x="32527" y="34489"/>
                </a:cubicBezTo>
                <a:cubicBezTo>
                  <a:pt x="35928" y="33005"/>
                  <a:pt x="38438" y="29947"/>
                  <a:pt x="39922" y="26569"/>
                </a:cubicBezTo>
                <a:cubicBezTo>
                  <a:pt x="41018" y="24012"/>
                  <a:pt x="41611" y="21250"/>
                  <a:pt x="43026" y="18876"/>
                </a:cubicBezTo>
                <a:cubicBezTo>
                  <a:pt x="45446" y="14768"/>
                  <a:pt x="49942" y="12348"/>
                  <a:pt x="54439" y="10728"/>
                </a:cubicBezTo>
                <a:cubicBezTo>
                  <a:pt x="57977" y="9472"/>
                  <a:pt x="61903" y="8400"/>
                  <a:pt x="64231" y="5432"/>
                </a:cubicBezTo>
                <a:cubicBezTo>
                  <a:pt x="65441" y="3880"/>
                  <a:pt x="66080" y="1940"/>
                  <a:pt x="66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7445223" y="-1827"/>
            <a:ext cx="1699597" cy="1703569"/>
          </a:xfrm>
          <a:custGeom>
            <a:avLst/>
            <a:gdLst/>
            <a:ahLst/>
            <a:cxnLst/>
            <a:rect l="l" t="t" r="r" b="b"/>
            <a:pathLst>
              <a:path w="63341" h="63489" extrusionOk="0">
                <a:moveTo>
                  <a:pt x="8012" y="0"/>
                </a:moveTo>
                <a:lnTo>
                  <a:pt x="13787" y="7601"/>
                </a:lnTo>
                <a:cubicBezTo>
                  <a:pt x="14585" y="8651"/>
                  <a:pt x="15407" y="9792"/>
                  <a:pt x="15407" y="11093"/>
                </a:cubicBezTo>
                <a:cubicBezTo>
                  <a:pt x="15384" y="12234"/>
                  <a:pt x="14745" y="13261"/>
                  <a:pt x="14083" y="14197"/>
                </a:cubicBezTo>
                <a:cubicBezTo>
                  <a:pt x="11321" y="18123"/>
                  <a:pt x="8080" y="21707"/>
                  <a:pt x="4474" y="24857"/>
                </a:cubicBezTo>
                <a:cubicBezTo>
                  <a:pt x="2488" y="26591"/>
                  <a:pt x="205" y="28532"/>
                  <a:pt x="69" y="31179"/>
                </a:cubicBezTo>
                <a:cubicBezTo>
                  <a:pt x="0" y="32709"/>
                  <a:pt x="685" y="34192"/>
                  <a:pt x="1643" y="35402"/>
                </a:cubicBezTo>
                <a:cubicBezTo>
                  <a:pt x="4466" y="39070"/>
                  <a:pt x="9007" y="40436"/>
                  <a:pt x="13753" y="40436"/>
                </a:cubicBezTo>
                <a:cubicBezTo>
                  <a:pt x="16567" y="40436"/>
                  <a:pt x="19453" y="39956"/>
                  <a:pt x="22095" y="39191"/>
                </a:cubicBezTo>
                <a:cubicBezTo>
                  <a:pt x="24718" y="38448"/>
                  <a:pt x="27493" y="37498"/>
                  <a:pt x="30150" y="37498"/>
                </a:cubicBezTo>
                <a:cubicBezTo>
                  <a:pt x="31331" y="37498"/>
                  <a:pt x="32489" y="37686"/>
                  <a:pt x="33599" y="38164"/>
                </a:cubicBezTo>
                <a:cubicBezTo>
                  <a:pt x="36658" y="39465"/>
                  <a:pt x="38484" y="42660"/>
                  <a:pt x="39533" y="45810"/>
                </a:cubicBezTo>
                <a:cubicBezTo>
                  <a:pt x="40583" y="48960"/>
                  <a:pt x="41086" y="52316"/>
                  <a:pt x="42615" y="55283"/>
                </a:cubicBezTo>
                <a:cubicBezTo>
                  <a:pt x="45225" y="60385"/>
                  <a:pt x="50973" y="63489"/>
                  <a:pt x="56652" y="63489"/>
                </a:cubicBezTo>
                <a:cubicBezTo>
                  <a:pt x="58722" y="63489"/>
                  <a:pt x="60782" y="63077"/>
                  <a:pt x="62678" y="62199"/>
                </a:cubicBezTo>
                <a:cubicBezTo>
                  <a:pt x="62907" y="62108"/>
                  <a:pt x="63135" y="61993"/>
                  <a:pt x="63340" y="61879"/>
                </a:cubicBezTo>
                <a:lnTo>
                  <a:pt x="633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17"/>
          <p:cNvGrpSpPr/>
          <p:nvPr/>
        </p:nvGrpSpPr>
        <p:grpSpPr>
          <a:xfrm>
            <a:off x="130244" y="3040089"/>
            <a:ext cx="642617" cy="586206"/>
            <a:chOff x="6094642" y="2890832"/>
            <a:chExt cx="481434" cy="439172"/>
          </a:xfrm>
        </p:grpSpPr>
        <p:sp>
          <p:nvSpPr>
            <p:cNvPr id="603" name="Google Shape;603;p17"/>
            <p:cNvSpPr/>
            <p:nvPr/>
          </p:nvSpPr>
          <p:spPr>
            <a:xfrm>
              <a:off x="6374535" y="3122346"/>
              <a:ext cx="60051" cy="76580"/>
            </a:xfrm>
            <a:custGeom>
              <a:avLst/>
              <a:gdLst/>
              <a:ahLst/>
              <a:cxnLst/>
              <a:rect l="l" t="t" r="r" b="b"/>
              <a:pathLst>
                <a:path w="2238" h="2854" extrusionOk="0">
                  <a:moveTo>
                    <a:pt x="1" y="1"/>
                  </a:moveTo>
                  <a:cubicBezTo>
                    <a:pt x="1" y="297"/>
                    <a:pt x="92" y="548"/>
                    <a:pt x="206" y="822"/>
                  </a:cubicBezTo>
                  <a:cubicBezTo>
                    <a:pt x="343" y="1073"/>
                    <a:pt x="480" y="1324"/>
                    <a:pt x="686" y="1553"/>
                  </a:cubicBezTo>
                  <a:cubicBezTo>
                    <a:pt x="868" y="1781"/>
                    <a:pt x="1074" y="2032"/>
                    <a:pt x="1325" y="2237"/>
                  </a:cubicBezTo>
                  <a:cubicBezTo>
                    <a:pt x="1576" y="2466"/>
                    <a:pt x="1872" y="2671"/>
                    <a:pt x="2238" y="2854"/>
                  </a:cubicBezTo>
                  <a:cubicBezTo>
                    <a:pt x="2238" y="2557"/>
                    <a:pt x="2146" y="2306"/>
                    <a:pt x="2032" y="2055"/>
                  </a:cubicBezTo>
                  <a:cubicBezTo>
                    <a:pt x="1895" y="1781"/>
                    <a:pt x="1736" y="1553"/>
                    <a:pt x="1553" y="1302"/>
                  </a:cubicBezTo>
                  <a:cubicBezTo>
                    <a:pt x="1370" y="1073"/>
                    <a:pt x="1165" y="845"/>
                    <a:pt x="914" y="617"/>
                  </a:cubicBezTo>
                  <a:cubicBezTo>
                    <a:pt x="663" y="389"/>
                    <a:pt x="366" y="18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6328007" y="2890832"/>
              <a:ext cx="59434" cy="76580"/>
            </a:xfrm>
            <a:custGeom>
              <a:avLst/>
              <a:gdLst/>
              <a:ahLst/>
              <a:cxnLst/>
              <a:rect l="l" t="t" r="r" b="b"/>
              <a:pathLst>
                <a:path w="2215" h="2854" extrusionOk="0">
                  <a:moveTo>
                    <a:pt x="0" y="1"/>
                  </a:moveTo>
                  <a:cubicBezTo>
                    <a:pt x="0" y="297"/>
                    <a:pt x="91" y="571"/>
                    <a:pt x="205" y="822"/>
                  </a:cubicBezTo>
                  <a:cubicBezTo>
                    <a:pt x="320" y="1073"/>
                    <a:pt x="479" y="1324"/>
                    <a:pt x="662" y="1553"/>
                  </a:cubicBezTo>
                  <a:cubicBezTo>
                    <a:pt x="845" y="1804"/>
                    <a:pt x="1073" y="2032"/>
                    <a:pt x="1324" y="2237"/>
                  </a:cubicBezTo>
                  <a:cubicBezTo>
                    <a:pt x="1575" y="2466"/>
                    <a:pt x="1849" y="2671"/>
                    <a:pt x="2214" y="2854"/>
                  </a:cubicBezTo>
                  <a:cubicBezTo>
                    <a:pt x="2214" y="2580"/>
                    <a:pt x="2123" y="2306"/>
                    <a:pt x="2009" y="2055"/>
                  </a:cubicBezTo>
                  <a:cubicBezTo>
                    <a:pt x="1895" y="1804"/>
                    <a:pt x="1735" y="1553"/>
                    <a:pt x="1552" y="1302"/>
                  </a:cubicBezTo>
                  <a:cubicBezTo>
                    <a:pt x="1370" y="1073"/>
                    <a:pt x="1141" y="845"/>
                    <a:pt x="890" y="617"/>
                  </a:cubicBezTo>
                  <a:cubicBezTo>
                    <a:pt x="639" y="411"/>
                    <a:pt x="365"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6201222" y="2925125"/>
              <a:ext cx="60051" cy="76580"/>
            </a:xfrm>
            <a:custGeom>
              <a:avLst/>
              <a:gdLst/>
              <a:ahLst/>
              <a:cxnLst/>
              <a:rect l="l" t="t" r="r" b="b"/>
              <a:pathLst>
                <a:path w="2238" h="2854" extrusionOk="0">
                  <a:moveTo>
                    <a:pt x="0" y="1"/>
                  </a:moveTo>
                  <a:cubicBezTo>
                    <a:pt x="0" y="298"/>
                    <a:pt x="92" y="549"/>
                    <a:pt x="228" y="823"/>
                  </a:cubicBezTo>
                  <a:cubicBezTo>
                    <a:pt x="343" y="1074"/>
                    <a:pt x="502" y="1325"/>
                    <a:pt x="685" y="1553"/>
                  </a:cubicBezTo>
                  <a:cubicBezTo>
                    <a:pt x="868" y="1804"/>
                    <a:pt x="1073" y="2032"/>
                    <a:pt x="1324" y="2238"/>
                  </a:cubicBezTo>
                  <a:cubicBezTo>
                    <a:pt x="1598" y="2466"/>
                    <a:pt x="1872" y="2671"/>
                    <a:pt x="2237" y="2854"/>
                  </a:cubicBezTo>
                  <a:cubicBezTo>
                    <a:pt x="2237" y="2580"/>
                    <a:pt x="2146" y="2306"/>
                    <a:pt x="2032" y="2055"/>
                  </a:cubicBezTo>
                  <a:cubicBezTo>
                    <a:pt x="1918" y="1781"/>
                    <a:pt x="1758" y="1553"/>
                    <a:pt x="1575" y="1302"/>
                  </a:cubicBezTo>
                  <a:cubicBezTo>
                    <a:pt x="1393" y="1074"/>
                    <a:pt x="1164" y="845"/>
                    <a:pt x="913" y="617"/>
                  </a:cubicBezTo>
                  <a:cubicBezTo>
                    <a:pt x="662" y="412"/>
                    <a:pt x="388"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6442530" y="3253424"/>
              <a:ext cx="59434" cy="76580"/>
            </a:xfrm>
            <a:custGeom>
              <a:avLst/>
              <a:gdLst/>
              <a:ahLst/>
              <a:cxnLst/>
              <a:rect l="l" t="t" r="r" b="b"/>
              <a:pathLst>
                <a:path w="2215" h="2854" extrusionOk="0">
                  <a:moveTo>
                    <a:pt x="0" y="0"/>
                  </a:moveTo>
                  <a:cubicBezTo>
                    <a:pt x="0" y="274"/>
                    <a:pt x="92" y="548"/>
                    <a:pt x="206" y="799"/>
                  </a:cubicBezTo>
                  <a:cubicBezTo>
                    <a:pt x="320" y="1050"/>
                    <a:pt x="480" y="1301"/>
                    <a:pt x="662" y="1552"/>
                  </a:cubicBezTo>
                  <a:cubicBezTo>
                    <a:pt x="845" y="1781"/>
                    <a:pt x="1073" y="2009"/>
                    <a:pt x="1324" y="2237"/>
                  </a:cubicBezTo>
                  <a:cubicBezTo>
                    <a:pt x="1575" y="2442"/>
                    <a:pt x="1849" y="2671"/>
                    <a:pt x="2214" y="2853"/>
                  </a:cubicBezTo>
                  <a:cubicBezTo>
                    <a:pt x="2214" y="2557"/>
                    <a:pt x="2123" y="2305"/>
                    <a:pt x="2009" y="2032"/>
                  </a:cubicBezTo>
                  <a:cubicBezTo>
                    <a:pt x="1895" y="1781"/>
                    <a:pt x="1735" y="1529"/>
                    <a:pt x="1553" y="1301"/>
                  </a:cubicBezTo>
                  <a:cubicBezTo>
                    <a:pt x="1370" y="1050"/>
                    <a:pt x="1142" y="822"/>
                    <a:pt x="891" y="616"/>
                  </a:cubicBezTo>
                  <a:cubicBezTo>
                    <a:pt x="640" y="388"/>
                    <a:pt x="366" y="18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6516025" y="3163990"/>
              <a:ext cx="60051" cy="76580"/>
            </a:xfrm>
            <a:custGeom>
              <a:avLst/>
              <a:gdLst/>
              <a:ahLst/>
              <a:cxnLst/>
              <a:rect l="l" t="t" r="r" b="b"/>
              <a:pathLst>
                <a:path w="2238" h="2854" extrusionOk="0">
                  <a:moveTo>
                    <a:pt x="0" y="1"/>
                  </a:moveTo>
                  <a:cubicBezTo>
                    <a:pt x="0" y="275"/>
                    <a:pt x="92" y="548"/>
                    <a:pt x="206" y="800"/>
                  </a:cubicBezTo>
                  <a:cubicBezTo>
                    <a:pt x="320" y="1073"/>
                    <a:pt x="480" y="1302"/>
                    <a:pt x="662" y="1553"/>
                  </a:cubicBezTo>
                  <a:cubicBezTo>
                    <a:pt x="868" y="1781"/>
                    <a:pt x="1073" y="2009"/>
                    <a:pt x="1324" y="2238"/>
                  </a:cubicBezTo>
                  <a:cubicBezTo>
                    <a:pt x="1575" y="2443"/>
                    <a:pt x="1849" y="2671"/>
                    <a:pt x="2237" y="2854"/>
                  </a:cubicBezTo>
                  <a:cubicBezTo>
                    <a:pt x="2237" y="2557"/>
                    <a:pt x="2146" y="2306"/>
                    <a:pt x="2009" y="2032"/>
                  </a:cubicBezTo>
                  <a:cubicBezTo>
                    <a:pt x="1895" y="1781"/>
                    <a:pt x="1735" y="1530"/>
                    <a:pt x="1553" y="1302"/>
                  </a:cubicBezTo>
                  <a:cubicBezTo>
                    <a:pt x="1370" y="1051"/>
                    <a:pt x="1165" y="822"/>
                    <a:pt x="913" y="617"/>
                  </a:cubicBezTo>
                  <a:cubicBezTo>
                    <a:pt x="640" y="389"/>
                    <a:pt x="366"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6317596" y="3203810"/>
              <a:ext cx="60024" cy="76580"/>
            </a:xfrm>
            <a:custGeom>
              <a:avLst/>
              <a:gdLst/>
              <a:ahLst/>
              <a:cxnLst/>
              <a:rect l="l" t="t" r="r" b="b"/>
              <a:pathLst>
                <a:path w="2237" h="2854" extrusionOk="0">
                  <a:moveTo>
                    <a:pt x="0" y="0"/>
                  </a:moveTo>
                  <a:cubicBezTo>
                    <a:pt x="0" y="297"/>
                    <a:pt x="91" y="548"/>
                    <a:pt x="205" y="799"/>
                  </a:cubicBezTo>
                  <a:cubicBezTo>
                    <a:pt x="320" y="1073"/>
                    <a:pt x="479" y="1301"/>
                    <a:pt x="662" y="1552"/>
                  </a:cubicBezTo>
                  <a:cubicBezTo>
                    <a:pt x="867" y="1781"/>
                    <a:pt x="1073" y="2009"/>
                    <a:pt x="1324" y="2237"/>
                  </a:cubicBezTo>
                  <a:cubicBezTo>
                    <a:pt x="1575" y="2443"/>
                    <a:pt x="1872" y="2671"/>
                    <a:pt x="2237" y="2853"/>
                  </a:cubicBezTo>
                  <a:cubicBezTo>
                    <a:pt x="2237" y="2557"/>
                    <a:pt x="2146" y="2306"/>
                    <a:pt x="2009" y="2032"/>
                  </a:cubicBezTo>
                  <a:cubicBezTo>
                    <a:pt x="1895" y="1781"/>
                    <a:pt x="1735" y="1530"/>
                    <a:pt x="1552" y="1301"/>
                  </a:cubicBezTo>
                  <a:cubicBezTo>
                    <a:pt x="1370" y="1050"/>
                    <a:pt x="1164" y="822"/>
                    <a:pt x="913" y="617"/>
                  </a:cubicBezTo>
                  <a:cubicBezTo>
                    <a:pt x="662" y="388"/>
                    <a:pt x="365" y="18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6124668" y="3094171"/>
              <a:ext cx="60024" cy="76580"/>
            </a:xfrm>
            <a:custGeom>
              <a:avLst/>
              <a:gdLst/>
              <a:ahLst/>
              <a:cxnLst/>
              <a:rect l="l" t="t" r="r" b="b"/>
              <a:pathLst>
                <a:path w="2237" h="2854" extrusionOk="0">
                  <a:moveTo>
                    <a:pt x="0" y="1"/>
                  </a:moveTo>
                  <a:cubicBezTo>
                    <a:pt x="0" y="297"/>
                    <a:pt x="91" y="548"/>
                    <a:pt x="205" y="799"/>
                  </a:cubicBezTo>
                  <a:cubicBezTo>
                    <a:pt x="342" y="1073"/>
                    <a:pt x="502" y="1302"/>
                    <a:pt x="685" y="1553"/>
                  </a:cubicBezTo>
                  <a:cubicBezTo>
                    <a:pt x="867" y="1781"/>
                    <a:pt x="1073" y="2009"/>
                    <a:pt x="1324" y="2237"/>
                  </a:cubicBezTo>
                  <a:cubicBezTo>
                    <a:pt x="1598" y="2466"/>
                    <a:pt x="1872" y="2671"/>
                    <a:pt x="2237" y="2854"/>
                  </a:cubicBezTo>
                  <a:cubicBezTo>
                    <a:pt x="2237" y="2557"/>
                    <a:pt x="2146" y="2306"/>
                    <a:pt x="2032" y="2032"/>
                  </a:cubicBezTo>
                  <a:cubicBezTo>
                    <a:pt x="1895" y="1781"/>
                    <a:pt x="1758" y="1530"/>
                    <a:pt x="1575" y="1302"/>
                  </a:cubicBezTo>
                  <a:cubicBezTo>
                    <a:pt x="1370" y="1073"/>
                    <a:pt x="1164" y="822"/>
                    <a:pt x="913" y="617"/>
                  </a:cubicBezTo>
                  <a:cubicBezTo>
                    <a:pt x="662" y="389"/>
                    <a:pt x="388"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6341477" y="3013941"/>
              <a:ext cx="60051" cy="76580"/>
            </a:xfrm>
            <a:custGeom>
              <a:avLst/>
              <a:gdLst/>
              <a:ahLst/>
              <a:cxnLst/>
              <a:rect l="l" t="t" r="r" b="b"/>
              <a:pathLst>
                <a:path w="2238" h="2854" extrusionOk="0">
                  <a:moveTo>
                    <a:pt x="0" y="0"/>
                  </a:moveTo>
                  <a:cubicBezTo>
                    <a:pt x="0" y="297"/>
                    <a:pt x="92" y="571"/>
                    <a:pt x="228" y="822"/>
                  </a:cubicBezTo>
                  <a:cubicBezTo>
                    <a:pt x="343" y="1073"/>
                    <a:pt x="502" y="1324"/>
                    <a:pt x="685" y="1553"/>
                  </a:cubicBezTo>
                  <a:cubicBezTo>
                    <a:pt x="868" y="1804"/>
                    <a:pt x="1073" y="2032"/>
                    <a:pt x="1324" y="2237"/>
                  </a:cubicBezTo>
                  <a:cubicBezTo>
                    <a:pt x="1598" y="2466"/>
                    <a:pt x="1872" y="2671"/>
                    <a:pt x="2237" y="2854"/>
                  </a:cubicBezTo>
                  <a:cubicBezTo>
                    <a:pt x="2237" y="2580"/>
                    <a:pt x="2146" y="2306"/>
                    <a:pt x="2032" y="2055"/>
                  </a:cubicBezTo>
                  <a:cubicBezTo>
                    <a:pt x="1918" y="1804"/>
                    <a:pt x="1758" y="1553"/>
                    <a:pt x="1575" y="1324"/>
                  </a:cubicBezTo>
                  <a:cubicBezTo>
                    <a:pt x="1393" y="1073"/>
                    <a:pt x="1164" y="845"/>
                    <a:pt x="913" y="617"/>
                  </a:cubicBezTo>
                  <a:cubicBezTo>
                    <a:pt x="662" y="411"/>
                    <a:pt x="388" y="20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6498879" y="3032322"/>
              <a:ext cx="60051" cy="76580"/>
            </a:xfrm>
            <a:custGeom>
              <a:avLst/>
              <a:gdLst/>
              <a:ahLst/>
              <a:cxnLst/>
              <a:rect l="l" t="t" r="r" b="b"/>
              <a:pathLst>
                <a:path w="2238" h="2854" extrusionOk="0">
                  <a:moveTo>
                    <a:pt x="0" y="0"/>
                  </a:moveTo>
                  <a:cubicBezTo>
                    <a:pt x="0" y="274"/>
                    <a:pt x="92" y="548"/>
                    <a:pt x="229" y="799"/>
                  </a:cubicBezTo>
                  <a:cubicBezTo>
                    <a:pt x="343" y="1050"/>
                    <a:pt x="502" y="1301"/>
                    <a:pt x="685" y="1552"/>
                  </a:cubicBezTo>
                  <a:cubicBezTo>
                    <a:pt x="868" y="1781"/>
                    <a:pt x="1073" y="2009"/>
                    <a:pt x="1324" y="2237"/>
                  </a:cubicBezTo>
                  <a:cubicBezTo>
                    <a:pt x="1598" y="2443"/>
                    <a:pt x="1872" y="2671"/>
                    <a:pt x="2237" y="2853"/>
                  </a:cubicBezTo>
                  <a:cubicBezTo>
                    <a:pt x="2237" y="2557"/>
                    <a:pt x="2146" y="2283"/>
                    <a:pt x="2032" y="2032"/>
                  </a:cubicBezTo>
                  <a:cubicBezTo>
                    <a:pt x="1918" y="1781"/>
                    <a:pt x="1758" y="1530"/>
                    <a:pt x="1575" y="1301"/>
                  </a:cubicBezTo>
                  <a:cubicBezTo>
                    <a:pt x="1393" y="1050"/>
                    <a:pt x="1164" y="822"/>
                    <a:pt x="913" y="617"/>
                  </a:cubicBezTo>
                  <a:cubicBezTo>
                    <a:pt x="662" y="388"/>
                    <a:pt x="388" y="18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6252661" y="3072115"/>
              <a:ext cx="60051" cy="76607"/>
            </a:xfrm>
            <a:custGeom>
              <a:avLst/>
              <a:gdLst/>
              <a:ahLst/>
              <a:cxnLst/>
              <a:rect l="l" t="t" r="r" b="b"/>
              <a:pathLst>
                <a:path w="2238" h="2855" extrusionOk="0">
                  <a:moveTo>
                    <a:pt x="1" y="1"/>
                  </a:moveTo>
                  <a:cubicBezTo>
                    <a:pt x="1" y="275"/>
                    <a:pt x="92" y="549"/>
                    <a:pt x="229" y="800"/>
                  </a:cubicBezTo>
                  <a:cubicBezTo>
                    <a:pt x="343" y="1051"/>
                    <a:pt x="503" y="1302"/>
                    <a:pt x="685" y="1553"/>
                  </a:cubicBezTo>
                  <a:cubicBezTo>
                    <a:pt x="868" y="1781"/>
                    <a:pt x="1073" y="2009"/>
                    <a:pt x="1324" y="2238"/>
                  </a:cubicBezTo>
                  <a:cubicBezTo>
                    <a:pt x="1598" y="2443"/>
                    <a:pt x="1872" y="2671"/>
                    <a:pt x="2237" y="2854"/>
                  </a:cubicBezTo>
                  <a:cubicBezTo>
                    <a:pt x="2237" y="2557"/>
                    <a:pt x="2146" y="2283"/>
                    <a:pt x="2032" y="2032"/>
                  </a:cubicBezTo>
                  <a:cubicBezTo>
                    <a:pt x="1918" y="1781"/>
                    <a:pt x="1758" y="1530"/>
                    <a:pt x="1575" y="1302"/>
                  </a:cubicBezTo>
                  <a:cubicBezTo>
                    <a:pt x="1393" y="1051"/>
                    <a:pt x="1165" y="823"/>
                    <a:pt x="914" y="617"/>
                  </a:cubicBezTo>
                  <a:cubicBezTo>
                    <a:pt x="662" y="389"/>
                    <a:pt x="389" y="18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6094642" y="2960034"/>
              <a:ext cx="60051" cy="76580"/>
            </a:xfrm>
            <a:custGeom>
              <a:avLst/>
              <a:gdLst/>
              <a:ahLst/>
              <a:cxnLst/>
              <a:rect l="l" t="t" r="r" b="b"/>
              <a:pathLst>
                <a:path w="2238" h="2854" extrusionOk="0">
                  <a:moveTo>
                    <a:pt x="1" y="1"/>
                  </a:moveTo>
                  <a:cubicBezTo>
                    <a:pt x="1" y="298"/>
                    <a:pt x="92" y="549"/>
                    <a:pt x="206" y="800"/>
                  </a:cubicBezTo>
                  <a:cubicBezTo>
                    <a:pt x="343" y="1074"/>
                    <a:pt x="480" y="1302"/>
                    <a:pt x="685" y="1553"/>
                  </a:cubicBezTo>
                  <a:cubicBezTo>
                    <a:pt x="868" y="1781"/>
                    <a:pt x="1073" y="2009"/>
                    <a:pt x="1324" y="2238"/>
                  </a:cubicBezTo>
                  <a:cubicBezTo>
                    <a:pt x="1576" y="2466"/>
                    <a:pt x="1872" y="2671"/>
                    <a:pt x="2238" y="2854"/>
                  </a:cubicBezTo>
                  <a:cubicBezTo>
                    <a:pt x="2238" y="2557"/>
                    <a:pt x="2146" y="2306"/>
                    <a:pt x="2032" y="2032"/>
                  </a:cubicBezTo>
                  <a:cubicBezTo>
                    <a:pt x="1895" y="1781"/>
                    <a:pt x="1735" y="1530"/>
                    <a:pt x="1553" y="1302"/>
                  </a:cubicBezTo>
                  <a:cubicBezTo>
                    <a:pt x="1370" y="1074"/>
                    <a:pt x="1165" y="823"/>
                    <a:pt x="914" y="617"/>
                  </a:cubicBezTo>
                  <a:cubicBezTo>
                    <a:pt x="663" y="389"/>
                    <a:pt x="366" y="18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17"/>
          <p:cNvGrpSpPr/>
          <p:nvPr/>
        </p:nvGrpSpPr>
        <p:grpSpPr>
          <a:xfrm rot="6299960">
            <a:off x="7460644" y="847937"/>
            <a:ext cx="1153265" cy="916849"/>
            <a:chOff x="364416" y="0"/>
            <a:chExt cx="1153300" cy="916876"/>
          </a:xfrm>
        </p:grpSpPr>
        <p:sp>
          <p:nvSpPr>
            <p:cNvPr id="615" name="Google Shape;615;p17"/>
            <p:cNvSpPr/>
            <p:nvPr/>
          </p:nvSpPr>
          <p:spPr>
            <a:xfrm>
              <a:off x="604489" y="0"/>
              <a:ext cx="61285" cy="39819"/>
            </a:xfrm>
            <a:custGeom>
              <a:avLst/>
              <a:gdLst/>
              <a:ahLst/>
              <a:cxnLst/>
              <a:rect l="l" t="t" r="r" b="b"/>
              <a:pathLst>
                <a:path w="2284" h="1484" extrusionOk="0">
                  <a:moveTo>
                    <a:pt x="2055" y="0"/>
                  </a:moveTo>
                  <a:cubicBezTo>
                    <a:pt x="1347" y="457"/>
                    <a:pt x="663" y="959"/>
                    <a:pt x="1" y="1484"/>
                  </a:cubicBezTo>
                  <a:lnTo>
                    <a:pt x="640" y="1484"/>
                  </a:lnTo>
                  <a:cubicBezTo>
                    <a:pt x="1165" y="1073"/>
                    <a:pt x="1712" y="685"/>
                    <a:pt x="2283" y="320"/>
                  </a:cubicBezTo>
                  <a:lnTo>
                    <a:pt x="2055"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367475" y="457499"/>
              <a:ext cx="20232" cy="92518"/>
            </a:xfrm>
            <a:custGeom>
              <a:avLst/>
              <a:gdLst/>
              <a:ahLst/>
              <a:cxnLst/>
              <a:rect l="l" t="t" r="r" b="b"/>
              <a:pathLst>
                <a:path w="754" h="3448" extrusionOk="0">
                  <a:moveTo>
                    <a:pt x="388" y="1"/>
                  </a:moveTo>
                  <a:cubicBezTo>
                    <a:pt x="206" y="1074"/>
                    <a:pt x="91" y="2238"/>
                    <a:pt x="0" y="3425"/>
                  </a:cubicBezTo>
                  <a:lnTo>
                    <a:pt x="388" y="3447"/>
                  </a:lnTo>
                  <a:cubicBezTo>
                    <a:pt x="457" y="2261"/>
                    <a:pt x="594" y="1119"/>
                    <a:pt x="753" y="46"/>
                  </a:cubicBezTo>
                  <a:lnTo>
                    <a:pt x="38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467293" y="121257"/>
              <a:ext cx="61285" cy="80873"/>
            </a:xfrm>
            <a:custGeom>
              <a:avLst/>
              <a:gdLst/>
              <a:ahLst/>
              <a:cxnLst/>
              <a:rect l="l" t="t" r="r" b="b"/>
              <a:pathLst>
                <a:path w="2284" h="3014" extrusionOk="0">
                  <a:moveTo>
                    <a:pt x="1987" y="1"/>
                  </a:moveTo>
                  <a:cubicBezTo>
                    <a:pt x="1553" y="526"/>
                    <a:pt x="1142" y="1074"/>
                    <a:pt x="754" y="1644"/>
                  </a:cubicBezTo>
                  <a:cubicBezTo>
                    <a:pt x="480" y="2009"/>
                    <a:pt x="229" y="2420"/>
                    <a:pt x="1" y="2808"/>
                  </a:cubicBezTo>
                  <a:lnTo>
                    <a:pt x="320" y="3014"/>
                  </a:lnTo>
                  <a:cubicBezTo>
                    <a:pt x="549" y="2603"/>
                    <a:pt x="800" y="2238"/>
                    <a:pt x="1051" y="1850"/>
                  </a:cubicBezTo>
                  <a:cubicBezTo>
                    <a:pt x="1439" y="1302"/>
                    <a:pt x="1850" y="754"/>
                    <a:pt x="2283" y="252"/>
                  </a:cubicBezTo>
                  <a:lnTo>
                    <a:pt x="198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396240" y="279276"/>
              <a:ext cx="38612" cy="90667"/>
            </a:xfrm>
            <a:custGeom>
              <a:avLst/>
              <a:gdLst/>
              <a:ahLst/>
              <a:cxnLst/>
              <a:rect l="l" t="t" r="r" b="b"/>
              <a:pathLst>
                <a:path w="1439" h="3379" extrusionOk="0">
                  <a:moveTo>
                    <a:pt x="1097" y="1"/>
                  </a:moveTo>
                  <a:cubicBezTo>
                    <a:pt x="663" y="1028"/>
                    <a:pt x="298" y="2123"/>
                    <a:pt x="1" y="3265"/>
                  </a:cubicBezTo>
                  <a:lnTo>
                    <a:pt x="366" y="3379"/>
                  </a:lnTo>
                  <a:cubicBezTo>
                    <a:pt x="663" y="2238"/>
                    <a:pt x="1028" y="1165"/>
                    <a:pt x="1439" y="138"/>
                  </a:cubicBezTo>
                  <a:lnTo>
                    <a:pt x="109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71742" y="824384"/>
              <a:ext cx="17200" cy="92492"/>
            </a:xfrm>
            <a:custGeom>
              <a:avLst/>
              <a:gdLst/>
              <a:ahLst/>
              <a:cxnLst/>
              <a:rect l="l" t="t" r="r" b="b"/>
              <a:pathLst>
                <a:path w="641" h="3447" extrusionOk="0">
                  <a:moveTo>
                    <a:pt x="366" y="0"/>
                  </a:moveTo>
                  <a:lnTo>
                    <a:pt x="1" y="46"/>
                  </a:lnTo>
                  <a:cubicBezTo>
                    <a:pt x="92" y="1278"/>
                    <a:pt x="184" y="2511"/>
                    <a:pt x="275" y="3447"/>
                  </a:cubicBezTo>
                  <a:lnTo>
                    <a:pt x="640" y="3424"/>
                  </a:lnTo>
                  <a:cubicBezTo>
                    <a:pt x="572" y="2488"/>
                    <a:pt x="457" y="1256"/>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364416" y="641250"/>
              <a:ext cx="12262" cy="92518"/>
            </a:xfrm>
            <a:custGeom>
              <a:avLst/>
              <a:gdLst/>
              <a:ahLst/>
              <a:cxnLst/>
              <a:rect l="l" t="t" r="r" b="b"/>
              <a:pathLst>
                <a:path w="457" h="3448" extrusionOk="0">
                  <a:moveTo>
                    <a:pt x="0" y="0"/>
                  </a:moveTo>
                  <a:lnTo>
                    <a:pt x="0" y="297"/>
                  </a:lnTo>
                  <a:cubicBezTo>
                    <a:pt x="0" y="1301"/>
                    <a:pt x="23" y="2329"/>
                    <a:pt x="69" y="3447"/>
                  </a:cubicBezTo>
                  <a:lnTo>
                    <a:pt x="457" y="3424"/>
                  </a:lnTo>
                  <a:cubicBezTo>
                    <a:pt x="411" y="2306"/>
                    <a:pt x="388" y="1279"/>
                    <a:pt x="388" y="297"/>
                  </a:cubicBezTo>
                  <a:lnTo>
                    <a:pt x="388"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586109" y="39820"/>
              <a:ext cx="35553" cy="23291"/>
            </a:xfrm>
            <a:custGeom>
              <a:avLst/>
              <a:gdLst/>
              <a:ahLst/>
              <a:cxnLst/>
              <a:rect l="l" t="t" r="r" b="b"/>
              <a:pathLst>
                <a:path w="1325" h="868" extrusionOk="0">
                  <a:moveTo>
                    <a:pt x="686" y="0"/>
                  </a:moveTo>
                  <a:cubicBezTo>
                    <a:pt x="457" y="183"/>
                    <a:pt x="229" y="388"/>
                    <a:pt x="1" y="593"/>
                  </a:cubicBezTo>
                  <a:lnTo>
                    <a:pt x="252" y="867"/>
                  </a:lnTo>
                  <a:cubicBezTo>
                    <a:pt x="594" y="571"/>
                    <a:pt x="937" y="274"/>
                    <a:pt x="132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29760" y="199046"/>
              <a:ext cx="55168" cy="84549"/>
            </a:xfrm>
            <a:custGeom>
              <a:avLst/>
              <a:gdLst/>
              <a:ahLst/>
              <a:cxnLst/>
              <a:rect l="l" t="t" r="r" b="b"/>
              <a:pathLst>
                <a:path w="2056" h="3151" extrusionOk="0">
                  <a:moveTo>
                    <a:pt x="1736" y="1"/>
                  </a:moveTo>
                  <a:lnTo>
                    <a:pt x="1576" y="229"/>
                  </a:lnTo>
                  <a:cubicBezTo>
                    <a:pt x="982" y="1073"/>
                    <a:pt x="457" y="2009"/>
                    <a:pt x="1" y="2991"/>
                  </a:cubicBezTo>
                  <a:lnTo>
                    <a:pt x="343" y="3150"/>
                  </a:lnTo>
                  <a:cubicBezTo>
                    <a:pt x="800" y="2192"/>
                    <a:pt x="1325" y="1279"/>
                    <a:pt x="1895" y="434"/>
                  </a:cubicBezTo>
                  <a:lnTo>
                    <a:pt x="2055" y="229"/>
                  </a:lnTo>
                  <a:lnTo>
                    <a:pt x="173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70969" y="549375"/>
              <a:ext cx="11055" cy="91901"/>
            </a:xfrm>
            <a:custGeom>
              <a:avLst/>
              <a:gdLst/>
              <a:ahLst/>
              <a:cxnLst/>
              <a:rect l="l" t="t" r="r" b="b"/>
              <a:pathLst>
                <a:path w="412" h="3425" extrusionOk="0">
                  <a:moveTo>
                    <a:pt x="46" y="1"/>
                  </a:moveTo>
                  <a:cubicBezTo>
                    <a:pt x="1" y="640"/>
                    <a:pt x="1" y="1347"/>
                    <a:pt x="1" y="2055"/>
                  </a:cubicBezTo>
                  <a:cubicBezTo>
                    <a:pt x="1" y="2511"/>
                    <a:pt x="1" y="2968"/>
                    <a:pt x="1" y="3424"/>
                  </a:cubicBezTo>
                  <a:lnTo>
                    <a:pt x="389" y="3424"/>
                  </a:lnTo>
                  <a:cubicBezTo>
                    <a:pt x="389" y="2968"/>
                    <a:pt x="366" y="2511"/>
                    <a:pt x="366" y="2055"/>
                  </a:cubicBezTo>
                  <a:cubicBezTo>
                    <a:pt x="366" y="1347"/>
                    <a:pt x="389" y="663"/>
                    <a:pt x="412"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636957" y="71644"/>
              <a:ext cx="78405" cy="64961"/>
            </a:xfrm>
            <a:custGeom>
              <a:avLst/>
              <a:gdLst/>
              <a:ahLst/>
              <a:cxnLst/>
              <a:rect l="l" t="t" r="r" b="b"/>
              <a:pathLst>
                <a:path w="2922" h="2421" extrusionOk="0">
                  <a:moveTo>
                    <a:pt x="2717" y="1"/>
                  </a:moveTo>
                  <a:cubicBezTo>
                    <a:pt x="1735" y="663"/>
                    <a:pt x="822" y="1370"/>
                    <a:pt x="0" y="2146"/>
                  </a:cubicBezTo>
                  <a:lnTo>
                    <a:pt x="274" y="2420"/>
                  </a:lnTo>
                  <a:cubicBezTo>
                    <a:pt x="1073" y="1667"/>
                    <a:pt x="1963" y="960"/>
                    <a:pt x="2922" y="320"/>
                  </a:cubicBezTo>
                  <a:lnTo>
                    <a:pt x="2717"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480173" y="366241"/>
              <a:ext cx="28201" cy="92518"/>
            </a:xfrm>
            <a:custGeom>
              <a:avLst/>
              <a:gdLst/>
              <a:ahLst/>
              <a:cxnLst/>
              <a:rect l="l" t="t" r="r" b="b"/>
              <a:pathLst>
                <a:path w="1051" h="3448" extrusionOk="0">
                  <a:moveTo>
                    <a:pt x="685" y="1"/>
                  </a:moveTo>
                  <a:cubicBezTo>
                    <a:pt x="388" y="1074"/>
                    <a:pt x="160" y="2192"/>
                    <a:pt x="0" y="3379"/>
                  </a:cubicBezTo>
                  <a:lnTo>
                    <a:pt x="365" y="3447"/>
                  </a:lnTo>
                  <a:cubicBezTo>
                    <a:pt x="548" y="2261"/>
                    <a:pt x="776" y="1142"/>
                    <a:pt x="1050" y="115"/>
                  </a:cubicBezTo>
                  <a:lnTo>
                    <a:pt x="68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475880" y="732509"/>
              <a:ext cx="17173" cy="92492"/>
            </a:xfrm>
            <a:custGeom>
              <a:avLst/>
              <a:gdLst/>
              <a:ahLst/>
              <a:cxnLst/>
              <a:rect l="l" t="t" r="r" b="b"/>
              <a:pathLst>
                <a:path w="640" h="3447" extrusionOk="0">
                  <a:moveTo>
                    <a:pt x="365" y="0"/>
                  </a:moveTo>
                  <a:lnTo>
                    <a:pt x="0" y="23"/>
                  </a:lnTo>
                  <a:cubicBezTo>
                    <a:pt x="69" y="1256"/>
                    <a:pt x="183" y="2443"/>
                    <a:pt x="251" y="3447"/>
                  </a:cubicBezTo>
                  <a:lnTo>
                    <a:pt x="639" y="3424"/>
                  </a:lnTo>
                  <a:cubicBezTo>
                    <a:pt x="548" y="2420"/>
                    <a:pt x="457" y="1233"/>
                    <a:pt x="365"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560403" y="423207"/>
              <a:ext cx="30643" cy="91901"/>
            </a:xfrm>
            <a:custGeom>
              <a:avLst/>
              <a:gdLst/>
              <a:ahLst/>
              <a:cxnLst/>
              <a:rect l="l" t="t" r="r" b="b"/>
              <a:pathLst>
                <a:path w="1142" h="3425" extrusionOk="0">
                  <a:moveTo>
                    <a:pt x="776" y="1"/>
                  </a:moveTo>
                  <a:cubicBezTo>
                    <a:pt x="457" y="1051"/>
                    <a:pt x="206" y="2169"/>
                    <a:pt x="0" y="3356"/>
                  </a:cubicBezTo>
                  <a:lnTo>
                    <a:pt x="388" y="3424"/>
                  </a:lnTo>
                  <a:cubicBezTo>
                    <a:pt x="571" y="2260"/>
                    <a:pt x="822" y="1142"/>
                    <a:pt x="1141" y="115"/>
                  </a:cubicBezTo>
                  <a:lnTo>
                    <a:pt x="77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549992" y="605107"/>
              <a:ext cx="11645" cy="92518"/>
            </a:xfrm>
            <a:custGeom>
              <a:avLst/>
              <a:gdLst/>
              <a:ahLst/>
              <a:cxnLst/>
              <a:rect l="l" t="t" r="r" b="b"/>
              <a:pathLst>
                <a:path w="434" h="3448" extrusionOk="0">
                  <a:moveTo>
                    <a:pt x="46" y="1"/>
                  </a:moveTo>
                  <a:cubicBezTo>
                    <a:pt x="23" y="754"/>
                    <a:pt x="0" y="1530"/>
                    <a:pt x="0" y="2352"/>
                  </a:cubicBezTo>
                  <a:cubicBezTo>
                    <a:pt x="0" y="2717"/>
                    <a:pt x="0" y="3082"/>
                    <a:pt x="0" y="3447"/>
                  </a:cubicBezTo>
                  <a:lnTo>
                    <a:pt x="388" y="3425"/>
                  </a:lnTo>
                  <a:cubicBezTo>
                    <a:pt x="388" y="3082"/>
                    <a:pt x="365" y="2717"/>
                    <a:pt x="365" y="2352"/>
                  </a:cubicBezTo>
                  <a:cubicBezTo>
                    <a:pt x="365" y="1553"/>
                    <a:pt x="388" y="754"/>
                    <a:pt x="434" y="24"/>
                  </a:cubicBezTo>
                  <a:lnTo>
                    <a:pt x="46"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554258" y="788858"/>
              <a:ext cx="17200" cy="92492"/>
            </a:xfrm>
            <a:custGeom>
              <a:avLst/>
              <a:gdLst/>
              <a:ahLst/>
              <a:cxnLst/>
              <a:rect l="l" t="t" r="r" b="b"/>
              <a:pathLst>
                <a:path w="641" h="3447" extrusionOk="0">
                  <a:moveTo>
                    <a:pt x="366" y="0"/>
                  </a:moveTo>
                  <a:lnTo>
                    <a:pt x="1" y="23"/>
                  </a:lnTo>
                  <a:cubicBezTo>
                    <a:pt x="69" y="1233"/>
                    <a:pt x="184" y="2443"/>
                    <a:pt x="275" y="3447"/>
                  </a:cubicBezTo>
                  <a:lnTo>
                    <a:pt x="640" y="3401"/>
                  </a:lnTo>
                  <a:cubicBezTo>
                    <a:pt x="549" y="2397"/>
                    <a:pt x="457" y="1210"/>
                    <a:pt x="366"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615518" y="259071"/>
              <a:ext cx="58200" cy="82698"/>
            </a:xfrm>
            <a:custGeom>
              <a:avLst/>
              <a:gdLst/>
              <a:ahLst/>
              <a:cxnLst/>
              <a:rect l="l" t="t" r="r" b="b"/>
              <a:pathLst>
                <a:path w="2169" h="3082" extrusionOk="0">
                  <a:moveTo>
                    <a:pt x="1872" y="0"/>
                  </a:moveTo>
                  <a:cubicBezTo>
                    <a:pt x="1621" y="297"/>
                    <a:pt x="1416" y="594"/>
                    <a:pt x="1187" y="891"/>
                  </a:cubicBezTo>
                  <a:cubicBezTo>
                    <a:pt x="754" y="1530"/>
                    <a:pt x="366" y="2214"/>
                    <a:pt x="0" y="2899"/>
                  </a:cubicBezTo>
                  <a:lnTo>
                    <a:pt x="343" y="3082"/>
                  </a:lnTo>
                  <a:cubicBezTo>
                    <a:pt x="685" y="2397"/>
                    <a:pt x="1073" y="1735"/>
                    <a:pt x="1507" y="1096"/>
                  </a:cubicBezTo>
                  <a:cubicBezTo>
                    <a:pt x="1712" y="799"/>
                    <a:pt x="1941" y="525"/>
                    <a:pt x="2169" y="229"/>
                  </a:cubicBezTo>
                  <a:lnTo>
                    <a:pt x="1872"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888676" y="69202"/>
              <a:ext cx="90050" cy="37995"/>
            </a:xfrm>
            <a:custGeom>
              <a:avLst/>
              <a:gdLst/>
              <a:ahLst/>
              <a:cxnLst/>
              <a:rect l="l" t="t" r="r" b="b"/>
              <a:pathLst>
                <a:path w="3356" h="1416" extrusionOk="0">
                  <a:moveTo>
                    <a:pt x="3265" y="1"/>
                  </a:moveTo>
                  <a:cubicBezTo>
                    <a:pt x="2146" y="297"/>
                    <a:pt x="1050" y="640"/>
                    <a:pt x="1" y="1073"/>
                  </a:cubicBezTo>
                  <a:lnTo>
                    <a:pt x="137" y="1416"/>
                  </a:lnTo>
                  <a:cubicBezTo>
                    <a:pt x="1165" y="1005"/>
                    <a:pt x="2260" y="663"/>
                    <a:pt x="3356" y="366"/>
                  </a:cubicBezTo>
                  <a:lnTo>
                    <a:pt x="3265"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433167" y="67967"/>
              <a:ext cx="84549" cy="25142"/>
            </a:xfrm>
            <a:custGeom>
              <a:avLst/>
              <a:gdLst/>
              <a:ahLst/>
              <a:cxnLst/>
              <a:rect l="l" t="t" r="r" b="b"/>
              <a:pathLst>
                <a:path w="3151" h="937" extrusionOk="0">
                  <a:moveTo>
                    <a:pt x="46" y="1"/>
                  </a:moveTo>
                  <a:lnTo>
                    <a:pt x="0" y="389"/>
                  </a:lnTo>
                  <a:cubicBezTo>
                    <a:pt x="936" y="549"/>
                    <a:pt x="1940" y="709"/>
                    <a:pt x="3082" y="937"/>
                  </a:cubicBezTo>
                  <a:lnTo>
                    <a:pt x="3150" y="572"/>
                  </a:lnTo>
                  <a:cubicBezTo>
                    <a:pt x="2009" y="343"/>
                    <a:pt x="1005" y="161"/>
                    <a:pt x="46"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1251267" y="46555"/>
              <a:ext cx="92492" cy="18380"/>
            </a:xfrm>
            <a:custGeom>
              <a:avLst/>
              <a:gdLst/>
              <a:ahLst/>
              <a:cxnLst/>
              <a:rect l="l" t="t" r="r" b="b"/>
              <a:pathLst>
                <a:path w="3447" h="685" extrusionOk="0">
                  <a:moveTo>
                    <a:pt x="23" y="0"/>
                  </a:moveTo>
                  <a:lnTo>
                    <a:pt x="0" y="388"/>
                  </a:lnTo>
                  <a:cubicBezTo>
                    <a:pt x="1073" y="457"/>
                    <a:pt x="2191" y="548"/>
                    <a:pt x="3401" y="685"/>
                  </a:cubicBezTo>
                  <a:lnTo>
                    <a:pt x="3447" y="320"/>
                  </a:lnTo>
                  <a:cubicBezTo>
                    <a:pt x="2237" y="183"/>
                    <a:pt x="1119" y="69"/>
                    <a:pt x="23"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067516" y="45321"/>
              <a:ext cx="91901" cy="17173"/>
            </a:xfrm>
            <a:custGeom>
              <a:avLst/>
              <a:gdLst/>
              <a:ahLst/>
              <a:cxnLst/>
              <a:rect l="l" t="t" r="r" b="b"/>
              <a:pathLst>
                <a:path w="3425" h="640" extrusionOk="0">
                  <a:moveTo>
                    <a:pt x="3424" y="0"/>
                  </a:moveTo>
                  <a:cubicBezTo>
                    <a:pt x="2237" y="23"/>
                    <a:pt x="1096" y="115"/>
                    <a:pt x="1" y="252"/>
                  </a:cubicBezTo>
                  <a:lnTo>
                    <a:pt x="46" y="640"/>
                  </a:lnTo>
                  <a:cubicBezTo>
                    <a:pt x="1119" y="503"/>
                    <a:pt x="2260" y="411"/>
                    <a:pt x="3424" y="388"/>
                  </a:cubicBezTo>
                  <a:lnTo>
                    <a:pt x="342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730040" y="139021"/>
              <a:ext cx="80873" cy="61285"/>
            </a:xfrm>
            <a:custGeom>
              <a:avLst/>
              <a:gdLst/>
              <a:ahLst/>
              <a:cxnLst/>
              <a:rect l="l" t="t" r="r" b="b"/>
              <a:pathLst>
                <a:path w="3014" h="2284" extrusionOk="0">
                  <a:moveTo>
                    <a:pt x="2808" y="1"/>
                  </a:moveTo>
                  <a:cubicBezTo>
                    <a:pt x="1804" y="594"/>
                    <a:pt x="845" y="1256"/>
                    <a:pt x="1" y="1986"/>
                  </a:cubicBezTo>
                  <a:lnTo>
                    <a:pt x="252" y="2283"/>
                  </a:lnTo>
                  <a:cubicBezTo>
                    <a:pt x="1074" y="1576"/>
                    <a:pt x="2009" y="914"/>
                    <a:pt x="3014" y="320"/>
                  </a:cubicBezTo>
                  <a:lnTo>
                    <a:pt x="2808"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17"/>
          <p:cNvGrpSpPr/>
          <p:nvPr/>
        </p:nvGrpSpPr>
        <p:grpSpPr>
          <a:xfrm>
            <a:off x="1096888" y="761323"/>
            <a:ext cx="1007048" cy="1090083"/>
            <a:chOff x="6146698" y="1013421"/>
            <a:chExt cx="1220664" cy="1321313"/>
          </a:xfrm>
        </p:grpSpPr>
        <p:sp>
          <p:nvSpPr>
            <p:cNvPr id="637" name="Google Shape;637;p17"/>
            <p:cNvSpPr/>
            <p:nvPr/>
          </p:nvSpPr>
          <p:spPr>
            <a:xfrm>
              <a:off x="6292481" y="1174418"/>
              <a:ext cx="932188" cy="1037210"/>
            </a:xfrm>
            <a:custGeom>
              <a:avLst/>
              <a:gdLst/>
              <a:ahLst/>
              <a:cxnLst/>
              <a:rect l="l" t="t" r="r" b="b"/>
              <a:pathLst>
                <a:path w="34741" h="38655" extrusionOk="0">
                  <a:moveTo>
                    <a:pt x="15980" y="388"/>
                  </a:moveTo>
                  <a:cubicBezTo>
                    <a:pt x="16981" y="388"/>
                    <a:pt x="17955" y="820"/>
                    <a:pt x="18603" y="1175"/>
                  </a:cubicBezTo>
                  <a:cubicBezTo>
                    <a:pt x="21570" y="2727"/>
                    <a:pt x="23967" y="5261"/>
                    <a:pt x="25336" y="8320"/>
                  </a:cubicBezTo>
                  <a:lnTo>
                    <a:pt x="25313" y="8342"/>
                  </a:lnTo>
                  <a:cubicBezTo>
                    <a:pt x="27003" y="10922"/>
                    <a:pt x="28874" y="13410"/>
                    <a:pt x="30837" y="15783"/>
                  </a:cubicBezTo>
                  <a:lnTo>
                    <a:pt x="31088" y="16057"/>
                  </a:lnTo>
                  <a:cubicBezTo>
                    <a:pt x="32184" y="17358"/>
                    <a:pt x="33302" y="18682"/>
                    <a:pt x="33827" y="20257"/>
                  </a:cubicBezTo>
                  <a:cubicBezTo>
                    <a:pt x="34352" y="21855"/>
                    <a:pt x="34124" y="24001"/>
                    <a:pt x="32686" y="25028"/>
                  </a:cubicBezTo>
                  <a:cubicBezTo>
                    <a:pt x="32389" y="25233"/>
                    <a:pt x="32093" y="25393"/>
                    <a:pt x="31750" y="25553"/>
                  </a:cubicBezTo>
                  <a:cubicBezTo>
                    <a:pt x="31476" y="25690"/>
                    <a:pt x="31180" y="25827"/>
                    <a:pt x="30906" y="25986"/>
                  </a:cubicBezTo>
                  <a:cubicBezTo>
                    <a:pt x="29262" y="27059"/>
                    <a:pt x="28692" y="29091"/>
                    <a:pt x="28509" y="30620"/>
                  </a:cubicBezTo>
                  <a:cubicBezTo>
                    <a:pt x="28441" y="31305"/>
                    <a:pt x="28395" y="32012"/>
                    <a:pt x="28372" y="32697"/>
                  </a:cubicBezTo>
                  <a:cubicBezTo>
                    <a:pt x="28326" y="33724"/>
                    <a:pt x="28281" y="34797"/>
                    <a:pt x="28053" y="35801"/>
                  </a:cubicBezTo>
                  <a:cubicBezTo>
                    <a:pt x="27893" y="36554"/>
                    <a:pt x="27642" y="37102"/>
                    <a:pt x="27276" y="37467"/>
                  </a:cubicBezTo>
                  <a:cubicBezTo>
                    <a:pt x="26733" y="38079"/>
                    <a:pt x="25924" y="38286"/>
                    <a:pt x="25178" y="38286"/>
                  </a:cubicBezTo>
                  <a:cubicBezTo>
                    <a:pt x="24922" y="38286"/>
                    <a:pt x="24674" y="38262"/>
                    <a:pt x="24446" y="38221"/>
                  </a:cubicBezTo>
                  <a:cubicBezTo>
                    <a:pt x="21867" y="37696"/>
                    <a:pt x="20269" y="35185"/>
                    <a:pt x="19379" y="33153"/>
                  </a:cubicBezTo>
                  <a:cubicBezTo>
                    <a:pt x="19082" y="32514"/>
                    <a:pt x="18831" y="31852"/>
                    <a:pt x="18580" y="31191"/>
                  </a:cubicBezTo>
                  <a:cubicBezTo>
                    <a:pt x="17918" y="29479"/>
                    <a:pt x="17233" y="27698"/>
                    <a:pt x="16046" y="26260"/>
                  </a:cubicBezTo>
                  <a:cubicBezTo>
                    <a:pt x="14768" y="24685"/>
                    <a:pt x="12965" y="23635"/>
                    <a:pt x="11253" y="22608"/>
                  </a:cubicBezTo>
                  <a:cubicBezTo>
                    <a:pt x="10431" y="22129"/>
                    <a:pt x="9587" y="21627"/>
                    <a:pt x="8788" y="21079"/>
                  </a:cubicBezTo>
                  <a:cubicBezTo>
                    <a:pt x="6688" y="19595"/>
                    <a:pt x="4930" y="17678"/>
                    <a:pt x="3219" y="15829"/>
                  </a:cubicBezTo>
                  <a:cubicBezTo>
                    <a:pt x="1849" y="14323"/>
                    <a:pt x="388" y="12565"/>
                    <a:pt x="731" y="10625"/>
                  </a:cubicBezTo>
                  <a:cubicBezTo>
                    <a:pt x="1027" y="8730"/>
                    <a:pt x="2899" y="7521"/>
                    <a:pt x="4634" y="6562"/>
                  </a:cubicBezTo>
                  <a:cubicBezTo>
                    <a:pt x="6163" y="5695"/>
                    <a:pt x="7875" y="4805"/>
                    <a:pt x="9518" y="4805"/>
                  </a:cubicBezTo>
                  <a:cubicBezTo>
                    <a:pt x="10043" y="4805"/>
                    <a:pt x="10568" y="4896"/>
                    <a:pt x="11048" y="5101"/>
                  </a:cubicBezTo>
                  <a:cubicBezTo>
                    <a:pt x="11139" y="5124"/>
                    <a:pt x="11207" y="5170"/>
                    <a:pt x="11299" y="5193"/>
                  </a:cubicBezTo>
                  <a:cubicBezTo>
                    <a:pt x="11603" y="5336"/>
                    <a:pt x="11936" y="5479"/>
                    <a:pt x="12285" y="5479"/>
                  </a:cubicBezTo>
                  <a:cubicBezTo>
                    <a:pt x="12381" y="5479"/>
                    <a:pt x="12479" y="5468"/>
                    <a:pt x="12577" y="5444"/>
                  </a:cubicBezTo>
                  <a:cubicBezTo>
                    <a:pt x="13513" y="5193"/>
                    <a:pt x="13490" y="4211"/>
                    <a:pt x="13467" y="3252"/>
                  </a:cubicBezTo>
                  <a:cubicBezTo>
                    <a:pt x="13467" y="2842"/>
                    <a:pt x="13467" y="2408"/>
                    <a:pt x="13536" y="2043"/>
                  </a:cubicBezTo>
                  <a:cubicBezTo>
                    <a:pt x="13741" y="1061"/>
                    <a:pt x="14791" y="468"/>
                    <a:pt x="15704" y="399"/>
                  </a:cubicBezTo>
                  <a:cubicBezTo>
                    <a:pt x="15796" y="392"/>
                    <a:pt x="15888" y="388"/>
                    <a:pt x="15980" y="388"/>
                  </a:cubicBezTo>
                  <a:close/>
                  <a:moveTo>
                    <a:pt x="15958" y="1"/>
                  </a:moveTo>
                  <a:cubicBezTo>
                    <a:pt x="15866" y="1"/>
                    <a:pt x="15773" y="4"/>
                    <a:pt x="15681" y="11"/>
                  </a:cubicBezTo>
                  <a:cubicBezTo>
                    <a:pt x="14608" y="103"/>
                    <a:pt x="13421" y="787"/>
                    <a:pt x="13170" y="1974"/>
                  </a:cubicBezTo>
                  <a:cubicBezTo>
                    <a:pt x="13079" y="2362"/>
                    <a:pt x="13102" y="2819"/>
                    <a:pt x="13102" y="3275"/>
                  </a:cubicBezTo>
                  <a:cubicBezTo>
                    <a:pt x="13102" y="4280"/>
                    <a:pt x="13079" y="4919"/>
                    <a:pt x="12463" y="5078"/>
                  </a:cubicBezTo>
                  <a:cubicBezTo>
                    <a:pt x="12398" y="5097"/>
                    <a:pt x="12333" y="5105"/>
                    <a:pt x="12266" y="5105"/>
                  </a:cubicBezTo>
                  <a:cubicBezTo>
                    <a:pt x="12004" y="5105"/>
                    <a:pt x="11727" y="4978"/>
                    <a:pt x="11436" y="4850"/>
                  </a:cubicBezTo>
                  <a:cubicBezTo>
                    <a:pt x="11367" y="4827"/>
                    <a:pt x="11276" y="4782"/>
                    <a:pt x="11207" y="4759"/>
                  </a:cubicBezTo>
                  <a:cubicBezTo>
                    <a:pt x="10647" y="4532"/>
                    <a:pt x="10076" y="4435"/>
                    <a:pt x="9503" y="4435"/>
                  </a:cubicBezTo>
                  <a:cubicBezTo>
                    <a:pt x="7768" y="4435"/>
                    <a:pt x="6013" y="5327"/>
                    <a:pt x="4451" y="6220"/>
                  </a:cubicBezTo>
                  <a:cubicBezTo>
                    <a:pt x="2648" y="7247"/>
                    <a:pt x="685" y="8502"/>
                    <a:pt x="343" y="10556"/>
                  </a:cubicBezTo>
                  <a:cubicBezTo>
                    <a:pt x="0" y="12679"/>
                    <a:pt x="1507" y="14528"/>
                    <a:pt x="2945" y="16080"/>
                  </a:cubicBezTo>
                  <a:cubicBezTo>
                    <a:pt x="4657" y="17952"/>
                    <a:pt x="6437" y="19892"/>
                    <a:pt x="8583" y="21398"/>
                  </a:cubicBezTo>
                  <a:cubicBezTo>
                    <a:pt x="9381" y="21946"/>
                    <a:pt x="10226" y="22448"/>
                    <a:pt x="11048" y="22928"/>
                  </a:cubicBezTo>
                  <a:cubicBezTo>
                    <a:pt x="12760" y="23932"/>
                    <a:pt x="14517" y="24982"/>
                    <a:pt x="15772" y="26511"/>
                  </a:cubicBezTo>
                  <a:cubicBezTo>
                    <a:pt x="16914" y="27904"/>
                    <a:pt x="17576" y="29638"/>
                    <a:pt x="18215" y="31327"/>
                  </a:cubicBezTo>
                  <a:cubicBezTo>
                    <a:pt x="18466" y="31989"/>
                    <a:pt x="18740" y="32651"/>
                    <a:pt x="19014" y="33313"/>
                  </a:cubicBezTo>
                  <a:cubicBezTo>
                    <a:pt x="19950" y="35413"/>
                    <a:pt x="21639" y="38038"/>
                    <a:pt x="24378" y="38586"/>
                  </a:cubicBezTo>
                  <a:cubicBezTo>
                    <a:pt x="24652" y="38632"/>
                    <a:pt x="24925" y="38654"/>
                    <a:pt x="25199" y="38654"/>
                  </a:cubicBezTo>
                  <a:cubicBezTo>
                    <a:pt x="26135" y="38654"/>
                    <a:pt x="27003" y="38335"/>
                    <a:pt x="27573" y="37741"/>
                  </a:cubicBezTo>
                  <a:cubicBezTo>
                    <a:pt x="27961" y="37308"/>
                    <a:pt x="28235" y="36714"/>
                    <a:pt x="28418" y="35893"/>
                  </a:cubicBezTo>
                  <a:cubicBezTo>
                    <a:pt x="28669" y="34843"/>
                    <a:pt x="28714" y="33747"/>
                    <a:pt x="28760" y="32697"/>
                  </a:cubicBezTo>
                  <a:cubicBezTo>
                    <a:pt x="28783" y="32035"/>
                    <a:pt x="28806" y="31350"/>
                    <a:pt x="28897" y="30666"/>
                  </a:cubicBezTo>
                  <a:cubicBezTo>
                    <a:pt x="29057" y="29228"/>
                    <a:pt x="29582" y="27287"/>
                    <a:pt x="31111" y="26306"/>
                  </a:cubicBezTo>
                  <a:cubicBezTo>
                    <a:pt x="31362" y="26146"/>
                    <a:pt x="31636" y="26032"/>
                    <a:pt x="31910" y="25895"/>
                  </a:cubicBezTo>
                  <a:cubicBezTo>
                    <a:pt x="32252" y="25735"/>
                    <a:pt x="32595" y="25576"/>
                    <a:pt x="32891" y="25347"/>
                  </a:cubicBezTo>
                  <a:cubicBezTo>
                    <a:pt x="34581" y="24160"/>
                    <a:pt x="34740" y="21809"/>
                    <a:pt x="34193" y="20143"/>
                  </a:cubicBezTo>
                  <a:cubicBezTo>
                    <a:pt x="33645" y="18500"/>
                    <a:pt x="32481" y="17130"/>
                    <a:pt x="31385" y="15806"/>
                  </a:cubicBezTo>
                  <a:lnTo>
                    <a:pt x="31134" y="15532"/>
                  </a:lnTo>
                  <a:cubicBezTo>
                    <a:pt x="29217" y="13250"/>
                    <a:pt x="27413" y="10830"/>
                    <a:pt x="25770" y="8365"/>
                  </a:cubicBezTo>
                  <a:cubicBezTo>
                    <a:pt x="24378" y="5147"/>
                    <a:pt x="21890" y="2476"/>
                    <a:pt x="18785" y="833"/>
                  </a:cubicBezTo>
                  <a:cubicBezTo>
                    <a:pt x="18091" y="475"/>
                    <a:pt x="17047" y="1"/>
                    <a:pt x="15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6461501" y="1341372"/>
              <a:ext cx="605153" cy="605663"/>
            </a:xfrm>
            <a:custGeom>
              <a:avLst/>
              <a:gdLst/>
              <a:ahLst/>
              <a:cxnLst/>
              <a:rect l="l" t="t" r="r" b="b"/>
              <a:pathLst>
                <a:path w="22553" h="22572" extrusionOk="0">
                  <a:moveTo>
                    <a:pt x="11176" y="382"/>
                  </a:moveTo>
                  <a:cubicBezTo>
                    <a:pt x="11203" y="382"/>
                    <a:pt x="11229" y="383"/>
                    <a:pt x="11254" y="386"/>
                  </a:cubicBezTo>
                  <a:cubicBezTo>
                    <a:pt x="11505" y="477"/>
                    <a:pt x="12989" y="1869"/>
                    <a:pt x="13787" y="2600"/>
                  </a:cubicBezTo>
                  <a:cubicBezTo>
                    <a:pt x="14039" y="2828"/>
                    <a:pt x="14267" y="3033"/>
                    <a:pt x="14427" y="3193"/>
                  </a:cubicBezTo>
                  <a:cubicBezTo>
                    <a:pt x="16549" y="5841"/>
                    <a:pt x="18604" y="8603"/>
                    <a:pt x="20498" y="11433"/>
                  </a:cubicBezTo>
                  <a:cubicBezTo>
                    <a:pt x="21137" y="12392"/>
                    <a:pt x="22096" y="14172"/>
                    <a:pt x="21114" y="15245"/>
                  </a:cubicBezTo>
                  <a:cubicBezTo>
                    <a:pt x="20818" y="15565"/>
                    <a:pt x="20407" y="15747"/>
                    <a:pt x="19973" y="15930"/>
                  </a:cubicBezTo>
                  <a:cubicBezTo>
                    <a:pt x="19471" y="16158"/>
                    <a:pt x="18969" y="16386"/>
                    <a:pt x="18626" y="16843"/>
                  </a:cubicBezTo>
                  <a:cubicBezTo>
                    <a:pt x="18033" y="17596"/>
                    <a:pt x="18216" y="18623"/>
                    <a:pt x="18375" y="19513"/>
                  </a:cubicBezTo>
                  <a:cubicBezTo>
                    <a:pt x="18398" y="19650"/>
                    <a:pt x="18444" y="19787"/>
                    <a:pt x="18467" y="19924"/>
                  </a:cubicBezTo>
                  <a:cubicBezTo>
                    <a:pt x="18558" y="20632"/>
                    <a:pt x="18444" y="21362"/>
                    <a:pt x="18124" y="21796"/>
                  </a:cubicBezTo>
                  <a:cubicBezTo>
                    <a:pt x="17965" y="22024"/>
                    <a:pt x="17736" y="22138"/>
                    <a:pt x="17485" y="22184"/>
                  </a:cubicBezTo>
                  <a:cubicBezTo>
                    <a:pt x="17445" y="22189"/>
                    <a:pt x="17404" y="22191"/>
                    <a:pt x="17363" y="22191"/>
                  </a:cubicBezTo>
                  <a:cubicBezTo>
                    <a:pt x="17029" y="22191"/>
                    <a:pt x="16661" y="22027"/>
                    <a:pt x="16275" y="21682"/>
                  </a:cubicBezTo>
                  <a:cubicBezTo>
                    <a:pt x="15248" y="20791"/>
                    <a:pt x="14723" y="19559"/>
                    <a:pt x="14153" y="18258"/>
                  </a:cubicBezTo>
                  <a:cubicBezTo>
                    <a:pt x="13742" y="17322"/>
                    <a:pt x="13308" y="16363"/>
                    <a:pt x="12715" y="15542"/>
                  </a:cubicBezTo>
                  <a:cubicBezTo>
                    <a:pt x="11459" y="13875"/>
                    <a:pt x="9565" y="12894"/>
                    <a:pt x="7739" y="11958"/>
                  </a:cubicBezTo>
                  <a:cubicBezTo>
                    <a:pt x="7259" y="11707"/>
                    <a:pt x="6734" y="11433"/>
                    <a:pt x="6255" y="11159"/>
                  </a:cubicBezTo>
                  <a:cubicBezTo>
                    <a:pt x="4612" y="10246"/>
                    <a:pt x="3082" y="9151"/>
                    <a:pt x="1713" y="7872"/>
                  </a:cubicBezTo>
                  <a:cubicBezTo>
                    <a:pt x="1188" y="7370"/>
                    <a:pt x="321" y="6389"/>
                    <a:pt x="731" y="5544"/>
                  </a:cubicBezTo>
                  <a:cubicBezTo>
                    <a:pt x="1028" y="4905"/>
                    <a:pt x="1827" y="4723"/>
                    <a:pt x="2603" y="4723"/>
                  </a:cubicBezTo>
                  <a:cubicBezTo>
                    <a:pt x="2763" y="4723"/>
                    <a:pt x="2923" y="4745"/>
                    <a:pt x="3082" y="4745"/>
                  </a:cubicBezTo>
                  <a:cubicBezTo>
                    <a:pt x="5160" y="4905"/>
                    <a:pt x="7237" y="5339"/>
                    <a:pt x="9222" y="6024"/>
                  </a:cubicBezTo>
                  <a:cubicBezTo>
                    <a:pt x="9469" y="6112"/>
                    <a:pt x="9742" y="6213"/>
                    <a:pt x="10022" y="6213"/>
                  </a:cubicBezTo>
                  <a:cubicBezTo>
                    <a:pt x="10105" y="6213"/>
                    <a:pt x="10189" y="6204"/>
                    <a:pt x="10272" y="6183"/>
                  </a:cubicBezTo>
                  <a:cubicBezTo>
                    <a:pt x="10934" y="6001"/>
                    <a:pt x="11231" y="5225"/>
                    <a:pt x="11117" y="4586"/>
                  </a:cubicBezTo>
                  <a:cubicBezTo>
                    <a:pt x="11026" y="4106"/>
                    <a:pt x="10775" y="3673"/>
                    <a:pt x="10523" y="3262"/>
                  </a:cubicBezTo>
                  <a:cubicBezTo>
                    <a:pt x="10455" y="3193"/>
                    <a:pt x="10409" y="3102"/>
                    <a:pt x="10364" y="3011"/>
                  </a:cubicBezTo>
                  <a:cubicBezTo>
                    <a:pt x="10113" y="2623"/>
                    <a:pt x="9816" y="2029"/>
                    <a:pt x="9884" y="1436"/>
                  </a:cubicBezTo>
                  <a:cubicBezTo>
                    <a:pt x="9930" y="1185"/>
                    <a:pt x="10181" y="865"/>
                    <a:pt x="10501" y="637"/>
                  </a:cubicBezTo>
                  <a:cubicBezTo>
                    <a:pt x="10741" y="456"/>
                    <a:pt x="10982" y="382"/>
                    <a:pt x="11176" y="382"/>
                  </a:cubicBezTo>
                  <a:close/>
                  <a:moveTo>
                    <a:pt x="11144" y="1"/>
                  </a:moveTo>
                  <a:cubicBezTo>
                    <a:pt x="10885" y="1"/>
                    <a:pt x="10590" y="114"/>
                    <a:pt x="10295" y="317"/>
                  </a:cubicBezTo>
                  <a:cubicBezTo>
                    <a:pt x="9953" y="545"/>
                    <a:pt x="9588" y="956"/>
                    <a:pt x="9519" y="1390"/>
                  </a:cubicBezTo>
                  <a:cubicBezTo>
                    <a:pt x="9405" y="2098"/>
                    <a:pt x="9770" y="2760"/>
                    <a:pt x="10021" y="3216"/>
                  </a:cubicBezTo>
                  <a:cubicBezTo>
                    <a:pt x="10090" y="3307"/>
                    <a:pt x="10135" y="3399"/>
                    <a:pt x="10181" y="3467"/>
                  </a:cubicBezTo>
                  <a:cubicBezTo>
                    <a:pt x="10432" y="3878"/>
                    <a:pt x="10660" y="4243"/>
                    <a:pt x="10752" y="4654"/>
                  </a:cubicBezTo>
                  <a:cubicBezTo>
                    <a:pt x="10820" y="5133"/>
                    <a:pt x="10615" y="5704"/>
                    <a:pt x="10181" y="5818"/>
                  </a:cubicBezTo>
                  <a:cubicBezTo>
                    <a:pt x="10135" y="5827"/>
                    <a:pt x="10087" y="5830"/>
                    <a:pt x="10039" y="5830"/>
                  </a:cubicBezTo>
                  <a:cubicBezTo>
                    <a:pt x="9821" y="5830"/>
                    <a:pt x="9579" y="5756"/>
                    <a:pt x="9337" y="5681"/>
                  </a:cubicBezTo>
                  <a:cubicBezTo>
                    <a:pt x="7328" y="4974"/>
                    <a:pt x="5228" y="4540"/>
                    <a:pt x="3105" y="4357"/>
                  </a:cubicBezTo>
                  <a:cubicBezTo>
                    <a:pt x="2954" y="4348"/>
                    <a:pt x="2808" y="4343"/>
                    <a:pt x="2668" y="4343"/>
                  </a:cubicBezTo>
                  <a:cubicBezTo>
                    <a:pt x="1477" y="4343"/>
                    <a:pt x="693" y="4690"/>
                    <a:pt x="366" y="5384"/>
                  </a:cubicBezTo>
                  <a:cubicBezTo>
                    <a:pt x="1" y="6183"/>
                    <a:pt x="389" y="7165"/>
                    <a:pt x="1462" y="8146"/>
                  </a:cubicBezTo>
                  <a:cubicBezTo>
                    <a:pt x="2854" y="9447"/>
                    <a:pt x="4406" y="10566"/>
                    <a:pt x="6073" y="11502"/>
                  </a:cubicBezTo>
                  <a:cubicBezTo>
                    <a:pt x="6552" y="11776"/>
                    <a:pt x="7077" y="12027"/>
                    <a:pt x="7579" y="12300"/>
                  </a:cubicBezTo>
                  <a:cubicBezTo>
                    <a:pt x="9359" y="13214"/>
                    <a:pt x="11208" y="14172"/>
                    <a:pt x="12395" y="15770"/>
                  </a:cubicBezTo>
                  <a:cubicBezTo>
                    <a:pt x="12989" y="16546"/>
                    <a:pt x="13399" y="17505"/>
                    <a:pt x="13787" y="18418"/>
                  </a:cubicBezTo>
                  <a:cubicBezTo>
                    <a:pt x="14358" y="19696"/>
                    <a:pt x="14929" y="21043"/>
                    <a:pt x="16024" y="21978"/>
                  </a:cubicBezTo>
                  <a:cubicBezTo>
                    <a:pt x="16481" y="22366"/>
                    <a:pt x="16937" y="22572"/>
                    <a:pt x="17348" y="22572"/>
                  </a:cubicBezTo>
                  <a:lnTo>
                    <a:pt x="17531" y="22572"/>
                  </a:lnTo>
                  <a:cubicBezTo>
                    <a:pt x="17896" y="22503"/>
                    <a:pt x="18216" y="22321"/>
                    <a:pt x="18444" y="22024"/>
                  </a:cubicBezTo>
                  <a:cubicBezTo>
                    <a:pt x="18878" y="21408"/>
                    <a:pt x="18923" y="20472"/>
                    <a:pt x="18832" y="19856"/>
                  </a:cubicBezTo>
                  <a:cubicBezTo>
                    <a:pt x="18809" y="19719"/>
                    <a:pt x="18786" y="19582"/>
                    <a:pt x="18763" y="19445"/>
                  </a:cubicBezTo>
                  <a:cubicBezTo>
                    <a:pt x="18604" y="18577"/>
                    <a:pt x="18444" y="17687"/>
                    <a:pt x="18923" y="17071"/>
                  </a:cubicBezTo>
                  <a:cubicBezTo>
                    <a:pt x="19197" y="16683"/>
                    <a:pt x="19654" y="16500"/>
                    <a:pt x="20133" y="16295"/>
                  </a:cubicBezTo>
                  <a:cubicBezTo>
                    <a:pt x="20589" y="16089"/>
                    <a:pt x="21046" y="15884"/>
                    <a:pt x="21388" y="15496"/>
                  </a:cubicBezTo>
                  <a:cubicBezTo>
                    <a:pt x="22552" y="14241"/>
                    <a:pt x="21525" y="12278"/>
                    <a:pt x="20818" y="11228"/>
                  </a:cubicBezTo>
                  <a:cubicBezTo>
                    <a:pt x="18900" y="8375"/>
                    <a:pt x="16846" y="5590"/>
                    <a:pt x="14700" y="2942"/>
                  </a:cubicBezTo>
                  <a:lnTo>
                    <a:pt x="14678" y="2919"/>
                  </a:lnTo>
                  <a:cubicBezTo>
                    <a:pt x="14518" y="2760"/>
                    <a:pt x="14312" y="2554"/>
                    <a:pt x="14061" y="2326"/>
                  </a:cubicBezTo>
                  <a:cubicBezTo>
                    <a:pt x="12372" y="774"/>
                    <a:pt x="11573" y="66"/>
                    <a:pt x="11322" y="21"/>
                  </a:cubicBezTo>
                  <a:cubicBezTo>
                    <a:pt x="11265" y="7"/>
                    <a:pt x="11206" y="1"/>
                    <a:pt x="11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6740803" y="1548924"/>
              <a:ext cx="173955" cy="167837"/>
            </a:xfrm>
            <a:custGeom>
              <a:avLst/>
              <a:gdLst/>
              <a:ahLst/>
              <a:cxnLst/>
              <a:rect l="l" t="t" r="r" b="b"/>
              <a:pathLst>
                <a:path w="6483" h="6255" extrusionOk="0">
                  <a:moveTo>
                    <a:pt x="1944" y="384"/>
                  </a:moveTo>
                  <a:cubicBezTo>
                    <a:pt x="2031" y="384"/>
                    <a:pt x="2125" y="410"/>
                    <a:pt x="2214" y="480"/>
                  </a:cubicBezTo>
                  <a:lnTo>
                    <a:pt x="2602" y="777"/>
                  </a:lnTo>
                  <a:lnTo>
                    <a:pt x="2580" y="822"/>
                  </a:lnTo>
                  <a:cubicBezTo>
                    <a:pt x="3675" y="1667"/>
                    <a:pt x="4634" y="2694"/>
                    <a:pt x="5456" y="3812"/>
                  </a:cubicBezTo>
                  <a:cubicBezTo>
                    <a:pt x="5752" y="4223"/>
                    <a:pt x="6072" y="4725"/>
                    <a:pt x="6003" y="5250"/>
                  </a:cubicBezTo>
                  <a:cubicBezTo>
                    <a:pt x="5958" y="5547"/>
                    <a:pt x="5729" y="5844"/>
                    <a:pt x="5387" y="5867"/>
                  </a:cubicBezTo>
                  <a:cubicBezTo>
                    <a:pt x="5377" y="5867"/>
                    <a:pt x="5367" y="5867"/>
                    <a:pt x="5358" y="5867"/>
                  </a:cubicBezTo>
                  <a:cubicBezTo>
                    <a:pt x="4984" y="5867"/>
                    <a:pt x="4695" y="5446"/>
                    <a:pt x="4428" y="5068"/>
                  </a:cubicBezTo>
                  <a:cubicBezTo>
                    <a:pt x="4360" y="4999"/>
                    <a:pt x="4314" y="4908"/>
                    <a:pt x="4269" y="4839"/>
                  </a:cubicBezTo>
                  <a:cubicBezTo>
                    <a:pt x="3607" y="3926"/>
                    <a:pt x="2557" y="3401"/>
                    <a:pt x="1552" y="2876"/>
                  </a:cubicBezTo>
                  <a:cubicBezTo>
                    <a:pt x="1301" y="2762"/>
                    <a:pt x="1073" y="2625"/>
                    <a:pt x="822" y="2511"/>
                  </a:cubicBezTo>
                  <a:cubicBezTo>
                    <a:pt x="457" y="2306"/>
                    <a:pt x="434" y="1941"/>
                    <a:pt x="525" y="1690"/>
                  </a:cubicBezTo>
                  <a:cubicBezTo>
                    <a:pt x="594" y="1461"/>
                    <a:pt x="799" y="1233"/>
                    <a:pt x="1142" y="1233"/>
                  </a:cubicBezTo>
                  <a:lnTo>
                    <a:pt x="1301" y="1233"/>
                  </a:lnTo>
                  <a:lnTo>
                    <a:pt x="1621" y="1279"/>
                  </a:lnTo>
                  <a:lnTo>
                    <a:pt x="1507" y="982"/>
                  </a:lnTo>
                  <a:cubicBezTo>
                    <a:pt x="1415" y="754"/>
                    <a:pt x="1530" y="571"/>
                    <a:pt x="1667" y="480"/>
                  </a:cubicBezTo>
                  <a:cubicBezTo>
                    <a:pt x="1731" y="428"/>
                    <a:pt x="1832" y="384"/>
                    <a:pt x="1944" y="384"/>
                  </a:cubicBezTo>
                  <a:close/>
                  <a:moveTo>
                    <a:pt x="1914" y="0"/>
                  </a:moveTo>
                  <a:cubicBezTo>
                    <a:pt x="1746" y="0"/>
                    <a:pt x="1579" y="52"/>
                    <a:pt x="1438" y="160"/>
                  </a:cubicBezTo>
                  <a:cubicBezTo>
                    <a:pt x="1210" y="343"/>
                    <a:pt x="1096" y="571"/>
                    <a:pt x="1096" y="845"/>
                  </a:cubicBezTo>
                  <a:cubicBezTo>
                    <a:pt x="617" y="868"/>
                    <a:pt x="297" y="1187"/>
                    <a:pt x="160" y="1553"/>
                  </a:cubicBezTo>
                  <a:cubicBezTo>
                    <a:pt x="0" y="1986"/>
                    <a:pt x="114" y="2557"/>
                    <a:pt x="662" y="2854"/>
                  </a:cubicBezTo>
                  <a:cubicBezTo>
                    <a:pt x="891" y="2968"/>
                    <a:pt x="1119" y="3105"/>
                    <a:pt x="1370" y="3219"/>
                  </a:cubicBezTo>
                  <a:cubicBezTo>
                    <a:pt x="2351" y="3721"/>
                    <a:pt x="3356" y="4223"/>
                    <a:pt x="3949" y="5068"/>
                  </a:cubicBezTo>
                  <a:cubicBezTo>
                    <a:pt x="4018" y="5136"/>
                    <a:pt x="4063" y="5205"/>
                    <a:pt x="4109" y="5273"/>
                  </a:cubicBezTo>
                  <a:cubicBezTo>
                    <a:pt x="4406" y="5730"/>
                    <a:pt x="4771" y="6255"/>
                    <a:pt x="5364" y="6255"/>
                  </a:cubicBezTo>
                  <a:lnTo>
                    <a:pt x="5387" y="6255"/>
                  </a:lnTo>
                  <a:cubicBezTo>
                    <a:pt x="5889" y="6232"/>
                    <a:pt x="6277" y="5821"/>
                    <a:pt x="6369" y="5296"/>
                  </a:cubicBezTo>
                  <a:cubicBezTo>
                    <a:pt x="6483" y="4634"/>
                    <a:pt x="6118" y="4063"/>
                    <a:pt x="5752" y="3584"/>
                  </a:cubicBezTo>
                  <a:cubicBezTo>
                    <a:pt x="5136" y="2717"/>
                    <a:pt x="4406" y="1918"/>
                    <a:pt x="3607" y="1187"/>
                  </a:cubicBezTo>
                  <a:lnTo>
                    <a:pt x="3652" y="1119"/>
                  </a:lnTo>
                  <a:lnTo>
                    <a:pt x="2443" y="183"/>
                  </a:lnTo>
                  <a:cubicBezTo>
                    <a:pt x="2287" y="63"/>
                    <a:pt x="2100" y="0"/>
                    <a:pt x="1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6146698" y="1013421"/>
              <a:ext cx="1220664" cy="1321313"/>
            </a:xfrm>
            <a:custGeom>
              <a:avLst/>
              <a:gdLst/>
              <a:ahLst/>
              <a:cxnLst/>
              <a:rect l="l" t="t" r="r" b="b"/>
              <a:pathLst>
                <a:path w="45492" h="49243" extrusionOk="0">
                  <a:moveTo>
                    <a:pt x="19430" y="369"/>
                  </a:moveTo>
                  <a:cubicBezTo>
                    <a:pt x="20206" y="369"/>
                    <a:pt x="20995" y="711"/>
                    <a:pt x="21662" y="1012"/>
                  </a:cubicBezTo>
                  <a:cubicBezTo>
                    <a:pt x="26455" y="3295"/>
                    <a:pt x="30701" y="6742"/>
                    <a:pt x="33896" y="10964"/>
                  </a:cubicBezTo>
                  <a:cubicBezTo>
                    <a:pt x="34193" y="11466"/>
                    <a:pt x="34490" y="11969"/>
                    <a:pt x="34764" y="12425"/>
                  </a:cubicBezTo>
                  <a:cubicBezTo>
                    <a:pt x="36065" y="14662"/>
                    <a:pt x="37183" y="16602"/>
                    <a:pt x="39032" y="18839"/>
                  </a:cubicBezTo>
                  <a:cubicBezTo>
                    <a:pt x="39306" y="19159"/>
                    <a:pt x="39580" y="19478"/>
                    <a:pt x="39854" y="19798"/>
                  </a:cubicBezTo>
                  <a:cubicBezTo>
                    <a:pt x="41269" y="21464"/>
                    <a:pt x="42730" y="23199"/>
                    <a:pt x="43666" y="25207"/>
                  </a:cubicBezTo>
                  <a:cubicBezTo>
                    <a:pt x="44624" y="27284"/>
                    <a:pt x="45081" y="30343"/>
                    <a:pt x="43506" y="32603"/>
                  </a:cubicBezTo>
                  <a:cubicBezTo>
                    <a:pt x="42912" y="33447"/>
                    <a:pt x="42068" y="34132"/>
                    <a:pt x="41269" y="34794"/>
                  </a:cubicBezTo>
                  <a:cubicBezTo>
                    <a:pt x="40173" y="35684"/>
                    <a:pt x="39055" y="36597"/>
                    <a:pt x="38507" y="37921"/>
                  </a:cubicBezTo>
                  <a:cubicBezTo>
                    <a:pt x="38028" y="39062"/>
                    <a:pt x="38073" y="40318"/>
                    <a:pt x="38119" y="41550"/>
                  </a:cubicBezTo>
                  <a:cubicBezTo>
                    <a:pt x="38142" y="42463"/>
                    <a:pt x="38165" y="43422"/>
                    <a:pt x="37982" y="44312"/>
                  </a:cubicBezTo>
                  <a:cubicBezTo>
                    <a:pt x="37640" y="45796"/>
                    <a:pt x="36613" y="47074"/>
                    <a:pt x="35083" y="47896"/>
                  </a:cubicBezTo>
                  <a:cubicBezTo>
                    <a:pt x="33908" y="48523"/>
                    <a:pt x="32553" y="48846"/>
                    <a:pt x="31211" y="48846"/>
                  </a:cubicBezTo>
                  <a:cubicBezTo>
                    <a:pt x="30259" y="48846"/>
                    <a:pt x="29313" y="48684"/>
                    <a:pt x="28441" y="48352"/>
                  </a:cubicBezTo>
                  <a:cubicBezTo>
                    <a:pt x="24470" y="46846"/>
                    <a:pt x="21913" y="42828"/>
                    <a:pt x="20338" y="39952"/>
                  </a:cubicBezTo>
                  <a:cubicBezTo>
                    <a:pt x="19950" y="39268"/>
                    <a:pt x="19585" y="38560"/>
                    <a:pt x="19220" y="37830"/>
                  </a:cubicBezTo>
                  <a:cubicBezTo>
                    <a:pt x="17736" y="34999"/>
                    <a:pt x="16184" y="32055"/>
                    <a:pt x="13856" y="29795"/>
                  </a:cubicBezTo>
                  <a:cubicBezTo>
                    <a:pt x="12578" y="28540"/>
                    <a:pt x="11071" y="27535"/>
                    <a:pt x="9610" y="26554"/>
                  </a:cubicBezTo>
                  <a:cubicBezTo>
                    <a:pt x="8332" y="25687"/>
                    <a:pt x="7008" y="24819"/>
                    <a:pt x="5867" y="23792"/>
                  </a:cubicBezTo>
                  <a:cubicBezTo>
                    <a:pt x="3402" y="21601"/>
                    <a:pt x="1599" y="18634"/>
                    <a:pt x="777" y="15461"/>
                  </a:cubicBezTo>
                  <a:cubicBezTo>
                    <a:pt x="571" y="14685"/>
                    <a:pt x="389" y="13749"/>
                    <a:pt x="594" y="12882"/>
                  </a:cubicBezTo>
                  <a:cubicBezTo>
                    <a:pt x="914" y="11398"/>
                    <a:pt x="2192" y="10348"/>
                    <a:pt x="3584" y="9298"/>
                  </a:cubicBezTo>
                  <a:cubicBezTo>
                    <a:pt x="6734" y="6993"/>
                    <a:pt x="9816" y="4938"/>
                    <a:pt x="13217" y="4938"/>
                  </a:cubicBezTo>
                  <a:cubicBezTo>
                    <a:pt x="13513" y="4938"/>
                    <a:pt x="13833" y="4938"/>
                    <a:pt x="14152" y="4984"/>
                  </a:cubicBezTo>
                  <a:cubicBezTo>
                    <a:pt x="14582" y="5030"/>
                    <a:pt x="15086" y="5086"/>
                    <a:pt x="15581" y="5086"/>
                  </a:cubicBezTo>
                  <a:cubicBezTo>
                    <a:pt x="16561" y="5086"/>
                    <a:pt x="17509" y="4866"/>
                    <a:pt x="17782" y="3911"/>
                  </a:cubicBezTo>
                  <a:cubicBezTo>
                    <a:pt x="17919" y="3500"/>
                    <a:pt x="17805" y="3067"/>
                    <a:pt x="17713" y="2656"/>
                  </a:cubicBezTo>
                  <a:cubicBezTo>
                    <a:pt x="17645" y="2336"/>
                    <a:pt x="17576" y="2017"/>
                    <a:pt x="17599" y="1720"/>
                  </a:cubicBezTo>
                  <a:cubicBezTo>
                    <a:pt x="17690" y="944"/>
                    <a:pt x="18535" y="442"/>
                    <a:pt x="19288" y="373"/>
                  </a:cubicBezTo>
                  <a:cubicBezTo>
                    <a:pt x="19335" y="371"/>
                    <a:pt x="19383" y="369"/>
                    <a:pt x="19430" y="369"/>
                  </a:cubicBezTo>
                  <a:close/>
                  <a:moveTo>
                    <a:pt x="19480" y="0"/>
                  </a:moveTo>
                  <a:cubicBezTo>
                    <a:pt x="19408" y="0"/>
                    <a:pt x="19337" y="3"/>
                    <a:pt x="19265" y="8"/>
                  </a:cubicBezTo>
                  <a:cubicBezTo>
                    <a:pt x="18352" y="54"/>
                    <a:pt x="17348" y="670"/>
                    <a:pt x="17234" y="1674"/>
                  </a:cubicBezTo>
                  <a:cubicBezTo>
                    <a:pt x="17188" y="2040"/>
                    <a:pt x="17280" y="2405"/>
                    <a:pt x="17348" y="2747"/>
                  </a:cubicBezTo>
                  <a:cubicBezTo>
                    <a:pt x="17439" y="3112"/>
                    <a:pt x="17508" y="3478"/>
                    <a:pt x="17416" y="3820"/>
                  </a:cubicBezTo>
                  <a:cubicBezTo>
                    <a:pt x="17218" y="4508"/>
                    <a:pt x="16497" y="4704"/>
                    <a:pt x="15604" y="4704"/>
                  </a:cubicBezTo>
                  <a:cubicBezTo>
                    <a:pt x="15164" y="4704"/>
                    <a:pt x="14681" y="4656"/>
                    <a:pt x="14198" y="4596"/>
                  </a:cubicBezTo>
                  <a:cubicBezTo>
                    <a:pt x="13884" y="4561"/>
                    <a:pt x="13573" y="4544"/>
                    <a:pt x="13263" y="4544"/>
                  </a:cubicBezTo>
                  <a:cubicBezTo>
                    <a:pt x="9721" y="4544"/>
                    <a:pt x="6444" y="6734"/>
                    <a:pt x="3379" y="9001"/>
                  </a:cubicBezTo>
                  <a:cubicBezTo>
                    <a:pt x="1918" y="10074"/>
                    <a:pt x="571" y="11170"/>
                    <a:pt x="206" y="12790"/>
                  </a:cubicBezTo>
                  <a:cubicBezTo>
                    <a:pt x="1" y="13749"/>
                    <a:pt x="206" y="14776"/>
                    <a:pt x="412" y="15552"/>
                  </a:cubicBezTo>
                  <a:cubicBezTo>
                    <a:pt x="1256" y="18816"/>
                    <a:pt x="3105" y="21829"/>
                    <a:pt x="5616" y="24066"/>
                  </a:cubicBezTo>
                  <a:cubicBezTo>
                    <a:pt x="6780" y="25116"/>
                    <a:pt x="8104" y="26006"/>
                    <a:pt x="9382" y="26873"/>
                  </a:cubicBezTo>
                  <a:cubicBezTo>
                    <a:pt x="10843" y="27832"/>
                    <a:pt x="12326" y="28836"/>
                    <a:pt x="13582" y="30069"/>
                  </a:cubicBezTo>
                  <a:cubicBezTo>
                    <a:pt x="15887" y="32283"/>
                    <a:pt x="17416" y="35205"/>
                    <a:pt x="18877" y="38012"/>
                  </a:cubicBezTo>
                  <a:cubicBezTo>
                    <a:pt x="19243" y="38720"/>
                    <a:pt x="19631" y="39450"/>
                    <a:pt x="19996" y="40135"/>
                  </a:cubicBezTo>
                  <a:cubicBezTo>
                    <a:pt x="21616" y="43079"/>
                    <a:pt x="24218" y="47142"/>
                    <a:pt x="28304" y="48717"/>
                  </a:cubicBezTo>
                  <a:cubicBezTo>
                    <a:pt x="29217" y="49060"/>
                    <a:pt x="30221" y="49242"/>
                    <a:pt x="31226" y="49242"/>
                  </a:cubicBezTo>
                  <a:cubicBezTo>
                    <a:pt x="32618" y="49242"/>
                    <a:pt x="34033" y="48900"/>
                    <a:pt x="35243" y="48238"/>
                  </a:cubicBezTo>
                  <a:cubicBezTo>
                    <a:pt x="36886" y="47371"/>
                    <a:pt x="37982" y="46001"/>
                    <a:pt x="38347" y="44403"/>
                  </a:cubicBezTo>
                  <a:cubicBezTo>
                    <a:pt x="38553" y="43445"/>
                    <a:pt x="38530" y="42463"/>
                    <a:pt x="38484" y="41527"/>
                  </a:cubicBezTo>
                  <a:cubicBezTo>
                    <a:pt x="38439" y="40295"/>
                    <a:pt x="38416" y="39131"/>
                    <a:pt x="38849" y="38058"/>
                  </a:cubicBezTo>
                  <a:cubicBezTo>
                    <a:pt x="39374" y="36825"/>
                    <a:pt x="40402" y="35981"/>
                    <a:pt x="41497" y="35091"/>
                  </a:cubicBezTo>
                  <a:cubicBezTo>
                    <a:pt x="42342" y="34406"/>
                    <a:pt x="43186" y="33721"/>
                    <a:pt x="43825" y="32831"/>
                  </a:cubicBezTo>
                  <a:cubicBezTo>
                    <a:pt x="45492" y="30411"/>
                    <a:pt x="45012" y="27239"/>
                    <a:pt x="44008" y="25047"/>
                  </a:cubicBezTo>
                  <a:cubicBezTo>
                    <a:pt x="43049" y="22993"/>
                    <a:pt x="41566" y="21236"/>
                    <a:pt x="40128" y="19547"/>
                  </a:cubicBezTo>
                  <a:cubicBezTo>
                    <a:pt x="39854" y="19227"/>
                    <a:pt x="39580" y="18907"/>
                    <a:pt x="39329" y="18588"/>
                  </a:cubicBezTo>
                  <a:cubicBezTo>
                    <a:pt x="37480" y="16397"/>
                    <a:pt x="36430" y="14548"/>
                    <a:pt x="35083" y="12243"/>
                  </a:cubicBezTo>
                  <a:cubicBezTo>
                    <a:pt x="34809" y="11763"/>
                    <a:pt x="34535" y="11284"/>
                    <a:pt x="34216" y="10759"/>
                  </a:cubicBezTo>
                  <a:lnTo>
                    <a:pt x="34216" y="10736"/>
                  </a:lnTo>
                  <a:cubicBezTo>
                    <a:pt x="30975" y="6468"/>
                    <a:pt x="26684" y="2998"/>
                    <a:pt x="21822" y="670"/>
                  </a:cubicBezTo>
                  <a:cubicBezTo>
                    <a:pt x="21128" y="355"/>
                    <a:pt x="20317" y="0"/>
                    <a:pt x="19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17"/>
          <p:cNvSpPr/>
          <p:nvPr/>
        </p:nvSpPr>
        <p:spPr>
          <a:xfrm rot="10800000">
            <a:off x="8" y="222420"/>
            <a:ext cx="458094" cy="1061972"/>
          </a:xfrm>
          <a:custGeom>
            <a:avLst/>
            <a:gdLst/>
            <a:ahLst/>
            <a:cxnLst/>
            <a:rect l="l" t="t" r="r" b="b"/>
            <a:pathLst>
              <a:path w="10181" h="23602" extrusionOk="0">
                <a:moveTo>
                  <a:pt x="10180" y="0"/>
                </a:moveTo>
                <a:cubicBezTo>
                  <a:pt x="6665" y="776"/>
                  <a:pt x="3515" y="3150"/>
                  <a:pt x="1895" y="6368"/>
                </a:cubicBezTo>
                <a:cubicBezTo>
                  <a:pt x="0" y="10180"/>
                  <a:pt x="320" y="15019"/>
                  <a:pt x="2739" y="18534"/>
                </a:cubicBezTo>
                <a:cubicBezTo>
                  <a:pt x="4520" y="21113"/>
                  <a:pt x="7190" y="22780"/>
                  <a:pt x="10180" y="23601"/>
                </a:cubicBezTo>
                <a:lnTo>
                  <a:pt x="10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txBox="1">
            <a:spLocks noGrp="1"/>
          </p:cNvSpPr>
          <p:nvPr>
            <p:ph type="title" hasCustomPrompt="1"/>
          </p:nvPr>
        </p:nvSpPr>
        <p:spPr>
          <a:xfrm>
            <a:off x="4818350" y="3634350"/>
            <a:ext cx="3594300" cy="5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4100" b="1">
                <a:solidFill>
                  <a:schemeClr val="accent1"/>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643" name="Google Shape;643;p17"/>
          <p:cNvSpPr txBox="1">
            <a:spLocks noGrp="1"/>
          </p:cNvSpPr>
          <p:nvPr>
            <p:ph type="subTitle" idx="1"/>
          </p:nvPr>
        </p:nvSpPr>
        <p:spPr>
          <a:xfrm>
            <a:off x="4823477" y="4089796"/>
            <a:ext cx="35943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4" name="Google Shape;644;p17"/>
          <p:cNvSpPr txBox="1">
            <a:spLocks noGrp="1"/>
          </p:cNvSpPr>
          <p:nvPr>
            <p:ph type="title" idx="2" hasCustomPrompt="1"/>
          </p:nvPr>
        </p:nvSpPr>
        <p:spPr>
          <a:xfrm>
            <a:off x="726225" y="3634353"/>
            <a:ext cx="3594300" cy="5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4100" b="1">
                <a:solidFill>
                  <a:schemeClr val="accent1"/>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645" name="Google Shape;645;p17"/>
          <p:cNvSpPr txBox="1">
            <a:spLocks noGrp="1"/>
          </p:cNvSpPr>
          <p:nvPr>
            <p:ph type="subTitle" idx="3"/>
          </p:nvPr>
        </p:nvSpPr>
        <p:spPr>
          <a:xfrm>
            <a:off x="731352" y="4090394"/>
            <a:ext cx="35943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6" name="Google Shape;646;p17"/>
          <p:cNvSpPr txBox="1">
            <a:spLocks noGrp="1"/>
          </p:cNvSpPr>
          <p:nvPr>
            <p:ph type="title" idx="4" hasCustomPrompt="1"/>
          </p:nvPr>
        </p:nvSpPr>
        <p:spPr>
          <a:xfrm>
            <a:off x="2774850" y="1982010"/>
            <a:ext cx="3594300" cy="5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4100" b="1">
                <a:solidFill>
                  <a:schemeClr val="accent1"/>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647" name="Google Shape;647;p17"/>
          <p:cNvSpPr txBox="1">
            <a:spLocks noGrp="1"/>
          </p:cNvSpPr>
          <p:nvPr>
            <p:ph type="subTitle" idx="5"/>
          </p:nvPr>
        </p:nvSpPr>
        <p:spPr>
          <a:xfrm>
            <a:off x="2774850" y="2438051"/>
            <a:ext cx="35943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8" name="Google Shape;648;p17"/>
          <p:cNvSpPr txBox="1">
            <a:spLocks noGrp="1"/>
          </p:cNvSpPr>
          <p:nvPr>
            <p:ph type="title" idx="6"/>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dk1"/>
              </a:buClr>
              <a:buSzPts val="2800"/>
              <a:buFont typeface="Itim"/>
              <a:buNone/>
              <a:defRPr sz="2800" b="1">
                <a:solidFill>
                  <a:schemeClr val="dk1"/>
                </a:solidFill>
                <a:latin typeface="Itim"/>
                <a:ea typeface="Itim"/>
                <a:cs typeface="Itim"/>
                <a:sym typeface="Itim"/>
              </a:defRPr>
            </a:lvl1pPr>
            <a:lvl2pPr lvl="1" algn="ctr">
              <a:lnSpc>
                <a:spcPct val="80000"/>
              </a:lnSpc>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lgn="ctr">
              <a:lnSpc>
                <a:spcPct val="80000"/>
              </a:lnSpc>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lgn="ctr">
              <a:lnSpc>
                <a:spcPct val="80000"/>
              </a:lnSpc>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lgn="ctr">
              <a:lnSpc>
                <a:spcPct val="80000"/>
              </a:lnSpc>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lgn="ctr">
              <a:lnSpc>
                <a:spcPct val="80000"/>
              </a:lnSpc>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lgn="ctr">
              <a:lnSpc>
                <a:spcPct val="80000"/>
              </a:lnSpc>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lgn="ctr">
              <a:lnSpc>
                <a:spcPct val="80000"/>
              </a:lnSpc>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lgn="ctr">
              <a:lnSpc>
                <a:spcPct val="80000"/>
              </a:lnSpc>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1pPr>
            <a:lvl2pPr marL="914400" lvl="1"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2pPr>
            <a:lvl3pPr marL="1371600" lvl="2"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3pPr>
            <a:lvl4pPr marL="1828800" lvl="3"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4pPr>
            <a:lvl5pPr marL="2286000" lvl="4"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5pPr>
            <a:lvl6pPr marL="2743200" lvl="5"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6pPr>
            <a:lvl7pPr marL="3200400" lvl="6"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7pPr>
            <a:lvl8pPr marL="3657600" lvl="7"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8pPr>
            <a:lvl9pPr marL="4114800" lvl="8"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8" r:id="rId6"/>
    <p:sldLayoutId id="2147483661" r:id="rId7"/>
    <p:sldLayoutId id="2147483662" r:id="rId8"/>
    <p:sldLayoutId id="2147483663" r:id="rId9"/>
    <p:sldLayoutId id="2147483666" r:id="rId10"/>
    <p:sldLayoutId id="2147483668" r:id="rId11"/>
    <p:sldLayoutId id="2147483669" r:id="rId12"/>
    <p:sldLayoutId id="2147483670" r:id="rId13"/>
    <p:sldLayoutId id="2147483671" r:id="rId14"/>
    <p:sldLayoutId id="2147483672" r:id="rId15"/>
    <p:sldLayoutId id="2147483673" r:id="rId16"/>
    <p:sldLayoutId id="214748367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etoexperimenta.es/2020/como-mover-pompas-jabon-globo/"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udcalifornios.com/item/experimentos-y-ciencia-ondas-bailarina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es.khanacademy.org/science/physics/magnetic-forces-and-magnetic-fields/magnets-magnetic/a/what-is-magnetic-forc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feriadelaciencia.org/wp-content/uploads/sites/2/2015/04/90.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4" name="Rectángulo 3"/>
          <p:cNvSpPr/>
          <p:nvPr/>
        </p:nvSpPr>
        <p:spPr>
          <a:xfrm>
            <a:off x="832206" y="341580"/>
            <a:ext cx="7808360" cy="4401205"/>
          </a:xfrm>
          <a:prstGeom prst="rect">
            <a:avLst/>
          </a:prstGeom>
        </p:spPr>
        <p:txBody>
          <a:bodyPr wrap="square">
            <a:spAutoFit/>
          </a:bodyPr>
          <a:lstStyle/>
          <a:p>
            <a:pPr algn="ctr"/>
            <a:r>
              <a:rPr lang="es-MX" b="1" dirty="0"/>
              <a:t>ESCUELA NORMAL DE EDUCACION PREESCOLAR</a:t>
            </a:r>
            <a:r>
              <a:rPr lang="es-MX" dirty="0"/>
              <a:t/>
            </a:r>
            <a:br>
              <a:rPr lang="es-MX" dirty="0"/>
            </a:br>
            <a:r>
              <a:rPr lang="es-MX" dirty="0"/>
              <a:t>Licenciatura en educación preescolar</a:t>
            </a:r>
            <a:br>
              <a:rPr lang="es-MX" dirty="0"/>
            </a:br>
            <a:r>
              <a:rPr lang="es-MX" dirty="0"/>
              <a:t>Ciclo escolar 2020-2021</a:t>
            </a:r>
            <a:br>
              <a:rPr lang="es-MX" dirty="0"/>
            </a:br>
            <a:r>
              <a:rPr lang="es-MX" dirty="0"/>
              <a:t>2do semestre sección “B”</a:t>
            </a:r>
            <a:br>
              <a:rPr lang="es-MX" dirty="0"/>
            </a:br>
            <a:r>
              <a:rPr lang="es-MX" dirty="0"/>
              <a:t>Curso: Estrategias para la exploración del mundo natural</a:t>
            </a:r>
            <a:br>
              <a:rPr lang="es-MX" dirty="0"/>
            </a:br>
            <a:r>
              <a:rPr lang="es-MX" dirty="0"/>
              <a:t>Trabajo: Productos sesiones</a:t>
            </a:r>
            <a:br>
              <a:rPr lang="es-MX" dirty="0"/>
            </a:br>
            <a:r>
              <a:rPr lang="es-MX" dirty="0"/>
              <a:t>Alumna:</a:t>
            </a:r>
            <a:br>
              <a:rPr lang="es-MX" dirty="0"/>
            </a:br>
            <a:r>
              <a:rPr lang="es-MX" dirty="0"/>
              <a:t>María Guadalupe Salazar Martínez #13</a:t>
            </a:r>
            <a:br>
              <a:rPr lang="es-MX" dirty="0"/>
            </a:br>
            <a:r>
              <a:rPr lang="es-MX" dirty="0"/>
              <a:t>Maestra: Yixie Karelia Laguna Montañez</a:t>
            </a:r>
            <a:br>
              <a:rPr lang="es-MX" dirty="0"/>
            </a:br>
            <a:r>
              <a:rPr lang="es-MX" dirty="0"/>
              <a:t>Competencias:</a:t>
            </a:r>
            <a:br>
              <a:rPr lang="es-MX" dirty="0"/>
            </a:br>
            <a:r>
              <a:rPr lang="es-MX" dirty="0"/>
              <a:t> 	Aplica el plan y programas de estudio para alcanzar los propósitos educativos y contribuir al pleno desenvolvimiento de las capacidades de sus alumnos.</a:t>
            </a:r>
            <a:br>
              <a:rPr lang="es-MX" dirty="0"/>
            </a:br>
            <a:r>
              <a:rPr lang="es-MX" dirty="0"/>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br>
              <a:rPr lang="es-MX" dirty="0"/>
            </a:br>
            <a:r>
              <a:rPr lang="es-MX" dirty="0"/>
              <a:t> 	Integra recursos de la investigación educativa para enriquecer su práctica profesional, expresando su interés por el conocimiento, la ciencia y la mejora de la educación.</a:t>
            </a:r>
            <a:br>
              <a:rPr lang="es-MX" dirty="0"/>
            </a:br>
            <a:r>
              <a:rPr lang="es-MX" dirty="0"/>
              <a:t/>
            </a:r>
            <a:br>
              <a:rPr lang="es-MX" dirty="0"/>
            </a:br>
            <a:r>
              <a:rPr lang="es-MX" dirty="0"/>
              <a:t>Saltillo Coahuila de Zaragoza </a:t>
            </a:r>
            <a:br>
              <a:rPr lang="es-MX" dirty="0"/>
            </a:br>
            <a:r>
              <a:rPr lang="es-MX" dirty="0"/>
              <a:t>junio 2021</a:t>
            </a:r>
          </a:p>
        </p:txBody>
      </p:sp>
      <p:pic>
        <p:nvPicPr>
          <p:cNvPr id="7" name="Picture 4" descr="Museo Presidentes on Twitter: &amp;quot;23 agosto 1973.Gobernador de #Coahuila  Eulalio Gutiérrez Treviño establece la Escuela Normal de Educación  Preescolar… &am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45" y="341580"/>
            <a:ext cx="1828800" cy="1581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grpSp>
        <p:nvGrpSpPr>
          <p:cNvPr id="2177" name="Google Shape;2177;p55"/>
          <p:cNvGrpSpPr/>
          <p:nvPr/>
        </p:nvGrpSpPr>
        <p:grpSpPr>
          <a:xfrm>
            <a:off x="5728818" y="390010"/>
            <a:ext cx="303582" cy="435934"/>
            <a:chOff x="4129788" y="4115182"/>
            <a:chExt cx="303582" cy="435934"/>
          </a:xfrm>
        </p:grpSpPr>
        <p:sp>
          <p:nvSpPr>
            <p:cNvPr id="2178" name="Google Shape;2178;p55"/>
            <p:cNvSpPr/>
            <p:nvPr/>
          </p:nvSpPr>
          <p:spPr>
            <a:xfrm>
              <a:off x="4230241" y="4475272"/>
              <a:ext cx="102599" cy="75844"/>
            </a:xfrm>
            <a:custGeom>
              <a:avLst/>
              <a:gdLst/>
              <a:ahLst/>
              <a:cxnLst/>
              <a:rect l="l" t="t" r="r" b="b"/>
              <a:pathLst>
                <a:path w="3969" h="2934" extrusionOk="0">
                  <a:moveTo>
                    <a:pt x="0" y="0"/>
                  </a:moveTo>
                  <a:lnTo>
                    <a:pt x="0" y="1581"/>
                  </a:lnTo>
                  <a:cubicBezTo>
                    <a:pt x="0" y="2326"/>
                    <a:pt x="607" y="2933"/>
                    <a:pt x="1353" y="2933"/>
                  </a:cubicBezTo>
                  <a:lnTo>
                    <a:pt x="1353" y="2933"/>
                  </a:lnTo>
                  <a:lnTo>
                    <a:pt x="2619" y="2933"/>
                  </a:lnTo>
                  <a:cubicBezTo>
                    <a:pt x="3365" y="2933"/>
                    <a:pt x="3969" y="2326"/>
                    <a:pt x="3969" y="1581"/>
                  </a:cubicBezTo>
                  <a:lnTo>
                    <a:pt x="3969" y="1581"/>
                  </a:lnTo>
                  <a:lnTo>
                    <a:pt x="3969"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5"/>
            <p:cNvSpPr/>
            <p:nvPr/>
          </p:nvSpPr>
          <p:spPr>
            <a:xfrm>
              <a:off x="4230241" y="4475272"/>
              <a:ext cx="51312" cy="47874"/>
            </a:xfrm>
            <a:custGeom>
              <a:avLst/>
              <a:gdLst/>
              <a:ahLst/>
              <a:cxnLst/>
              <a:rect l="l" t="t" r="r" b="b"/>
              <a:pathLst>
                <a:path w="1985" h="1852" extrusionOk="0">
                  <a:moveTo>
                    <a:pt x="0" y="0"/>
                  </a:moveTo>
                  <a:lnTo>
                    <a:pt x="0" y="1581"/>
                  </a:lnTo>
                  <a:cubicBezTo>
                    <a:pt x="0" y="1673"/>
                    <a:pt x="10" y="1766"/>
                    <a:pt x="28" y="1852"/>
                  </a:cubicBezTo>
                  <a:lnTo>
                    <a:pt x="1381" y="1852"/>
                  </a:lnTo>
                  <a:cubicBezTo>
                    <a:pt x="1713" y="1852"/>
                    <a:pt x="1985" y="1581"/>
                    <a:pt x="1985" y="1245"/>
                  </a:cubicBezTo>
                  <a:cubicBezTo>
                    <a:pt x="1985" y="1005"/>
                    <a:pt x="1840" y="786"/>
                    <a:pt x="1618" y="690"/>
                  </a:cubicBezTo>
                  <a:lnTo>
                    <a:pt x="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5"/>
            <p:cNvSpPr/>
            <p:nvPr/>
          </p:nvSpPr>
          <p:spPr>
            <a:xfrm>
              <a:off x="4177507" y="4432258"/>
              <a:ext cx="208144" cy="64935"/>
            </a:xfrm>
            <a:custGeom>
              <a:avLst/>
              <a:gdLst/>
              <a:ahLst/>
              <a:cxnLst/>
              <a:rect l="l" t="t" r="r" b="b"/>
              <a:pathLst>
                <a:path w="8052" h="2512" extrusionOk="0">
                  <a:moveTo>
                    <a:pt x="897" y="712"/>
                  </a:moveTo>
                  <a:cubicBezTo>
                    <a:pt x="401" y="712"/>
                    <a:pt x="1" y="1116"/>
                    <a:pt x="1" y="1612"/>
                  </a:cubicBezTo>
                  <a:lnTo>
                    <a:pt x="1" y="1612"/>
                  </a:lnTo>
                  <a:cubicBezTo>
                    <a:pt x="1" y="2108"/>
                    <a:pt x="401" y="2512"/>
                    <a:pt x="897" y="2512"/>
                  </a:cubicBezTo>
                  <a:lnTo>
                    <a:pt x="897" y="2512"/>
                  </a:lnTo>
                  <a:lnTo>
                    <a:pt x="7152" y="2512"/>
                  </a:lnTo>
                  <a:cubicBezTo>
                    <a:pt x="7648" y="2512"/>
                    <a:pt x="8052" y="2108"/>
                    <a:pt x="8052" y="1612"/>
                  </a:cubicBezTo>
                  <a:lnTo>
                    <a:pt x="8052" y="1612"/>
                  </a:lnTo>
                  <a:cubicBezTo>
                    <a:pt x="8052" y="1116"/>
                    <a:pt x="7648" y="712"/>
                    <a:pt x="7152" y="712"/>
                  </a:cubicBezTo>
                  <a:lnTo>
                    <a:pt x="7152" y="712"/>
                  </a:lnTo>
                  <a:lnTo>
                    <a:pt x="4025"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5"/>
            <p:cNvSpPr/>
            <p:nvPr/>
          </p:nvSpPr>
          <p:spPr>
            <a:xfrm>
              <a:off x="4177197" y="4450663"/>
              <a:ext cx="86287" cy="25979"/>
            </a:xfrm>
            <a:custGeom>
              <a:avLst/>
              <a:gdLst/>
              <a:ahLst/>
              <a:cxnLst/>
              <a:rect l="l" t="t" r="r" b="b"/>
              <a:pathLst>
                <a:path w="3338" h="1005" extrusionOk="0">
                  <a:moveTo>
                    <a:pt x="909" y="0"/>
                  </a:moveTo>
                  <a:cubicBezTo>
                    <a:pt x="407" y="0"/>
                    <a:pt x="0" y="413"/>
                    <a:pt x="13" y="921"/>
                  </a:cubicBezTo>
                  <a:cubicBezTo>
                    <a:pt x="191" y="977"/>
                    <a:pt x="379" y="1005"/>
                    <a:pt x="576" y="1005"/>
                  </a:cubicBezTo>
                  <a:lnTo>
                    <a:pt x="2835" y="1005"/>
                  </a:lnTo>
                  <a:cubicBezTo>
                    <a:pt x="3112" y="1005"/>
                    <a:pt x="3337" y="780"/>
                    <a:pt x="3337" y="502"/>
                  </a:cubicBezTo>
                  <a:cubicBezTo>
                    <a:pt x="3337" y="225"/>
                    <a:pt x="3112" y="0"/>
                    <a:pt x="2835" y="0"/>
                  </a:cubicBez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5"/>
            <p:cNvSpPr/>
            <p:nvPr/>
          </p:nvSpPr>
          <p:spPr>
            <a:xfrm>
              <a:off x="4129788" y="4115182"/>
              <a:ext cx="303582" cy="306503"/>
            </a:xfrm>
            <a:custGeom>
              <a:avLst/>
              <a:gdLst/>
              <a:ahLst/>
              <a:cxnLst/>
              <a:rect l="l" t="t" r="r" b="b"/>
              <a:pathLst>
                <a:path w="11744" h="11857" extrusionOk="0">
                  <a:moveTo>
                    <a:pt x="5871" y="0"/>
                  </a:moveTo>
                  <a:cubicBezTo>
                    <a:pt x="2629" y="0"/>
                    <a:pt x="1" y="2724"/>
                    <a:pt x="1" y="6083"/>
                  </a:cubicBezTo>
                  <a:cubicBezTo>
                    <a:pt x="1" y="9444"/>
                    <a:pt x="2047" y="9752"/>
                    <a:pt x="2047" y="11857"/>
                  </a:cubicBezTo>
                  <a:lnTo>
                    <a:pt x="9694" y="11857"/>
                  </a:lnTo>
                  <a:cubicBezTo>
                    <a:pt x="9694" y="9752"/>
                    <a:pt x="11743" y="9444"/>
                    <a:pt x="11743" y="6083"/>
                  </a:cubicBezTo>
                  <a:cubicBezTo>
                    <a:pt x="11743" y="2724"/>
                    <a:pt x="9115" y="0"/>
                    <a:pt x="5871" y="0"/>
                  </a:cubicBez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5"/>
            <p:cNvSpPr/>
            <p:nvPr/>
          </p:nvSpPr>
          <p:spPr>
            <a:xfrm>
              <a:off x="4369211" y="4180944"/>
              <a:ext cx="31485" cy="35776"/>
            </a:xfrm>
            <a:custGeom>
              <a:avLst/>
              <a:gdLst/>
              <a:ahLst/>
              <a:cxnLst/>
              <a:rect l="l" t="t" r="r" b="b"/>
              <a:pathLst>
                <a:path w="1218" h="1384" extrusionOk="0">
                  <a:moveTo>
                    <a:pt x="381" y="0"/>
                  </a:moveTo>
                  <a:cubicBezTo>
                    <a:pt x="311" y="0"/>
                    <a:pt x="240" y="23"/>
                    <a:pt x="180" y="69"/>
                  </a:cubicBezTo>
                  <a:cubicBezTo>
                    <a:pt x="32" y="180"/>
                    <a:pt x="1" y="390"/>
                    <a:pt x="112" y="538"/>
                  </a:cubicBezTo>
                  <a:cubicBezTo>
                    <a:pt x="272" y="747"/>
                    <a:pt x="414" y="972"/>
                    <a:pt x="540" y="1206"/>
                  </a:cubicBezTo>
                  <a:cubicBezTo>
                    <a:pt x="600" y="1319"/>
                    <a:pt x="716" y="1384"/>
                    <a:pt x="836" y="1384"/>
                  </a:cubicBezTo>
                  <a:cubicBezTo>
                    <a:pt x="889" y="1384"/>
                    <a:pt x="943" y="1371"/>
                    <a:pt x="993" y="1345"/>
                  </a:cubicBezTo>
                  <a:cubicBezTo>
                    <a:pt x="1156" y="1259"/>
                    <a:pt x="1218" y="1055"/>
                    <a:pt x="1132" y="892"/>
                  </a:cubicBezTo>
                  <a:cubicBezTo>
                    <a:pt x="990" y="627"/>
                    <a:pt x="827" y="371"/>
                    <a:pt x="648" y="134"/>
                  </a:cubicBezTo>
                  <a:cubicBezTo>
                    <a:pt x="582" y="47"/>
                    <a:pt x="483"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5"/>
            <p:cNvSpPr/>
            <p:nvPr/>
          </p:nvSpPr>
          <p:spPr>
            <a:xfrm>
              <a:off x="4340698" y="4154060"/>
              <a:ext cx="26470" cy="22438"/>
            </a:xfrm>
            <a:custGeom>
              <a:avLst/>
              <a:gdLst/>
              <a:ahLst/>
              <a:cxnLst/>
              <a:rect l="l" t="t" r="r" b="b"/>
              <a:pathLst>
                <a:path w="1024" h="868" extrusionOk="0">
                  <a:moveTo>
                    <a:pt x="383" y="0"/>
                  </a:moveTo>
                  <a:cubicBezTo>
                    <a:pt x="276" y="0"/>
                    <a:pt x="171" y="51"/>
                    <a:pt x="106" y="145"/>
                  </a:cubicBezTo>
                  <a:cubicBezTo>
                    <a:pt x="1" y="299"/>
                    <a:pt x="38" y="508"/>
                    <a:pt x="192" y="613"/>
                  </a:cubicBezTo>
                  <a:cubicBezTo>
                    <a:pt x="275" y="669"/>
                    <a:pt x="358" y="733"/>
                    <a:pt x="438" y="795"/>
                  </a:cubicBezTo>
                  <a:cubicBezTo>
                    <a:pt x="501" y="844"/>
                    <a:pt x="574" y="868"/>
                    <a:pt x="646" y="868"/>
                  </a:cubicBezTo>
                  <a:cubicBezTo>
                    <a:pt x="746" y="868"/>
                    <a:pt x="844" y="823"/>
                    <a:pt x="910" y="740"/>
                  </a:cubicBezTo>
                  <a:cubicBezTo>
                    <a:pt x="1024" y="595"/>
                    <a:pt x="999" y="385"/>
                    <a:pt x="854" y="271"/>
                  </a:cubicBezTo>
                  <a:cubicBezTo>
                    <a:pt x="762" y="197"/>
                    <a:pt x="666" y="126"/>
                    <a:pt x="571" y="59"/>
                  </a:cubicBezTo>
                  <a:cubicBezTo>
                    <a:pt x="514" y="19"/>
                    <a:pt x="448"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5"/>
            <p:cNvSpPr/>
            <p:nvPr/>
          </p:nvSpPr>
          <p:spPr>
            <a:xfrm>
              <a:off x="4255574" y="4313891"/>
              <a:ext cx="51933" cy="99109"/>
            </a:xfrm>
            <a:custGeom>
              <a:avLst/>
              <a:gdLst/>
              <a:ahLst/>
              <a:cxnLst/>
              <a:rect l="l" t="t" r="r" b="b"/>
              <a:pathLst>
                <a:path w="2009" h="3834" extrusionOk="0">
                  <a:moveTo>
                    <a:pt x="0" y="515"/>
                  </a:moveTo>
                  <a:cubicBezTo>
                    <a:pt x="425" y="901"/>
                    <a:pt x="666" y="1446"/>
                    <a:pt x="666" y="2019"/>
                  </a:cubicBezTo>
                  <a:lnTo>
                    <a:pt x="666" y="2019"/>
                  </a:lnTo>
                  <a:lnTo>
                    <a:pt x="666" y="3834"/>
                  </a:lnTo>
                  <a:lnTo>
                    <a:pt x="1343" y="3834"/>
                  </a:lnTo>
                  <a:lnTo>
                    <a:pt x="1343" y="2019"/>
                  </a:lnTo>
                  <a:cubicBezTo>
                    <a:pt x="1343" y="1446"/>
                    <a:pt x="1587" y="901"/>
                    <a:pt x="2009" y="515"/>
                  </a:cubicBezTo>
                  <a:lnTo>
                    <a:pt x="2009" y="515"/>
                  </a:lnTo>
                  <a:lnTo>
                    <a:pt x="1005" y="1"/>
                  </a:lnTo>
                  <a:close/>
                </a:path>
              </a:pathLst>
            </a:custGeom>
            <a:solidFill>
              <a:srgbClr val="B29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5"/>
            <p:cNvSpPr/>
            <p:nvPr/>
          </p:nvSpPr>
          <p:spPr>
            <a:xfrm>
              <a:off x="4255574" y="4313891"/>
              <a:ext cx="51933" cy="39370"/>
            </a:xfrm>
            <a:custGeom>
              <a:avLst/>
              <a:gdLst/>
              <a:ahLst/>
              <a:cxnLst/>
              <a:rect l="l" t="t" r="r" b="b"/>
              <a:pathLst>
                <a:path w="2009" h="1523" extrusionOk="0">
                  <a:moveTo>
                    <a:pt x="1005" y="1"/>
                  </a:moveTo>
                  <a:lnTo>
                    <a:pt x="0" y="515"/>
                  </a:lnTo>
                  <a:cubicBezTo>
                    <a:pt x="299" y="787"/>
                    <a:pt x="508" y="1138"/>
                    <a:pt x="604" y="1523"/>
                  </a:cubicBezTo>
                  <a:lnTo>
                    <a:pt x="1405" y="1523"/>
                  </a:lnTo>
                  <a:cubicBezTo>
                    <a:pt x="1504" y="1138"/>
                    <a:pt x="1710" y="787"/>
                    <a:pt x="2009" y="515"/>
                  </a:cubicBezTo>
                  <a:lnTo>
                    <a:pt x="1005" y="1"/>
                  </a:lnTo>
                  <a:close/>
                </a:path>
              </a:pathLst>
            </a:custGeom>
            <a:solidFill>
              <a:srgbClr val="B29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5"/>
            <p:cNvSpPr/>
            <p:nvPr/>
          </p:nvSpPr>
          <p:spPr>
            <a:xfrm>
              <a:off x="4163341" y="4177635"/>
              <a:ext cx="236398" cy="149594"/>
            </a:xfrm>
            <a:custGeom>
              <a:avLst/>
              <a:gdLst/>
              <a:ahLst/>
              <a:cxnLst/>
              <a:rect l="l" t="t" r="r" b="b"/>
              <a:pathLst>
                <a:path w="9145" h="5787" extrusionOk="0">
                  <a:moveTo>
                    <a:pt x="4573" y="330"/>
                  </a:moveTo>
                  <a:cubicBezTo>
                    <a:pt x="4301" y="123"/>
                    <a:pt x="3966" y="0"/>
                    <a:pt x="3599" y="0"/>
                  </a:cubicBezTo>
                  <a:lnTo>
                    <a:pt x="3599" y="0"/>
                  </a:lnTo>
                  <a:cubicBezTo>
                    <a:pt x="2875" y="0"/>
                    <a:pt x="2262" y="481"/>
                    <a:pt x="2058" y="1137"/>
                  </a:cubicBezTo>
                  <a:lnTo>
                    <a:pt x="2058" y="1137"/>
                  </a:lnTo>
                  <a:cubicBezTo>
                    <a:pt x="1236" y="1208"/>
                    <a:pt x="589" y="1898"/>
                    <a:pt x="589" y="2742"/>
                  </a:cubicBezTo>
                  <a:lnTo>
                    <a:pt x="589" y="2742"/>
                  </a:lnTo>
                  <a:cubicBezTo>
                    <a:pt x="589" y="2943"/>
                    <a:pt x="626" y="3134"/>
                    <a:pt x="693" y="3312"/>
                  </a:cubicBezTo>
                  <a:lnTo>
                    <a:pt x="693" y="3312"/>
                  </a:lnTo>
                  <a:cubicBezTo>
                    <a:pt x="281" y="3534"/>
                    <a:pt x="0" y="3972"/>
                    <a:pt x="0" y="4471"/>
                  </a:cubicBezTo>
                  <a:lnTo>
                    <a:pt x="0" y="4471"/>
                  </a:lnTo>
                  <a:cubicBezTo>
                    <a:pt x="0" y="5195"/>
                    <a:pt x="592" y="5786"/>
                    <a:pt x="1319" y="5786"/>
                  </a:cubicBezTo>
                  <a:lnTo>
                    <a:pt x="1319" y="5786"/>
                  </a:lnTo>
                  <a:lnTo>
                    <a:pt x="7829" y="5786"/>
                  </a:lnTo>
                  <a:cubicBezTo>
                    <a:pt x="8556" y="5786"/>
                    <a:pt x="9145" y="5195"/>
                    <a:pt x="9145" y="4471"/>
                  </a:cubicBezTo>
                  <a:lnTo>
                    <a:pt x="9145" y="4471"/>
                  </a:lnTo>
                  <a:cubicBezTo>
                    <a:pt x="9145" y="3972"/>
                    <a:pt x="8865" y="3534"/>
                    <a:pt x="8455" y="3312"/>
                  </a:cubicBezTo>
                  <a:lnTo>
                    <a:pt x="8455" y="3312"/>
                  </a:lnTo>
                  <a:cubicBezTo>
                    <a:pt x="8523" y="3134"/>
                    <a:pt x="8560" y="2943"/>
                    <a:pt x="8560" y="2742"/>
                  </a:cubicBezTo>
                  <a:lnTo>
                    <a:pt x="8560" y="2742"/>
                  </a:lnTo>
                  <a:cubicBezTo>
                    <a:pt x="8560" y="1898"/>
                    <a:pt x="7912" y="1208"/>
                    <a:pt x="7087" y="1137"/>
                  </a:cubicBezTo>
                  <a:lnTo>
                    <a:pt x="7087" y="1137"/>
                  </a:lnTo>
                  <a:cubicBezTo>
                    <a:pt x="6886" y="481"/>
                    <a:pt x="6273" y="0"/>
                    <a:pt x="5549" y="0"/>
                  </a:cubicBezTo>
                  <a:lnTo>
                    <a:pt x="5549" y="0"/>
                  </a:lnTo>
                  <a:cubicBezTo>
                    <a:pt x="5183" y="0"/>
                    <a:pt x="4844" y="123"/>
                    <a:pt x="4573" y="330"/>
                  </a:cubicBezTo>
                  <a:close/>
                </a:path>
              </a:pathLst>
            </a:custGeom>
            <a:solidFill>
              <a:srgbClr val="FE9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5"/>
            <p:cNvSpPr/>
            <p:nvPr/>
          </p:nvSpPr>
          <p:spPr>
            <a:xfrm>
              <a:off x="4338320" y="4238693"/>
              <a:ext cx="45651" cy="28357"/>
            </a:xfrm>
            <a:custGeom>
              <a:avLst/>
              <a:gdLst/>
              <a:ahLst/>
              <a:cxnLst/>
              <a:rect l="l" t="t" r="r" b="b"/>
              <a:pathLst>
                <a:path w="1766" h="1097" extrusionOk="0">
                  <a:moveTo>
                    <a:pt x="393" y="1"/>
                  </a:moveTo>
                  <a:cubicBezTo>
                    <a:pt x="378" y="1"/>
                    <a:pt x="363" y="3"/>
                    <a:pt x="349" y="7"/>
                  </a:cubicBezTo>
                  <a:cubicBezTo>
                    <a:pt x="268" y="29"/>
                    <a:pt x="225" y="112"/>
                    <a:pt x="250" y="189"/>
                  </a:cubicBezTo>
                  <a:cubicBezTo>
                    <a:pt x="302" y="359"/>
                    <a:pt x="416" y="488"/>
                    <a:pt x="546" y="584"/>
                  </a:cubicBezTo>
                  <a:cubicBezTo>
                    <a:pt x="373" y="639"/>
                    <a:pt x="216" y="725"/>
                    <a:pt x="77" y="833"/>
                  </a:cubicBezTo>
                  <a:cubicBezTo>
                    <a:pt x="7" y="889"/>
                    <a:pt x="0" y="990"/>
                    <a:pt x="62" y="1055"/>
                  </a:cubicBezTo>
                  <a:cubicBezTo>
                    <a:pt x="91" y="1082"/>
                    <a:pt x="129" y="1096"/>
                    <a:pt x="167" y="1096"/>
                  </a:cubicBezTo>
                  <a:cubicBezTo>
                    <a:pt x="198" y="1096"/>
                    <a:pt x="230" y="1087"/>
                    <a:pt x="256" y="1067"/>
                  </a:cubicBezTo>
                  <a:cubicBezTo>
                    <a:pt x="478" y="895"/>
                    <a:pt x="758" y="793"/>
                    <a:pt x="1060" y="793"/>
                  </a:cubicBezTo>
                  <a:cubicBezTo>
                    <a:pt x="1285" y="793"/>
                    <a:pt x="1501" y="849"/>
                    <a:pt x="1686" y="950"/>
                  </a:cubicBezTo>
                  <a:cubicBezTo>
                    <a:pt x="1720" y="858"/>
                    <a:pt x="1747" y="759"/>
                    <a:pt x="1766" y="661"/>
                  </a:cubicBezTo>
                  <a:cubicBezTo>
                    <a:pt x="1553" y="556"/>
                    <a:pt x="1313" y="497"/>
                    <a:pt x="1060" y="497"/>
                  </a:cubicBezTo>
                  <a:lnTo>
                    <a:pt x="1017" y="497"/>
                  </a:lnTo>
                  <a:cubicBezTo>
                    <a:pt x="977" y="485"/>
                    <a:pt x="931" y="467"/>
                    <a:pt x="885" y="445"/>
                  </a:cubicBezTo>
                  <a:cubicBezTo>
                    <a:pt x="752" y="380"/>
                    <a:pt x="583" y="272"/>
                    <a:pt x="530" y="103"/>
                  </a:cubicBezTo>
                  <a:cubicBezTo>
                    <a:pt x="510" y="41"/>
                    <a:pt x="454" y="1"/>
                    <a:pt x="393" y="1"/>
                  </a:cubicBezTo>
                  <a:close/>
                </a:path>
              </a:pathLst>
            </a:custGeom>
            <a:solidFill>
              <a:srgbClr val="FD7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5"/>
            <p:cNvSpPr/>
            <p:nvPr/>
          </p:nvSpPr>
          <p:spPr>
            <a:xfrm>
              <a:off x="4281527" y="4181926"/>
              <a:ext cx="39602" cy="45574"/>
            </a:xfrm>
            <a:custGeom>
              <a:avLst/>
              <a:gdLst/>
              <a:ahLst/>
              <a:cxnLst/>
              <a:rect l="l" t="t" r="r" b="b"/>
              <a:pathLst>
                <a:path w="1532" h="1763" extrusionOk="0">
                  <a:moveTo>
                    <a:pt x="266" y="0"/>
                  </a:moveTo>
                  <a:cubicBezTo>
                    <a:pt x="173" y="47"/>
                    <a:pt x="84" y="102"/>
                    <a:pt x="1" y="164"/>
                  </a:cubicBezTo>
                  <a:cubicBezTo>
                    <a:pt x="318" y="404"/>
                    <a:pt x="543" y="758"/>
                    <a:pt x="614" y="1165"/>
                  </a:cubicBezTo>
                  <a:cubicBezTo>
                    <a:pt x="629" y="1248"/>
                    <a:pt x="592" y="1335"/>
                    <a:pt x="524" y="1384"/>
                  </a:cubicBezTo>
                  <a:cubicBezTo>
                    <a:pt x="457" y="1430"/>
                    <a:pt x="352" y="1467"/>
                    <a:pt x="182" y="1467"/>
                  </a:cubicBezTo>
                  <a:cubicBezTo>
                    <a:pt x="102" y="1467"/>
                    <a:pt x="31" y="1529"/>
                    <a:pt x="28" y="1609"/>
                  </a:cubicBezTo>
                  <a:cubicBezTo>
                    <a:pt x="25" y="1692"/>
                    <a:pt x="93" y="1763"/>
                    <a:pt x="176" y="1763"/>
                  </a:cubicBezTo>
                  <a:cubicBezTo>
                    <a:pt x="500" y="1763"/>
                    <a:pt x="678" y="1652"/>
                    <a:pt x="777" y="1550"/>
                  </a:cubicBezTo>
                  <a:cubicBezTo>
                    <a:pt x="876" y="1652"/>
                    <a:pt x="1057" y="1763"/>
                    <a:pt x="1381" y="1763"/>
                  </a:cubicBezTo>
                  <a:cubicBezTo>
                    <a:pt x="1464" y="1763"/>
                    <a:pt x="1532" y="1692"/>
                    <a:pt x="1529" y="1609"/>
                  </a:cubicBezTo>
                  <a:cubicBezTo>
                    <a:pt x="1526" y="1529"/>
                    <a:pt x="1455" y="1467"/>
                    <a:pt x="1375" y="1467"/>
                  </a:cubicBezTo>
                  <a:cubicBezTo>
                    <a:pt x="1227" y="1467"/>
                    <a:pt x="1128" y="1436"/>
                    <a:pt x="1060" y="1396"/>
                  </a:cubicBezTo>
                  <a:cubicBezTo>
                    <a:pt x="980" y="1350"/>
                    <a:pt x="925" y="1267"/>
                    <a:pt x="913" y="1174"/>
                  </a:cubicBezTo>
                  <a:cubicBezTo>
                    <a:pt x="845" y="709"/>
                    <a:pt x="608" y="293"/>
                    <a:pt x="266" y="0"/>
                  </a:cubicBezTo>
                  <a:close/>
                </a:path>
              </a:pathLst>
            </a:custGeom>
            <a:solidFill>
              <a:srgbClr val="FD7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5"/>
            <p:cNvSpPr/>
            <p:nvPr/>
          </p:nvSpPr>
          <p:spPr>
            <a:xfrm>
              <a:off x="4179187" y="4240606"/>
              <a:ext cx="51390" cy="26445"/>
            </a:xfrm>
            <a:custGeom>
              <a:avLst/>
              <a:gdLst/>
              <a:ahLst/>
              <a:cxnLst/>
              <a:rect l="l" t="t" r="r" b="b"/>
              <a:pathLst>
                <a:path w="1988" h="1023" extrusionOk="0">
                  <a:moveTo>
                    <a:pt x="1836" y="1"/>
                  </a:moveTo>
                  <a:cubicBezTo>
                    <a:pt x="1832" y="1"/>
                    <a:pt x="1828" y="1"/>
                    <a:pt x="1824" y="1"/>
                  </a:cubicBezTo>
                  <a:cubicBezTo>
                    <a:pt x="1347" y="38"/>
                    <a:pt x="1060" y="239"/>
                    <a:pt x="894" y="436"/>
                  </a:cubicBezTo>
                  <a:cubicBezTo>
                    <a:pt x="832" y="426"/>
                    <a:pt x="767" y="423"/>
                    <a:pt x="706" y="423"/>
                  </a:cubicBezTo>
                  <a:cubicBezTo>
                    <a:pt x="453" y="423"/>
                    <a:pt x="213" y="482"/>
                    <a:pt x="0" y="587"/>
                  </a:cubicBezTo>
                  <a:cubicBezTo>
                    <a:pt x="19" y="685"/>
                    <a:pt x="43" y="784"/>
                    <a:pt x="80" y="876"/>
                  </a:cubicBezTo>
                  <a:cubicBezTo>
                    <a:pt x="265" y="775"/>
                    <a:pt x="478" y="719"/>
                    <a:pt x="706" y="719"/>
                  </a:cubicBezTo>
                  <a:cubicBezTo>
                    <a:pt x="1008" y="719"/>
                    <a:pt x="1285" y="821"/>
                    <a:pt x="1507" y="993"/>
                  </a:cubicBezTo>
                  <a:cubicBezTo>
                    <a:pt x="1533" y="1013"/>
                    <a:pt x="1565" y="1022"/>
                    <a:pt x="1596" y="1022"/>
                  </a:cubicBezTo>
                  <a:cubicBezTo>
                    <a:pt x="1634" y="1022"/>
                    <a:pt x="1672" y="1008"/>
                    <a:pt x="1701" y="981"/>
                  </a:cubicBezTo>
                  <a:cubicBezTo>
                    <a:pt x="1763" y="916"/>
                    <a:pt x="1760" y="815"/>
                    <a:pt x="1689" y="759"/>
                  </a:cubicBezTo>
                  <a:cubicBezTo>
                    <a:pt x="1553" y="654"/>
                    <a:pt x="1399" y="571"/>
                    <a:pt x="1236" y="513"/>
                  </a:cubicBezTo>
                  <a:cubicBezTo>
                    <a:pt x="1371" y="405"/>
                    <a:pt x="1569" y="316"/>
                    <a:pt x="1846" y="294"/>
                  </a:cubicBezTo>
                  <a:cubicBezTo>
                    <a:pt x="1929" y="288"/>
                    <a:pt x="1988" y="217"/>
                    <a:pt x="1981" y="137"/>
                  </a:cubicBezTo>
                  <a:cubicBezTo>
                    <a:pt x="1976" y="58"/>
                    <a:pt x="1911" y="1"/>
                    <a:pt x="1836" y="1"/>
                  </a:cubicBezTo>
                  <a:close/>
                </a:path>
              </a:pathLst>
            </a:custGeom>
            <a:solidFill>
              <a:srgbClr val="FD7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5"/>
            <p:cNvSpPr/>
            <p:nvPr/>
          </p:nvSpPr>
          <p:spPr>
            <a:xfrm>
              <a:off x="4197412" y="4292332"/>
              <a:ext cx="41618" cy="34897"/>
            </a:xfrm>
            <a:custGeom>
              <a:avLst/>
              <a:gdLst/>
              <a:ahLst/>
              <a:cxnLst/>
              <a:rect l="l" t="t" r="r" b="b"/>
              <a:pathLst>
                <a:path w="1610" h="1350" extrusionOk="0">
                  <a:moveTo>
                    <a:pt x="366" y="0"/>
                  </a:moveTo>
                  <a:cubicBezTo>
                    <a:pt x="352" y="0"/>
                    <a:pt x="338" y="2"/>
                    <a:pt x="324" y="6"/>
                  </a:cubicBezTo>
                  <a:cubicBezTo>
                    <a:pt x="247" y="31"/>
                    <a:pt x="204" y="114"/>
                    <a:pt x="229" y="191"/>
                  </a:cubicBezTo>
                  <a:cubicBezTo>
                    <a:pt x="380" y="669"/>
                    <a:pt x="669" y="893"/>
                    <a:pt x="894" y="998"/>
                  </a:cubicBezTo>
                  <a:cubicBezTo>
                    <a:pt x="660" y="1217"/>
                    <a:pt x="346" y="1349"/>
                    <a:pt x="1" y="1349"/>
                  </a:cubicBezTo>
                  <a:lnTo>
                    <a:pt x="925" y="1349"/>
                  </a:lnTo>
                  <a:cubicBezTo>
                    <a:pt x="1292" y="1091"/>
                    <a:pt x="1548" y="681"/>
                    <a:pt x="1600" y="213"/>
                  </a:cubicBezTo>
                  <a:cubicBezTo>
                    <a:pt x="1609" y="132"/>
                    <a:pt x="1551" y="58"/>
                    <a:pt x="1471" y="49"/>
                  </a:cubicBezTo>
                  <a:cubicBezTo>
                    <a:pt x="1465" y="49"/>
                    <a:pt x="1459" y="48"/>
                    <a:pt x="1453" y="48"/>
                  </a:cubicBezTo>
                  <a:cubicBezTo>
                    <a:pt x="1378" y="48"/>
                    <a:pt x="1316" y="104"/>
                    <a:pt x="1307" y="182"/>
                  </a:cubicBezTo>
                  <a:cubicBezTo>
                    <a:pt x="1283" y="394"/>
                    <a:pt x="1209" y="595"/>
                    <a:pt x="1095" y="764"/>
                  </a:cubicBezTo>
                  <a:cubicBezTo>
                    <a:pt x="894" y="690"/>
                    <a:pt x="639" y="518"/>
                    <a:pt x="509" y="105"/>
                  </a:cubicBezTo>
                  <a:cubicBezTo>
                    <a:pt x="489" y="39"/>
                    <a:pt x="430" y="0"/>
                    <a:pt x="366" y="0"/>
                  </a:cubicBezTo>
                  <a:close/>
                </a:path>
              </a:pathLst>
            </a:custGeom>
            <a:solidFill>
              <a:srgbClr val="FD7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5"/>
            <p:cNvSpPr/>
            <p:nvPr/>
          </p:nvSpPr>
          <p:spPr>
            <a:xfrm>
              <a:off x="4324128" y="4292332"/>
              <a:ext cx="41618" cy="34897"/>
            </a:xfrm>
            <a:custGeom>
              <a:avLst/>
              <a:gdLst/>
              <a:ahLst/>
              <a:cxnLst/>
              <a:rect l="l" t="t" r="r" b="b"/>
              <a:pathLst>
                <a:path w="1610" h="1350" extrusionOk="0">
                  <a:moveTo>
                    <a:pt x="1241" y="0"/>
                  </a:moveTo>
                  <a:cubicBezTo>
                    <a:pt x="1178" y="0"/>
                    <a:pt x="1118" y="39"/>
                    <a:pt x="1098" y="105"/>
                  </a:cubicBezTo>
                  <a:cubicBezTo>
                    <a:pt x="968" y="518"/>
                    <a:pt x="713" y="690"/>
                    <a:pt x="515" y="764"/>
                  </a:cubicBezTo>
                  <a:cubicBezTo>
                    <a:pt x="401" y="595"/>
                    <a:pt x="324" y="394"/>
                    <a:pt x="300" y="182"/>
                  </a:cubicBezTo>
                  <a:cubicBezTo>
                    <a:pt x="291" y="104"/>
                    <a:pt x="229" y="48"/>
                    <a:pt x="156" y="48"/>
                  </a:cubicBezTo>
                  <a:cubicBezTo>
                    <a:pt x="151" y="48"/>
                    <a:pt x="145" y="49"/>
                    <a:pt x="140" y="49"/>
                  </a:cubicBezTo>
                  <a:cubicBezTo>
                    <a:pt x="59" y="58"/>
                    <a:pt x="1" y="132"/>
                    <a:pt x="7" y="213"/>
                  </a:cubicBezTo>
                  <a:cubicBezTo>
                    <a:pt x="59" y="681"/>
                    <a:pt x="315" y="1091"/>
                    <a:pt x="682" y="1349"/>
                  </a:cubicBezTo>
                  <a:lnTo>
                    <a:pt x="1609" y="1349"/>
                  </a:lnTo>
                  <a:cubicBezTo>
                    <a:pt x="1264" y="1349"/>
                    <a:pt x="950" y="1217"/>
                    <a:pt x="716" y="998"/>
                  </a:cubicBezTo>
                  <a:cubicBezTo>
                    <a:pt x="938" y="893"/>
                    <a:pt x="1230" y="669"/>
                    <a:pt x="1378" y="191"/>
                  </a:cubicBezTo>
                  <a:cubicBezTo>
                    <a:pt x="1403" y="114"/>
                    <a:pt x="1363" y="31"/>
                    <a:pt x="1283" y="6"/>
                  </a:cubicBezTo>
                  <a:cubicBezTo>
                    <a:pt x="1269" y="2"/>
                    <a:pt x="1255" y="0"/>
                    <a:pt x="1241" y="0"/>
                  </a:cubicBezTo>
                  <a:close/>
                </a:path>
              </a:pathLst>
            </a:custGeom>
            <a:solidFill>
              <a:srgbClr val="FD7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5"/>
            <p:cNvSpPr/>
            <p:nvPr/>
          </p:nvSpPr>
          <p:spPr>
            <a:xfrm>
              <a:off x="4168821" y="4404133"/>
              <a:ext cx="225515" cy="46556"/>
            </a:xfrm>
            <a:custGeom>
              <a:avLst/>
              <a:gdLst/>
              <a:ahLst/>
              <a:cxnLst/>
              <a:rect l="l" t="t" r="r" b="b"/>
              <a:pathLst>
                <a:path w="8724" h="1801" extrusionOk="0">
                  <a:moveTo>
                    <a:pt x="900" y="1"/>
                  </a:moveTo>
                  <a:cubicBezTo>
                    <a:pt x="401" y="1"/>
                    <a:pt x="1" y="404"/>
                    <a:pt x="1" y="900"/>
                  </a:cubicBezTo>
                  <a:lnTo>
                    <a:pt x="1" y="900"/>
                  </a:lnTo>
                  <a:cubicBezTo>
                    <a:pt x="1" y="1397"/>
                    <a:pt x="401" y="1800"/>
                    <a:pt x="900" y="1800"/>
                  </a:cubicBezTo>
                  <a:lnTo>
                    <a:pt x="900" y="1800"/>
                  </a:lnTo>
                  <a:lnTo>
                    <a:pt x="7824" y="1800"/>
                  </a:lnTo>
                  <a:cubicBezTo>
                    <a:pt x="8320" y="1800"/>
                    <a:pt x="8723" y="1397"/>
                    <a:pt x="8723" y="900"/>
                  </a:cubicBezTo>
                  <a:lnTo>
                    <a:pt x="8723" y="900"/>
                  </a:lnTo>
                  <a:cubicBezTo>
                    <a:pt x="8723" y="404"/>
                    <a:pt x="8320" y="1"/>
                    <a:pt x="7824" y="1"/>
                  </a:cubicBezTo>
                  <a:lnTo>
                    <a:pt x="7824"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0" name="Tabla 19"/>
          <p:cNvGraphicFramePr>
            <a:graphicFrameLocks noGrp="1"/>
          </p:cNvGraphicFramePr>
          <p:nvPr>
            <p:extLst>
              <p:ext uri="{D42A27DB-BD31-4B8C-83A1-F6EECF244321}">
                <p14:modId xmlns:p14="http://schemas.microsoft.com/office/powerpoint/2010/main" val="2697513344"/>
              </p:ext>
            </p:extLst>
          </p:nvPr>
        </p:nvGraphicFramePr>
        <p:xfrm>
          <a:off x="1603571" y="390010"/>
          <a:ext cx="6096000" cy="4735855"/>
        </p:xfrm>
        <a:graphic>
          <a:graphicData uri="http://schemas.openxmlformats.org/drawingml/2006/table">
            <a:tbl>
              <a:tblPr firstRow="1" bandRow="1">
                <a:tableStyleId>{E057F263-3B32-4A9F-91BD-608F7CBD16D9}</a:tableStyleId>
              </a:tblPr>
              <a:tblGrid>
                <a:gridCol w="2032000"/>
                <a:gridCol w="2032000"/>
                <a:gridCol w="2032000"/>
              </a:tblGrid>
              <a:tr h="377215">
                <a:tc>
                  <a:txBody>
                    <a:bodyPr/>
                    <a:lstStyle/>
                    <a:p>
                      <a:pPr algn="ctr"/>
                      <a:r>
                        <a:rPr lang="es-ES" dirty="0" smtClean="0"/>
                        <a:t>Lo</a:t>
                      </a:r>
                      <a:r>
                        <a:rPr lang="es-ES" baseline="0" dirty="0" smtClean="0"/>
                        <a:t> qué se</a:t>
                      </a:r>
                      <a:r>
                        <a:rPr lang="es-ES" dirty="0" smtClean="0"/>
                        <a:t>?</a:t>
                      </a:r>
                      <a:endParaRPr lang="es-MX" dirty="0"/>
                    </a:p>
                  </a:txBody>
                  <a:tcPr/>
                </a:tc>
                <a:tc>
                  <a:txBody>
                    <a:bodyPr/>
                    <a:lstStyle/>
                    <a:p>
                      <a:pPr algn="ctr"/>
                      <a:r>
                        <a:rPr lang="es-ES" dirty="0" smtClean="0"/>
                        <a:t>Lo que quiero saber?</a:t>
                      </a:r>
                      <a:endParaRPr lang="es-MX" dirty="0"/>
                    </a:p>
                  </a:txBody>
                  <a:tcPr/>
                </a:tc>
                <a:tc>
                  <a:txBody>
                    <a:bodyPr/>
                    <a:lstStyle/>
                    <a:p>
                      <a:pPr algn="ctr"/>
                      <a:r>
                        <a:rPr lang="es-ES" dirty="0" smtClean="0"/>
                        <a:t>Lo que aprendí:</a:t>
                      </a:r>
                      <a:endParaRPr lang="es-MX" dirty="0"/>
                    </a:p>
                  </a:txBody>
                  <a:tcPr/>
                </a:tc>
              </a:tr>
              <a:tr h="2734732">
                <a:tc>
                  <a:txBody>
                    <a:bodyPr/>
                    <a:lstStyle/>
                    <a:p>
                      <a:r>
                        <a:rPr lang="es-ES" dirty="0" smtClean="0"/>
                        <a:t>Es un instrumento</a:t>
                      </a:r>
                      <a:r>
                        <a:rPr lang="es-ES" baseline="0" dirty="0" smtClean="0"/>
                        <a:t> óptico en un tubo, con cristales, y se pueden ver distintas figuras geométricas.</a:t>
                      </a:r>
                      <a:endParaRPr lang="es-MX" dirty="0"/>
                    </a:p>
                  </a:txBody>
                  <a:tcPr/>
                </a:tc>
                <a:tc>
                  <a:txBody>
                    <a:bodyPr/>
                    <a:lstStyle/>
                    <a:p>
                      <a:r>
                        <a:rPr lang="es-ES" dirty="0" smtClean="0"/>
                        <a:t>¿Por</a:t>
                      </a:r>
                      <a:r>
                        <a:rPr lang="es-ES" baseline="0" dirty="0" smtClean="0"/>
                        <a:t> qué se ven muchos colores?</a:t>
                      </a:r>
                    </a:p>
                    <a:p>
                      <a:r>
                        <a:rPr lang="es-ES" baseline="0" dirty="0" smtClean="0"/>
                        <a:t>¿La luz tiene algo que ver con lo que sucede?</a:t>
                      </a:r>
                    </a:p>
                    <a:p>
                      <a:r>
                        <a:rPr lang="es-ES" baseline="0" dirty="0" smtClean="0"/>
                        <a:t>¿Por qué se ven figuras geométricas?</a:t>
                      </a:r>
                    </a:p>
                    <a:p>
                      <a:r>
                        <a:rPr lang="es-ES" baseline="0" dirty="0" smtClean="0"/>
                        <a:t>¿Si introduzco otro material que no sean las cuentitas se seguirá viendo igual?</a:t>
                      </a:r>
                    </a:p>
                    <a:p>
                      <a:r>
                        <a:rPr lang="es-ES" baseline="0" dirty="0" smtClean="0"/>
                        <a:t>¿Se puede hacer de otra manera?</a:t>
                      </a:r>
                    </a:p>
                    <a:p>
                      <a:endParaRPr lang="es-MX" dirty="0"/>
                    </a:p>
                  </a:txBody>
                  <a:tcPr/>
                </a:tc>
                <a:tc>
                  <a:txBody>
                    <a:bodyPr/>
                    <a:lstStyle/>
                    <a:p>
                      <a:r>
                        <a:rPr lang="es-ES" sz="1000" b="0" i="0" u="none" strike="noStrike" cap="none" dirty="0" smtClean="0">
                          <a:solidFill>
                            <a:srgbClr val="000000"/>
                          </a:solidFill>
                          <a:effectLst/>
                          <a:latin typeface="Arial"/>
                          <a:ea typeface="Arial"/>
                          <a:cs typeface="Arial"/>
                          <a:sym typeface="Arial"/>
                        </a:rPr>
                        <a:t>El caleidoscopio es un juguete óptico, que se construye utilizando tres espejos rectangulares iguales que se disponen de manera similar a la de los tres lados que forman un triángulo equilátero. Permite ver imágenes ilusorias producidas mediante reflexiones en su interior.</a:t>
                      </a:r>
                      <a:r>
                        <a:rPr lang="es-ES" sz="1000" dirty="0" smtClean="0"/>
                        <a:t/>
                      </a:r>
                      <a:br>
                        <a:rPr lang="es-ES" sz="1000" dirty="0" smtClean="0"/>
                      </a:br>
                      <a:r>
                        <a:rPr lang="es-ES" sz="1000" b="0" i="0" u="none" strike="noStrike" cap="none" dirty="0" smtClean="0">
                          <a:solidFill>
                            <a:srgbClr val="000000"/>
                          </a:solidFill>
                          <a:effectLst/>
                          <a:latin typeface="Arial"/>
                          <a:ea typeface="Arial"/>
                          <a:cs typeface="Arial"/>
                          <a:sym typeface="Arial"/>
                        </a:rPr>
                        <a:t>Su funcionamiento es sencillo, solo se debe mirar por un agujero y la vez ir girándolo sobre si mismo, eso si, si alguna de las figuras generadas te gustan especialmente, mantenlo quieto, obsérvala todo lo que quieras y si acaso memorízala, pues una vez sigas girando el caleidoscopio desaparecerá y será prácticamente imposible que se vuelva a repetir pues se pueden formar millones de formas diferentes.</a:t>
                      </a:r>
                    </a:p>
                    <a:p>
                      <a:r>
                        <a:rPr lang="es-MX" sz="1000" dirty="0" smtClean="0"/>
                        <a:t>https://www.upct.es/contenido/seeu/_coie/divulgacion/campus_cientifico/campus_cientifico_2012/caleidoscopio.html</a:t>
                      </a:r>
                      <a:endParaRPr lang="es-MX" sz="1000" dirty="0"/>
                    </a:p>
                  </a:txBody>
                  <a:tcPr/>
                </a:tc>
              </a:tr>
            </a:tbl>
          </a:graphicData>
        </a:graphic>
      </p:graphicFrame>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41" y="3356042"/>
            <a:ext cx="2934773" cy="16499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ectricidad y magnetismo. - Recursos Didácticos Tecnológ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0" y="0"/>
            <a:ext cx="9129740" cy="514308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5876" y="3262371"/>
            <a:ext cx="7691400" cy="572700"/>
          </a:xfrm>
        </p:spPr>
        <p:txBody>
          <a:bodyPr/>
          <a:lstStyle/>
          <a:p>
            <a:r>
              <a:rPr lang="es-ES" sz="6000" b="0" dirty="0" smtClean="0">
                <a:solidFill>
                  <a:schemeClr val="accent5">
                    <a:lumMod val="20000"/>
                    <a:lumOff val="80000"/>
                  </a:schemeClr>
                </a:solidFill>
                <a:latin typeface="Algerian" panose="04020705040A02060702" pitchFamily="82" charset="0"/>
              </a:rPr>
              <a:t>FENÓMENOS ELÉCTRICOS:</a:t>
            </a:r>
            <a:endParaRPr lang="es-MX" sz="6000" b="0" dirty="0">
              <a:solidFill>
                <a:schemeClr val="accent5">
                  <a:lumMod val="20000"/>
                  <a:lumOff val="80000"/>
                </a:schemeClr>
              </a:solidFill>
              <a:latin typeface="Algerian" panose="04020705040A02060702" pitchFamily="82" charset="0"/>
            </a:endParaRPr>
          </a:p>
        </p:txBody>
      </p:sp>
    </p:spTree>
    <p:extLst>
      <p:ext uri="{BB962C8B-B14F-4D97-AF65-F5344CB8AC3E}">
        <p14:creationId xmlns:p14="http://schemas.microsoft.com/office/powerpoint/2010/main" val="390624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28117" y="623528"/>
            <a:ext cx="6648856" cy="523220"/>
          </a:xfrm>
          <a:prstGeom prst="rect">
            <a:avLst/>
          </a:prstGeom>
          <a:noFill/>
        </p:spPr>
        <p:txBody>
          <a:bodyPr wrap="square" rtlCol="0">
            <a:spAutoFit/>
          </a:bodyPr>
          <a:lstStyle/>
          <a:p>
            <a:r>
              <a:rPr lang="es-ES" sz="2800" dirty="0" smtClean="0">
                <a:latin typeface="Arial Black" panose="020B0A04020102020204" pitchFamily="34" charset="0"/>
              </a:rPr>
              <a:t>Burbujas electromagnéticas:</a:t>
            </a:r>
            <a:endParaRPr lang="es-MX" sz="2800" dirty="0">
              <a:latin typeface="Arial Black" panose="020B0A04020102020204" pitchFamily="34" charset="0"/>
            </a:endParaRPr>
          </a:p>
        </p:txBody>
      </p:sp>
      <p:sp>
        <p:nvSpPr>
          <p:cNvPr id="4" name="CuadroTexto 3"/>
          <p:cNvSpPr txBox="1"/>
          <p:nvPr/>
        </p:nvSpPr>
        <p:spPr>
          <a:xfrm>
            <a:off x="1410511" y="1659921"/>
            <a:ext cx="212063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Materiales:</a:t>
            </a:r>
            <a:endParaRPr lang="es-MX" dirty="0"/>
          </a:p>
        </p:txBody>
      </p:sp>
      <p:sp>
        <p:nvSpPr>
          <p:cNvPr id="5" name="CuadroTexto 4"/>
          <p:cNvSpPr txBox="1"/>
          <p:nvPr/>
        </p:nvSpPr>
        <p:spPr>
          <a:xfrm>
            <a:off x="4649822" y="1659921"/>
            <a:ext cx="205253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Paso a paso:</a:t>
            </a:r>
            <a:endParaRPr lang="es-MX" dirty="0"/>
          </a:p>
        </p:txBody>
      </p:sp>
      <p:sp>
        <p:nvSpPr>
          <p:cNvPr id="6" name="CuadroTexto 5"/>
          <p:cNvSpPr txBox="1"/>
          <p:nvPr/>
        </p:nvSpPr>
        <p:spPr>
          <a:xfrm>
            <a:off x="1442125" y="2266545"/>
            <a:ext cx="2237362"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Courier New" panose="02070309020205020404" pitchFamily="49" charset="0"/>
              <a:buChar char="o"/>
            </a:pPr>
            <a:r>
              <a:rPr lang="es-MX" dirty="0">
                <a:solidFill>
                  <a:schemeClr val="accent2">
                    <a:lumMod val="10000"/>
                  </a:schemeClr>
                </a:solidFill>
              </a:rPr>
              <a:t>Jabón </a:t>
            </a:r>
            <a:r>
              <a:rPr lang="es-MX" dirty="0" smtClean="0">
                <a:solidFill>
                  <a:schemeClr val="accent2">
                    <a:lumMod val="10000"/>
                  </a:schemeClr>
                </a:solidFill>
              </a:rPr>
              <a:t>para trastes.</a:t>
            </a:r>
          </a:p>
          <a:p>
            <a:pPr marL="285750" indent="-285750">
              <a:buFont typeface="Courier New" panose="02070309020205020404" pitchFamily="49" charset="0"/>
              <a:buChar char="o"/>
            </a:pPr>
            <a:r>
              <a:rPr lang="es-MX" dirty="0" smtClean="0">
                <a:solidFill>
                  <a:schemeClr val="accent2">
                    <a:lumMod val="10000"/>
                  </a:schemeClr>
                </a:solidFill>
              </a:rPr>
              <a:t> Vaso </a:t>
            </a:r>
            <a:r>
              <a:rPr lang="es-MX" dirty="0">
                <a:solidFill>
                  <a:schemeClr val="accent2">
                    <a:lumMod val="10000"/>
                  </a:schemeClr>
                </a:solidFill>
              </a:rPr>
              <a:t>con </a:t>
            </a:r>
            <a:r>
              <a:rPr lang="es-MX" dirty="0" smtClean="0">
                <a:solidFill>
                  <a:schemeClr val="accent2">
                    <a:lumMod val="10000"/>
                  </a:schemeClr>
                </a:solidFill>
              </a:rPr>
              <a:t>agua.</a:t>
            </a:r>
          </a:p>
          <a:p>
            <a:pPr marL="285750" indent="-285750">
              <a:buFont typeface="Courier New" panose="02070309020205020404" pitchFamily="49" charset="0"/>
              <a:buChar char="o"/>
            </a:pPr>
            <a:r>
              <a:rPr lang="es-MX" dirty="0" smtClean="0">
                <a:solidFill>
                  <a:schemeClr val="accent2">
                    <a:lumMod val="10000"/>
                  </a:schemeClr>
                </a:solidFill>
              </a:rPr>
              <a:t> </a:t>
            </a:r>
            <a:r>
              <a:rPr lang="es-MX" dirty="0">
                <a:solidFill>
                  <a:schemeClr val="accent2">
                    <a:lumMod val="10000"/>
                  </a:schemeClr>
                </a:solidFill>
              </a:rPr>
              <a:t>Un </a:t>
            </a:r>
            <a:r>
              <a:rPr lang="es-MX" dirty="0" smtClean="0">
                <a:solidFill>
                  <a:schemeClr val="accent2">
                    <a:lumMod val="10000"/>
                  </a:schemeClr>
                </a:solidFill>
              </a:rPr>
              <a:t>globo.</a:t>
            </a:r>
          </a:p>
          <a:p>
            <a:pPr marL="285750" indent="-285750">
              <a:buFont typeface="Courier New" panose="02070309020205020404" pitchFamily="49" charset="0"/>
              <a:buChar char="o"/>
            </a:pPr>
            <a:r>
              <a:rPr lang="es-MX" dirty="0" smtClean="0">
                <a:solidFill>
                  <a:schemeClr val="accent2">
                    <a:lumMod val="10000"/>
                  </a:schemeClr>
                </a:solidFill>
              </a:rPr>
              <a:t>Un </a:t>
            </a:r>
            <a:r>
              <a:rPr lang="es-MX" dirty="0">
                <a:solidFill>
                  <a:schemeClr val="accent2">
                    <a:lumMod val="10000"/>
                  </a:schemeClr>
                </a:solidFill>
              </a:rPr>
              <a:t>popote </a:t>
            </a:r>
          </a:p>
        </p:txBody>
      </p:sp>
      <p:sp>
        <p:nvSpPr>
          <p:cNvPr id="7" name="CuadroTexto 6"/>
          <p:cNvSpPr txBox="1"/>
          <p:nvPr/>
        </p:nvSpPr>
        <p:spPr>
          <a:xfrm>
            <a:off x="4153711" y="2256818"/>
            <a:ext cx="3044758"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Font typeface="+mj-lt"/>
              <a:buAutoNum type="arabicPeriod"/>
            </a:pPr>
            <a:r>
              <a:rPr lang="es-MX" dirty="0">
                <a:solidFill>
                  <a:schemeClr val="accent2">
                    <a:lumMod val="10000"/>
                  </a:schemeClr>
                </a:solidFill>
              </a:rPr>
              <a:t>En el vaso con agua colocaremos jabón liquido</a:t>
            </a:r>
          </a:p>
          <a:p>
            <a:pPr marL="342900" indent="-342900" algn="ctr">
              <a:buFont typeface="+mj-lt"/>
              <a:buAutoNum type="arabicPeriod"/>
            </a:pPr>
            <a:r>
              <a:rPr lang="es-MX" dirty="0">
                <a:solidFill>
                  <a:schemeClr val="accent2">
                    <a:lumMod val="10000"/>
                  </a:schemeClr>
                </a:solidFill>
              </a:rPr>
              <a:t>Vamos a revolver muy bien el jabón </a:t>
            </a:r>
          </a:p>
          <a:p>
            <a:pPr marL="342900" indent="-342900" algn="ctr">
              <a:buFont typeface="+mj-lt"/>
              <a:buAutoNum type="arabicPeriod"/>
            </a:pPr>
            <a:r>
              <a:rPr lang="es-MX" dirty="0">
                <a:solidFill>
                  <a:schemeClr val="accent2">
                    <a:lumMod val="10000"/>
                  </a:schemeClr>
                </a:solidFill>
              </a:rPr>
              <a:t>Vamos a inflar el globo, en seguida de que hayamos inflado el globo lo vamos a frotar con nuestro cabello  </a:t>
            </a:r>
          </a:p>
          <a:p>
            <a:pPr marL="342900" indent="-342900" algn="ctr">
              <a:buFont typeface="+mj-lt"/>
              <a:buAutoNum type="arabicPeriod"/>
            </a:pPr>
            <a:r>
              <a:rPr lang="es-MX" dirty="0">
                <a:solidFill>
                  <a:schemeClr val="accent2">
                    <a:lumMod val="10000"/>
                  </a:schemeClr>
                </a:solidFill>
              </a:rPr>
              <a:t>Con la ayuda del popote vamos a hacer burbujas </a:t>
            </a:r>
          </a:p>
          <a:p>
            <a:pPr marL="342900" indent="-342900" algn="ctr">
              <a:buFont typeface="+mj-lt"/>
              <a:buAutoNum type="arabicPeriod"/>
            </a:pPr>
            <a:r>
              <a:rPr lang="es-MX" dirty="0">
                <a:solidFill>
                  <a:schemeClr val="accent2">
                    <a:lumMod val="10000"/>
                  </a:schemeClr>
                </a:solidFill>
              </a:rPr>
              <a:t>Por ultimo acercaremos el globo a las burbujas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709" y="146313"/>
            <a:ext cx="1730527" cy="2307369"/>
          </a:xfrm>
          <a:prstGeom prst="rect">
            <a:avLst/>
          </a:prstGeom>
        </p:spPr>
      </p:pic>
    </p:spTree>
    <p:extLst>
      <p:ext uri="{BB962C8B-B14F-4D97-AF65-F5344CB8AC3E}">
        <p14:creationId xmlns:p14="http://schemas.microsoft.com/office/powerpoint/2010/main" val="136471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820093122"/>
              </p:ext>
            </p:extLst>
          </p:nvPr>
        </p:nvGraphicFramePr>
        <p:xfrm>
          <a:off x="3210128" y="546853"/>
          <a:ext cx="5797685" cy="3900400"/>
        </p:xfrm>
        <a:graphic>
          <a:graphicData uri="http://schemas.openxmlformats.org/drawingml/2006/table">
            <a:tbl>
              <a:tblPr firstRow="1" bandRow="1">
                <a:tableStyleId>{E057F263-3B32-4A9F-91BD-608F7CBD16D9}</a:tableStyleId>
              </a:tblPr>
              <a:tblGrid>
                <a:gridCol w="1867710"/>
                <a:gridCol w="1897975"/>
                <a:gridCol w="2032000"/>
              </a:tblGrid>
              <a:tr h="395200">
                <a:tc>
                  <a:txBody>
                    <a:bodyPr/>
                    <a:lstStyle/>
                    <a:p>
                      <a:pPr algn="ctr"/>
                      <a:r>
                        <a:rPr lang="es-ES" dirty="0" smtClean="0"/>
                        <a:t>Lo</a:t>
                      </a:r>
                      <a:r>
                        <a:rPr lang="es-ES" baseline="0" dirty="0" smtClean="0"/>
                        <a:t> qué se</a:t>
                      </a:r>
                      <a:r>
                        <a:rPr lang="es-ES" dirty="0" smtClean="0"/>
                        <a:t>?</a:t>
                      </a:r>
                      <a:endParaRPr lang="es-MX" dirty="0"/>
                    </a:p>
                  </a:txBody>
                  <a:tcPr/>
                </a:tc>
                <a:tc>
                  <a:txBody>
                    <a:bodyPr/>
                    <a:lstStyle/>
                    <a:p>
                      <a:pPr algn="ctr"/>
                      <a:r>
                        <a:rPr lang="es-ES" dirty="0" smtClean="0"/>
                        <a:t>Lo que quiero saber?</a:t>
                      </a:r>
                      <a:endParaRPr lang="es-MX" dirty="0"/>
                    </a:p>
                  </a:txBody>
                  <a:tcPr/>
                </a:tc>
                <a:tc>
                  <a:txBody>
                    <a:bodyPr/>
                    <a:lstStyle/>
                    <a:p>
                      <a:pPr algn="ctr"/>
                      <a:r>
                        <a:rPr lang="es-ES" dirty="0" smtClean="0"/>
                        <a:t>Lo que aprendí:</a:t>
                      </a:r>
                      <a:endParaRPr lang="es-MX" dirty="0"/>
                    </a:p>
                  </a:txBody>
                  <a:tcPr/>
                </a:tc>
              </a:tr>
              <a:tr h="1476732">
                <a:tc>
                  <a:txBody>
                    <a:bodyPr/>
                    <a:lstStyle/>
                    <a:p>
                      <a:r>
                        <a:rPr lang="es-ES" dirty="0" smtClean="0"/>
                        <a:t>Cuando frotas el globo a tu pelo este libera una carga eléctrica positiva y esto hace que al acercar el globo se atraiga por la fricción.</a:t>
                      </a:r>
                      <a:endParaRPr lang="es-MX" dirty="0"/>
                    </a:p>
                  </a:txBody>
                  <a:tcPr/>
                </a:tc>
                <a:tc>
                  <a:txBody>
                    <a:bodyPr/>
                    <a:lstStyle/>
                    <a:p>
                      <a:r>
                        <a:rPr lang="es-ES" dirty="0" smtClean="0"/>
                        <a:t>¿Qué otro</a:t>
                      </a:r>
                      <a:r>
                        <a:rPr lang="es-ES" baseline="0" dirty="0" smtClean="0"/>
                        <a:t> material a demás del jabón puede ser atraído por la carga del globo?</a:t>
                      </a:r>
                    </a:p>
                    <a:p>
                      <a:r>
                        <a:rPr lang="es-ES" dirty="0" smtClean="0"/>
                        <a:t>¿Por qué se liberan cargas positivas</a:t>
                      </a:r>
                      <a:r>
                        <a:rPr lang="es-ES" baseline="0" dirty="0" smtClean="0"/>
                        <a:t> o negativas?</a:t>
                      </a:r>
                    </a:p>
                    <a:p>
                      <a:r>
                        <a:rPr lang="es-ES" baseline="0" dirty="0" smtClean="0"/>
                        <a:t>¿Cómo es esto posible?</a:t>
                      </a:r>
                    </a:p>
                    <a:p>
                      <a:r>
                        <a:rPr lang="es-ES" baseline="0" dirty="0" smtClean="0"/>
                        <a:t>¿Por qué el jabón es aterido?</a:t>
                      </a:r>
                    </a:p>
                    <a:p>
                      <a:r>
                        <a:rPr lang="es-ES" baseline="0" dirty="0" smtClean="0"/>
                        <a:t>¿Con que otro material además del globo las burbujas pueden ser atraídas?</a:t>
                      </a:r>
                    </a:p>
                    <a:p>
                      <a:endParaRPr lang="es-MX" dirty="0"/>
                    </a:p>
                  </a:txBody>
                  <a:tcPr/>
                </a:tc>
                <a:tc>
                  <a:txBody>
                    <a:bodyPr/>
                    <a:lstStyle/>
                    <a:p>
                      <a:r>
                        <a:rPr lang="es-MX" sz="1050" dirty="0" smtClean="0">
                          <a:solidFill>
                            <a:schemeClr val="tx1">
                              <a:lumMod val="95000"/>
                              <a:lumOff val="5000"/>
                            </a:schemeClr>
                          </a:solidFill>
                          <a:latin typeface="+mn-lt"/>
                        </a:rPr>
                        <a:t>Los átomos de un cuerpo, de por sí, son eléctricamente neutros, ya que tienen el mismo número de protones con carga positiva que de electrones con carga negativa. Estas cargas eléctricas se pueden descompensar cuando dos objetos se ponen en contacto, ya que los electrones de los átomos de uno de ellos pueden pasar al otro objeto.</a:t>
                      </a:r>
                    </a:p>
                    <a:p>
                      <a:r>
                        <a:rPr lang="es-MX" sz="1050" dirty="0" smtClean="0">
                          <a:solidFill>
                            <a:schemeClr val="tx1">
                              <a:lumMod val="95000"/>
                              <a:lumOff val="5000"/>
                            </a:schemeClr>
                          </a:solidFill>
                          <a:latin typeface="+mn-lt"/>
                          <a:hlinkClick r:id="rId2"/>
                        </a:rPr>
                        <a:t>https://retoexperimenta.es/2020/como-mover-pompas-jabon-globo/</a:t>
                      </a:r>
                      <a:endParaRPr lang="es-MX" sz="1050" dirty="0" smtClean="0">
                        <a:solidFill>
                          <a:schemeClr val="tx1">
                            <a:lumMod val="95000"/>
                            <a:lumOff val="5000"/>
                          </a:schemeClr>
                        </a:solidFill>
                        <a:latin typeface="+mn-lt"/>
                      </a:endParaRPr>
                    </a:p>
                    <a:p>
                      <a:endParaRPr lang="es-MX" dirty="0"/>
                    </a:p>
                  </a:txBody>
                  <a:tcPr/>
                </a:tc>
              </a:tr>
            </a:tbl>
          </a:graphicData>
        </a:graphic>
      </p:graphicFrame>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009"/>
            <a:ext cx="3106163" cy="4141551"/>
          </a:xfrm>
          <a:prstGeom prst="rect">
            <a:avLst/>
          </a:prstGeom>
        </p:spPr>
      </p:pic>
    </p:spTree>
    <p:extLst>
      <p:ext uri="{BB962C8B-B14F-4D97-AF65-F5344CB8AC3E}">
        <p14:creationId xmlns:p14="http://schemas.microsoft.com/office/powerpoint/2010/main" val="2583849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 Fenómenos asociados al sonido - Megafonía y Sonorización Ly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4"/>
            <a:ext cx="9144000" cy="513871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52685" y="470533"/>
            <a:ext cx="7691400" cy="572700"/>
          </a:xfrm>
        </p:spPr>
        <p:txBody>
          <a:bodyPr/>
          <a:lstStyle/>
          <a:p>
            <a:r>
              <a:rPr lang="es-ES" sz="4800" dirty="0" smtClean="0">
                <a:solidFill>
                  <a:srgbClr val="0070C0"/>
                </a:solidFill>
                <a:latin typeface="Algerian" panose="04020705040A02060702" pitchFamily="82" charset="0"/>
              </a:rPr>
              <a:t>FENÓMENOS RELACIONADS CON EL SONIDO:</a:t>
            </a:r>
            <a:endParaRPr lang="es-MX" sz="4800" dirty="0">
              <a:solidFill>
                <a:srgbClr val="0070C0"/>
              </a:solidFill>
              <a:latin typeface="Algerian" panose="04020705040A02060702" pitchFamily="82" charset="0"/>
            </a:endParaRPr>
          </a:p>
        </p:txBody>
      </p:sp>
    </p:spTree>
    <p:extLst>
      <p:ext uri="{BB962C8B-B14F-4D97-AF65-F5344CB8AC3E}">
        <p14:creationId xmlns:p14="http://schemas.microsoft.com/office/powerpoint/2010/main" val="2841416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32306" y="252920"/>
            <a:ext cx="2548647" cy="954107"/>
          </a:xfrm>
          <a:prstGeom prst="rect">
            <a:avLst/>
          </a:prstGeom>
          <a:noFill/>
        </p:spPr>
        <p:txBody>
          <a:bodyPr wrap="square" rtlCol="0">
            <a:spAutoFit/>
          </a:bodyPr>
          <a:lstStyle/>
          <a:p>
            <a:pPr algn="ctr"/>
            <a:r>
              <a:rPr lang="es-ES" sz="2800" dirty="0" smtClean="0">
                <a:latin typeface="Arial Black" panose="020B0A04020102020204" pitchFamily="34" charset="0"/>
              </a:rPr>
              <a:t>Ondas bailarinas:</a:t>
            </a:r>
            <a:endParaRPr lang="es-MX" sz="2800" dirty="0">
              <a:latin typeface="Arial Black" panose="020B0A04020102020204" pitchFamily="34" charset="0"/>
            </a:endParaRPr>
          </a:p>
        </p:txBody>
      </p:sp>
      <p:sp>
        <p:nvSpPr>
          <p:cNvPr id="4" name="CuadroTexto 3"/>
          <p:cNvSpPr txBox="1"/>
          <p:nvPr/>
        </p:nvSpPr>
        <p:spPr>
          <a:xfrm>
            <a:off x="1405647" y="2081718"/>
            <a:ext cx="188716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Materiales: </a:t>
            </a:r>
            <a:endParaRPr lang="es-MX" dirty="0"/>
          </a:p>
        </p:txBody>
      </p:sp>
      <p:sp>
        <p:nvSpPr>
          <p:cNvPr id="5" name="CuadroTexto 4"/>
          <p:cNvSpPr txBox="1"/>
          <p:nvPr/>
        </p:nvSpPr>
        <p:spPr>
          <a:xfrm>
            <a:off x="5053520" y="2081717"/>
            <a:ext cx="232491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Paso a paso:</a:t>
            </a:r>
            <a:endParaRPr lang="es-MX" dirty="0"/>
          </a:p>
        </p:txBody>
      </p:sp>
      <p:sp>
        <p:nvSpPr>
          <p:cNvPr id="6" name="CuadroTexto 5"/>
          <p:cNvSpPr txBox="1"/>
          <p:nvPr/>
        </p:nvSpPr>
        <p:spPr>
          <a:xfrm>
            <a:off x="885218" y="2571688"/>
            <a:ext cx="2928025"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Courier New" panose="02070309020205020404" pitchFamily="49" charset="0"/>
              <a:buChar char="o"/>
            </a:pPr>
            <a:r>
              <a:rPr lang="es-ES" dirty="0" smtClean="0">
                <a:solidFill>
                  <a:schemeClr val="accent2">
                    <a:lumMod val="10000"/>
                  </a:schemeClr>
                </a:solidFill>
              </a:rPr>
              <a:t>Maicena.</a:t>
            </a:r>
          </a:p>
          <a:p>
            <a:pPr marL="285750" indent="-285750">
              <a:buFont typeface="Courier New" panose="02070309020205020404" pitchFamily="49" charset="0"/>
              <a:buChar char="o"/>
            </a:pPr>
            <a:r>
              <a:rPr lang="es-ES" dirty="0" smtClean="0">
                <a:solidFill>
                  <a:schemeClr val="accent2">
                    <a:lumMod val="10000"/>
                  </a:schemeClr>
                </a:solidFill>
              </a:rPr>
              <a:t>Bocina.</a:t>
            </a:r>
          </a:p>
          <a:p>
            <a:pPr marL="285750" indent="-285750">
              <a:buFont typeface="Courier New" panose="02070309020205020404" pitchFamily="49" charset="0"/>
              <a:buChar char="o"/>
            </a:pPr>
            <a:r>
              <a:rPr lang="es-ES" dirty="0" smtClean="0">
                <a:solidFill>
                  <a:schemeClr val="accent2">
                    <a:lumMod val="10000"/>
                  </a:schemeClr>
                </a:solidFill>
              </a:rPr>
              <a:t>Agua.</a:t>
            </a:r>
          </a:p>
          <a:p>
            <a:pPr marL="285750" indent="-285750">
              <a:buFont typeface="Courier New" panose="02070309020205020404" pitchFamily="49" charset="0"/>
              <a:buChar char="o"/>
            </a:pPr>
            <a:r>
              <a:rPr lang="es-ES" dirty="0" smtClean="0">
                <a:solidFill>
                  <a:schemeClr val="accent2">
                    <a:lumMod val="10000"/>
                  </a:schemeClr>
                </a:solidFill>
              </a:rPr>
              <a:t>Un hule </a:t>
            </a:r>
          </a:p>
          <a:p>
            <a:pPr marL="285750" indent="-285750">
              <a:buFont typeface="Courier New" panose="02070309020205020404" pitchFamily="49" charset="0"/>
              <a:buChar char="o"/>
            </a:pPr>
            <a:r>
              <a:rPr lang="es-ES" dirty="0" smtClean="0">
                <a:solidFill>
                  <a:schemeClr val="accent2">
                    <a:lumMod val="10000"/>
                  </a:schemeClr>
                </a:solidFill>
              </a:rPr>
              <a:t>Un recipiente para hacer la mezcla.</a:t>
            </a:r>
            <a:endParaRPr lang="es-MX" dirty="0">
              <a:solidFill>
                <a:schemeClr val="accent2">
                  <a:lumMod val="10000"/>
                </a:schemeClr>
              </a:solidFill>
            </a:endParaRPr>
          </a:p>
        </p:txBody>
      </p:sp>
      <p:sp>
        <p:nvSpPr>
          <p:cNvPr id="7" name="CuadroTexto 6"/>
          <p:cNvSpPr txBox="1"/>
          <p:nvPr/>
        </p:nvSpPr>
        <p:spPr>
          <a:xfrm>
            <a:off x="4046707" y="2571688"/>
            <a:ext cx="4338536"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Font typeface="+mj-lt"/>
              <a:buAutoNum type="arabicPeriod"/>
            </a:pPr>
            <a:r>
              <a:rPr lang="es-MX" dirty="0">
                <a:solidFill>
                  <a:schemeClr val="accent2">
                    <a:lumMod val="10000"/>
                  </a:schemeClr>
                </a:solidFill>
                <a:latin typeface="+mn-lt"/>
              </a:rPr>
              <a:t>Primero pondremos la maicena en un </a:t>
            </a:r>
            <a:r>
              <a:rPr lang="es-MX" dirty="0" smtClean="0">
                <a:solidFill>
                  <a:schemeClr val="accent2">
                    <a:lumMod val="10000"/>
                  </a:schemeClr>
                </a:solidFill>
                <a:latin typeface="+mn-lt"/>
              </a:rPr>
              <a:t>recipiente y agregaremos </a:t>
            </a:r>
            <a:r>
              <a:rPr lang="es-MX" dirty="0">
                <a:solidFill>
                  <a:schemeClr val="accent2">
                    <a:lumMod val="10000"/>
                  </a:schemeClr>
                </a:solidFill>
                <a:latin typeface="+mn-lt"/>
              </a:rPr>
              <a:t>poco a poco el agua en la </a:t>
            </a:r>
            <a:r>
              <a:rPr lang="es-MX" dirty="0" smtClean="0">
                <a:solidFill>
                  <a:schemeClr val="accent2">
                    <a:lumMod val="10000"/>
                  </a:schemeClr>
                </a:solidFill>
                <a:latin typeface="+mn-lt"/>
              </a:rPr>
              <a:t>maicena.</a:t>
            </a:r>
            <a:endParaRPr lang="es-MX" dirty="0">
              <a:solidFill>
                <a:schemeClr val="accent2">
                  <a:lumMod val="10000"/>
                </a:schemeClr>
              </a:solidFill>
              <a:latin typeface="+mn-lt"/>
            </a:endParaRPr>
          </a:p>
          <a:p>
            <a:pPr marL="342900" indent="-342900" algn="ctr">
              <a:buFont typeface="+mj-lt"/>
              <a:buAutoNum type="arabicPeriod"/>
            </a:pPr>
            <a:r>
              <a:rPr lang="es-MX" dirty="0">
                <a:solidFill>
                  <a:schemeClr val="accent2">
                    <a:lumMod val="10000"/>
                  </a:schemeClr>
                </a:solidFill>
                <a:latin typeface="+mn-lt"/>
              </a:rPr>
              <a:t>Al ir mezclando obtendremos una mezcla </a:t>
            </a:r>
            <a:r>
              <a:rPr lang="es-MX" dirty="0" smtClean="0">
                <a:solidFill>
                  <a:schemeClr val="accent2">
                    <a:lumMod val="10000"/>
                  </a:schemeClr>
                </a:solidFill>
                <a:latin typeface="+mn-lt"/>
              </a:rPr>
              <a:t>solida.</a:t>
            </a:r>
            <a:endParaRPr lang="es-MX" dirty="0">
              <a:solidFill>
                <a:schemeClr val="accent2">
                  <a:lumMod val="10000"/>
                </a:schemeClr>
              </a:solidFill>
              <a:latin typeface="+mn-lt"/>
            </a:endParaRPr>
          </a:p>
          <a:p>
            <a:pPr marL="342900" indent="-342900" algn="ctr">
              <a:buFont typeface="+mj-lt"/>
              <a:buAutoNum type="arabicPeriod"/>
            </a:pPr>
            <a:r>
              <a:rPr lang="es-MX" dirty="0" smtClean="0">
                <a:solidFill>
                  <a:schemeClr val="accent2">
                    <a:lumMod val="10000"/>
                  </a:schemeClr>
                </a:solidFill>
              </a:rPr>
              <a:t>P</a:t>
            </a:r>
            <a:r>
              <a:rPr lang="es-MX" dirty="0" smtClean="0">
                <a:solidFill>
                  <a:schemeClr val="accent2">
                    <a:lumMod val="10000"/>
                  </a:schemeClr>
                </a:solidFill>
                <a:latin typeface="+mn-lt"/>
              </a:rPr>
              <a:t>ondremos </a:t>
            </a:r>
            <a:r>
              <a:rPr lang="es-MX" dirty="0" smtClean="0">
                <a:solidFill>
                  <a:schemeClr val="accent2">
                    <a:lumMod val="10000"/>
                  </a:schemeClr>
                </a:solidFill>
              </a:rPr>
              <a:t>una </a:t>
            </a:r>
            <a:r>
              <a:rPr lang="es-MX" dirty="0" smtClean="0">
                <a:solidFill>
                  <a:schemeClr val="accent2">
                    <a:lumMod val="10000"/>
                  </a:schemeClr>
                </a:solidFill>
                <a:latin typeface="+mn-lt"/>
              </a:rPr>
              <a:t>canción. </a:t>
            </a:r>
            <a:endParaRPr lang="es-MX" dirty="0">
              <a:solidFill>
                <a:schemeClr val="accent2">
                  <a:lumMod val="10000"/>
                </a:schemeClr>
              </a:solidFill>
              <a:latin typeface="+mn-lt"/>
            </a:endParaRPr>
          </a:p>
          <a:p>
            <a:pPr marL="342900" indent="-342900" algn="ctr">
              <a:buFont typeface="+mj-lt"/>
              <a:buAutoNum type="arabicPeriod"/>
            </a:pPr>
            <a:r>
              <a:rPr lang="es-MX" dirty="0" smtClean="0">
                <a:solidFill>
                  <a:schemeClr val="accent2">
                    <a:lumMod val="10000"/>
                  </a:schemeClr>
                </a:solidFill>
                <a:latin typeface="+mn-lt"/>
              </a:rPr>
              <a:t>Colocaremos un </a:t>
            </a:r>
            <a:r>
              <a:rPr lang="es-MX" dirty="0">
                <a:solidFill>
                  <a:schemeClr val="accent2">
                    <a:lumMod val="10000"/>
                  </a:schemeClr>
                </a:solidFill>
                <a:latin typeface="+mn-lt"/>
              </a:rPr>
              <a:t>hule encima de la bocina y pondremos la maicena en el hule </a:t>
            </a:r>
            <a:r>
              <a:rPr lang="es-MX" dirty="0" smtClean="0">
                <a:solidFill>
                  <a:schemeClr val="accent2">
                    <a:lumMod val="10000"/>
                  </a:schemeClr>
                </a:solidFill>
                <a:latin typeface="+mn-lt"/>
              </a:rPr>
              <a:t>y veremos como </a:t>
            </a:r>
            <a:r>
              <a:rPr lang="es-MX" dirty="0" err="1" smtClean="0">
                <a:solidFill>
                  <a:schemeClr val="accent2">
                    <a:lumMod val="10000"/>
                  </a:schemeClr>
                </a:solidFill>
                <a:latin typeface="+mn-lt"/>
              </a:rPr>
              <a:t>retuba</a:t>
            </a:r>
            <a:r>
              <a:rPr lang="es-MX" dirty="0">
                <a:solidFill>
                  <a:schemeClr val="accent2">
                    <a:lumMod val="10000"/>
                  </a:schemeClr>
                </a:solidFill>
              </a:rPr>
              <a:t>.</a:t>
            </a:r>
            <a:endParaRPr lang="es-MX" dirty="0">
              <a:solidFill>
                <a:schemeClr val="accent2">
                  <a:lumMod val="10000"/>
                </a:schemeClr>
              </a:solidFill>
              <a:latin typeface="+mn-lt"/>
            </a:endParaRPr>
          </a:p>
        </p:txBody>
      </p:sp>
    </p:spTree>
    <p:extLst>
      <p:ext uri="{BB962C8B-B14F-4D97-AF65-F5344CB8AC3E}">
        <p14:creationId xmlns:p14="http://schemas.microsoft.com/office/powerpoint/2010/main" val="45756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837112444"/>
              </p:ext>
            </p:extLst>
          </p:nvPr>
        </p:nvGraphicFramePr>
        <p:xfrm>
          <a:off x="2483287" y="264751"/>
          <a:ext cx="6388338" cy="4511530"/>
        </p:xfrm>
        <a:graphic>
          <a:graphicData uri="http://schemas.openxmlformats.org/drawingml/2006/table">
            <a:tbl>
              <a:tblPr firstRow="1" bandRow="1">
                <a:tableStyleId>{E057F263-3B32-4A9F-91BD-608F7CBD16D9}</a:tableStyleId>
              </a:tblPr>
              <a:tblGrid>
                <a:gridCol w="2129446"/>
                <a:gridCol w="2129446"/>
                <a:gridCol w="2129446"/>
              </a:tblGrid>
              <a:tr h="317110">
                <a:tc>
                  <a:txBody>
                    <a:bodyPr/>
                    <a:lstStyle/>
                    <a:p>
                      <a:pPr algn="ctr"/>
                      <a:r>
                        <a:rPr lang="es-ES" dirty="0" smtClean="0"/>
                        <a:t>Lo</a:t>
                      </a:r>
                      <a:r>
                        <a:rPr lang="es-ES" baseline="0" dirty="0" smtClean="0"/>
                        <a:t> qué se</a:t>
                      </a:r>
                      <a:r>
                        <a:rPr lang="es-ES" dirty="0" smtClean="0"/>
                        <a:t>?</a:t>
                      </a:r>
                      <a:endParaRPr lang="es-MX" dirty="0"/>
                    </a:p>
                  </a:txBody>
                  <a:tcPr/>
                </a:tc>
                <a:tc>
                  <a:txBody>
                    <a:bodyPr/>
                    <a:lstStyle/>
                    <a:p>
                      <a:pPr algn="ctr"/>
                      <a:r>
                        <a:rPr lang="es-ES" dirty="0" smtClean="0"/>
                        <a:t>Lo que quiero saber?</a:t>
                      </a:r>
                      <a:endParaRPr lang="es-MX" dirty="0"/>
                    </a:p>
                  </a:txBody>
                  <a:tcPr/>
                </a:tc>
                <a:tc>
                  <a:txBody>
                    <a:bodyPr/>
                    <a:lstStyle/>
                    <a:p>
                      <a:pPr algn="ctr"/>
                      <a:r>
                        <a:rPr lang="es-ES" dirty="0" smtClean="0"/>
                        <a:t>Lo que aprendí:</a:t>
                      </a:r>
                      <a:endParaRPr lang="es-MX" dirty="0"/>
                    </a:p>
                  </a:txBody>
                  <a:tcPr/>
                </a:tc>
              </a:tr>
              <a:tr h="4194420">
                <a:tc>
                  <a:txBody>
                    <a:bodyPr/>
                    <a:lstStyle/>
                    <a:p>
                      <a:r>
                        <a:rPr lang="es-ES" dirty="0" smtClean="0"/>
                        <a:t>El sonido de la música esta hecho de vibraciones y hacen vibrar el liquido por</a:t>
                      </a:r>
                      <a:r>
                        <a:rPr lang="es-ES" baseline="0" dirty="0" smtClean="0"/>
                        <a:t> que al estar arriba de la bocina el sonido es capaz de ejercer una fuerza.</a:t>
                      </a:r>
                      <a:endParaRPr lang="es-MX" dirty="0"/>
                    </a:p>
                  </a:txBody>
                  <a:tcPr/>
                </a:tc>
                <a:tc>
                  <a:txBody>
                    <a:bodyPr/>
                    <a:lstStyle/>
                    <a:p>
                      <a:r>
                        <a:rPr lang="es-ES" dirty="0" smtClean="0"/>
                        <a:t>¿Por</a:t>
                      </a:r>
                      <a:r>
                        <a:rPr lang="es-ES" baseline="0" dirty="0" smtClean="0"/>
                        <a:t> qué la fuerza del sonido hace que se levante la materia?</a:t>
                      </a:r>
                    </a:p>
                    <a:p>
                      <a:r>
                        <a:rPr lang="es-ES" baseline="0" dirty="0" smtClean="0"/>
                        <a:t>¿En cuánto volumen debe de subirse para que este vibre?</a:t>
                      </a:r>
                    </a:p>
                    <a:p>
                      <a:r>
                        <a:rPr lang="es-ES" baseline="0" dirty="0" smtClean="0"/>
                        <a:t>¿Se puede utilizar otro método para que suene?</a:t>
                      </a:r>
                    </a:p>
                    <a:p>
                      <a:r>
                        <a:rPr lang="es-ES" baseline="0" dirty="0" smtClean="0"/>
                        <a:t>¿Por qué sucede?</a:t>
                      </a:r>
                    </a:p>
                    <a:p>
                      <a:r>
                        <a:rPr lang="es-ES" baseline="0" dirty="0" smtClean="0"/>
                        <a:t>¿Por qué salta todo?</a:t>
                      </a:r>
                    </a:p>
                    <a:p>
                      <a:r>
                        <a:rPr lang="es-ES" baseline="0" dirty="0" smtClean="0"/>
                        <a:t> </a:t>
                      </a:r>
                      <a:endParaRPr lang="es-MX" dirty="0"/>
                    </a:p>
                  </a:txBody>
                  <a:tcPr/>
                </a:tc>
                <a:tc>
                  <a:txBody>
                    <a:bodyPr/>
                    <a:lstStyle/>
                    <a:p>
                      <a:r>
                        <a:rPr lang="es-MX" sz="1000" dirty="0" smtClean="0">
                          <a:latin typeface="+mn-lt"/>
                        </a:rPr>
                        <a:t>La vibración de las ondas sonoras hará que la mezcla se mueva. Se formarán “montañas”, que son en realidad el reflejo de las ondas de sonido. Dependiendo del volumen y las diferentes melodías, su movimiento será diferente. ¡A veces parecen pequeños hombres danzando! Prueba con tantas canciones se te ocurran y diviértete.</a:t>
                      </a:r>
                    </a:p>
                    <a:p>
                      <a:r>
                        <a:rPr lang="es-MX" sz="1000" dirty="0" smtClean="0">
                          <a:latin typeface="+mn-lt"/>
                        </a:rPr>
                        <a:t>El sonido, aunque no podamos notarlo a simple vista, se propaga en forma de ondas, que tienen una existencia material. De allí proviene la mística música y, por ejemplo, el enorme poder de la musicoterapia.</a:t>
                      </a:r>
                      <a:endParaRPr lang="es-MX" sz="1000" dirty="0" smtClean="0">
                        <a:latin typeface="Bookman Old Style" panose="02050604050505020204" pitchFamily="18" charset="0"/>
                      </a:endParaRPr>
                    </a:p>
                    <a:p>
                      <a:r>
                        <a:rPr lang="es-MX" sz="1000" dirty="0" smtClean="0">
                          <a:latin typeface="+mn-lt"/>
                        </a:rPr>
                        <a:t>Estas ondas en general son invisibles, pero a veces podemos visualizarlas. Cuando utilizamos un ecualizador, podemos ver su movimiento en las pantallas.</a:t>
                      </a:r>
                    </a:p>
                    <a:p>
                      <a:r>
                        <a:rPr lang="es-MX" sz="1000" dirty="0" smtClean="0">
                          <a:latin typeface="+mn-lt"/>
                          <a:hlinkClick r:id="rId2"/>
                        </a:rPr>
                        <a:t>http://sudcalifornios.com/item/experimentos-y-ciencia-ondas-bailarinas</a:t>
                      </a:r>
                      <a:endParaRPr lang="es-MX" sz="1000" dirty="0" smtClean="0">
                        <a:latin typeface="+mn-lt"/>
                      </a:endParaRPr>
                    </a:p>
                  </a:txBody>
                  <a:tcPr/>
                </a:tc>
              </a:tr>
            </a:tbl>
          </a:graphicData>
        </a:graphic>
      </p:graphicFrame>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79688" y="3020646"/>
            <a:ext cx="1368506" cy="1824675"/>
          </a:xfrm>
          <a:prstGeom prst="rect">
            <a:avLst/>
          </a:prstGeom>
        </p:spPr>
      </p:pic>
    </p:spTree>
    <p:extLst>
      <p:ext uri="{BB962C8B-B14F-4D97-AF65-F5344CB8AC3E}">
        <p14:creationId xmlns:p14="http://schemas.microsoft.com/office/powerpoint/2010/main" val="122028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pic>
        <p:nvPicPr>
          <p:cNvPr id="1026" name="Picture 2" descr="El Crisol | Dos cosas que debes saber de los materiales de laboratorio -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093" y="902510"/>
            <a:ext cx="7143750" cy="390525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339903" y="0"/>
            <a:ext cx="6756133" cy="1107996"/>
          </a:xfrm>
          <a:prstGeom prst="rect">
            <a:avLst/>
          </a:prstGeom>
          <a:noFill/>
        </p:spPr>
        <p:txBody>
          <a:bodyPr wrap="square" rtlCol="0">
            <a:spAutoFit/>
          </a:bodyPr>
          <a:lstStyle/>
          <a:p>
            <a:r>
              <a:rPr lang="es-ES" sz="6600" dirty="0" smtClean="0">
                <a:solidFill>
                  <a:schemeClr val="accent6">
                    <a:lumMod val="10000"/>
                  </a:schemeClr>
                </a:solidFill>
                <a:latin typeface="Algerian" panose="04020705040A02060702" pitchFamily="82" charset="0"/>
              </a:rPr>
              <a:t>EXPERIMENTOS</a:t>
            </a:r>
            <a:endParaRPr lang="es-MX" sz="6600" dirty="0">
              <a:solidFill>
                <a:schemeClr val="accent6">
                  <a:lumMod val="10000"/>
                </a:schemeClr>
              </a:solidFill>
              <a:latin typeface="Algerian" panose="04020705040A02060702"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60" name="Google Shape;1160;p34"/>
          <p:cNvSpPr/>
          <p:nvPr/>
        </p:nvSpPr>
        <p:spPr>
          <a:xfrm>
            <a:off x="3883450" y="602225"/>
            <a:ext cx="1378447" cy="1129080"/>
          </a:xfrm>
          <a:custGeom>
            <a:avLst/>
            <a:gdLst/>
            <a:ahLst/>
            <a:cxnLst/>
            <a:rect l="l" t="t" r="r" b="b"/>
            <a:pathLst>
              <a:path w="30130" h="24678" extrusionOk="0">
                <a:moveTo>
                  <a:pt x="13808" y="1"/>
                </a:moveTo>
                <a:cubicBezTo>
                  <a:pt x="13167" y="1"/>
                  <a:pt x="12610" y="60"/>
                  <a:pt x="12166" y="174"/>
                </a:cubicBezTo>
                <a:cubicBezTo>
                  <a:pt x="7898" y="356"/>
                  <a:pt x="3812" y="2981"/>
                  <a:pt x="1918" y="6793"/>
                </a:cubicBezTo>
                <a:cubicBezTo>
                  <a:pt x="0" y="10605"/>
                  <a:pt x="343" y="15466"/>
                  <a:pt x="2762" y="18959"/>
                </a:cubicBezTo>
                <a:cubicBezTo>
                  <a:pt x="5438" y="22859"/>
                  <a:pt x="10196" y="24677"/>
                  <a:pt x="15004" y="24677"/>
                </a:cubicBezTo>
                <a:cubicBezTo>
                  <a:pt x="17005" y="24677"/>
                  <a:pt x="19014" y="24362"/>
                  <a:pt x="20885" y="23752"/>
                </a:cubicBezTo>
                <a:cubicBezTo>
                  <a:pt x="25108" y="22383"/>
                  <a:pt x="29239" y="19187"/>
                  <a:pt x="29673" y="14759"/>
                </a:cubicBezTo>
                <a:cubicBezTo>
                  <a:pt x="30130" y="10125"/>
                  <a:pt x="27048" y="5492"/>
                  <a:pt x="23122" y="2958"/>
                </a:cubicBezTo>
                <a:cubicBezTo>
                  <a:pt x="19936" y="876"/>
                  <a:pt x="16262" y="1"/>
                  <a:pt x="1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4" name="Picture 6" descr="En que consiste el magnetismo? - Blog de Imanes - 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013735" y="-123290"/>
            <a:ext cx="5390324" cy="1938992"/>
          </a:xfrm>
          <a:prstGeom prst="rect">
            <a:avLst/>
          </a:prstGeom>
          <a:noFill/>
        </p:spPr>
        <p:txBody>
          <a:bodyPr wrap="square" rtlCol="0">
            <a:spAutoFit/>
          </a:bodyPr>
          <a:lstStyle/>
          <a:p>
            <a:r>
              <a:rPr lang="es-ES" sz="6000" dirty="0" smtClean="0">
                <a:solidFill>
                  <a:schemeClr val="accent6">
                    <a:lumMod val="50000"/>
                  </a:schemeClr>
                </a:solidFill>
                <a:latin typeface="Algerian" panose="04020705040A02060702" pitchFamily="82" charset="0"/>
              </a:rPr>
              <a:t>FENÓMENOS MAGNÉTICOS </a:t>
            </a:r>
            <a:endParaRPr lang="es-MX" sz="6000" dirty="0">
              <a:solidFill>
                <a:schemeClr val="accent6">
                  <a:lumMod val="50000"/>
                </a:schemeClr>
              </a:solidFill>
              <a:latin typeface="Algerian" panose="04020705040A02060702"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5" name="Google Shape;1205;p36"/>
          <p:cNvSpPr/>
          <p:nvPr/>
        </p:nvSpPr>
        <p:spPr>
          <a:xfrm>
            <a:off x="3285456" y="1451809"/>
            <a:ext cx="182767" cy="163001"/>
          </a:xfrm>
          <a:custGeom>
            <a:avLst/>
            <a:gdLst/>
            <a:ahLst/>
            <a:cxnLst/>
            <a:rect l="l" t="t" r="r" b="b"/>
            <a:pathLst>
              <a:path w="9274" h="8271" extrusionOk="0">
                <a:moveTo>
                  <a:pt x="2156" y="0"/>
                </a:moveTo>
                <a:lnTo>
                  <a:pt x="1" y="5188"/>
                </a:lnTo>
                <a:lnTo>
                  <a:pt x="828" y="5539"/>
                </a:lnTo>
                <a:lnTo>
                  <a:pt x="2056" y="2581"/>
                </a:lnTo>
                <a:cubicBezTo>
                  <a:pt x="2256" y="2080"/>
                  <a:pt x="2532" y="1729"/>
                  <a:pt x="2908" y="1529"/>
                </a:cubicBezTo>
                <a:cubicBezTo>
                  <a:pt x="3112" y="1412"/>
                  <a:pt x="3325" y="1346"/>
                  <a:pt x="3541" y="1346"/>
                </a:cubicBezTo>
                <a:cubicBezTo>
                  <a:pt x="3697" y="1346"/>
                  <a:pt x="3854" y="1380"/>
                  <a:pt x="4011" y="1454"/>
                </a:cubicBezTo>
                <a:cubicBezTo>
                  <a:pt x="4788" y="1779"/>
                  <a:pt x="4963" y="2456"/>
                  <a:pt x="4537" y="3459"/>
                </a:cubicBezTo>
                <a:lnTo>
                  <a:pt x="3259" y="6566"/>
                </a:lnTo>
                <a:lnTo>
                  <a:pt x="4086" y="6892"/>
                </a:lnTo>
                <a:lnTo>
                  <a:pt x="5314" y="3935"/>
                </a:lnTo>
                <a:cubicBezTo>
                  <a:pt x="5515" y="3484"/>
                  <a:pt x="5790" y="3133"/>
                  <a:pt x="6166" y="2932"/>
                </a:cubicBezTo>
                <a:cubicBezTo>
                  <a:pt x="6413" y="2793"/>
                  <a:pt x="6641" y="2721"/>
                  <a:pt x="6862" y="2721"/>
                </a:cubicBezTo>
                <a:cubicBezTo>
                  <a:pt x="6999" y="2721"/>
                  <a:pt x="7134" y="2749"/>
                  <a:pt x="7269" y="2807"/>
                </a:cubicBezTo>
                <a:cubicBezTo>
                  <a:pt x="7695" y="2982"/>
                  <a:pt x="7946" y="3233"/>
                  <a:pt x="8021" y="3559"/>
                </a:cubicBezTo>
                <a:cubicBezTo>
                  <a:pt x="8071" y="3910"/>
                  <a:pt x="7996" y="4361"/>
                  <a:pt x="7745" y="4937"/>
                </a:cubicBezTo>
                <a:lnTo>
                  <a:pt x="6517" y="7920"/>
                </a:lnTo>
                <a:lnTo>
                  <a:pt x="7344" y="8271"/>
                </a:lnTo>
                <a:lnTo>
                  <a:pt x="8672" y="5063"/>
                </a:lnTo>
                <a:cubicBezTo>
                  <a:pt x="9274" y="3634"/>
                  <a:pt x="8998" y="2707"/>
                  <a:pt x="7845" y="2231"/>
                </a:cubicBezTo>
                <a:cubicBezTo>
                  <a:pt x="7571" y="2112"/>
                  <a:pt x="7300" y="2053"/>
                  <a:pt x="7034" y="2053"/>
                </a:cubicBezTo>
                <a:cubicBezTo>
                  <a:pt x="6570" y="2053"/>
                  <a:pt x="6120" y="2231"/>
                  <a:pt x="5690" y="2581"/>
                </a:cubicBezTo>
                <a:cubicBezTo>
                  <a:pt x="5715" y="2231"/>
                  <a:pt x="5640" y="1880"/>
                  <a:pt x="5464" y="1579"/>
                </a:cubicBezTo>
                <a:cubicBezTo>
                  <a:pt x="5289" y="1278"/>
                  <a:pt x="5013" y="1053"/>
                  <a:pt x="4662" y="902"/>
                </a:cubicBezTo>
                <a:cubicBezTo>
                  <a:pt x="4396" y="788"/>
                  <a:pt x="4133" y="732"/>
                  <a:pt x="3876" y="732"/>
                </a:cubicBezTo>
                <a:cubicBezTo>
                  <a:pt x="3454" y="732"/>
                  <a:pt x="3046" y="882"/>
                  <a:pt x="2657" y="1178"/>
                </a:cubicBezTo>
                <a:lnTo>
                  <a:pt x="2632" y="1153"/>
                </a:lnTo>
                <a:lnTo>
                  <a:pt x="2983" y="351"/>
                </a:lnTo>
                <a:lnTo>
                  <a:pt x="2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uadroTexto 4"/>
          <p:cNvSpPr txBox="1"/>
          <p:nvPr/>
        </p:nvSpPr>
        <p:spPr>
          <a:xfrm>
            <a:off x="2948683" y="256853"/>
            <a:ext cx="4140485" cy="523220"/>
          </a:xfrm>
          <a:prstGeom prst="rect">
            <a:avLst/>
          </a:prstGeom>
          <a:noFill/>
        </p:spPr>
        <p:txBody>
          <a:bodyPr wrap="square" rtlCol="0">
            <a:spAutoFit/>
          </a:bodyPr>
          <a:lstStyle/>
          <a:p>
            <a:r>
              <a:rPr lang="es-ES" sz="2800" dirty="0" smtClean="0">
                <a:latin typeface="Arial Black" panose="020B0A04020102020204" pitchFamily="34" charset="0"/>
              </a:rPr>
              <a:t>Slime magnético: </a:t>
            </a:r>
            <a:endParaRPr lang="es-MX" sz="2800" dirty="0">
              <a:latin typeface="Arial Black" panose="020B0A04020102020204" pitchFamily="34" charset="0"/>
            </a:endParaRPr>
          </a:p>
        </p:txBody>
      </p:sp>
      <p:sp>
        <p:nvSpPr>
          <p:cNvPr id="6" name="CuadroTexto 5"/>
          <p:cNvSpPr txBox="1"/>
          <p:nvPr/>
        </p:nvSpPr>
        <p:spPr>
          <a:xfrm>
            <a:off x="1115441" y="1845205"/>
            <a:ext cx="235278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Materiales:</a:t>
            </a:r>
            <a:endParaRPr lang="es-MX" dirty="0"/>
          </a:p>
        </p:txBody>
      </p:sp>
      <p:sp>
        <p:nvSpPr>
          <p:cNvPr id="7" name="CuadroTexto 6"/>
          <p:cNvSpPr txBox="1"/>
          <p:nvPr/>
        </p:nvSpPr>
        <p:spPr>
          <a:xfrm>
            <a:off x="793484" y="2383377"/>
            <a:ext cx="2996695"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742950" lvl="1" indent="-285750">
              <a:buFont typeface="Courier New" panose="02070309020205020404" pitchFamily="49" charset="0"/>
              <a:buChar char="o"/>
            </a:pPr>
            <a:r>
              <a:rPr lang="es-ES" dirty="0" err="1" smtClean="0">
                <a:solidFill>
                  <a:schemeClr val="accent2">
                    <a:lumMod val="10000"/>
                  </a:schemeClr>
                </a:solidFill>
              </a:rPr>
              <a:t>Tupperware</a:t>
            </a:r>
            <a:endParaRPr lang="es-MX" dirty="0" smtClean="0">
              <a:solidFill>
                <a:schemeClr val="accent2">
                  <a:lumMod val="10000"/>
                </a:schemeClr>
              </a:solidFill>
            </a:endParaRPr>
          </a:p>
          <a:p>
            <a:pPr marL="742950" lvl="1" indent="-285750">
              <a:buFont typeface="Courier New" panose="02070309020205020404" pitchFamily="49" charset="0"/>
              <a:buChar char="o"/>
            </a:pPr>
            <a:r>
              <a:rPr lang="es-MX" dirty="0" smtClean="0">
                <a:solidFill>
                  <a:schemeClr val="accent2">
                    <a:lumMod val="10000"/>
                  </a:schemeClr>
                </a:solidFill>
              </a:rPr>
              <a:t>Pegamento trasparente.</a:t>
            </a:r>
          </a:p>
          <a:p>
            <a:pPr marL="742950" lvl="1" indent="-285750">
              <a:buFont typeface="Courier New" panose="02070309020205020404" pitchFamily="49" charset="0"/>
              <a:buChar char="o"/>
            </a:pPr>
            <a:r>
              <a:rPr lang="es-ES" dirty="0" smtClean="0">
                <a:solidFill>
                  <a:schemeClr val="accent2">
                    <a:lumMod val="10000"/>
                  </a:schemeClr>
                </a:solidFill>
              </a:rPr>
              <a:t>Imán </a:t>
            </a:r>
            <a:endParaRPr lang="es-MX" dirty="0" smtClean="0">
              <a:solidFill>
                <a:schemeClr val="accent2">
                  <a:lumMod val="10000"/>
                </a:schemeClr>
              </a:solidFill>
            </a:endParaRPr>
          </a:p>
          <a:p>
            <a:pPr marL="742950" lvl="1" indent="-285750">
              <a:buFont typeface="Courier New" panose="02070309020205020404" pitchFamily="49" charset="0"/>
              <a:buChar char="o"/>
            </a:pPr>
            <a:r>
              <a:rPr lang="es-MX" dirty="0" smtClean="0">
                <a:solidFill>
                  <a:schemeClr val="accent2">
                    <a:lumMod val="10000"/>
                  </a:schemeClr>
                </a:solidFill>
              </a:rPr>
              <a:t>Limadura </a:t>
            </a:r>
            <a:r>
              <a:rPr lang="es-MX" dirty="0">
                <a:solidFill>
                  <a:schemeClr val="accent2">
                    <a:lumMod val="10000"/>
                  </a:schemeClr>
                </a:solidFill>
              </a:rPr>
              <a:t>de </a:t>
            </a:r>
            <a:r>
              <a:rPr lang="es-MX" dirty="0" smtClean="0">
                <a:solidFill>
                  <a:schemeClr val="accent2">
                    <a:lumMod val="10000"/>
                  </a:schemeClr>
                </a:solidFill>
              </a:rPr>
              <a:t>hierro.</a:t>
            </a:r>
          </a:p>
          <a:p>
            <a:pPr marL="742950" lvl="1" indent="-285750">
              <a:buFont typeface="Courier New" panose="02070309020205020404" pitchFamily="49" charset="0"/>
              <a:buChar char="o"/>
            </a:pPr>
            <a:r>
              <a:rPr lang="es-MX" dirty="0" smtClean="0">
                <a:solidFill>
                  <a:schemeClr val="accent2">
                    <a:lumMod val="10000"/>
                  </a:schemeClr>
                </a:solidFill>
              </a:rPr>
              <a:t>Jabón liquido.</a:t>
            </a:r>
            <a:r>
              <a:rPr lang="es-MX" dirty="0">
                <a:solidFill>
                  <a:schemeClr val="accent2">
                    <a:lumMod val="10000"/>
                  </a:schemeClr>
                </a:solidFill>
              </a:rPr>
              <a:t> </a:t>
            </a:r>
            <a:endParaRPr lang="es-MX" dirty="0" smtClean="0">
              <a:solidFill>
                <a:schemeClr val="accent2">
                  <a:lumMod val="10000"/>
                </a:schemeClr>
              </a:solidFill>
            </a:endParaRPr>
          </a:p>
          <a:p>
            <a:pPr marL="742950" lvl="1" indent="-285750">
              <a:buFont typeface="Courier New" panose="02070309020205020404" pitchFamily="49" charset="0"/>
              <a:buChar char="o"/>
            </a:pPr>
            <a:r>
              <a:rPr lang="es-MX" dirty="0" smtClean="0">
                <a:solidFill>
                  <a:schemeClr val="accent2">
                    <a:lumMod val="10000"/>
                  </a:schemeClr>
                </a:solidFill>
              </a:rPr>
              <a:t>Liquido </a:t>
            </a:r>
            <a:r>
              <a:rPr lang="es-MX" dirty="0">
                <a:solidFill>
                  <a:schemeClr val="accent2">
                    <a:lumMod val="10000"/>
                  </a:schemeClr>
                </a:solidFill>
              </a:rPr>
              <a:t>para lentes de contacto.</a:t>
            </a:r>
          </a:p>
          <a:p>
            <a:pPr marL="742950" lvl="1" indent="-285750">
              <a:buFont typeface="Courier New" panose="02070309020205020404" pitchFamily="49" charset="0"/>
              <a:buChar char="o"/>
            </a:pPr>
            <a:endParaRPr lang="es-MX" dirty="0">
              <a:solidFill>
                <a:schemeClr val="accent2">
                  <a:lumMod val="10000"/>
                </a:schemeClr>
              </a:solidFill>
            </a:endParaRPr>
          </a:p>
        </p:txBody>
      </p:sp>
      <p:sp>
        <p:nvSpPr>
          <p:cNvPr id="8" name="CuadroTexto 7"/>
          <p:cNvSpPr txBox="1"/>
          <p:nvPr/>
        </p:nvSpPr>
        <p:spPr>
          <a:xfrm>
            <a:off x="5399069" y="1845204"/>
            <a:ext cx="2070243"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Paso a paso:</a:t>
            </a:r>
            <a:endParaRPr lang="es-MX" dirty="0"/>
          </a:p>
        </p:txBody>
      </p:sp>
      <p:sp>
        <p:nvSpPr>
          <p:cNvPr id="9" name="CuadroTexto 8"/>
          <p:cNvSpPr txBox="1"/>
          <p:nvPr/>
        </p:nvSpPr>
        <p:spPr>
          <a:xfrm>
            <a:off x="4572000" y="2383377"/>
            <a:ext cx="4161033"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Font typeface="+mj-lt"/>
              <a:buAutoNum type="arabicPeriod"/>
            </a:pPr>
            <a:r>
              <a:rPr lang="es-MX" dirty="0">
                <a:solidFill>
                  <a:schemeClr val="accent2">
                    <a:lumMod val="10000"/>
                  </a:schemeClr>
                </a:solidFill>
              </a:rPr>
              <a:t>Primero vamos a mezclar en un </a:t>
            </a:r>
            <a:r>
              <a:rPr lang="es-MX" dirty="0" err="1" smtClean="0">
                <a:solidFill>
                  <a:schemeClr val="accent2">
                    <a:lumMod val="10000"/>
                  </a:schemeClr>
                </a:solidFill>
              </a:rPr>
              <a:t>tupperware</a:t>
            </a:r>
            <a:r>
              <a:rPr lang="es-MX" dirty="0" smtClean="0">
                <a:solidFill>
                  <a:schemeClr val="accent2">
                    <a:lumMod val="10000"/>
                  </a:schemeClr>
                </a:solidFill>
              </a:rPr>
              <a:t> </a:t>
            </a:r>
            <a:r>
              <a:rPr lang="es-MX" dirty="0">
                <a:solidFill>
                  <a:schemeClr val="accent2">
                    <a:lumMod val="10000"/>
                  </a:schemeClr>
                </a:solidFill>
              </a:rPr>
              <a:t>la limadura de hierro con el </a:t>
            </a:r>
            <a:r>
              <a:rPr lang="es-MX" dirty="0" smtClean="0">
                <a:solidFill>
                  <a:schemeClr val="accent2">
                    <a:lumMod val="10000"/>
                  </a:schemeClr>
                </a:solidFill>
              </a:rPr>
              <a:t>pegamento transparente.</a:t>
            </a:r>
            <a:endParaRPr lang="es-MX" dirty="0">
              <a:solidFill>
                <a:schemeClr val="accent2">
                  <a:lumMod val="10000"/>
                </a:schemeClr>
              </a:solidFill>
            </a:endParaRPr>
          </a:p>
          <a:p>
            <a:pPr marL="342900" indent="-342900" algn="ctr">
              <a:buFont typeface="+mj-lt"/>
              <a:buAutoNum type="arabicPeriod"/>
            </a:pPr>
            <a:r>
              <a:rPr lang="es-MX" dirty="0" smtClean="0">
                <a:solidFill>
                  <a:schemeClr val="accent2">
                    <a:lumMod val="10000"/>
                  </a:schemeClr>
                </a:solidFill>
              </a:rPr>
              <a:t>Agregaremos 4 gotas </a:t>
            </a:r>
            <a:r>
              <a:rPr lang="es-MX" dirty="0">
                <a:solidFill>
                  <a:schemeClr val="accent2">
                    <a:lumMod val="10000"/>
                  </a:schemeClr>
                </a:solidFill>
              </a:rPr>
              <a:t>de liquido para lentes de contacto</a:t>
            </a:r>
          </a:p>
          <a:p>
            <a:pPr marL="342900" indent="-342900" algn="ctr">
              <a:buFont typeface="+mj-lt"/>
              <a:buAutoNum type="arabicPeriod"/>
            </a:pPr>
            <a:r>
              <a:rPr lang="es-MX" dirty="0">
                <a:solidFill>
                  <a:schemeClr val="accent2">
                    <a:lumMod val="10000"/>
                  </a:schemeClr>
                </a:solidFill>
              </a:rPr>
              <a:t>Después agregaremos </a:t>
            </a:r>
            <a:r>
              <a:rPr lang="es-MX" dirty="0" smtClean="0">
                <a:solidFill>
                  <a:schemeClr val="accent2">
                    <a:lumMod val="10000"/>
                  </a:schemeClr>
                </a:solidFill>
              </a:rPr>
              <a:t>1 </a:t>
            </a:r>
            <a:r>
              <a:rPr lang="es-MX" dirty="0">
                <a:solidFill>
                  <a:schemeClr val="accent2">
                    <a:lumMod val="10000"/>
                  </a:schemeClr>
                </a:solidFill>
              </a:rPr>
              <a:t>cucharadas de jabón </a:t>
            </a:r>
            <a:r>
              <a:rPr lang="es-MX" dirty="0" smtClean="0">
                <a:solidFill>
                  <a:schemeClr val="accent2">
                    <a:lumMod val="10000"/>
                  </a:schemeClr>
                </a:solidFill>
              </a:rPr>
              <a:t>liquido.</a:t>
            </a:r>
          </a:p>
          <a:p>
            <a:pPr marL="342900" indent="-342900" algn="ctr">
              <a:buFont typeface="+mj-lt"/>
              <a:buAutoNum type="arabicPeriod"/>
            </a:pPr>
            <a:r>
              <a:rPr lang="es-ES" dirty="0" smtClean="0">
                <a:solidFill>
                  <a:schemeClr val="accent2">
                    <a:lumMod val="10000"/>
                  </a:schemeClr>
                </a:solidFill>
              </a:rPr>
              <a:t>Ya por ultimo moldearemos con nuestras manos hasta que quede una mezcla homogénea.</a:t>
            </a:r>
            <a:endParaRPr lang="es-MX" dirty="0">
              <a:solidFill>
                <a:schemeClr val="accent2">
                  <a:lumMod val="10000"/>
                </a:schemeClr>
              </a:solidFill>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066" y="229530"/>
            <a:ext cx="2011045" cy="1508284"/>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16" y="342794"/>
            <a:ext cx="1849619" cy="13872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5"/>
        <p:cNvGrpSpPr/>
        <p:nvPr/>
      </p:nvGrpSpPr>
      <p:grpSpPr>
        <a:xfrm>
          <a:off x="0" y="0"/>
          <a:ext cx="0" cy="0"/>
          <a:chOff x="0" y="0"/>
          <a:chExt cx="0" cy="0"/>
        </a:xfrm>
      </p:grpSpPr>
      <p:graphicFrame>
        <p:nvGraphicFramePr>
          <p:cNvPr id="15" name="Tabla 14"/>
          <p:cNvGraphicFramePr>
            <a:graphicFrameLocks noGrp="1"/>
          </p:cNvGraphicFramePr>
          <p:nvPr>
            <p:extLst>
              <p:ext uri="{D42A27DB-BD31-4B8C-83A1-F6EECF244321}">
                <p14:modId xmlns:p14="http://schemas.microsoft.com/office/powerpoint/2010/main" val="1319820749"/>
              </p:ext>
            </p:extLst>
          </p:nvPr>
        </p:nvGraphicFramePr>
        <p:xfrm>
          <a:off x="1661937" y="828954"/>
          <a:ext cx="6096000" cy="3534640"/>
        </p:xfrm>
        <a:graphic>
          <a:graphicData uri="http://schemas.openxmlformats.org/drawingml/2006/table">
            <a:tbl>
              <a:tblPr firstRow="1" bandRow="1">
                <a:tableStyleId>{E057F263-3B32-4A9F-91BD-608F7CBD16D9}</a:tableStyleId>
              </a:tblPr>
              <a:tblGrid>
                <a:gridCol w="2032000"/>
                <a:gridCol w="2032000"/>
                <a:gridCol w="2032000"/>
              </a:tblGrid>
              <a:tr h="395200">
                <a:tc>
                  <a:txBody>
                    <a:bodyPr/>
                    <a:lstStyle/>
                    <a:p>
                      <a:pPr algn="ctr"/>
                      <a:r>
                        <a:rPr lang="es-ES" dirty="0" smtClean="0"/>
                        <a:t>Lo</a:t>
                      </a:r>
                      <a:r>
                        <a:rPr lang="es-ES" baseline="0" dirty="0" smtClean="0"/>
                        <a:t> qué se</a:t>
                      </a:r>
                      <a:r>
                        <a:rPr lang="es-ES" dirty="0" smtClean="0"/>
                        <a:t>?</a:t>
                      </a:r>
                      <a:endParaRPr lang="es-MX" dirty="0"/>
                    </a:p>
                  </a:txBody>
                  <a:tcPr/>
                </a:tc>
                <a:tc>
                  <a:txBody>
                    <a:bodyPr/>
                    <a:lstStyle/>
                    <a:p>
                      <a:pPr algn="ctr"/>
                      <a:r>
                        <a:rPr lang="es-ES" dirty="0" smtClean="0"/>
                        <a:t>Lo que quiero saber?</a:t>
                      </a:r>
                      <a:endParaRPr lang="es-MX" dirty="0"/>
                    </a:p>
                  </a:txBody>
                  <a:tcPr/>
                </a:tc>
                <a:tc>
                  <a:txBody>
                    <a:bodyPr/>
                    <a:lstStyle/>
                    <a:p>
                      <a:pPr algn="ctr"/>
                      <a:r>
                        <a:rPr lang="es-ES" dirty="0" smtClean="0"/>
                        <a:t>Lo que aprendí:</a:t>
                      </a:r>
                      <a:endParaRPr lang="es-MX" dirty="0"/>
                    </a:p>
                  </a:txBody>
                  <a:tcPr/>
                </a:tc>
              </a:tr>
              <a:tr h="1476732">
                <a:tc>
                  <a:txBody>
                    <a:bodyPr/>
                    <a:lstStyle/>
                    <a:p>
                      <a:r>
                        <a:rPr lang="es-ES" dirty="0" smtClean="0"/>
                        <a:t>Las</a:t>
                      </a:r>
                      <a:r>
                        <a:rPr lang="es-ES" baseline="0" dirty="0" smtClean="0"/>
                        <a:t> limaduras de hierro son trozos de hierro pequeños y se usan para la demostración de un campo magnético.</a:t>
                      </a:r>
                      <a:endParaRPr lang="es-MX" dirty="0"/>
                    </a:p>
                  </a:txBody>
                  <a:tcPr/>
                </a:tc>
                <a:tc>
                  <a:txBody>
                    <a:bodyPr/>
                    <a:lstStyle/>
                    <a:p>
                      <a:r>
                        <a:rPr lang="es-ES" dirty="0" smtClean="0"/>
                        <a:t>¿Por qué la limadura</a:t>
                      </a:r>
                      <a:r>
                        <a:rPr lang="es-ES" baseline="0" dirty="0" smtClean="0"/>
                        <a:t> es muy fina?</a:t>
                      </a:r>
                    </a:p>
                    <a:p>
                      <a:r>
                        <a:rPr lang="es-ES" baseline="0" dirty="0" smtClean="0"/>
                        <a:t>¿Qué reacción haría si se le echara bicarbonato en vez de las gotas?</a:t>
                      </a:r>
                    </a:p>
                    <a:p>
                      <a:r>
                        <a:rPr lang="es-ES" dirty="0" smtClean="0"/>
                        <a:t>¿Por qué sucede eso?</a:t>
                      </a:r>
                    </a:p>
                    <a:p>
                      <a:r>
                        <a:rPr lang="es-ES" dirty="0" smtClean="0"/>
                        <a:t>¿En vez de jabón liquido que otra cosa se</a:t>
                      </a:r>
                      <a:r>
                        <a:rPr lang="es-ES" baseline="0" dirty="0" smtClean="0"/>
                        <a:t> podría usar?</a:t>
                      </a:r>
                    </a:p>
                    <a:p>
                      <a:r>
                        <a:rPr lang="es-ES" baseline="0" dirty="0" smtClean="0"/>
                        <a:t>¿Por qué si se tapa la limadura esta igual se pega al </a:t>
                      </a:r>
                      <a:r>
                        <a:rPr lang="es-ES" baseline="0" dirty="0" err="1" smtClean="0"/>
                        <a:t>iman</a:t>
                      </a:r>
                      <a:r>
                        <a:rPr lang="es-ES" baseline="0" dirty="0" smtClean="0"/>
                        <a:t>?</a:t>
                      </a:r>
                    </a:p>
                    <a:p>
                      <a:endParaRPr lang="es-MX" dirty="0"/>
                    </a:p>
                  </a:txBody>
                  <a:tcPr/>
                </a:tc>
                <a:tc>
                  <a:txBody>
                    <a:bodyPr/>
                    <a:lstStyle/>
                    <a:p>
                      <a:r>
                        <a:rPr lang="es-ES" sz="1000" b="0" i="0" u="none" strike="noStrike" cap="none" dirty="0" smtClean="0">
                          <a:solidFill>
                            <a:srgbClr val="000000"/>
                          </a:solidFill>
                          <a:effectLst/>
                          <a:latin typeface="Arial"/>
                          <a:ea typeface="Arial"/>
                          <a:cs typeface="Arial"/>
                          <a:sym typeface="Arial"/>
                        </a:rPr>
                        <a:t>La fuerza magnética es una consecuencia de la fuerza electromagnética, una de las cuatro fuerzas fundamentales de la naturaleza, y es causada por el </a:t>
                      </a:r>
                      <a:r>
                        <a:rPr lang="es-ES" sz="1000" b="1" i="0" u="none" strike="noStrike" cap="none" dirty="0" smtClean="0">
                          <a:solidFill>
                            <a:srgbClr val="000000"/>
                          </a:solidFill>
                          <a:effectLst/>
                          <a:latin typeface="Arial"/>
                          <a:ea typeface="Arial"/>
                          <a:cs typeface="Arial"/>
                          <a:sym typeface="Arial"/>
                        </a:rPr>
                        <a:t>movimiento de las cargas</a:t>
                      </a:r>
                      <a:r>
                        <a:rPr lang="es-ES" sz="1000" b="0" i="0" u="none" strike="noStrike" cap="none" dirty="0" smtClean="0">
                          <a:solidFill>
                            <a:srgbClr val="000000"/>
                          </a:solidFill>
                          <a:effectLst/>
                          <a:latin typeface="Arial"/>
                          <a:ea typeface="Arial"/>
                          <a:cs typeface="Arial"/>
                          <a:sym typeface="Arial"/>
                        </a:rPr>
                        <a:t>. Dos objetos con carga con la misma dirección de movimiento tienen una fuerza de atracción magnética entre ellos. Del mismo modo, los objetos con carga que se mueven en direcciones opuestas tienen una fuerza repulsiva entre ellas.</a:t>
                      </a:r>
                    </a:p>
                    <a:p>
                      <a:r>
                        <a:rPr lang="es-MX" sz="1000" dirty="0" smtClean="0">
                          <a:hlinkClick r:id="rId3"/>
                        </a:rPr>
                        <a:t>https://es.khanacademy.org/science/physics/magnetic-forces-and-magnetic-fields/magnets-magnetic/a/what-is-magnetic-force</a:t>
                      </a:r>
                      <a:endParaRPr lang="es-MX" sz="1000" dirty="0" smtClean="0"/>
                    </a:p>
                    <a:p>
                      <a:endParaRPr lang="es-MX" sz="1000"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2" name="CuadroTexto 1"/>
          <p:cNvSpPr txBox="1"/>
          <p:nvPr/>
        </p:nvSpPr>
        <p:spPr>
          <a:xfrm>
            <a:off x="1583177" y="410473"/>
            <a:ext cx="4348264" cy="954107"/>
          </a:xfrm>
          <a:prstGeom prst="rect">
            <a:avLst/>
          </a:prstGeom>
          <a:noFill/>
        </p:spPr>
        <p:txBody>
          <a:bodyPr wrap="square" rtlCol="0">
            <a:spAutoFit/>
          </a:bodyPr>
          <a:lstStyle/>
          <a:p>
            <a:pPr algn="ctr"/>
            <a:r>
              <a:rPr lang="es-ES" sz="2800" dirty="0" smtClean="0">
                <a:latin typeface="Arial Black" panose="020B0A04020102020204" pitchFamily="34" charset="0"/>
              </a:rPr>
              <a:t>Imán debajo del agua:</a:t>
            </a:r>
            <a:endParaRPr lang="es-MX" sz="2800" dirty="0">
              <a:latin typeface="Arial Black" panose="020B0A04020102020204" pitchFamily="34" charset="0"/>
            </a:endParaRPr>
          </a:p>
        </p:txBody>
      </p:sp>
      <p:sp>
        <p:nvSpPr>
          <p:cNvPr id="3" name="CuadroTexto 2"/>
          <p:cNvSpPr txBox="1"/>
          <p:nvPr/>
        </p:nvSpPr>
        <p:spPr>
          <a:xfrm>
            <a:off x="1108953" y="2003896"/>
            <a:ext cx="174125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solidFill>
                  <a:schemeClr val="accent2">
                    <a:lumMod val="10000"/>
                  </a:schemeClr>
                </a:solidFill>
              </a:rPr>
              <a:t>Materiales:</a:t>
            </a:r>
            <a:endParaRPr lang="es-MX" dirty="0">
              <a:solidFill>
                <a:schemeClr val="accent2">
                  <a:lumMod val="10000"/>
                </a:schemeClr>
              </a:solidFill>
            </a:endParaRPr>
          </a:p>
        </p:txBody>
      </p:sp>
      <p:sp>
        <p:nvSpPr>
          <p:cNvPr id="4" name="CuadroTexto 3"/>
          <p:cNvSpPr txBox="1"/>
          <p:nvPr/>
        </p:nvSpPr>
        <p:spPr>
          <a:xfrm>
            <a:off x="5291847" y="2003895"/>
            <a:ext cx="2023353"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solidFill>
                  <a:schemeClr val="accent2">
                    <a:lumMod val="10000"/>
                  </a:schemeClr>
                </a:solidFill>
              </a:rPr>
              <a:t>Paso a paso: </a:t>
            </a:r>
            <a:endParaRPr lang="es-MX" dirty="0">
              <a:solidFill>
                <a:schemeClr val="accent2">
                  <a:lumMod val="10000"/>
                </a:schemeClr>
              </a:solidFill>
            </a:endParaRPr>
          </a:p>
        </p:txBody>
      </p:sp>
      <p:sp>
        <p:nvSpPr>
          <p:cNvPr id="5" name="CuadroTexto 4"/>
          <p:cNvSpPr txBox="1"/>
          <p:nvPr/>
        </p:nvSpPr>
        <p:spPr>
          <a:xfrm>
            <a:off x="612843" y="2636195"/>
            <a:ext cx="2733472"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Courier New" panose="02070309020205020404" pitchFamily="49" charset="0"/>
              <a:buChar char="o"/>
            </a:pPr>
            <a:r>
              <a:rPr lang="es-ES" dirty="0" smtClean="0"/>
              <a:t>Imán.</a:t>
            </a:r>
          </a:p>
          <a:p>
            <a:pPr marL="285750" indent="-285750">
              <a:buFont typeface="Courier New" panose="02070309020205020404" pitchFamily="49" charset="0"/>
              <a:buChar char="o"/>
            </a:pPr>
            <a:r>
              <a:rPr lang="es-ES" dirty="0" smtClean="0"/>
              <a:t>Agua.</a:t>
            </a:r>
          </a:p>
          <a:p>
            <a:pPr marL="285750" indent="-285750">
              <a:buFont typeface="Courier New" panose="02070309020205020404" pitchFamily="49" charset="0"/>
              <a:buChar char="o"/>
            </a:pPr>
            <a:r>
              <a:rPr lang="es-ES" dirty="0" smtClean="0"/>
              <a:t>Clips.</a:t>
            </a:r>
          </a:p>
          <a:p>
            <a:pPr marL="285750" indent="-285750">
              <a:buFont typeface="Courier New" panose="02070309020205020404" pitchFamily="49" charset="0"/>
              <a:buChar char="o"/>
            </a:pPr>
            <a:r>
              <a:rPr lang="es-ES" dirty="0" smtClean="0"/>
              <a:t>Vaso de vidrio.</a:t>
            </a:r>
          </a:p>
        </p:txBody>
      </p:sp>
      <p:sp>
        <p:nvSpPr>
          <p:cNvPr id="6" name="CuadroTexto 5"/>
          <p:cNvSpPr txBox="1"/>
          <p:nvPr/>
        </p:nvSpPr>
        <p:spPr>
          <a:xfrm>
            <a:off x="4323943" y="2636195"/>
            <a:ext cx="4212077"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Font typeface="+mj-lt"/>
              <a:buAutoNum type="arabicPeriod"/>
            </a:pPr>
            <a:r>
              <a:rPr lang="es-MX" dirty="0">
                <a:solidFill>
                  <a:schemeClr val="accent2">
                    <a:lumMod val="10000"/>
                  </a:schemeClr>
                </a:solidFill>
              </a:rPr>
              <a:t>Primero </a:t>
            </a:r>
            <a:r>
              <a:rPr lang="es-MX" dirty="0" smtClean="0">
                <a:solidFill>
                  <a:schemeClr val="accent2">
                    <a:lumMod val="10000"/>
                  </a:schemeClr>
                </a:solidFill>
              </a:rPr>
              <a:t>vamos a echar agua a un vaso de vidrio.</a:t>
            </a:r>
          </a:p>
          <a:p>
            <a:pPr marL="342900" indent="-342900" algn="ctr">
              <a:buFont typeface="+mj-lt"/>
              <a:buAutoNum type="arabicPeriod"/>
            </a:pPr>
            <a:r>
              <a:rPr lang="es-MX" dirty="0" smtClean="0">
                <a:solidFill>
                  <a:schemeClr val="accent2">
                    <a:lumMod val="10000"/>
                  </a:schemeClr>
                </a:solidFill>
              </a:rPr>
              <a:t>Después agregaremos muchos </a:t>
            </a:r>
            <a:r>
              <a:rPr lang="es-MX" dirty="0">
                <a:solidFill>
                  <a:schemeClr val="accent2">
                    <a:lumMod val="10000"/>
                  </a:schemeClr>
                </a:solidFill>
              </a:rPr>
              <a:t>clips en el vaso de </a:t>
            </a:r>
            <a:r>
              <a:rPr lang="es-MX" dirty="0" smtClean="0">
                <a:solidFill>
                  <a:schemeClr val="accent2">
                    <a:lumMod val="10000"/>
                  </a:schemeClr>
                </a:solidFill>
              </a:rPr>
              <a:t>vidrio con agua. </a:t>
            </a:r>
            <a:endParaRPr lang="es-MX" dirty="0">
              <a:solidFill>
                <a:schemeClr val="accent2">
                  <a:lumMod val="10000"/>
                </a:schemeClr>
              </a:solidFill>
            </a:endParaRPr>
          </a:p>
          <a:p>
            <a:pPr marL="342900" indent="-342900" algn="ctr">
              <a:buFont typeface="+mj-lt"/>
              <a:buAutoNum type="arabicPeriod"/>
            </a:pPr>
            <a:r>
              <a:rPr lang="es-MX" dirty="0" smtClean="0">
                <a:solidFill>
                  <a:schemeClr val="accent2">
                    <a:lumMod val="10000"/>
                  </a:schemeClr>
                </a:solidFill>
              </a:rPr>
              <a:t>Por </a:t>
            </a:r>
            <a:r>
              <a:rPr lang="es-MX" dirty="0">
                <a:solidFill>
                  <a:schemeClr val="accent2">
                    <a:lumMod val="10000"/>
                  </a:schemeClr>
                </a:solidFill>
              </a:rPr>
              <a:t>ultimo </a:t>
            </a:r>
            <a:r>
              <a:rPr lang="es-MX" dirty="0" smtClean="0">
                <a:solidFill>
                  <a:schemeClr val="accent2">
                    <a:lumMod val="10000"/>
                  </a:schemeClr>
                </a:solidFill>
              </a:rPr>
              <a:t>acercaremos nuestro imán </a:t>
            </a:r>
            <a:r>
              <a:rPr lang="es-MX" dirty="0">
                <a:solidFill>
                  <a:schemeClr val="accent2">
                    <a:lumMod val="10000"/>
                  </a:schemeClr>
                </a:solidFill>
              </a:rPr>
              <a:t>al vaso de vidrio en donde se encuentran los </a:t>
            </a:r>
            <a:r>
              <a:rPr lang="es-MX" dirty="0" smtClean="0">
                <a:solidFill>
                  <a:schemeClr val="accent2">
                    <a:lumMod val="10000"/>
                  </a:schemeClr>
                </a:solidFill>
              </a:rPr>
              <a:t>clips y poder substraerlos.</a:t>
            </a:r>
            <a:endParaRPr lang="es-MX" dirty="0">
              <a:solidFill>
                <a:schemeClr val="accent2">
                  <a:lumMod val="10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441" y="187395"/>
            <a:ext cx="2144946" cy="16087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5566127"/>
              </p:ext>
            </p:extLst>
          </p:nvPr>
        </p:nvGraphicFramePr>
        <p:xfrm>
          <a:off x="2586065" y="426881"/>
          <a:ext cx="6096000" cy="4327120"/>
        </p:xfrm>
        <a:graphic>
          <a:graphicData uri="http://schemas.openxmlformats.org/drawingml/2006/table">
            <a:tbl>
              <a:tblPr firstRow="1" bandRow="1">
                <a:tableStyleId>{E057F263-3B32-4A9F-91BD-608F7CBD16D9}</a:tableStyleId>
              </a:tblPr>
              <a:tblGrid>
                <a:gridCol w="2032000"/>
                <a:gridCol w="2032000"/>
                <a:gridCol w="2032000"/>
              </a:tblGrid>
              <a:tr h="395200">
                <a:tc>
                  <a:txBody>
                    <a:bodyPr/>
                    <a:lstStyle/>
                    <a:p>
                      <a:pPr algn="ctr"/>
                      <a:r>
                        <a:rPr lang="es-ES" dirty="0" smtClean="0"/>
                        <a:t>Lo</a:t>
                      </a:r>
                      <a:r>
                        <a:rPr lang="es-ES" baseline="0" dirty="0" smtClean="0"/>
                        <a:t> qué se</a:t>
                      </a:r>
                      <a:r>
                        <a:rPr lang="es-ES" dirty="0" smtClean="0"/>
                        <a:t>?</a:t>
                      </a:r>
                      <a:endParaRPr lang="es-MX" dirty="0"/>
                    </a:p>
                  </a:txBody>
                  <a:tcPr/>
                </a:tc>
                <a:tc>
                  <a:txBody>
                    <a:bodyPr/>
                    <a:lstStyle/>
                    <a:p>
                      <a:pPr algn="ctr"/>
                      <a:r>
                        <a:rPr lang="es-ES" dirty="0" smtClean="0"/>
                        <a:t>Lo que quiero saber?</a:t>
                      </a:r>
                      <a:endParaRPr lang="es-MX" dirty="0"/>
                    </a:p>
                  </a:txBody>
                  <a:tcPr/>
                </a:tc>
                <a:tc>
                  <a:txBody>
                    <a:bodyPr/>
                    <a:lstStyle/>
                    <a:p>
                      <a:pPr algn="ctr"/>
                      <a:r>
                        <a:rPr lang="es-ES" dirty="0" smtClean="0"/>
                        <a:t>Lo que aprendí:</a:t>
                      </a:r>
                      <a:endParaRPr lang="es-MX" dirty="0"/>
                    </a:p>
                  </a:txBody>
                  <a:tcPr/>
                </a:tc>
              </a:tr>
              <a:tr h="1476732">
                <a:tc>
                  <a:txBody>
                    <a:bodyPr/>
                    <a:lstStyle/>
                    <a:p>
                      <a:r>
                        <a:rPr lang="es-ES" dirty="0" smtClean="0"/>
                        <a:t>Cuando un metal</a:t>
                      </a:r>
                      <a:r>
                        <a:rPr lang="es-ES" baseline="0" dirty="0" smtClean="0"/>
                        <a:t> entra en contacto con un imán estos se atraen, ya que el imán tiene esa reacción con cualquier fierro. </a:t>
                      </a:r>
                      <a:endParaRPr lang="es-MX" dirty="0"/>
                    </a:p>
                  </a:txBody>
                  <a:tcPr/>
                </a:tc>
                <a:tc>
                  <a:txBody>
                    <a:bodyPr/>
                    <a:lstStyle/>
                    <a:p>
                      <a:r>
                        <a:rPr lang="es-ES" dirty="0" smtClean="0"/>
                        <a:t>¿Se puede utilizar otro ingrediente</a:t>
                      </a:r>
                      <a:r>
                        <a:rPr lang="es-ES" baseline="0" dirty="0" smtClean="0"/>
                        <a:t> además del agua?</a:t>
                      </a:r>
                    </a:p>
                    <a:p>
                      <a:r>
                        <a:rPr lang="es-ES" baseline="0" dirty="0" smtClean="0"/>
                        <a:t>¿Se puede utilizar otro material además de los clips?</a:t>
                      </a:r>
                    </a:p>
                    <a:p>
                      <a:r>
                        <a:rPr lang="es-ES" baseline="0" dirty="0" smtClean="0"/>
                        <a:t>¿Se pueden introducir varios objetos de diferentes materiales y será posible que solo se saquen los de están hechos de algún material de metal o fierro?</a:t>
                      </a:r>
                    </a:p>
                    <a:p>
                      <a:r>
                        <a:rPr lang="es-ES" baseline="0" dirty="0" smtClean="0"/>
                        <a:t>¿Por qué el imán pega los clips?</a:t>
                      </a:r>
                    </a:p>
                    <a:p>
                      <a:r>
                        <a:rPr lang="es-ES" baseline="0" dirty="0" smtClean="0"/>
                        <a:t>¿Qué tiene el imán?</a:t>
                      </a:r>
                    </a:p>
                    <a:p>
                      <a:endParaRPr lang="es-MX" dirty="0"/>
                    </a:p>
                  </a:txBody>
                  <a:tcPr/>
                </a:tc>
                <a:tc>
                  <a:txBody>
                    <a:bodyPr/>
                    <a:lstStyle/>
                    <a:p>
                      <a:r>
                        <a:rPr lang="es-MX" sz="1100" dirty="0" smtClean="0">
                          <a:solidFill>
                            <a:schemeClr val="tx1">
                              <a:lumMod val="95000"/>
                              <a:lumOff val="5000"/>
                            </a:schemeClr>
                          </a:solidFill>
                          <a:latin typeface="+mn-lt"/>
                        </a:rPr>
                        <a:t>La fuerza magnética del imán pasa a través del agua, del plástico, del vidrio y de muchos materiales más. Incluso a través del hierro o el acero, pero la fuerza magnética pierde su poder cuando pasa a través de estos metales, ya que ellos absorben parte de su fuerza.</a:t>
                      </a:r>
                    </a:p>
                    <a:p>
                      <a:r>
                        <a:rPr lang="es-MX" sz="1100" dirty="0" smtClean="0">
                          <a:solidFill>
                            <a:schemeClr val="tx1">
                              <a:lumMod val="95000"/>
                              <a:lumOff val="5000"/>
                            </a:schemeClr>
                          </a:solidFill>
                          <a:latin typeface="+mn-lt"/>
                          <a:hlinkClick r:id="rId3"/>
                        </a:rPr>
                        <a:t>http://www.feriadelaciencia.org/wp-content/uploads/sites/2/2015/04/90.pdf</a:t>
                      </a:r>
                      <a:endParaRPr lang="es-MX" sz="1100" dirty="0" smtClean="0">
                        <a:solidFill>
                          <a:schemeClr val="tx1">
                            <a:lumMod val="95000"/>
                            <a:lumOff val="5000"/>
                          </a:schemeClr>
                        </a:solidFill>
                        <a:latin typeface="+mn-lt"/>
                      </a:endParaRPr>
                    </a:p>
                    <a:p>
                      <a:endParaRPr lang="es-MX" dirty="0" smtClean="0">
                        <a:solidFill>
                          <a:schemeClr val="tx1">
                            <a:lumMod val="95000"/>
                            <a:lumOff val="5000"/>
                          </a:schemeClr>
                        </a:solidFill>
                        <a:latin typeface="Bookman Old Style" panose="02050604050505020204" pitchFamily="18" charset="0"/>
                      </a:endParaRPr>
                    </a:p>
                    <a:p>
                      <a:endParaRPr lang="es-MX" dirty="0"/>
                    </a:p>
                  </a:txBody>
                  <a:tcPr/>
                </a:tc>
              </a:tr>
            </a:tbl>
          </a:graphicData>
        </a:graphic>
      </p:graphicFrame>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41" y="426881"/>
            <a:ext cx="2297023" cy="17227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pic>
        <p:nvPicPr>
          <p:cNvPr id="1026" name="Picture 2" descr="Luz - Concepto, fenómenos, propagación, tipos y característ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42"/>
            <a:ext cx="9144001" cy="514674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449421" y="145915"/>
            <a:ext cx="5136204" cy="2308324"/>
          </a:xfrm>
          <a:prstGeom prst="rect">
            <a:avLst/>
          </a:prstGeom>
          <a:noFill/>
        </p:spPr>
        <p:txBody>
          <a:bodyPr wrap="square" rtlCol="0">
            <a:spAutoFit/>
          </a:bodyPr>
          <a:lstStyle/>
          <a:p>
            <a:pPr algn="ctr"/>
            <a:r>
              <a:rPr lang="es-ES" sz="4800" dirty="0" smtClean="0">
                <a:solidFill>
                  <a:schemeClr val="accent1">
                    <a:lumMod val="20000"/>
                    <a:lumOff val="80000"/>
                  </a:schemeClr>
                </a:solidFill>
                <a:latin typeface="Algerian" panose="04020705040A02060702" pitchFamily="82" charset="0"/>
              </a:rPr>
              <a:t>FENÓMENOS RELACIONADOS SON LA LUZ: </a:t>
            </a:r>
            <a:endParaRPr lang="es-MX" sz="4800" dirty="0">
              <a:solidFill>
                <a:schemeClr val="accent1">
                  <a:lumMod val="20000"/>
                  <a:lumOff val="80000"/>
                </a:schemeClr>
              </a:solidFill>
              <a:latin typeface="Algerian" panose="04020705040A02060702"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 name="CuadroTexto 1"/>
          <p:cNvSpPr txBox="1"/>
          <p:nvPr/>
        </p:nvSpPr>
        <p:spPr>
          <a:xfrm>
            <a:off x="2675106" y="301558"/>
            <a:ext cx="3842426" cy="523220"/>
          </a:xfrm>
          <a:prstGeom prst="rect">
            <a:avLst/>
          </a:prstGeom>
          <a:noFill/>
        </p:spPr>
        <p:txBody>
          <a:bodyPr wrap="square" rtlCol="0">
            <a:spAutoFit/>
          </a:bodyPr>
          <a:lstStyle/>
          <a:p>
            <a:r>
              <a:rPr lang="es-ES" sz="2800" dirty="0" smtClean="0">
                <a:latin typeface="Arial Black" panose="020B0A04020102020204" pitchFamily="34" charset="0"/>
              </a:rPr>
              <a:t>Caleidoscopio:</a:t>
            </a:r>
            <a:endParaRPr lang="es-MX" sz="2800" dirty="0">
              <a:latin typeface="Arial Black" panose="020B0A04020102020204" pitchFamily="34" charset="0"/>
            </a:endParaRPr>
          </a:p>
        </p:txBody>
      </p:sp>
      <p:sp>
        <p:nvSpPr>
          <p:cNvPr id="3" name="CuadroTexto 2"/>
          <p:cNvSpPr txBox="1"/>
          <p:nvPr/>
        </p:nvSpPr>
        <p:spPr>
          <a:xfrm>
            <a:off x="1050588" y="1425820"/>
            <a:ext cx="210117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Materiales:</a:t>
            </a:r>
            <a:endParaRPr lang="es-MX" dirty="0"/>
          </a:p>
        </p:txBody>
      </p:sp>
      <p:sp>
        <p:nvSpPr>
          <p:cNvPr id="4" name="CuadroTexto 3"/>
          <p:cNvSpPr txBox="1"/>
          <p:nvPr/>
        </p:nvSpPr>
        <p:spPr>
          <a:xfrm>
            <a:off x="5330756" y="1663006"/>
            <a:ext cx="203308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Paso a paso:</a:t>
            </a:r>
            <a:endParaRPr lang="es-MX" dirty="0"/>
          </a:p>
        </p:txBody>
      </p:sp>
      <p:sp>
        <p:nvSpPr>
          <p:cNvPr id="5" name="CuadroTexto 4"/>
          <p:cNvSpPr txBox="1"/>
          <p:nvPr/>
        </p:nvSpPr>
        <p:spPr>
          <a:xfrm>
            <a:off x="389106" y="2247089"/>
            <a:ext cx="3210127"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ctr">
              <a:buFont typeface="Courier New" panose="02070309020205020404" pitchFamily="49" charset="0"/>
              <a:buChar char="o"/>
            </a:pPr>
            <a:r>
              <a:rPr lang="es-MX" dirty="0">
                <a:solidFill>
                  <a:schemeClr val="accent2">
                    <a:lumMod val="10000"/>
                  </a:schemeClr>
                </a:solidFill>
                <a:latin typeface="Bookman Old Style" panose="02050604050505020204" pitchFamily="18" charset="0"/>
              </a:rPr>
              <a:t>1 tubo de papel </a:t>
            </a:r>
            <a:r>
              <a:rPr lang="es-MX" dirty="0" smtClean="0">
                <a:solidFill>
                  <a:schemeClr val="accent2">
                    <a:lumMod val="10000"/>
                  </a:schemeClr>
                </a:solidFill>
                <a:latin typeface="Bookman Old Style" panose="02050604050505020204" pitchFamily="18" charset="0"/>
              </a:rPr>
              <a:t>higiénico.</a:t>
            </a:r>
          </a:p>
          <a:p>
            <a:pPr marL="285750" indent="-285750" algn="ctr">
              <a:buFont typeface="Courier New" panose="02070309020205020404" pitchFamily="49" charset="0"/>
              <a:buChar char="o"/>
            </a:pPr>
            <a:r>
              <a:rPr lang="es-MX" dirty="0" smtClean="0">
                <a:solidFill>
                  <a:schemeClr val="accent2">
                    <a:lumMod val="10000"/>
                  </a:schemeClr>
                </a:solidFill>
                <a:latin typeface="Bookman Old Style" panose="02050604050505020204" pitchFamily="18" charset="0"/>
              </a:rPr>
              <a:t>Cartoncillo.</a:t>
            </a:r>
          </a:p>
          <a:p>
            <a:pPr marL="285750" indent="-285750" algn="ctr">
              <a:buFont typeface="Courier New" panose="02070309020205020404" pitchFamily="49" charset="0"/>
              <a:buChar char="o"/>
            </a:pPr>
            <a:r>
              <a:rPr lang="es-MX" dirty="0" smtClean="0">
                <a:solidFill>
                  <a:schemeClr val="accent2">
                    <a:lumMod val="10000"/>
                  </a:schemeClr>
                </a:solidFill>
                <a:latin typeface="Bookman Old Style" panose="02050604050505020204" pitchFamily="18" charset="0"/>
              </a:rPr>
              <a:t>Aluminio.</a:t>
            </a:r>
          </a:p>
          <a:p>
            <a:pPr marL="285750" indent="-285750" algn="ctr">
              <a:buFont typeface="Courier New" panose="02070309020205020404" pitchFamily="49" charset="0"/>
              <a:buChar char="o"/>
            </a:pPr>
            <a:r>
              <a:rPr lang="es-MX" dirty="0" smtClean="0">
                <a:solidFill>
                  <a:schemeClr val="accent2">
                    <a:lumMod val="10000"/>
                  </a:schemeClr>
                </a:solidFill>
                <a:latin typeface="Bookman Old Style" panose="02050604050505020204" pitchFamily="18" charset="0"/>
              </a:rPr>
              <a:t>Marcadores.</a:t>
            </a:r>
          </a:p>
          <a:p>
            <a:pPr marL="285750" indent="-285750" algn="ctr">
              <a:buFont typeface="Courier New" panose="02070309020205020404" pitchFamily="49" charset="0"/>
              <a:buChar char="o"/>
            </a:pPr>
            <a:r>
              <a:rPr lang="es-MX" dirty="0" smtClean="0">
                <a:solidFill>
                  <a:schemeClr val="accent2">
                    <a:lumMod val="10000"/>
                  </a:schemeClr>
                </a:solidFill>
                <a:latin typeface="Bookman Old Style" panose="02050604050505020204" pitchFamily="18" charset="0"/>
              </a:rPr>
              <a:t>Cuentas que brillen.</a:t>
            </a:r>
          </a:p>
          <a:p>
            <a:pPr marL="285750" indent="-285750" algn="ctr">
              <a:buFont typeface="Courier New" panose="02070309020205020404" pitchFamily="49" charset="0"/>
              <a:buChar char="o"/>
            </a:pPr>
            <a:r>
              <a:rPr lang="es-MX" dirty="0" smtClean="0">
                <a:solidFill>
                  <a:schemeClr val="accent2">
                    <a:lumMod val="10000"/>
                  </a:schemeClr>
                </a:solidFill>
                <a:latin typeface="Bookman Old Style" panose="02050604050505020204" pitchFamily="18" charset="0"/>
              </a:rPr>
              <a:t>Silicón.</a:t>
            </a:r>
          </a:p>
          <a:p>
            <a:pPr marL="285750" indent="-285750" algn="ctr">
              <a:buFont typeface="Courier New" panose="02070309020205020404" pitchFamily="49" charset="0"/>
              <a:buChar char="o"/>
            </a:pPr>
            <a:r>
              <a:rPr lang="es-ES" dirty="0" err="1" smtClean="0">
                <a:solidFill>
                  <a:schemeClr val="accent2">
                    <a:lumMod val="10000"/>
                  </a:schemeClr>
                </a:solidFill>
                <a:latin typeface="Bookman Old Style" panose="02050604050505020204" pitchFamily="18" charset="0"/>
              </a:rPr>
              <a:t>Plasticos</a:t>
            </a:r>
            <a:r>
              <a:rPr lang="es-ES" dirty="0" smtClean="0">
                <a:solidFill>
                  <a:schemeClr val="accent2">
                    <a:lumMod val="10000"/>
                  </a:schemeClr>
                </a:solidFill>
                <a:latin typeface="Bookman Old Style" panose="02050604050505020204" pitchFamily="18" charset="0"/>
              </a:rPr>
              <a:t>.</a:t>
            </a:r>
            <a:endParaRPr lang="es-MX" dirty="0" smtClean="0">
              <a:solidFill>
                <a:schemeClr val="accent2">
                  <a:lumMod val="10000"/>
                </a:schemeClr>
              </a:solidFill>
              <a:latin typeface="Bookman Old Style" panose="02050604050505020204" pitchFamily="18" charset="0"/>
            </a:endParaRPr>
          </a:p>
        </p:txBody>
      </p:sp>
      <p:sp>
        <p:nvSpPr>
          <p:cNvPr id="6" name="CuadroTexto 5"/>
          <p:cNvSpPr txBox="1"/>
          <p:nvPr/>
        </p:nvSpPr>
        <p:spPr>
          <a:xfrm>
            <a:off x="4036980" y="2247089"/>
            <a:ext cx="4815191"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Font typeface="+mj-lt"/>
              <a:buAutoNum type="arabicPeriod"/>
            </a:pPr>
            <a:r>
              <a:rPr lang="es-MX" dirty="0">
                <a:solidFill>
                  <a:schemeClr val="accent2">
                    <a:lumMod val="10000"/>
                  </a:schemeClr>
                </a:solidFill>
                <a:latin typeface="Bookman Old Style" panose="02050604050505020204" pitchFamily="18" charset="0"/>
              </a:rPr>
              <a:t>Primero vamos a cortar </a:t>
            </a:r>
            <a:r>
              <a:rPr lang="es-MX" dirty="0" smtClean="0">
                <a:solidFill>
                  <a:schemeClr val="accent2">
                    <a:lumMod val="10000"/>
                  </a:schemeClr>
                </a:solidFill>
                <a:latin typeface="Bookman Old Style" panose="02050604050505020204" pitchFamily="18" charset="0"/>
              </a:rPr>
              <a:t>el </a:t>
            </a:r>
            <a:r>
              <a:rPr lang="es-MX" dirty="0">
                <a:solidFill>
                  <a:schemeClr val="accent2">
                    <a:lumMod val="10000"/>
                  </a:schemeClr>
                </a:solidFill>
                <a:latin typeface="Bookman Old Style" panose="02050604050505020204" pitchFamily="18" charset="0"/>
              </a:rPr>
              <a:t>aluminio en tres partes</a:t>
            </a:r>
          </a:p>
          <a:p>
            <a:pPr marL="342900" indent="-342900" algn="ctr">
              <a:buFont typeface="+mj-lt"/>
              <a:buAutoNum type="arabicPeriod"/>
            </a:pPr>
            <a:r>
              <a:rPr lang="es-MX" dirty="0">
                <a:solidFill>
                  <a:schemeClr val="accent2">
                    <a:lumMod val="10000"/>
                  </a:schemeClr>
                </a:solidFill>
                <a:latin typeface="Bookman Old Style" panose="02050604050505020204" pitchFamily="18" charset="0"/>
              </a:rPr>
              <a:t>En seguida vamos a formar un triangulo </a:t>
            </a:r>
            <a:r>
              <a:rPr lang="es-MX" dirty="0" smtClean="0">
                <a:solidFill>
                  <a:schemeClr val="accent2">
                    <a:lumMod val="10000"/>
                  </a:schemeClr>
                </a:solidFill>
                <a:latin typeface="Bookman Old Style" panose="02050604050505020204" pitchFamily="18" charset="0"/>
              </a:rPr>
              <a:t>con el cartoncillo.</a:t>
            </a:r>
            <a:endParaRPr lang="es-MX" dirty="0">
              <a:solidFill>
                <a:schemeClr val="accent2">
                  <a:lumMod val="10000"/>
                </a:schemeClr>
              </a:solidFill>
              <a:latin typeface="Bookman Old Style" panose="02050604050505020204" pitchFamily="18" charset="0"/>
            </a:endParaRPr>
          </a:p>
          <a:p>
            <a:pPr marL="342900" indent="-342900" algn="ctr">
              <a:buFont typeface="+mj-lt"/>
              <a:buAutoNum type="arabicPeriod"/>
            </a:pPr>
            <a:r>
              <a:rPr lang="es-MX" dirty="0">
                <a:solidFill>
                  <a:schemeClr val="accent2">
                    <a:lumMod val="10000"/>
                  </a:schemeClr>
                </a:solidFill>
                <a:latin typeface="Bookman Old Style" panose="02050604050505020204" pitchFamily="18" charset="0"/>
              </a:rPr>
              <a:t>Vamos a pegar </a:t>
            </a:r>
            <a:r>
              <a:rPr lang="es-MX" dirty="0" smtClean="0">
                <a:solidFill>
                  <a:schemeClr val="accent2">
                    <a:lumMod val="10000"/>
                  </a:schemeClr>
                </a:solidFill>
                <a:latin typeface="Bookman Old Style" panose="02050604050505020204" pitchFamily="18" charset="0"/>
              </a:rPr>
              <a:t>el aluminio a las tres partes.</a:t>
            </a:r>
          </a:p>
          <a:p>
            <a:pPr marL="342900" indent="-342900" algn="ctr">
              <a:buFont typeface="+mj-lt"/>
              <a:buAutoNum type="arabicPeriod"/>
            </a:pPr>
            <a:r>
              <a:rPr lang="es-MX" dirty="0">
                <a:solidFill>
                  <a:schemeClr val="accent2">
                    <a:lumMod val="10000"/>
                  </a:schemeClr>
                </a:solidFill>
                <a:latin typeface="Bookman Old Style" panose="02050604050505020204" pitchFamily="18" charset="0"/>
              </a:rPr>
              <a:t>L</a:t>
            </a:r>
            <a:r>
              <a:rPr lang="es-MX" dirty="0" smtClean="0">
                <a:solidFill>
                  <a:schemeClr val="accent2">
                    <a:lumMod val="10000"/>
                  </a:schemeClr>
                </a:solidFill>
                <a:latin typeface="Bookman Old Style" panose="02050604050505020204" pitchFamily="18" charset="0"/>
              </a:rPr>
              <a:t>uego pegarlas al </a:t>
            </a:r>
            <a:r>
              <a:rPr lang="es-MX" dirty="0">
                <a:solidFill>
                  <a:schemeClr val="accent2">
                    <a:lumMod val="10000"/>
                  </a:schemeClr>
                </a:solidFill>
                <a:latin typeface="Bookman Old Style" panose="02050604050505020204" pitchFamily="18" charset="0"/>
              </a:rPr>
              <a:t>tubo de papel </a:t>
            </a:r>
            <a:r>
              <a:rPr lang="es-MX" dirty="0" smtClean="0">
                <a:solidFill>
                  <a:schemeClr val="accent2">
                    <a:lumMod val="10000"/>
                  </a:schemeClr>
                </a:solidFill>
                <a:latin typeface="Bookman Old Style" panose="02050604050505020204" pitchFamily="18" charset="0"/>
              </a:rPr>
              <a:t>higiénico. </a:t>
            </a:r>
            <a:endParaRPr lang="es-MX" dirty="0">
              <a:solidFill>
                <a:schemeClr val="accent2">
                  <a:lumMod val="10000"/>
                </a:schemeClr>
              </a:solidFill>
              <a:latin typeface="Bookman Old Style" panose="02050604050505020204" pitchFamily="18" charset="0"/>
            </a:endParaRPr>
          </a:p>
          <a:p>
            <a:pPr marL="342900" indent="-342900" algn="ctr">
              <a:buFont typeface="+mj-lt"/>
              <a:buAutoNum type="arabicPeriod"/>
            </a:pPr>
            <a:r>
              <a:rPr lang="es-MX" dirty="0">
                <a:solidFill>
                  <a:schemeClr val="accent2">
                    <a:lumMod val="10000"/>
                  </a:schemeClr>
                </a:solidFill>
                <a:latin typeface="Bookman Old Style" panose="02050604050505020204" pitchFamily="18" charset="0"/>
              </a:rPr>
              <a:t>Con el marcador dibujaremos en </a:t>
            </a:r>
            <a:r>
              <a:rPr lang="es-MX" dirty="0" smtClean="0">
                <a:solidFill>
                  <a:schemeClr val="accent2">
                    <a:lumMod val="10000"/>
                  </a:schemeClr>
                </a:solidFill>
                <a:latin typeface="Bookman Old Style" panose="02050604050505020204" pitchFamily="18" charset="0"/>
              </a:rPr>
              <a:t>el plástico dos </a:t>
            </a:r>
            <a:r>
              <a:rPr lang="es-MX" dirty="0">
                <a:solidFill>
                  <a:schemeClr val="accent2">
                    <a:lumMod val="10000"/>
                  </a:schemeClr>
                </a:solidFill>
                <a:latin typeface="Bookman Old Style" panose="02050604050505020204" pitchFamily="18" charset="0"/>
              </a:rPr>
              <a:t>círculos del tamaño del tubo del papel </a:t>
            </a:r>
            <a:r>
              <a:rPr lang="es-MX" dirty="0" smtClean="0">
                <a:solidFill>
                  <a:schemeClr val="accent2">
                    <a:lumMod val="10000"/>
                  </a:schemeClr>
                </a:solidFill>
                <a:latin typeface="Bookman Old Style" panose="02050604050505020204" pitchFamily="18" charset="0"/>
              </a:rPr>
              <a:t>higiénico.</a:t>
            </a:r>
            <a:endParaRPr lang="es-MX" dirty="0">
              <a:solidFill>
                <a:schemeClr val="accent2">
                  <a:lumMod val="10000"/>
                </a:schemeClr>
              </a:solidFill>
              <a:latin typeface="Bookman Old Style" panose="02050604050505020204" pitchFamily="18" charset="0"/>
            </a:endParaRPr>
          </a:p>
          <a:p>
            <a:pPr marL="342900" indent="-342900" algn="ctr">
              <a:buFont typeface="+mj-lt"/>
              <a:buAutoNum type="arabicPeriod"/>
            </a:pPr>
            <a:r>
              <a:rPr lang="es-MX" dirty="0">
                <a:solidFill>
                  <a:schemeClr val="accent2">
                    <a:lumMod val="10000"/>
                  </a:schemeClr>
                </a:solidFill>
                <a:latin typeface="Bookman Old Style" panose="02050604050505020204" pitchFamily="18" charset="0"/>
              </a:rPr>
              <a:t>Con el silicón pegaremos un circulo en el tubo </a:t>
            </a:r>
          </a:p>
          <a:p>
            <a:pPr marL="342900" indent="-342900" algn="ctr">
              <a:buFont typeface="+mj-lt"/>
              <a:buAutoNum type="arabicPeriod"/>
            </a:pPr>
            <a:r>
              <a:rPr lang="es-MX" dirty="0">
                <a:solidFill>
                  <a:schemeClr val="accent2">
                    <a:lumMod val="10000"/>
                  </a:schemeClr>
                </a:solidFill>
                <a:latin typeface="Bookman Old Style" panose="02050604050505020204" pitchFamily="18" charset="0"/>
              </a:rPr>
              <a:t>Colocaremos las </a:t>
            </a:r>
            <a:r>
              <a:rPr lang="es-MX" dirty="0" smtClean="0">
                <a:solidFill>
                  <a:schemeClr val="accent2">
                    <a:lumMod val="10000"/>
                  </a:schemeClr>
                </a:solidFill>
                <a:latin typeface="Bookman Old Style" panose="02050604050505020204" pitchFamily="18" charset="0"/>
              </a:rPr>
              <a:t>cuentitas.</a:t>
            </a:r>
            <a:endParaRPr lang="es-MX" dirty="0">
              <a:solidFill>
                <a:schemeClr val="accent2">
                  <a:lumMod val="10000"/>
                </a:schemeClr>
              </a:solidFill>
              <a:latin typeface="Bookman Old Style" panose="02050604050505020204" pitchFamily="18" charset="0"/>
            </a:endParaRPr>
          </a:p>
          <a:p>
            <a:pPr marL="342900" indent="-342900" algn="ctr">
              <a:buFont typeface="+mj-lt"/>
              <a:buAutoNum type="arabicPeriod"/>
            </a:pPr>
            <a:r>
              <a:rPr lang="es-MX" dirty="0">
                <a:solidFill>
                  <a:schemeClr val="accent2">
                    <a:lumMod val="10000"/>
                  </a:schemeClr>
                </a:solidFill>
                <a:latin typeface="Bookman Old Style" panose="02050604050505020204" pitchFamily="18" charset="0"/>
              </a:rPr>
              <a:t>Finalmente pegaremos el otro circulo con el silicón en el </a:t>
            </a:r>
            <a:r>
              <a:rPr lang="es-MX" dirty="0" smtClean="0">
                <a:solidFill>
                  <a:schemeClr val="accent2">
                    <a:lumMod val="10000"/>
                  </a:schemeClr>
                </a:solidFill>
                <a:latin typeface="Bookman Old Style" panose="02050604050505020204" pitchFamily="18" charset="0"/>
              </a:rPr>
              <a:t>tubo para apreciar la magia.</a:t>
            </a:r>
            <a:endParaRPr lang="es-MX" dirty="0">
              <a:solidFill>
                <a:schemeClr val="accent2">
                  <a:lumMod val="10000"/>
                </a:schemeClr>
              </a:solidFill>
              <a:latin typeface="Bookman Old Style" panose="02050604050505020204" pitchFamily="18"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296" y="27827"/>
            <a:ext cx="2493183" cy="1401715"/>
          </a:xfrm>
          <a:prstGeom prst="rect">
            <a:avLst/>
          </a:prstGeom>
        </p:spPr>
      </p:pic>
    </p:spTree>
  </p:cSld>
  <p:clrMapOvr>
    <a:masterClrMapping/>
  </p:clrMapOvr>
</p:sld>
</file>

<file path=ppt/theme/theme1.xml><?xml version="1.0" encoding="utf-8"?>
<a:theme xmlns:a="http://schemas.openxmlformats.org/drawingml/2006/main" name="World Autism Awareness Day by Slidesgo">
  <a:themeElements>
    <a:clrScheme name="Simple Light">
      <a:dk1>
        <a:srgbClr val="666666"/>
      </a:dk1>
      <a:lt1>
        <a:srgbClr val="FFFFFF"/>
      </a:lt1>
      <a:dk2>
        <a:srgbClr val="808080"/>
      </a:dk2>
      <a:lt2>
        <a:srgbClr val="EEEEEE"/>
      </a:lt2>
      <a:accent1>
        <a:srgbClr val="B29EE8"/>
      </a:accent1>
      <a:accent2>
        <a:srgbClr val="E5DCFD"/>
      </a:accent2>
      <a:accent3>
        <a:srgbClr val="F8F8F8"/>
      </a:accent3>
      <a:accent4>
        <a:srgbClr val="E3E3E3"/>
      </a:accent4>
      <a:accent5>
        <a:srgbClr val="FD75BE"/>
      </a:accent5>
      <a:accent6>
        <a:srgbClr val="FDB6F4"/>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1211</Words>
  <Application>Microsoft Office PowerPoint</Application>
  <PresentationFormat>Presentación en pantalla (16:9)</PresentationFormat>
  <Paragraphs>129</Paragraphs>
  <Slides>16</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Livvic</vt:lpstr>
      <vt:lpstr>Arial</vt:lpstr>
      <vt:lpstr>Algerian</vt:lpstr>
      <vt:lpstr>Bookman Old Style</vt:lpstr>
      <vt:lpstr>Itim</vt:lpstr>
      <vt:lpstr>Courier New</vt:lpstr>
      <vt:lpstr>Arial Black</vt:lpstr>
      <vt:lpstr>World Autism Awareness Day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FENÓMENOS ELÉCTRICOS:</vt:lpstr>
      <vt:lpstr>Presentación de PowerPoint</vt:lpstr>
      <vt:lpstr>Presentación de PowerPoint</vt:lpstr>
      <vt:lpstr>FENÓMENOS RELACIONADS CON EL SONIDO:</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Mio</dc:creator>
  <cp:lastModifiedBy>Brayan Salazar</cp:lastModifiedBy>
  <cp:revision>18</cp:revision>
  <dcterms:modified xsi:type="dcterms:W3CDTF">2021-06-14T04:52:06Z</dcterms:modified>
</cp:coreProperties>
</file>