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2" r:id="rId1"/>
  </p:sldMasterIdLst>
  <p:notesMasterIdLst>
    <p:notesMasterId r:id="rId18"/>
  </p:notesMasterIdLst>
  <p:sldIdLst>
    <p:sldId id="256" r:id="rId2"/>
    <p:sldId id="257" r:id="rId3"/>
    <p:sldId id="259" r:id="rId4"/>
    <p:sldId id="260" r:id="rId5"/>
    <p:sldId id="258" r:id="rId6"/>
    <p:sldId id="270" r:id="rId7"/>
    <p:sldId id="261" r:id="rId8"/>
    <p:sldId id="290" r:id="rId9"/>
    <p:sldId id="262" r:id="rId10"/>
    <p:sldId id="268" r:id="rId11"/>
    <p:sldId id="264" r:id="rId12"/>
    <p:sldId id="266" r:id="rId13"/>
    <p:sldId id="303" r:id="rId14"/>
    <p:sldId id="293" r:id="rId15"/>
    <p:sldId id="272" r:id="rId16"/>
    <p:sldId id="304" r:id="rId17"/>
  </p:sldIdLst>
  <p:sldSz cx="9144000" cy="5143500" type="screen16x9"/>
  <p:notesSz cx="6858000" cy="9144000"/>
  <p:embeddedFontLst>
    <p:embeddedFont>
      <p:font typeface="Vibur" panose="020B0604020202020204" charset="0"/>
      <p:regular r:id="rId19"/>
    </p:embeddedFont>
    <p:embeddedFont>
      <p:font typeface="Comfortaa" panose="020B0604020202020204" charset="0"/>
      <p:regular r:id="rId20"/>
      <p:bold r:id="rId21"/>
    </p:embeddedFont>
    <p:embeddedFont>
      <p:font typeface="Catamaran" panose="020B0604020202020204" charset="0"/>
      <p:regular r:id="rId22"/>
      <p:bold r:id="rId23"/>
    </p:embeddedFont>
    <p:embeddedFont>
      <p:font typeface="Roboto Slab Regular" panose="020B0604020202020204" charset="0"/>
      <p:regular r:id="rId24"/>
      <p:bold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9AA0A6"/>
          </p15:clr>
        </p15:guide>
        <p15:guide id="2"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AB89F20-1F35-4E7D-ACE6-5FF8D456D5EF}">
  <a:tblStyle styleId="{0AB89F20-1F35-4E7D-ACE6-5FF8D456D5EF}"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03" autoAdjust="0"/>
    <p:restoredTop sz="94364" autoAdjust="0"/>
  </p:normalViewPr>
  <p:slideViewPr>
    <p:cSldViewPr snapToGrid="0">
      <p:cViewPr>
        <p:scale>
          <a:sx n="91" d="100"/>
          <a:sy n="91" d="100"/>
        </p:scale>
        <p:origin x="762"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3.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7.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2.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6.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5.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4.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1"/>
        <p:cNvGrpSpPr/>
        <p:nvPr/>
      </p:nvGrpSpPr>
      <p:grpSpPr>
        <a:xfrm>
          <a:off x="0" y="0"/>
          <a:ext cx="0" cy="0"/>
          <a:chOff x="0" y="0"/>
          <a:chExt cx="0" cy="0"/>
        </a:xfrm>
      </p:grpSpPr>
      <p:sp>
        <p:nvSpPr>
          <p:cNvPr id="1612" name="Google Shape;1612;gcb044da28f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3" name="Google Shape;1613;gcb044da28f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8"/>
        <p:cNvGrpSpPr/>
        <p:nvPr/>
      </p:nvGrpSpPr>
      <p:grpSpPr>
        <a:xfrm>
          <a:off x="0" y="0"/>
          <a:ext cx="0" cy="0"/>
          <a:chOff x="0" y="0"/>
          <a:chExt cx="0" cy="0"/>
        </a:xfrm>
      </p:grpSpPr>
      <p:sp>
        <p:nvSpPr>
          <p:cNvPr id="2079" name="Google Shape;2079;gd768e69cfa_0_36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0" name="Google Shape;2080;gd768e69cfa_0_36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2"/>
        <p:cNvGrpSpPr/>
        <p:nvPr/>
      </p:nvGrpSpPr>
      <p:grpSpPr>
        <a:xfrm>
          <a:off x="0" y="0"/>
          <a:ext cx="0" cy="0"/>
          <a:chOff x="0" y="0"/>
          <a:chExt cx="0" cy="0"/>
        </a:xfrm>
      </p:grpSpPr>
      <p:sp>
        <p:nvSpPr>
          <p:cNvPr id="1913" name="Google Shape;1913;gd4d592a5c7_0_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14" name="Google Shape;1914;gd4d592a5c7_0_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1"/>
        <p:cNvGrpSpPr/>
        <p:nvPr/>
      </p:nvGrpSpPr>
      <p:grpSpPr>
        <a:xfrm>
          <a:off x="0" y="0"/>
          <a:ext cx="0" cy="0"/>
          <a:chOff x="0" y="0"/>
          <a:chExt cx="0" cy="0"/>
        </a:xfrm>
      </p:grpSpPr>
      <p:sp>
        <p:nvSpPr>
          <p:cNvPr id="2042" name="Google Shape;2042;gd4d592a5c7_0_7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3" name="Google Shape;2043;gd4d592a5c7_0_7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4"/>
        <p:cNvGrpSpPr/>
        <p:nvPr/>
      </p:nvGrpSpPr>
      <p:grpSpPr>
        <a:xfrm>
          <a:off x="0" y="0"/>
          <a:ext cx="0" cy="0"/>
          <a:chOff x="0" y="0"/>
          <a:chExt cx="0" cy="0"/>
        </a:xfrm>
      </p:grpSpPr>
      <p:sp>
        <p:nvSpPr>
          <p:cNvPr id="4285" name="Google Shape;4285;gd4d592a5c7_0_22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6" name="Google Shape;4286;gd4d592a5c7_0_22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0"/>
        <p:cNvGrpSpPr/>
        <p:nvPr/>
      </p:nvGrpSpPr>
      <p:grpSpPr>
        <a:xfrm>
          <a:off x="0" y="0"/>
          <a:ext cx="0" cy="0"/>
          <a:chOff x="0" y="0"/>
          <a:chExt cx="0" cy="0"/>
        </a:xfrm>
      </p:grpSpPr>
      <p:sp>
        <p:nvSpPr>
          <p:cNvPr id="2271" name="Google Shape;2271;gd4d592a5c7_0_11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72" name="Google Shape;2272;gd4d592a5c7_0_115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17"/>
        <p:cNvGrpSpPr/>
        <p:nvPr/>
      </p:nvGrpSpPr>
      <p:grpSpPr>
        <a:xfrm>
          <a:off x="0" y="0"/>
          <a:ext cx="0" cy="0"/>
          <a:chOff x="0" y="0"/>
          <a:chExt cx="0" cy="0"/>
        </a:xfrm>
      </p:grpSpPr>
      <p:sp>
        <p:nvSpPr>
          <p:cNvPr id="1618" name="Google Shape;1618;gabf9762155_0_257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9" name="Google Shape;1619;gabf9762155_0_25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5"/>
        <p:cNvGrpSpPr/>
        <p:nvPr/>
      </p:nvGrpSpPr>
      <p:grpSpPr>
        <a:xfrm>
          <a:off x="0" y="0"/>
          <a:ext cx="0" cy="0"/>
          <a:chOff x="0" y="0"/>
          <a:chExt cx="0" cy="0"/>
        </a:xfrm>
      </p:grpSpPr>
      <p:sp>
        <p:nvSpPr>
          <p:cNvPr id="1666" name="Google Shape;1666;gd768e69cfa_0_33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7" name="Google Shape;1667;gd768e69cfa_0_3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1"/>
        <p:cNvGrpSpPr/>
        <p:nvPr/>
      </p:nvGrpSpPr>
      <p:grpSpPr>
        <a:xfrm>
          <a:off x="0" y="0"/>
          <a:ext cx="0" cy="0"/>
          <a:chOff x="0" y="0"/>
          <a:chExt cx="0" cy="0"/>
        </a:xfrm>
      </p:grpSpPr>
      <p:sp>
        <p:nvSpPr>
          <p:cNvPr id="1672" name="Google Shape;1672;gba464eb604_0_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3" name="Google Shape;1673;gba464eb604_0_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4"/>
        <p:cNvGrpSpPr/>
        <p:nvPr/>
      </p:nvGrpSpPr>
      <p:grpSpPr>
        <a:xfrm>
          <a:off x="0" y="0"/>
          <a:ext cx="0" cy="0"/>
          <a:chOff x="0" y="0"/>
          <a:chExt cx="0" cy="0"/>
        </a:xfrm>
      </p:grpSpPr>
      <p:sp>
        <p:nvSpPr>
          <p:cNvPr id="1625" name="Google Shape;1625;gaa346aee37_0_60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6" name="Google Shape;1626;gaa346aee37_0_60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5"/>
        <p:cNvGrpSpPr/>
        <p:nvPr/>
      </p:nvGrpSpPr>
      <p:grpSpPr>
        <a:xfrm>
          <a:off x="0" y="0"/>
          <a:ext cx="0" cy="0"/>
          <a:chOff x="0" y="0"/>
          <a:chExt cx="0" cy="0"/>
        </a:xfrm>
      </p:grpSpPr>
      <p:sp>
        <p:nvSpPr>
          <p:cNvPr id="2226" name="Google Shape;2226;gd768e69cfa_0_55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7" name="Google Shape;2227;gd768e69cfa_0_55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3"/>
        <p:cNvGrpSpPr/>
        <p:nvPr/>
      </p:nvGrpSpPr>
      <p:grpSpPr>
        <a:xfrm>
          <a:off x="0" y="0"/>
          <a:ext cx="0" cy="0"/>
          <a:chOff x="0" y="0"/>
          <a:chExt cx="0" cy="0"/>
        </a:xfrm>
      </p:grpSpPr>
      <p:sp>
        <p:nvSpPr>
          <p:cNvPr id="1724" name="Google Shape;1724;gd38073794d_0_32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5" name="Google Shape;1725;gd38073794d_0_32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0"/>
        <p:cNvGrpSpPr/>
        <p:nvPr/>
      </p:nvGrpSpPr>
      <p:grpSpPr>
        <a:xfrm>
          <a:off x="0" y="0"/>
          <a:ext cx="0" cy="0"/>
          <a:chOff x="0" y="0"/>
          <a:chExt cx="0" cy="0"/>
        </a:xfrm>
      </p:grpSpPr>
      <p:sp>
        <p:nvSpPr>
          <p:cNvPr id="4241" name="Google Shape;4241;gd768e69cfa_0_1359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2" name="Google Shape;4242;gd768e69cfa_0_1359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2"/>
        <p:cNvGrpSpPr/>
        <p:nvPr/>
      </p:nvGrpSpPr>
      <p:grpSpPr>
        <a:xfrm>
          <a:off x="0" y="0"/>
          <a:ext cx="0" cy="0"/>
          <a:chOff x="0" y="0"/>
          <a:chExt cx="0" cy="0"/>
        </a:xfrm>
      </p:grpSpPr>
      <p:sp>
        <p:nvSpPr>
          <p:cNvPr id="1773" name="Google Shape;1773;gbcae92054a_0_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74" name="Google Shape;1774;gbcae92054a_0_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8"/>
        <p:cNvGrpSpPr/>
        <p:nvPr/>
      </p:nvGrpSpPr>
      <p:grpSpPr>
        <a:xfrm>
          <a:off x="0" y="0"/>
          <a:ext cx="0" cy="0"/>
          <a:chOff x="0" y="0"/>
          <a:chExt cx="0" cy="0"/>
        </a:xfrm>
      </p:grpSpPr>
      <p:sp>
        <p:nvSpPr>
          <p:cNvPr id="9" name="Google Shape;9;p2"/>
          <p:cNvSpPr txBox="1">
            <a:spLocks noGrp="1"/>
          </p:cNvSpPr>
          <p:nvPr>
            <p:ph type="title"/>
          </p:nvPr>
        </p:nvSpPr>
        <p:spPr>
          <a:xfrm>
            <a:off x="1780650" y="1329750"/>
            <a:ext cx="5582700" cy="2370000"/>
          </a:xfrm>
          <a:prstGeom prst="rect">
            <a:avLst/>
          </a:prstGeom>
        </p:spPr>
        <p:txBody>
          <a:bodyPr spcFirstLastPara="1" wrap="square" lIns="91425" tIns="91425" rIns="91425" bIns="91425" anchor="t" anchorCtr="0">
            <a:noAutofit/>
          </a:bodyPr>
          <a:lstStyle>
            <a:lvl1pPr lvl="0">
              <a:spcBef>
                <a:spcPts val="0"/>
              </a:spcBef>
              <a:spcAft>
                <a:spcPts val="0"/>
              </a:spcAft>
              <a:buSzPts val="3500"/>
              <a:buNone/>
              <a:defRPr sz="6500"/>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0" name="Google Shape;10;p2"/>
          <p:cNvSpPr txBox="1">
            <a:spLocks noGrp="1"/>
          </p:cNvSpPr>
          <p:nvPr>
            <p:ph type="subTitle" idx="1"/>
          </p:nvPr>
        </p:nvSpPr>
        <p:spPr>
          <a:xfrm>
            <a:off x="2322000" y="3717725"/>
            <a:ext cx="4500000" cy="4425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1400"/>
              <a:buFont typeface="Roboto Slab Regular"/>
              <a:buNone/>
              <a:defRPr>
                <a:solidFill>
                  <a:schemeClr val="dk1"/>
                </a:solidFill>
                <a:latin typeface="Comfortaa"/>
                <a:ea typeface="Comfortaa"/>
                <a:cs typeface="Comfortaa"/>
                <a:sym typeface="Comfortaa"/>
              </a:defRPr>
            </a:lvl1pPr>
            <a:lvl2pPr lvl="1">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2pPr>
            <a:lvl3pPr lvl="2">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3pPr>
            <a:lvl4pPr lvl="3">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4pPr>
            <a:lvl5pPr lvl="4">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5pPr>
            <a:lvl6pPr lvl="5">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6pPr>
            <a:lvl7pPr lvl="6">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7pPr>
            <a:lvl8pPr lvl="7">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8pPr>
            <a:lvl9pPr lvl="8">
              <a:spcBef>
                <a:spcPts val="0"/>
              </a:spcBef>
              <a:spcAft>
                <a:spcPts val="0"/>
              </a:spcAft>
              <a:buClr>
                <a:schemeClr val="dk1"/>
              </a:buClr>
              <a:buSzPts val="1400"/>
              <a:buFont typeface="Roboto Slab Regular"/>
              <a:buNone/>
              <a:defRPr>
                <a:solidFill>
                  <a:schemeClr val="dk1"/>
                </a:solidFill>
                <a:latin typeface="Roboto Slab Regular"/>
                <a:ea typeface="Roboto Slab Regular"/>
                <a:cs typeface="Roboto Slab Regular"/>
                <a:sym typeface="Roboto Slab Regular"/>
              </a:defRPr>
            </a:lvl9pPr>
          </a:lstStyle>
          <a:p>
            <a:endParaRPr/>
          </a:p>
        </p:txBody>
      </p:sp>
      <p:grpSp>
        <p:nvGrpSpPr>
          <p:cNvPr id="11" name="Google Shape;11;p2"/>
          <p:cNvGrpSpPr/>
          <p:nvPr/>
        </p:nvGrpSpPr>
        <p:grpSpPr>
          <a:xfrm>
            <a:off x="1804588" y="680830"/>
            <a:ext cx="918671" cy="667251"/>
            <a:chOff x="5211663" y="1358969"/>
            <a:chExt cx="483893" cy="351481"/>
          </a:xfrm>
        </p:grpSpPr>
        <p:sp>
          <p:nvSpPr>
            <p:cNvPr id="12" name="Google Shape;12;p2"/>
            <p:cNvSpPr/>
            <p:nvPr/>
          </p:nvSpPr>
          <p:spPr>
            <a:xfrm>
              <a:off x="5519159" y="1395927"/>
              <a:ext cx="71050" cy="66812"/>
            </a:xfrm>
            <a:custGeom>
              <a:avLst/>
              <a:gdLst/>
              <a:ahLst/>
              <a:cxnLst/>
              <a:rect l="l" t="t" r="r" b="b"/>
              <a:pathLst>
                <a:path w="1040" h="978" extrusionOk="0">
                  <a:moveTo>
                    <a:pt x="914" y="1"/>
                  </a:moveTo>
                  <a:cubicBezTo>
                    <a:pt x="801" y="1"/>
                    <a:pt x="571" y="36"/>
                    <a:pt x="67" y="176"/>
                  </a:cubicBezTo>
                  <a:cubicBezTo>
                    <a:pt x="0" y="198"/>
                    <a:pt x="16" y="324"/>
                    <a:pt x="95" y="324"/>
                  </a:cubicBezTo>
                  <a:cubicBezTo>
                    <a:pt x="102" y="324"/>
                    <a:pt x="109" y="323"/>
                    <a:pt x="116" y="322"/>
                  </a:cubicBezTo>
                  <a:cubicBezTo>
                    <a:pt x="359" y="249"/>
                    <a:pt x="626" y="200"/>
                    <a:pt x="869" y="152"/>
                  </a:cubicBezTo>
                  <a:lnTo>
                    <a:pt x="869" y="152"/>
                  </a:lnTo>
                  <a:cubicBezTo>
                    <a:pt x="796" y="322"/>
                    <a:pt x="626" y="662"/>
                    <a:pt x="505" y="880"/>
                  </a:cubicBezTo>
                  <a:cubicBezTo>
                    <a:pt x="480" y="905"/>
                    <a:pt x="480" y="953"/>
                    <a:pt x="529" y="977"/>
                  </a:cubicBezTo>
                  <a:lnTo>
                    <a:pt x="553" y="977"/>
                  </a:lnTo>
                  <a:cubicBezTo>
                    <a:pt x="577" y="977"/>
                    <a:pt x="602" y="977"/>
                    <a:pt x="602" y="953"/>
                  </a:cubicBezTo>
                  <a:cubicBezTo>
                    <a:pt x="650" y="880"/>
                    <a:pt x="990" y="249"/>
                    <a:pt x="1039" y="127"/>
                  </a:cubicBezTo>
                  <a:cubicBezTo>
                    <a:pt x="1039" y="103"/>
                    <a:pt x="1039" y="79"/>
                    <a:pt x="1039" y="30"/>
                  </a:cubicBezTo>
                  <a:cubicBezTo>
                    <a:pt x="1018" y="20"/>
                    <a:pt x="998" y="1"/>
                    <a:pt x="91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5211663" y="1358969"/>
              <a:ext cx="483893" cy="351481"/>
            </a:xfrm>
            <a:custGeom>
              <a:avLst/>
              <a:gdLst/>
              <a:ahLst/>
              <a:cxnLst/>
              <a:rect l="l" t="t" r="r" b="b"/>
              <a:pathLst>
                <a:path w="7083" h="5145" extrusionOk="0">
                  <a:moveTo>
                    <a:pt x="3768" y="0"/>
                  </a:moveTo>
                  <a:cubicBezTo>
                    <a:pt x="3734" y="0"/>
                    <a:pt x="3701" y="4"/>
                    <a:pt x="3670" y="12"/>
                  </a:cubicBezTo>
                  <a:cubicBezTo>
                    <a:pt x="3014" y="207"/>
                    <a:pt x="3232" y="1713"/>
                    <a:pt x="3232" y="1713"/>
                  </a:cubicBezTo>
                  <a:cubicBezTo>
                    <a:pt x="3232" y="1713"/>
                    <a:pt x="1357" y="535"/>
                    <a:pt x="891" y="535"/>
                  </a:cubicBezTo>
                  <a:cubicBezTo>
                    <a:pt x="865" y="535"/>
                    <a:pt x="844" y="539"/>
                    <a:pt x="827" y="547"/>
                  </a:cubicBezTo>
                  <a:cubicBezTo>
                    <a:pt x="366" y="814"/>
                    <a:pt x="1483" y="1664"/>
                    <a:pt x="1483" y="1664"/>
                  </a:cubicBezTo>
                  <a:cubicBezTo>
                    <a:pt x="1483" y="1664"/>
                    <a:pt x="832" y="1473"/>
                    <a:pt x="445" y="1473"/>
                  </a:cubicBezTo>
                  <a:cubicBezTo>
                    <a:pt x="263" y="1473"/>
                    <a:pt x="140" y="1516"/>
                    <a:pt x="171" y="1640"/>
                  </a:cubicBezTo>
                  <a:cubicBezTo>
                    <a:pt x="269" y="2029"/>
                    <a:pt x="1022" y="2490"/>
                    <a:pt x="1022" y="2490"/>
                  </a:cubicBezTo>
                  <a:cubicBezTo>
                    <a:pt x="730" y="2490"/>
                    <a:pt x="439" y="2539"/>
                    <a:pt x="147" y="2587"/>
                  </a:cubicBezTo>
                  <a:cubicBezTo>
                    <a:pt x="1" y="2650"/>
                    <a:pt x="594" y="3616"/>
                    <a:pt x="1664" y="3616"/>
                  </a:cubicBezTo>
                  <a:cubicBezTo>
                    <a:pt x="1835" y="3616"/>
                    <a:pt x="2018" y="3592"/>
                    <a:pt x="2212" y="3535"/>
                  </a:cubicBezTo>
                  <a:lnTo>
                    <a:pt x="2212" y="3535"/>
                  </a:lnTo>
                  <a:lnTo>
                    <a:pt x="1095" y="4506"/>
                  </a:lnTo>
                  <a:cubicBezTo>
                    <a:pt x="1095" y="4506"/>
                    <a:pt x="2102" y="5144"/>
                    <a:pt x="3258" y="5144"/>
                  </a:cubicBezTo>
                  <a:cubicBezTo>
                    <a:pt x="3697" y="5144"/>
                    <a:pt x="4158" y="5052"/>
                    <a:pt x="4593" y="4798"/>
                  </a:cubicBezTo>
                  <a:cubicBezTo>
                    <a:pt x="7083" y="3365"/>
                    <a:pt x="4779" y="0"/>
                    <a:pt x="3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5467307" y="1398045"/>
              <a:ext cx="48164" cy="44746"/>
            </a:xfrm>
            <a:custGeom>
              <a:avLst/>
              <a:gdLst/>
              <a:ahLst/>
              <a:cxnLst/>
              <a:rect l="l" t="t" r="r" b="b"/>
              <a:pathLst>
                <a:path w="705" h="655" extrusionOk="0">
                  <a:moveTo>
                    <a:pt x="443" y="1"/>
                  </a:moveTo>
                  <a:cubicBezTo>
                    <a:pt x="395" y="1"/>
                    <a:pt x="349" y="49"/>
                    <a:pt x="365" y="96"/>
                  </a:cubicBezTo>
                  <a:cubicBezTo>
                    <a:pt x="413" y="218"/>
                    <a:pt x="462" y="363"/>
                    <a:pt x="486" y="485"/>
                  </a:cubicBezTo>
                  <a:cubicBezTo>
                    <a:pt x="365" y="388"/>
                    <a:pt x="243" y="291"/>
                    <a:pt x="122" y="169"/>
                  </a:cubicBezTo>
                  <a:cubicBezTo>
                    <a:pt x="110" y="157"/>
                    <a:pt x="92" y="151"/>
                    <a:pt x="73" y="151"/>
                  </a:cubicBezTo>
                  <a:cubicBezTo>
                    <a:pt x="55" y="151"/>
                    <a:pt x="37" y="157"/>
                    <a:pt x="25" y="169"/>
                  </a:cubicBezTo>
                  <a:cubicBezTo>
                    <a:pt x="0" y="218"/>
                    <a:pt x="0" y="266"/>
                    <a:pt x="25" y="291"/>
                  </a:cubicBezTo>
                  <a:cubicBezTo>
                    <a:pt x="340" y="606"/>
                    <a:pt x="462" y="655"/>
                    <a:pt x="535" y="655"/>
                  </a:cubicBezTo>
                  <a:lnTo>
                    <a:pt x="559" y="655"/>
                  </a:lnTo>
                  <a:cubicBezTo>
                    <a:pt x="608" y="631"/>
                    <a:pt x="705" y="582"/>
                    <a:pt x="511" y="48"/>
                  </a:cubicBezTo>
                  <a:cubicBezTo>
                    <a:pt x="494" y="14"/>
                    <a:pt x="468" y="1"/>
                    <a:pt x="44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5309630" y="1479885"/>
              <a:ext cx="102954" cy="109167"/>
            </a:xfrm>
            <a:custGeom>
              <a:avLst/>
              <a:gdLst/>
              <a:ahLst/>
              <a:cxnLst/>
              <a:rect l="l" t="t" r="r" b="b"/>
              <a:pathLst>
                <a:path w="1507" h="1598" extrusionOk="0">
                  <a:moveTo>
                    <a:pt x="479" y="1"/>
                  </a:moveTo>
                  <a:cubicBezTo>
                    <a:pt x="444" y="1"/>
                    <a:pt x="427" y="9"/>
                    <a:pt x="414" y="16"/>
                  </a:cubicBezTo>
                  <a:cubicBezTo>
                    <a:pt x="389" y="40"/>
                    <a:pt x="389" y="64"/>
                    <a:pt x="389" y="113"/>
                  </a:cubicBezTo>
                  <a:cubicBezTo>
                    <a:pt x="389" y="210"/>
                    <a:pt x="535" y="380"/>
                    <a:pt x="657" y="477"/>
                  </a:cubicBezTo>
                  <a:cubicBezTo>
                    <a:pt x="1" y="526"/>
                    <a:pt x="1" y="599"/>
                    <a:pt x="1" y="672"/>
                  </a:cubicBezTo>
                  <a:cubicBezTo>
                    <a:pt x="1" y="744"/>
                    <a:pt x="74" y="793"/>
                    <a:pt x="98" y="817"/>
                  </a:cubicBezTo>
                  <a:cubicBezTo>
                    <a:pt x="219" y="890"/>
                    <a:pt x="316" y="963"/>
                    <a:pt x="438" y="1012"/>
                  </a:cubicBezTo>
                  <a:cubicBezTo>
                    <a:pt x="316" y="1036"/>
                    <a:pt x="195" y="1085"/>
                    <a:pt x="98" y="1157"/>
                  </a:cubicBezTo>
                  <a:cubicBezTo>
                    <a:pt x="49" y="1182"/>
                    <a:pt x="49" y="1255"/>
                    <a:pt x="74" y="1303"/>
                  </a:cubicBezTo>
                  <a:cubicBezTo>
                    <a:pt x="185" y="1481"/>
                    <a:pt x="397" y="1598"/>
                    <a:pt x="619" y="1598"/>
                  </a:cubicBezTo>
                  <a:cubicBezTo>
                    <a:pt x="639" y="1598"/>
                    <a:pt x="660" y="1597"/>
                    <a:pt x="681" y="1595"/>
                  </a:cubicBezTo>
                  <a:cubicBezTo>
                    <a:pt x="778" y="1595"/>
                    <a:pt x="875" y="1570"/>
                    <a:pt x="948" y="1546"/>
                  </a:cubicBezTo>
                  <a:cubicBezTo>
                    <a:pt x="997" y="1546"/>
                    <a:pt x="1021" y="1498"/>
                    <a:pt x="997" y="1473"/>
                  </a:cubicBezTo>
                  <a:cubicBezTo>
                    <a:pt x="997" y="1438"/>
                    <a:pt x="971" y="1415"/>
                    <a:pt x="938" y="1415"/>
                  </a:cubicBezTo>
                  <a:cubicBezTo>
                    <a:pt x="925" y="1415"/>
                    <a:pt x="912" y="1418"/>
                    <a:pt x="899" y="1425"/>
                  </a:cubicBezTo>
                  <a:cubicBezTo>
                    <a:pt x="829" y="1446"/>
                    <a:pt x="756" y="1457"/>
                    <a:pt x="683" y="1457"/>
                  </a:cubicBezTo>
                  <a:cubicBezTo>
                    <a:pt x="507" y="1457"/>
                    <a:pt x="333" y="1392"/>
                    <a:pt x="195" y="1255"/>
                  </a:cubicBezTo>
                  <a:cubicBezTo>
                    <a:pt x="365" y="1157"/>
                    <a:pt x="535" y="1109"/>
                    <a:pt x="705" y="1085"/>
                  </a:cubicBezTo>
                  <a:lnTo>
                    <a:pt x="729" y="1085"/>
                  </a:lnTo>
                  <a:cubicBezTo>
                    <a:pt x="754" y="1060"/>
                    <a:pt x="778" y="1036"/>
                    <a:pt x="778" y="1012"/>
                  </a:cubicBezTo>
                  <a:cubicBezTo>
                    <a:pt x="778" y="987"/>
                    <a:pt x="754" y="963"/>
                    <a:pt x="729" y="939"/>
                  </a:cubicBezTo>
                  <a:lnTo>
                    <a:pt x="705" y="939"/>
                  </a:lnTo>
                  <a:cubicBezTo>
                    <a:pt x="511" y="890"/>
                    <a:pt x="341" y="793"/>
                    <a:pt x="171" y="696"/>
                  </a:cubicBezTo>
                  <a:cubicBezTo>
                    <a:pt x="389" y="647"/>
                    <a:pt x="608" y="623"/>
                    <a:pt x="827" y="623"/>
                  </a:cubicBezTo>
                  <a:cubicBezTo>
                    <a:pt x="851" y="623"/>
                    <a:pt x="875" y="599"/>
                    <a:pt x="899" y="574"/>
                  </a:cubicBezTo>
                  <a:cubicBezTo>
                    <a:pt x="899" y="550"/>
                    <a:pt x="899" y="526"/>
                    <a:pt x="875" y="502"/>
                  </a:cubicBezTo>
                  <a:cubicBezTo>
                    <a:pt x="754" y="404"/>
                    <a:pt x="657" y="283"/>
                    <a:pt x="559" y="161"/>
                  </a:cubicBezTo>
                  <a:lnTo>
                    <a:pt x="559" y="161"/>
                  </a:lnTo>
                  <a:cubicBezTo>
                    <a:pt x="851" y="259"/>
                    <a:pt x="1118" y="380"/>
                    <a:pt x="1385" y="526"/>
                  </a:cubicBezTo>
                  <a:cubicBezTo>
                    <a:pt x="1434" y="526"/>
                    <a:pt x="1482" y="526"/>
                    <a:pt x="1482" y="477"/>
                  </a:cubicBezTo>
                  <a:cubicBezTo>
                    <a:pt x="1507" y="429"/>
                    <a:pt x="1482" y="404"/>
                    <a:pt x="1458" y="380"/>
                  </a:cubicBezTo>
                  <a:cubicBezTo>
                    <a:pt x="803" y="61"/>
                    <a:pt x="574" y="1"/>
                    <a:pt x="47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5442439" y="1508440"/>
              <a:ext cx="151050" cy="201598"/>
            </a:xfrm>
            <a:custGeom>
              <a:avLst/>
              <a:gdLst/>
              <a:ahLst/>
              <a:cxnLst/>
              <a:rect l="l" t="t" r="r" b="b"/>
              <a:pathLst>
                <a:path w="2211" h="2951" extrusionOk="0">
                  <a:moveTo>
                    <a:pt x="2131" y="1"/>
                  </a:moveTo>
                  <a:cubicBezTo>
                    <a:pt x="2118" y="1"/>
                    <a:pt x="2103" y="4"/>
                    <a:pt x="2089" y="11"/>
                  </a:cubicBezTo>
                  <a:cubicBezTo>
                    <a:pt x="2089" y="11"/>
                    <a:pt x="0" y="982"/>
                    <a:pt x="49" y="2877"/>
                  </a:cubicBezTo>
                  <a:cubicBezTo>
                    <a:pt x="49" y="2901"/>
                    <a:pt x="73" y="2950"/>
                    <a:pt x="121" y="2950"/>
                  </a:cubicBezTo>
                  <a:cubicBezTo>
                    <a:pt x="170" y="2950"/>
                    <a:pt x="194" y="2901"/>
                    <a:pt x="194" y="2877"/>
                  </a:cubicBezTo>
                  <a:cubicBezTo>
                    <a:pt x="170" y="1080"/>
                    <a:pt x="2138" y="132"/>
                    <a:pt x="2162" y="132"/>
                  </a:cubicBezTo>
                  <a:cubicBezTo>
                    <a:pt x="2186" y="108"/>
                    <a:pt x="2211" y="84"/>
                    <a:pt x="2186" y="35"/>
                  </a:cubicBezTo>
                  <a:cubicBezTo>
                    <a:pt x="2186" y="18"/>
                    <a:pt x="2162" y="1"/>
                    <a:pt x="213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7" name="Google Shape;17;p2"/>
          <p:cNvGrpSpPr/>
          <p:nvPr/>
        </p:nvGrpSpPr>
        <p:grpSpPr>
          <a:xfrm>
            <a:off x="288687" y="2161953"/>
            <a:ext cx="1217483" cy="962421"/>
            <a:chOff x="855987" y="2204128"/>
            <a:chExt cx="1217483" cy="962421"/>
          </a:xfrm>
        </p:grpSpPr>
        <p:grpSp>
          <p:nvGrpSpPr>
            <p:cNvPr id="18" name="Google Shape;18;p2"/>
            <p:cNvGrpSpPr/>
            <p:nvPr/>
          </p:nvGrpSpPr>
          <p:grpSpPr>
            <a:xfrm>
              <a:off x="855987" y="2204128"/>
              <a:ext cx="1146639" cy="962421"/>
              <a:chOff x="958238" y="2157575"/>
              <a:chExt cx="1115191" cy="936025"/>
            </a:xfrm>
          </p:grpSpPr>
          <p:sp>
            <p:nvSpPr>
              <p:cNvPr id="19" name="Google Shape;19;p2"/>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 name="Google Shape;25;p2"/>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 name="Google Shape;26;p2"/>
          <p:cNvGrpSpPr/>
          <p:nvPr/>
        </p:nvGrpSpPr>
        <p:grpSpPr>
          <a:xfrm>
            <a:off x="3899728" y="427073"/>
            <a:ext cx="1651683" cy="719972"/>
            <a:chOff x="3965010" y="571479"/>
            <a:chExt cx="1651683" cy="719972"/>
          </a:xfrm>
        </p:grpSpPr>
        <p:grpSp>
          <p:nvGrpSpPr>
            <p:cNvPr id="27" name="Google Shape;27;p2"/>
            <p:cNvGrpSpPr/>
            <p:nvPr/>
          </p:nvGrpSpPr>
          <p:grpSpPr>
            <a:xfrm>
              <a:off x="3965010" y="571479"/>
              <a:ext cx="1446820" cy="719972"/>
              <a:chOff x="3953250" y="571500"/>
              <a:chExt cx="1383325" cy="766825"/>
            </a:xfrm>
          </p:grpSpPr>
          <p:grpSp>
            <p:nvGrpSpPr>
              <p:cNvPr id="28" name="Google Shape;28;p2"/>
              <p:cNvGrpSpPr/>
              <p:nvPr/>
            </p:nvGrpSpPr>
            <p:grpSpPr>
              <a:xfrm>
                <a:off x="3953250" y="571500"/>
                <a:ext cx="1383166" cy="669650"/>
                <a:chOff x="897088" y="2374675"/>
                <a:chExt cx="1383166" cy="669650"/>
              </a:xfrm>
            </p:grpSpPr>
            <p:sp>
              <p:nvSpPr>
                <p:cNvPr id="29" name="Google Shape;29;p2"/>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 name="Google Shape;33;p2"/>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4" name="Google Shape;34;p2"/>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35;p2"/>
          <p:cNvGrpSpPr/>
          <p:nvPr/>
        </p:nvGrpSpPr>
        <p:grpSpPr>
          <a:xfrm>
            <a:off x="7251412" y="3717734"/>
            <a:ext cx="1015806" cy="1444639"/>
            <a:chOff x="-1047799" y="3300294"/>
            <a:chExt cx="413467" cy="588041"/>
          </a:xfrm>
        </p:grpSpPr>
        <p:sp>
          <p:nvSpPr>
            <p:cNvPr id="36" name="Google Shape;36;p2"/>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8" name="Google Shape;48;p2"/>
          <p:cNvGrpSpPr/>
          <p:nvPr/>
        </p:nvGrpSpPr>
        <p:grpSpPr>
          <a:xfrm rot="1386123">
            <a:off x="880040" y="3648935"/>
            <a:ext cx="1073209" cy="1808370"/>
            <a:chOff x="-653265" y="1899986"/>
            <a:chExt cx="171302" cy="288619"/>
          </a:xfrm>
        </p:grpSpPr>
        <p:sp>
          <p:nvSpPr>
            <p:cNvPr id="49" name="Google Shape;49;p2"/>
            <p:cNvSpPr/>
            <p:nvPr/>
          </p:nvSpPr>
          <p:spPr>
            <a:xfrm>
              <a:off x="-651356" y="1997166"/>
              <a:ext cx="32212" cy="26798"/>
            </a:xfrm>
            <a:custGeom>
              <a:avLst/>
              <a:gdLst/>
              <a:ahLst/>
              <a:cxnLst/>
              <a:rect l="l" t="t" r="r" b="b"/>
              <a:pathLst>
                <a:path w="827" h="688" extrusionOk="0">
                  <a:moveTo>
                    <a:pt x="462" y="80"/>
                  </a:moveTo>
                  <a:cubicBezTo>
                    <a:pt x="802" y="80"/>
                    <a:pt x="802" y="591"/>
                    <a:pt x="462" y="591"/>
                  </a:cubicBezTo>
                  <a:cubicBezTo>
                    <a:pt x="122" y="591"/>
                    <a:pt x="122" y="80"/>
                    <a:pt x="462" y="80"/>
                  </a:cubicBezTo>
                  <a:close/>
                  <a:moveTo>
                    <a:pt x="470" y="0"/>
                  </a:moveTo>
                  <a:cubicBezTo>
                    <a:pt x="381" y="0"/>
                    <a:pt x="291" y="33"/>
                    <a:pt x="219" y="105"/>
                  </a:cubicBezTo>
                  <a:cubicBezTo>
                    <a:pt x="0" y="323"/>
                    <a:pt x="146" y="688"/>
                    <a:pt x="462" y="688"/>
                  </a:cubicBezTo>
                  <a:cubicBezTo>
                    <a:pt x="656" y="688"/>
                    <a:pt x="826" y="542"/>
                    <a:pt x="826" y="348"/>
                  </a:cubicBezTo>
                  <a:cubicBezTo>
                    <a:pt x="826" y="136"/>
                    <a:pt x="651" y="0"/>
                    <a:pt x="4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2"/>
            <p:cNvSpPr/>
            <p:nvPr/>
          </p:nvSpPr>
          <p:spPr>
            <a:xfrm>
              <a:off x="-527106" y="1913930"/>
              <a:ext cx="45143" cy="47052"/>
            </a:xfrm>
            <a:custGeom>
              <a:avLst/>
              <a:gdLst/>
              <a:ahLst/>
              <a:cxnLst/>
              <a:rect l="l" t="t" r="r" b="b"/>
              <a:pathLst>
                <a:path w="1159" h="1208" extrusionOk="0">
                  <a:moveTo>
                    <a:pt x="626" y="1"/>
                  </a:moveTo>
                  <a:cubicBezTo>
                    <a:pt x="368" y="1"/>
                    <a:pt x="163" y="396"/>
                    <a:pt x="163" y="396"/>
                  </a:cubicBezTo>
                  <a:cubicBezTo>
                    <a:pt x="0" y="997"/>
                    <a:pt x="317" y="1207"/>
                    <a:pt x="551" y="1207"/>
                  </a:cubicBezTo>
                  <a:cubicBezTo>
                    <a:pt x="666" y="1207"/>
                    <a:pt x="762" y="1156"/>
                    <a:pt x="770" y="1076"/>
                  </a:cubicBezTo>
                  <a:cubicBezTo>
                    <a:pt x="794" y="833"/>
                    <a:pt x="479" y="736"/>
                    <a:pt x="479" y="736"/>
                  </a:cubicBezTo>
                  <a:cubicBezTo>
                    <a:pt x="479" y="736"/>
                    <a:pt x="1159" y="396"/>
                    <a:pt x="819" y="80"/>
                  </a:cubicBezTo>
                  <a:cubicBezTo>
                    <a:pt x="753" y="23"/>
                    <a:pt x="688" y="1"/>
                    <a:pt x="62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2"/>
            <p:cNvSpPr/>
            <p:nvPr/>
          </p:nvSpPr>
          <p:spPr>
            <a:xfrm>
              <a:off x="-564303" y="1911944"/>
              <a:ext cx="42728" cy="46273"/>
            </a:xfrm>
            <a:custGeom>
              <a:avLst/>
              <a:gdLst/>
              <a:ahLst/>
              <a:cxnLst/>
              <a:rect l="l" t="t" r="r" b="b"/>
              <a:pathLst>
                <a:path w="1097" h="1188" extrusionOk="0">
                  <a:moveTo>
                    <a:pt x="548" y="1"/>
                  </a:moveTo>
                  <a:cubicBezTo>
                    <a:pt x="491" y="1"/>
                    <a:pt x="429" y="17"/>
                    <a:pt x="365" y="58"/>
                  </a:cubicBezTo>
                  <a:cubicBezTo>
                    <a:pt x="0" y="301"/>
                    <a:pt x="680" y="738"/>
                    <a:pt x="680" y="738"/>
                  </a:cubicBezTo>
                  <a:cubicBezTo>
                    <a:pt x="680" y="738"/>
                    <a:pt x="340" y="811"/>
                    <a:pt x="340" y="1030"/>
                  </a:cubicBezTo>
                  <a:cubicBezTo>
                    <a:pt x="349" y="1120"/>
                    <a:pt x="464" y="1188"/>
                    <a:pt x="597" y="1188"/>
                  </a:cubicBezTo>
                  <a:cubicBezTo>
                    <a:pt x="821" y="1188"/>
                    <a:pt x="1097" y="1000"/>
                    <a:pt x="1021" y="422"/>
                  </a:cubicBezTo>
                  <a:cubicBezTo>
                    <a:pt x="1021" y="422"/>
                    <a:pt x="835" y="1"/>
                    <a:pt x="54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2"/>
            <p:cNvSpPr/>
            <p:nvPr/>
          </p:nvSpPr>
          <p:spPr>
            <a:xfrm>
              <a:off x="-525509" y="1900921"/>
              <a:ext cx="20838" cy="20877"/>
            </a:xfrm>
            <a:custGeom>
              <a:avLst/>
              <a:gdLst/>
              <a:ahLst/>
              <a:cxnLst/>
              <a:rect l="l" t="t" r="r" b="b"/>
              <a:pathLst>
                <a:path w="535" h="536" extrusionOk="0">
                  <a:moveTo>
                    <a:pt x="462" y="1"/>
                  </a:moveTo>
                  <a:cubicBezTo>
                    <a:pt x="292" y="25"/>
                    <a:pt x="0" y="195"/>
                    <a:pt x="49" y="487"/>
                  </a:cubicBezTo>
                  <a:cubicBezTo>
                    <a:pt x="49" y="511"/>
                    <a:pt x="73" y="535"/>
                    <a:pt x="97" y="535"/>
                  </a:cubicBezTo>
                  <a:lnTo>
                    <a:pt x="122" y="535"/>
                  </a:lnTo>
                  <a:cubicBezTo>
                    <a:pt x="146" y="535"/>
                    <a:pt x="146" y="511"/>
                    <a:pt x="146" y="487"/>
                  </a:cubicBezTo>
                  <a:cubicBezTo>
                    <a:pt x="97" y="171"/>
                    <a:pt x="462" y="98"/>
                    <a:pt x="486" y="98"/>
                  </a:cubicBezTo>
                  <a:cubicBezTo>
                    <a:pt x="510" y="74"/>
                    <a:pt x="535" y="49"/>
                    <a:pt x="510" y="25"/>
                  </a:cubicBezTo>
                  <a:cubicBezTo>
                    <a:pt x="510" y="1"/>
                    <a:pt x="486"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2"/>
            <p:cNvSpPr/>
            <p:nvPr/>
          </p:nvSpPr>
          <p:spPr>
            <a:xfrm>
              <a:off x="-540660" y="1899986"/>
              <a:ext cx="17060" cy="20838"/>
            </a:xfrm>
            <a:custGeom>
              <a:avLst/>
              <a:gdLst/>
              <a:ahLst/>
              <a:cxnLst/>
              <a:rect l="l" t="t" r="r" b="b"/>
              <a:pathLst>
                <a:path w="438" h="535" extrusionOk="0">
                  <a:moveTo>
                    <a:pt x="49" y="1"/>
                  </a:moveTo>
                  <a:cubicBezTo>
                    <a:pt x="1" y="1"/>
                    <a:pt x="1" y="25"/>
                    <a:pt x="1" y="49"/>
                  </a:cubicBezTo>
                  <a:cubicBezTo>
                    <a:pt x="1" y="98"/>
                    <a:pt x="25" y="98"/>
                    <a:pt x="49" y="98"/>
                  </a:cubicBezTo>
                  <a:cubicBezTo>
                    <a:pt x="98" y="98"/>
                    <a:pt x="146" y="122"/>
                    <a:pt x="195" y="146"/>
                  </a:cubicBezTo>
                  <a:cubicBezTo>
                    <a:pt x="292" y="243"/>
                    <a:pt x="341" y="365"/>
                    <a:pt x="341" y="511"/>
                  </a:cubicBezTo>
                  <a:cubicBezTo>
                    <a:pt x="341" y="535"/>
                    <a:pt x="365" y="535"/>
                    <a:pt x="389" y="535"/>
                  </a:cubicBezTo>
                  <a:cubicBezTo>
                    <a:pt x="414" y="535"/>
                    <a:pt x="438" y="511"/>
                    <a:pt x="438" y="486"/>
                  </a:cubicBezTo>
                  <a:cubicBezTo>
                    <a:pt x="438" y="341"/>
                    <a:pt x="365" y="171"/>
                    <a:pt x="243" y="73"/>
                  </a:cubicBezTo>
                  <a:cubicBezTo>
                    <a:pt x="195" y="25"/>
                    <a:pt x="122"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2"/>
            <p:cNvSpPr/>
            <p:nvPr/>
          </p:nvSpPr>
          <p:spPr>
            <a:xfrm>
              <a:off x="-653265" y="1974731"/>
              <a:ext cx="137260" cy="213874"/>
            </a:xfrm>
            <a:custGeom>
              <a:avLst/>
              <a:gdLst/>
              <a:ahLst/>
              <a:cxnLst/>
              <a:rect l="l" t="t" r="r" b="b"/>
              <a:pathLst>
                <a:path w="3524" h="5491" extrusionOk="0">
                  <a:moveTo>
                    <a:pt x="3353" y="1"/>
                  </a:moveTo>
                  <a:cubicBezTo>
                    <a:pt x="3329" y="25"/>
                    <a:pt x="3329" y="49"/>
                    <a:pt x="3329" y="73"/>
                  </a:cubicBezTo>
                  <a:cubicBezTo>
                    <a:pt x="3353" y="122"/>
                    <a:pt x="3377" y="171"/>
                    <a:pt x="3377" y="244"/>
                  </a:cubicBezTo>
                  <a:cubicBezTo>
                    <a:pt x="3377" y="268"/>
                    <a:pt x="3402" y="268"/>
                    <a:pt x="3426" y="268"/>
                  </a:cubicBezTo>
                  <a:cubicBezTo>
                    <a:pt x="3450" y="268"/>
                    <a:pt x="3475" y="244"/>
                    <a:pt x="3475" y="219"/>
                  </a:cubicBezTo>
                  <a:cubicBezTo>
                    <a:pt x="3450" y="98"/>
                    <a:pt x="3426" y="25"/>
                    <a:pt x="3426" y="25"/>
                  </a:cubicBezTo>
                  <a:cubicBezTo>
                    <a:pt x="3402" y="1"/>
                    <a:pt x="3377" y="1"/>
                    <a:pt x="3353" y="1"/>
                  </a:cubicBezTo>
                  <a:close/>
                  <a:moveTo>
                    <a:pt x="3465" y="377"/>
                  </a:moveTo>
                  <a:cubicBezTo>
                    <a:pt x="3438" y="377"/>
                    <a:pt x="3414" y="389"/>
                    <a:pt x="3426" y="414"/>
                  </a:cubicBezTo>
                  <a:cubicBezTo>
                    <a:pt x="3426" y="462"/>
                    <a:pt x="3426" y="535"/>
                    <a:pt x="3426" y="584"/>
                  </a:cubicBezTo>
                  <a:lnTo>
                    <a:pt x="3426" y="608"/>
                  </a:lnTo>
                  <a:cubicBezTo>
                    <a:pt x="3426" y="632"/>
                    <a:pt x="3450" y="656"/>
                    <a:pt x="3475" y="656"/>
                  </a:cubicBezTo>
                  <a:cubicBezTo>
                    <a:pt x="3499" y="656"/>
                    <a:pt x="3499" y="632"/>
                    <a:pt x="3523" y="632"/>
                  </a:cubicBezTo>
                  <a:lnTo>
                    <a:pt x="3523" y="584"/>
                  </a:lnTo>
                  <a:cubicBezTo>
                    <a:pt x="3523" y="535"/>
                    <a:pt x="3523" y="486"/>
                    <a:pt x="3523" y="414"/>
                  </a:cubicBezTo>
                  <a:cubicBezTo>
                    <a:pt x="3523" y="389"/>
                    <a:pt x="3493" y="377"/>
                    <a:pt x="3465" y="377"/>
                  </a:cubicBezTo>
                  <a:close/>
                  <a:moveTo>
                    <a:pt x="3450" y="754"/>
                  </a:moveTo>
                  <a:cubicBezTo>
                    <a:pt x="3426" y="754"/>
                    <a:pt x="3402" y="754"/>
                    <a:pt x="3402" y="778"/>
                  </a:cubicBezTo>
                  <a:cubicBezTo>
                    <a:pt x="3402" y="851"/>
                    <a:pt x="3377" y="899"/>
                    <a:pt x="3353" y="948"/>
                  </a:cubicBezTo>
                  <a:cubicBezTo>
                    <a:pt x="3329" y="972"/>
                    <a:pt x="3353" y="997"/>
                    <a:pt x="3377" y="1021"/>
                  </a:cubicBezTo>
                  <a:lnTo>
                    <a:pt x="3402" y="1021"/>
                  </a:lnTo>
                  <a:cubicBezTo>
                    <a:pt x="3426" y="1021"/>
                    <a:pt x="3426" y="997"/>
                    <a:pt x="3426" y="997"/>
                  </a:cubicBezTo>
                  <a:cubicBezTo>
                    <a:pt x="3450" y="924"/>
                    <a:pt x="3475" y="875"/>
                    <a:pt x="3499" y="802"/>
                  </a:cubicBezTo>
                  <a:cubicBezTo>
                    <a:pt x="3499" y="778"/>
                    <a:pt x="3475" y="754"/>
                    <a:pt x="3450" y="754"/>
                  </a:cubicBezTo>
                  <a:close/>
                  <a:moveTo>
                    <a:pt x="2576" y="899"/>
                  </a:moveTo>
                  <a:cubicBezTo>
                    <a:pt x="2503" y="924"/>
                    <a:pt x="2430" y="997"/>
                    <a:pt x="2406" y="1045"/>
                  </a:cubicBezTo>
                  <a:cubicBezTo>
                    <a:pt x="2406" y="1069"/>
                    <a:pt x="2406" y="1118"/>
                    <a:pt x="2430" y="1118"/>
                  </a:cubicBezTo>
                  <a:lnTo>
                    <a:pt x="2454" y="1118"/>
                  </a:lnTo>
                  <a:cubicBezTo>
                    <a:pt x="2479" y="1118"/>
                    <a:pt x="2479" y="1118"/>
                    <a:pt x="2503" y="1094"/>
                  </a:cubicBezTo>
                  <a:cubicBezTo>
                    <a:pt x="2503" y="1045"/>
                    <a:pt x="2551" y="1021"/>
                    <a:pt x="2600" y="997"/>
                  </a:cubicBezTo>
                  <a:cubicBezTo>
                    <a:pt x="2649" y="972"/>
                    <a:pt x="2624" y="899"/>
                    <a:pt x="2576" y="899"/>
                  </a:cubicBezTo>
                  <a:close/>
                  <a:moveTo>
                    <a:pt x="2722" y="948"/>
                  </a:moveTo>
                  <a:cubicBezTo>
                    <a:pt x="2697" y="972"/>
                    <a:pt x="2697" y="997"/>
                    <a:pt x="2722" y="1021"/>
                  </a:cubicBezTo>
                  <a:cubicBezTo>
                    <a:pt x="2770" y="1045"/>
                    <a:pt x="2794" y="1094"/>
                    <a:pt x="2819" y="1142"/>
                  </a:cubicBezTo>
                  <a:cubicBezTo>
                    <a:pt x="2843" y="1167"/>
                    <a:pt x="2843" y="1167"/>
                    <a:pt x="2867" y="1167"/>
                  </a:cubicBezTo>
                  <a:lnTo>
                    <a:pt x="2916" y="1191"/>
                  </a:lnTo>
                  <a:cubicBezTo>
                    <a:pt x="2916" y="1167"/>
                    <a:pt x="2940" y="1142"/>
                    <a:pt x="2916" y="1118"/>
                  </a:cubicBezTo>
                  <a:cubicBezTo>
                    <a:pt x="2892" y="1045"/>
                    <a:pt x="2843" y="997"/>
                    <a:pt x="2794" y="948"/>
                  </a:cubicBezTo>
                  <a:close/>
                  <a:moveTo>
                    <a:pt x="3268" y="1078"/>
                  </a:moveTo>
                  <a:cubicBezTo>
                    <a:pt x="3256" y="1078"/>
                    <a:pt x="3243" y="1082"/>
                    <a:pt x="3232" y="1094"/>
                  </a:cubicBezTo>
                  <a:cubicBezTo>
                    <a:pt x="3207" y="1142"/>
                    <a:pt x="3159" y="1167"/>
                    <a:pt x="3110" y="1215"/>
                  </a:cubicBezTo>
                  <a:cubicBezTo>
                    <a:pt x="3086" y="1215"/>
                    <a:pt x="3086" y="1239"/>
                    <a:pt x="3110" y="1264"/>
                  </a:cubicBezTo>
                  <a:cubicBezTo>
                    <a:pt x="3110" y="1288"/>
                    <a:pt x="3134" y="1288"/>
                    <a:pt x="3159" y="1288"/>
                  </a:cubicBezTo>
                  <a:cubicBezTo>
                    <a:pt x="3207" y="1264"/>
                    <a:pt x="3256" y="1215"/>
                    <a:pt x="3305" y="1167"/>
                  </a:cubicBezTo>
                  <a:cubicBezTo>
                    <a:pt x="3342" y="1129"/>
                    <a:pt x="3308" y="1078"/>
                    <a:pt x="3268" y="1078"/>
                  </a:cubicBezTo>
                  <a:close/>
                  <a:moveTo>
                    <a:pt x="2469" y="1197"/>
                  </a:moveTo>
                  <a:cubicBezTo>
                    <a:pt x="2460" y="1197"/>
                    <a:pt x="2454" y="1203"/>
                    <a:pt x="2454" y="1215"/>
                  </a:cubicBezTo>
                  <a:cubicBezTo>
                    <a:pt x="2430" y="1215"/>
                    <a:pt x="2406" y="1264"/>
                    <a:pt x="2430" y="1264"/>
                  </a:cubicBezTo>
                  <a:cubicBezTo>
                    <a:pt x="2479" y="1337"/>
                    <a:pt x="2527" y="1385"/>
                    <a:pt x="2600" y="1385"/>
                  </a:cubicBezTo>
                  <a:lnTo>
                    <a:pt x="2624" y="1410"/>
                  </a:lnTo>
                  <a:cubicBezTo>
                    <a:pt x="2649" y="1410"/>
                    <a:pt x="2673" y="1385"/>
                    <a:pt x="2673" y="1361"/>
                  </a:cubicBezTo>
                  <a:cubicBezTo>
                    <a:pt x="2673" y="1337"/>
                    <a:pt x="2649" y="1288"/>
                    <a:pt x="2624" y="1288"/>
                  </a:cubicBezTo>
                  <a:cubicBezTo>
                    <a:pt x="2576" y="1288"/>
                    <a:pt x="2527" y="1264"/>
                    <a:pt x="2503" y="1215"/>
                  </a:cubicBezTo>
                  <a:cubicBezTo>
                    <a:pt x="2491" y="1203"/>
                    <a:pt x="2479" y="1197"/>
                    <a:pt x="2469" y="1197"/>
                  </a:cubicBezTo>
                  <a:close/>
                  <a:moveTo>
                    <a:pt x="2958" y="1253"/>
                  </a:moveTo>
                  <a:cubicBezTo>
                    <a:pt x="2954" y="1253"/>
                    <a:pt x="2948" y="1256"/>
                    <a:pt x="2940" y="1264"/>
                  </a:cubicBezTo>
                  <a:cubicBezTo>
                    <a:pt x="2916" y="1264"/>
                    <a:pt x="2892" y="1264"/>
                    <a:pt x="2892" y="1288"/>
                  </a:cubicBezTo>
                  <a:lnTo>
                    <a:pt x="2794" y="1312"/>
                  </a:lnTo>
                  <a:cubicBezTo>
                    <a:pt x="2790" y="1310"/>
                    <a:pt x="2786" y="1309"/>
                    <a:pt x="2782" y="1309"/>
                  </a:cubicBezTo>
                  <a:cubicBezTo>
                    <a:pt x="2746" y="1309"/>
                    <a:pt x="2750" y="1410"/>
                    <a:pt x="2794" y="1410"/>
                  </a:cubicBezTo>
                  <a:cubicBezTo>
                    <a:pt x="2843" y="1410"/>
                    <a:pt x="2867" y="1385"/>
                    <a:pt x="2916" y="1385"/>
                  </a:cubicBezTo>
                  <a:cubicBezTo>
                    <a:pt x="2916" y="1410"/>
                    <a:pt x="2916" y="1458"/>
                    <a:pt x="2916" y="1482"/>
                  </a:cubicBezTo>
                  <a:cubicBezTo>
                    <a:pt x="2916" y="1507"/>
                    <a:pt x="2940" y="1531"/>
                    <a:pt x="2964" y="1531"/>
                  </a:cubicBezTo>
                  <a:lnTo>
                    <a:pt x="2989" y="1531"/>
                  </a:lnTo>
                  <a:cubicBezTo>
                    <a:pt x="3013" y="1531"/>
                    <a:pt x="3037" y="1507"/>
                    <a:pt x="3037" y="1482"/>
                  </a:cubicBezTo>
                  <a:cubicBezTo>
                    <a:pt x="3013" y="1434"/>
                    <a:pt x="3013" y="1410"/>
                    <a:pt x="3013" y="1361"/>
                  </a:cubicBezTo>
                  <a:cubicBezTo>
                    <a:pt x="3037" y="1361"/>
                    <a:pt x="3037" y="1337"/>
                    <a:pt x="3037" y="1312"/>
                  </a:cubicBezTo>
                  <a:cubicBezTo>
                    <a:pt x="3013" y="1288"/>
                    <a:pt x="3013" y="1264"/>
                    <a:pt x="2989" y="1264"/>
                  </a:cubicBezTo>
                  <a:cubicBezTo>
                    <a:pt x="2973" y="1264"/>
                    <a:pt x="2967" y="1253"/>
                    <a:pt x="2958" y="1253"/>
                  </a:cubicBezTo>
                  <a:close/>
                  <a:moveTo>
                    <a:pt x="2989" y="1628"/>
                  </a:moveTo>
                  <a:cubicBezTo>
                    <a:pt x="2964" y="1628"/>
                    <a:pt x="2940" y="1652"/>
                    <a:pt x="2940" y="1677"/>
                  </a:cubicBezTo>
                  <a:cubicBezTo>
                    <a:pt x="2916" y="1725"/>
                    <a:pt x="2916" y="1798"/>
                    <a:pt x="2892" y="1847"/>
                  </a:cubicBezTo>
                  <a:cubicBezTo>
                    <a:pt x="2892" y="1871"/>
                    <a:pt x="2916" y="1895"/>
                    <a:pt x="2940" y="1895"/>
                  </a:cubicBezTo>
                  <a:cubicBezTo>
                    <a:pt x="2964" y="1895"/>
                    <a:pt x="2989" y="1895"/>
                    <a:pt x="2989" y="1871"/>
                  </a:cubicBezTo>
                  <a:cubicBezTo>
                    <a:pt x="3013" y="1798"/>
                    <a:pt x="3013" y="1750"/>
                    <a:pt x="3037" y="1677"/>
                  </a:cubicBezTo>
                  <a:cubicBezTo>
                    <a:pt x="3037" y="1652"/>
                    <a:pt x="3013" y="1628"/>
                    <a:pt x="2989" y="1628"/>
                  </a:cubicBezTo>
                  <a:close/>
                  <a:moveTo>
                    <a:pt x="1628" y="1993"/>
                  </a:moveTo>
                  <a:cubicBezTo>
                    <a:pt x="1604" y="1993"/>
                    <a:pt x="1580" y="2017"/>
                    <a:pt x="1580" y="2041"/>
                  </a:cubicBezTo>
                  <a:cubicBezTo>
                    <a:pt x="1580" y="2065"/>
                    <a:pt x="1604" y="2090"/>
                    <a:pt x="1628" y="2090"/>
                  </a:cubicBezTo>
                  <a:cubicBezTo>
                    <a:pt x="1677" y="2090"/>
                    <a:pt x="1726" y="2090"/>
                    <a:pt x="1750" y="2114"/>
                  </a:cubicBezTo>
                  <a:lnTo>
                    <a:pt x="1823" y="2114"/>
                  </a:lnTo>
                  <a:cubicBezTo>
                    <a:pt x="1823" y="2114"/>
                    <a:pt x="1847" y="2114"/>
                    <a:pt x="1847" y="2090"/>
                  </a:cubicBezTo>
                  <a:cubicBezTo>
                    <a:pt x="1847" y="2065"/>
                    <a:pt x="1847" y="2041"/>
                    <a:pt x="1823" y="2017"/>
                  </a:cubicBezTo>
                  <a:lnTo>
                    <a:pt x="1798" y="2017"/>
                  </a:lnTo>
                  <a:cubicBezTo>
                    <a:pt x="1750" y="1993"/>
                    <a:pt x="1677" y="1993"/>
                    <a:pt x="1628" y="1993"/>
                  </a:cubicBezTo>
                  <a:close/>
                  <a:moveTo>
                    <a:pt x="2892" y="1993"/>
                  </a:moveTo>
                  <a:cubicBezTo>
                    <a:pt x="2867" y="1993"/>
                    <a:pt x="2843" y="1993"/>
                    <a:pt x="2819" y="2017"/>
                  </a:cubicBezTo>
                  <a:cubicBezTo>
                    <a:pt x="2794" y="2065"/>
                    <a:pt x="2770" y="2114"/>
                    <a:pt x="2722" y="2163"/>
                  </a:cubicBezTo>
                  <a:cubicBezTo>
                    <a:pt x="2722" y="2187"/>
                    <a:pt x="2722" y="2211"/>
                    <a:pt x="2722" y="2235"/>
                  </a:cubicBezTo>
                  <a:lnTo>
                    <a:pt x="2794" y="2235"/>
                  </a:lnTo>
                  <a:cubicBezTo>
                    <a:pt x="2843" y="2187"/>
                    <a:pt x="2867" y="2114"/>
                    <a:pt x="2916" y="2065"/>
                  </a:cubicBezTo>
                  <a:cubicBezTo>
                    <a:pt x="2916" y="2041"/>
                    <a:pt x="2916" y="2017"/>
                    <a:pt x="2892" y="1993"/>
                  </a:cubicBezTo>
                  <a:close/>
                  <a:moveTo>
                    <a:pt x="1968" y="2144"/>
                  </a:moveTo>
                  <a:cubicBezTo>
                    <a:pt x="1956" y="2144"/>
                    <a:pt x="1944" y="2150"/>
                    <a:pt x="1944" y="2163"/>
                  </a:cubicBezTo>
                  <a:cubicBezTo>
                    <a:pt x="1920" y="2163"/>
                    <a:pt x="1920" y="2211"/>
                    <a:pt x="1944" y="2211"/>
                  </a:cubicBezTo>
                  <a:cubicBezTo>
                    <a:pt x="1993" y="2260"/>
                    <a:pt x="2017" y="2284"/>
                    <a:pt x="2066" y="2333"/>
                  </a:cubicBezTo>
                  <a:lnTo>
                    <a:pt x="2114" y="2333"/>
                  </a:lnTo>
                  <a:cubicBezTo>
                    <a:pt x="2114" y="2357"/>
                    <a:pt x="2139" y="2357"/>
                    <a:pt x="2139" y="2357"/>
                  </a:cubicBezTo>
                  <a:cubicBezTo>
                    <a:pt x="2163" y="2333"/>
                    <a:pt x="2163" y="2308"/>
                    <a:pt x="2139" y="2284"/>
                  </a:cubicBezTo>
                  <a:cubicBezTo>
                    <a:pt x="2114" y="2235"/>
                    <a:pt x="2066" y="2187"/>
                    <a:pt x="1993" y="2163"/>
                  </a:cubicBezTo>
                  <a:cubicBezTo>
                    <a:pt x="1993" y="2150"/>
                    <a:pt x="1981" y="2144"/>
                    <a:pt x="1968" y="2144"/>
                  </a:cubicBezTo>
                  <a:close/>
                  <a:moveTo>
                    <a:pt x="1531" y="2114"/>
                  </a:moveTo>
                  <a:cubicBezTo>
                    <a:pt x="1507" y="2114"/>
                    <a:pt x="1483" y="2138"/>
                    <a:pt x="1483" y="2163"/>
                  </a:cubicBezTo>
                  <a:cubicBezTo>
                    <a:pt x="1483" y="2235"/>
                    <a:pt x="1507" y="2308"/>
                    <a:pt x="1555" y="2357"/>
                  </a:cubicBezTo>
                  <a:cubicBezTo>
                    <a:pt x="1555" y="2357"/>
                    <a:pt x="1580" y="2381"/>
                    <a:pt x="1604" y="2381"/>
                  </a:cubicBezTo>
                  <a:cubicBezTo>
                    <a:pt x="1604" y="2381"/>
                    <a:pt x="1628" y="2381"/>
                    <a:pt x="1628" y="2357"/>
                  </a:cubicBezTo>
                  <a:cubicBezTo>
                    <a:pt x="1653" y="2357"/>
                    <a:pt x="1653" y="2308"/>
                    <a:pt x="1628" y="2308"/>
                  </a:cubicBezTo>
                  <a:cubicBezTo>
                    <a:pt x="1580" y="2260"/>
                    <a:pt x="1580" y="2211"/>
                    <a:pt x="1555" y="2163"/>
                  </a:cubicBezTo>
                  <a:cubicBezTo>
                    <a:pt x="1580" y="2138"/>
                    <a:pt x="1555" y="2114"/>
                    <a:pt x="1531" y="2114"/>
                  </a:cubicBezTo>
                  <a:close/>
                  <a:moveTo>
                    <a:pt x="2637" y="2266"/>
                  </a:moveTo>
                  <a:cubicBezTo>
                    <a:pt x="2624" y="2266"/>
                    <a:pt x="2612" y="2272"/>
                    <a:pt x="2600" y="2284"/>
                  </a:cubicBezTo>
                  <a:cubicBezTo>
                    <a:pt x="2551" y="2308"/>
                    <a:pt x="2503" y="2333"/>
                    <a:pt x="2454" y="2357"/>
                  </a:cubicBezTo>
                  <a:cubicBezTo>
                    <a:pt x="2406" y="2381"/>
                    <a:pt x="2406" y="2406"/>
                    <a:pt x="2430" y="2430"/>
                  </a:cubicBezTo>
                  <a:cubicBezTo>
                    <a:pt x="2430" y="2454"/>
                    <a:pt x="2430" y="2454"/>
                    <a:pt x="2454" y="2454"/>
                  </a:cubicBezTo>
                  <a:lnTo>
                    <a:pt x="2503" y="2430"/>
                  </a:lnTo>
                  <a:cubicBezTo>
                    <a:pt x="2551" y="2406"/>
                    <a:pt x="2600" y="2381"/>
                    <a:pt x="2673" y="2333"/>
                  </a:cubicBezTo>
                  <a:cubicBezTo>
                    <a:pt x="2673" y="2333"/>
                    <a:pt x="2673" y="2284"/>
                    <a:pt x="2673" y="2284"/>
                  </a:cubicBezTo>
                  <a:cubicBezTo>
                    <a:pt x="2661" y="2272"/>
                    <a:pt x="2649" y="2266"/>
                    <a:pt x="2637" y="2266"/>
                  </a:cubicBezTo>
                  <a:close/>
                  <a:moveTo>
                    <a:pt x="1748" y="2395"/>
                  </a:moveTo>
                  <a:cubicBezTo>
                    <a:pt x="1726" y="2395"/>
                    <a:pt x="1701" y="2413"/>
                    <a:pt x="1701" y="2430"/>
                  </a:cubicBezTo>
                  <a:cubicBezTo>
                    <a:pt x="1677" y="2454"/>
                    <a:pt x="1701" y="2478"/>
                    <a:pt x="1726" y="2478"/>
                  </a:cubicBezTo>
                  <a:cubicBezTo>
                    <a:pt x="1774" y="2527"/>
                    <a:pt x="1847" y="2527"/>
                    <a:pt x="1920" y="2551"/>
                  </a:cubicBezTo>
                  <a:cubicBezTo>
                    <a:pt x="1968" y="2527"/>
                    <a:pt x="1968" y="2478"/>
                    <a:pt x="1920" y="2454"/>
                  </a:cubicBezTo>
                  <a:cubicBezTo>
                    <a:pt x="1871" y="2454"/>
                    <a:pt x="1823" y="2430"/>
                    <a:pt x="1774" y="2406"/>
                  </a:cubicBezTo>
                  <a:cubicBezTo>
                    <a:pt x="1767" y="2398"/>
                    <a:pt x="1758" y="2395"/>
                    <a:pt x="1748" y="2395"/>
                  </a:cubicBezTo>
                  <a:close/>
                  <a:moveTo>
                    <a:pt x="2208" y="2395"/>
                  </a:moveTo>
                  <a:cubicBezTo>
                    <a:pt x="2201" y="2395"/>
                    <a:pt x="2194" y="2398"/>
                    <a:pt x="2187" y="2406"/>
                  </a:cubicBezTo>
                  <a:cubicBezTo>
                    <a:pt x="2163" y="2406"/>
                    <a:pt x="2139" y="2430"/>
                    <a:pt x="2139" y="2454"/>
                  </a:cubicBezTo>
                  <a:lnTo>
                    <a:pt x="2090" y="2454"/>
                  </a:lnTo>
                  <a:cubicBezTo>
                    <a:pt x="2066" y="2454"/>
                    <a:pt x="2041" y="2478"/>
                    <a:pt x="2041" y="2503"/>
                  </a:cubicBezTo>
                  <a:cubicBezTo>
                    <a:pt x="2041" y="2527"/>
                    <a:pt x="2066" y="2551"/>
                    <a:pt x="2090" y="2551"/>
                  </a:cubicBezTo>
                  <a:lnTo>
                    <a:pt x="2187" y="2551"/>
                  </a:lnTo>
                  <a:cubicBezTo>
                    <a:pt x="2187" y="2551"/>
                    <a:pt x="2187" y="2576"/>
                    <a:pt x="2187" y="2600"/>
                  </a:cubicBezTo>
                  <a:lnTo>
                    <a:pt x="2187" y="2624"/>
                  </a:lnTo>
                  <a:cubicBezTo>
                    <a:pt x="2163" y="2648"/>
                    <a:pt x="2187" y="2673"/>
                    <a:pt x="2211" y="2673"/>
                  </a:cubicBezTo>
                  <a:lnTo>
                    <a:pt x="2236" y="2673"/>
                  </a:lnTo>
                  <a:cubicBezTo>
                    <a:pt x="2260" y="2673"/>
                    <a:pt x="2260" y="2648"/>
                    <a:pt x="2260" y="2624"/>
                  </a:cubicBezTo>
                  <a:lnTo>
                    <a:pt x="2260" y="2600"/>
                  </a:lnTo>
                  <a:cubicBezTo>
                    <a:pt x="2260" y="2576"/>
                    <a:pt x="2260" y="2551"/>
                    <a:pt x="2260" y="2527"/>
                  </a:cubicBezTo>
                  <a:lnTo>
                    <a:pt x="2284" y="2527"/>
                  </a:lnTo>
                  <a:cubicBezTo>
                    <a:pt x="2333" y="2478"/>
                    <a:pt x="2309" y="2430"/>
                    <a:pt x="2260" y="2430"/>
                  </a:cubicBezTo>
                  <a:lnTo>
                    <a:pt x="2236" y="2430"/>
                  </a:lnTo>
                  <a:cubicBezTo>
                    <a:pt x="2236" y="2413"/>
                    <a:pt x="2224" y="2395"/>
                    <a:pt x="2208" y="2395"/>
                  </a:cubicBezTo>
                  <a:close/>
                  <a:moveTo>
                    <a:pt x="2158" y="2774"/>
                  </a:moveTo>
                  <a:cubicBezTo>
                    <a:pt x="2147" y="2774"/>
                    <a:pt x="2139" y="2780"/>
                    <a:pt x="2139" y="2794"/>
                  </a:cubicBezTo>
                  <a:cubicBezTo>
                    <a:pt x="2090" y="2843"/>
                    <a:pt x="2066" y="2891"/>
                    <a:pt x="2041" y="2940"/>
                  </a:cubicBezTo>
                  <a:cubicBezTo>
                    <a:pt x="2017" y="2964"/>
                    <a:pt x="2017" y="2989"/>
                    <a:pt x="2041" y="3013"/>
                  </a:cubicBezTo>
                  <a:lnTo>
                    <a:pt x="2090" y="3013"/>
                  </a:lnTo>
                  <a:cubicBezTo>
                    <a:pt x="2139" y="2964"/>
                    <a:pt x="2187" y="2916"/>
                    <a:pt x="2211" y="2843"/>
                  </a:cubicBezTo>
                  <a:cubicBezTo>
                    <a:pt x="2229" y="2808"/>
                    <a:pt x="2185" y="2774"/>
                    <a:pt x="2158" y="2774"/>
                  </a:cubicBezTo>
                  <a:close/>
                  <a:moveTo>
                    <a:pt x="1943" y="3045"/>
                  </a:moveTo>
                  <a:cubicBezTo>
                    <a:pt x="1934" y="3045"/>
                    <a:pt x="1926" y="3050"/>
                    <a:pt x="1920" y="3061"/>
                  </a:cubicBezTo>
                  <a:cubicBezTo>
                    <a:pt x="1871" y="3086"/>
                    <a:pt x="1798" y="3134"/>
                    <a:pt x="1750" y="3183"/>
                  </a:cubicBezTo>
                  <a:cubicBezTo>
                    <a:pt x="1701" y="3207"/>
                    <a:pt x="1726" y="3256"/>
                    <a:pt x="1774" y="3256"/>
                  </a:cubicBezTo>
                  <a:lnTo>
                    <a:pt x="1798" y="3256"/>
                  </a:lnTo>
                  <a:cubicBezTo>
                    <a:pt x="1798" y="3256"/>
                    <a:pt x="1823" y="3256"/>
                    <a:pt x="1823" y="3231"/>
                  </a:cubicBezTo>
                  <a:cubicBezTo>
                    <a:pt x="1871" y="3207"/>
                    <a:pt x="1920" y="3159"/>
                    <a:pt x="1968" y="3134"/>
                  </a:cubicBezTo>
                  <a:cubicBezTo>
                    <a:pt x="2006" y="3097"/>
                    <a:pt x="1971" y="3045"/>
                    <a:pt x="1943" y="3045"/>
                  </a:cubicBezTo>
                  <a:close/>
                  <a:moveTo>
                    <a:pt x="1634" y="3269"/>
                  </a:moveTo>
                  <a:cubicBezTo>
                    <a:pt x="1623" y="3269"/>
                    <a:pt x="1612" y="3272"/>
                    <a:pt x="1604" y="3280"/>
                  </a:cubicBezTo>
                  <a:lnTo>
                    <a:pt x="1580" y="3304"/>
                  </a:lnTo>
                  <a:lnTo>
                    <a:pt x="1458" y="3377"/>
                  </a:lnTo>
                  <a:cubicBezTo>
                    <a:pt x="1434" y="3377"/>
                    <a:pt x="1434" y="3402"/>
                    <a:pt x="1434" y="3426"/>
                  </a:cubicBezTo>
                  <a:cubicBezTo>
                    <a:pt x="1434" y="3450"/>
                    <a:pt x="1458" y="3450"/>
                    <a:pt x="1483" y="3450"/>
                  </a:cubicBezTo>
                  <a:lnTo>
                    <a:pt x="1507" y="3450"/>
                  </a:lnTo>
                  <a:lnTo>
                    <a:pt x="1653" y="3377"/>
                  </a:lnTo>
                  <a:lnTo>
                    <a:pt x="1677" y="3353"/>
                  </a:lnTo>
                  <a:cubicBezTo>
                    <a:pt x="1701" y="3329"/>
                    <a:pt x="1701" y="3304"/>
                    <a:pt x="1677" y="3280"/>
                  </a:cubicBezTo>
                  <a:cubicBezTo>
                    <a:pt x="1677" y="3280"/>
                    <a:pt x="1655" y="3269"/>
                    <a:pt x="1634" y="3269"/>
                  </a:cubicBezTo>
                  <a:close/>
                  <a:moveTo>
                    <a:pt x="1303" y="3461"/>
                  </a:moveTo>
                  <a:cubicBezTo>
                    <a:pt x="1292" y="3461"/>
                    <a:pt x="1278" y="3465"/>
                    <a:pt x="1264" y="3474"/>
                  </a:cubicBezTo>
                  <a:lnTo>
                    <a:pt x="1118" y="3572"/>
                  </a:lnTo>
                  <a:cubicBezTo>
                    <a:pt x="1094" y="3572"/>
                    <a:pt x="1094" y="3620"/>
                    <a:pt x="1118" y="3620"/>
                  </a:cubicBezTo>
                  <a:cubicBezTo>
                    <a:pt x="1118" y="3644"/>
                    <a:pt x="1143" y="3644"/>
                    <a:pt x="1167" y="3644"/>
                  </a:cubicBezTo>
                  <a:lnTo>
                    <a:pt x="1337" y="3547"/>
                  </a:lnTo>
                  <a:cubicBezTo>
                    <a:pt x="1376" y="3528"/>
                    <a:pt x="1352" y="3461"/>
                    <a:pt x="1303" y="3461"/>
                  </a:cubicBezTo>
                  <a:close/>
                  <a:moveTo>
                    <a:pt x="1006" y="3651"/>
                  </a:moveTo>
                  <a:cubicBezTo>
                    <a:pt x="997" y="3651"/>
                    <a:pt x="985" y="3657"/>
                    <a:pt x="972" y="3669"/>
                  </a:cubicBezTo>
                  <a:lnTo>
                    <a:pt x="802" y="3766"/>
                  </a:lnTo>
                  <a:cubicBezTo>
                    <a:pt x="778" y="3766"/>
                    <a:pt x="778" y="3814"/>
                    <a:pt x="802" y="3839"/>
                  </a:cubicBezTo>
                  <a:lnTo>
                    <a:pt x="851" y="3839"/>
                  </a:lnTo>
                  <a:cubicBezTo>
                    <a:pt x="900" y="3814"/>
                    <a:pt x="972" y="3766"/>
                    <a:pt x="1021" y="3742"/>
                  </a:cubicBezTo>
                  <a:cubicBezTo>
                    <a:pt x="1045" y="3717"/>
                    <a:pt x="1045" y="3693"/>
                    <a:pt x="1021" y="3669"/>
                  </a:cubicBezTo>
                  <a:cubicBezTo>
                    <a:pt x="1021" y="3657"/>
                    <a:pt x="1015" y="3651"/>
                    <a:pt x="1006" y="3651"/>
                  </a:cubicBezTo>
                  <a:close/>
                  <a:moveTo>
                    <a:pt x="657" y="3863"/>
                  </a:moveTo>
                  <a:lnTo>
                    <a:pt x="487" y="3985"/>
                  </a:lnTo>
                  <a:cubicBezTo>
                    <a:pt x="487" y="4009"/>
                    <a:pt x="487" y="4033"/>
                    <a:pt x="487" y="4057"/>
                  </a:cubicBezTo>
                  <a:lnTo>
                    <a:pt x="560" y="4057"/>
                  </a:lnTo>
                  <a:lnTo>
                    <a:pt x="705" y="3936"/>
                  </a:lnTo>
                  <a:cubicBezTo>
                    <a:pt x="730" y="3912"/>
                    <a:pt x="730" y="3887"/>
                    <a:pt x="705" y="3863"/>
                  </a:cubicBezTo>
                  <a:close/>
                  <a:moveTo>
                    <a:pt x="385" y="4101"/>
                  </a:moveTo>
                  <a:cubicBezTo>
                    <a:pt x="379" y="4101"/>
                    <a:pt x="372" y="4103"/>
                    <a:pt x="365" y="4106"/>
                  </a:cubicBezTo>
                  <a:cubicBezTo>
                    <a:pt x="317" y="4155"/>
                    <a:pt x="268" y="4203"/>
                    <a:pt x="219" y="4252"/>
                  </a:cubicBezTo>
                  <a:cubicBezTo>
                    <a:pt x="219" y="4276"/>
                    <a:pt x="219" y="4300"/>
                    <a:pt x="219" y="4325"/>
                  </a:cubicBezTo>
                  <a:lnTo>
                    <a:pt x="292" y="4325"/>
                  </a:lnTo>
                  <a:cubicBezTo>
                    <a:pt x="341" y="4276"/>
                    <a:pt x="389" y="4227"/>
                    <a:pt x="438" y="4179"/>
                  </a:cubicBezTo>
                  <a:cubicBezTo>
                    <a:pt x="459" y="4158"/>
                    <a:pt x="426" y="4101"/>
                    <a:pt x="385" y="4101"/>
                  </a:cubicBezTo>
                  <a:close/>
                  <a:moveTo>
                    <a:pt x="137" y="4379"/>
                  </a:moveTo>
                  <a:cubicBezTo>
                    <a:pt x="128" y="4379"/>
                    <a:pt x="122" y="4385"/>
                    <a:pt x="122" y="4397"/>
                  </a:cubicBezTo>
                  <a:cubicBezTo>
                    <a:pt x="74" y="4470"/>
                    <a:pt x="49" y="4519"/>
                    <a:pt x="25" y="4592"/>
                  </a:cubicBezTo>
                  <a:cubicBezTo>
                    <a:pt x="25" y="4616"/>
                    <a:pt x="25" y="4640"/>
                    <a:pt x="49" y="4640"/>
                  </a:cubicBezTo>
                  <a:lnTo>
                    <a:pt x="98" y="4640"/>
                  </a:lnTo>
                  <a:cubicBezTo>
                    <a:pt x="98" y="4640"/>
                    <a:pt x="122" y="4640"/>
                    <a:pt x="122" y="4616"/>
                  </a:cubicBezTo>
                  <a:cubicBezTo>
                    <a:pt x="147" y="4568"/>
                    <a:pt x="171" y="4495"/>
                    <a:pt x="195" y="4446"/>
                  </a:cubicBezTo>
                  <a:cubicBezTo>
                    <a:pt x="195" y="4422"/>
                    <a:pt x="195" y="4397"/>
                    <a:pt x="171" y="4397"/>
                  </a:cubicBezTo>
                  <a:cubicBezTo>
                    <a:pt x="159" y="4385"/>
                    <a:pt x="147" y="4379"/>
                    <a:pt x="137" y="4379"/>
                  </a:cubicBezTo>
                  <a:close/>
                  <a:moveTo>
                    <a:pt x="49" y="4738"/>
                  </a:moveTo>
                  <a:cubicBezTo>
                    <a:pt x="25" y="4738"/>
                    <a:pt x="1" y="4762"/>
                    <a:pt x="1" y="4786"/>
                  </a:cubicBezTo>
                  <a:cubicBezTo>
                    <a:pt x="1" y="4859"/>
                    <a:pt x="25" y="4908"/>
                    <a:pt x="25" y="4981"/>
                  </a:cubicBezTo>
                  <a:cubicBezTo>
                    <a:pt x="49" y="5005"/>
                    <a:pt x="49" y="5005"/>
                    <a:pt x="74" y="5005"/>
                  </a:cubicBezTo>
                  <a:lnTo>
                    <a:pt x="98" y="5005"/>
                  </a:lnTo>
                  <a:cubicBezTo>
                    <a:pt x="122" y="5005"/>
                    <a:pt x="122" y="4981"/>
                    <a:pt x="122" y="4956"/>
                  </a:cubicBezTo>
                  <a:cubicBezTo>
                    <a:pt x="98" y="4908"/>
                    <a:pt x="98" y="4835"/>
                    <a:pt x="98" y="4786"/>
                  </a:cubicBezTo>
                  <a:cubicBezTo>
                    <a:pt x="98" y="4762"/>
                    <a:pt x="74" y="4738"/>
                    <a:pt x="49" y="4738"/>
                  </a:cubicBezTo>
                  <a:close/>
                  <a:moveTo>
                    <a:pt x="144" y="5092"/>
                  </a:moveTo>
                  <a:cubicBezTo>
                    <a:pt x="136" y="5092"/>
                    <a:pt x="129" y="5095"/>
                    <a:pt x="122" y="5102"/>
                  </a:cubicBezTo>
                  <a:cubicBezTo>
                    <a:pt x="98" y="5102"/>
                    <a:pt x="98" y="5151"/>
                    <a:pt x="98" y="5175"/>
                  </a:cubicBezTo>
                  <a:cubicBezTo>
                    <a:pt x="147" y="5223"/>
                    <a:pt x="171" y="5272"/>
                    <a:pt x="219" y="5321"/>
                  </a:cubicBezTo>
                  <a:cubicBezTo>
                    <a:pt x="219" y="5345"/>
                    <a:pt x="244" y="5345"/>
                    <a:pt x="244" y="5345"/>
                  </a:cubicBezTo>
                  <a:lnTo>
                    <a:pt x="292" y="5345"/>
                  </a:lnTo>
                  <a:cubicBezTo>
                    <a:pt x="292" y="5321"/>
                    <a:pt x="292" y="5296"/>
                    <a:pt x="292" y="5272"/>
                  </a:cubicBezTo>
                  <a:cubicBezTo>
                    <a:pt x="244" y="5223"/>
                    <a:pt x="219" y="5175"/>
                    <a:pt x="195" y="5126"/>
                  </a:cubicBezTo>
                  <a:cubicBezTo>
                    <a:pt x="178" y="5109"/>
                    <a:pt x="161" y="5092"/>
                    <a:pt x="144" y="5092"/>
                  </a:cubicBezTo>
                  <a:close/>
                  <a:moveTo>
                    <a:pt x="365" y="5400"/>
                  </a:moveTo>
                  <a:cubicBezTo>
                    <a:pt x="353" y="5400"/>
                    <a:pt x="341" y="5406"/>
                    <a:pt x="341" y="5418"/>
                  </a:cubicBezTo>
                  <a:cubicBezTo>
                    <a:pt x="317" y="5442"/>
                    <a:pt x="317" y="5466"/>
                    <a:pt x="341" y="5491"/>
                  </a:cubicBezTo>
                  <a:lnTo>
                    <a:pt x="389" y="5491"/>
                  </a:lnTo>
                  <a:cubicBezTo>
                    <a:pt x="414" y="5466"/>
                    <a:pt x="414" y="5442"/>
                    <a:pt x="389" y="5418"/>
                  </a:cubicBezTo>
                  <a:cubicBezTo>
                    <a:pt x="389" y="5406"/>
                    <a:pt x="377" y="5400"/>
                    <a:pt x="365" y="540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5" name="Google Shape;55;p2"/>
          <p:cNvGrpSpPr/>
          <p:nvPr/>
        </p:nvGrpSpPr>
        <p:grpSpPr>
          <a:xfrm rot="8903269">
            <a:off x="-62368" y="122449"/>
            <a:ext cx="1100970" cy="787622"/>
            <a:chOff x="1202177" y="4613417"/>
            <a:chExt cx="528376" cy="377938"/>
          </a:xfrm>
        </p:grpSpPr>
        <p:sp>
          <p:nvSpPr>
            <p:cNvPr id="56" name="Google Shape;56;p2"/>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p2"/>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2"/>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9;p2"/>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 name="Google Shape;60;p2"/>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 name="Google Shape;61;p2"/>
            <p:cNvSpPr/>
            <p:nvPr/>
          </p:nvSpPr>
          <p:spPr>
            <a:xfrm>
              <a:off x="1419143" y="4894566"/>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 name="Google Shape;62;p2"/>
          <p:cNvGrpSpPr/>
          <p:nvPr/>
        </p:nvGrpSpPr>
        <p:grpSpPr>
          <a:xfrm>
            <a:off x="7532342" y="1264395"/>
            <a:ext cx="2525833" cy="1610805"/>
            <a:chOff x="7239867" y="1514545"/>
            <a:chExt cx="2525833" cy="1610805"/>
          </a:xfrm>
        </p:grpSpPr>
        <p:grpSp>
          <p:nvGrpSpPr>
            <p:cNvPr id="63" name="Google Shape;63;p2"/>
            <p:cNvGrpSpPr/>
            <p:nvPr/>
          </p:nvGrpSpPr>
          <p:grpSpPr>
            <a:xfrm>
              <a:off x="7346663" y="1514545"/>
              <a:ext cx="2419037" cy="1551678"/>
              <a:chOff x="7410211" y="1555302"/>
              <a:chExt cx="2355440" cy="1510884"/>
            </a:xfrm>
          </p:grpSpPr>
          <p:grpSp>
            <p:nvGrpSpPr>
              <p:cNvPr id="64" name="Google Shape;64;p2"/>
              <p:cNvGrpSpPr/>
              <p:nvPr/>
            </p:nvGrpSpPr>
            <p:grpSpPr>
              <a:xfrm>
                <a:off x="7410211" y="1555302"/>
                <a:ext cx="2355440" cy="1510884"/>
                <a:chOff x="761258" y="2062480"/>
                <a:chExt cx="1646470" cy="1056119"/>
              </a:xfrm>
            </p:grpSpPr>
            <p:sp>
              <p:nvSpPr>
                <p:cNvPr id="65" name="Google Shape;65;p2"/>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2"/>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2"/>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2"/>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2"/>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 name="Google Shape;70;p2"/>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1" name="Google Shape;71;p2"/>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2"/>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3" name="Google Shape;73;p2"/>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 name="Google Shape;74;p2"/>
          <p:cNvSpPr/>
          <p:nvPr/>
        </p:nvSpPr>
        <p:spPr>
          <a:xfrm>
            <a:off x="-49275" y="4823551"/>
            <a:ext cx="1603944" cy="369024"/>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2"/>
          <p:cNvSpPr/>
          <p:nvPr/>
        </p:nvSpPr>
        <p:spPr>
          <a:xfrm>
            <a:off x="1506177"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2"/>
          <p:cNvSpPr/>
          <p:nvPr/>
        </p:nvSpPr>
        <p:spPr>
          <a:xfrm>
            <a:off x="6003929"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2"/>
          <p:cNvSpPr/>
          <p:nvPr/>
        </p:nvSpPr>
        <p:spPr>
          <a:xfrm>
            <a:off x="7532351" y="4823550"/>
            <a:ext cx="1696695" cy="369025"/>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2"/>
          <p:cNvSpPr/>
          <p:nvPr/>
        </p:nvSpPr>
        <p:spPr>
          <a:xfrm>
            <a:off x="3145661"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2"/>
          <p:cNvSpPr/>
          <p:nvPr/>
        </p:nvSpPr>
        <p:spPr>
          <a:xfrm>
            <a:off x="4669614" y="4886410"/>
            <a:ext cx="1407648" cy="306163"/>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2"/>
          <p:cNvSpPr/>
          <p:nvPr/>
        </p:nvSpPr>
        <p:spPr>
          <a:xfrm>
            <a:off x="2368255"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Section header 2">
  <p:cSld name="CUSTOM_54_1">
    <p:bg>
      <p:bgPr>
        <a:blipFill>
          <a:blip r:embed="rId2">
            <a:alphaModFix/>
          </a:blip>
          <a:stretch>
            <a:fillRect/>
          </a:stretch>
        </a:blipFill>
        <a:effectLst/>
      </p:bgPr>
    </p:bg>
    <p:spTree>
      <p:nvGrpSpPr>
        <p:cNvPr id="1" name="Shape 606"/>
        <p:cNvGrpSpPr/>
        <p:nvPr/>
      </p:nvGrpSpPr>
      <p:grpSpPr>
        <a:xfrm>
          <a:off x="0" y="0"/>
          <a:ext cx="0" cy="0"/>
          <a:chOff x="0" y="0"/>
          <a:chExt cx="0" cy="0"/>
        </a:xfrm>
      </p:grpSpPr>
      <p:sp>
        <p:nvSpPr>
          <p:cNvPr id="607" name="Google Shape;607;p15"/>
          <p:cNvSpPr txBox="1">
            <a:spLocks noGrp="1"/>
          </p:cNvSpPr>
          <p:nvPr>
            <p:ph type="title"/>
          </p:nvPr>
        </p:nvSpPr>
        <p:spPr>
          <a:xfrm>
            <a:off x="1363650" y="2837450"/>
            <a:ext cx="2587500" cy="627900"/>
          </a:xfrm>
          <a:prstGeom prst="rect">
            <a:avLst/>
          </a:prstGeom>
        </p:spPr>
        <p:txBody>
          <a:bodyPr spcFirstLastPara="1" wrap="square" lIns="91425" tIns="91425" rIns="91425" bIns="91425" anchor="t" anchorCtr="0">
            <a:noAutofit/>
          </a:bodyPr>
          <a:lstStyle>
            <a:lvl1pPr lvl="0" algn="l" rtl="0">
              <a:spcBef>
                <a:spcPts val="0"/>
              </a:spcBef>
              <a:spcAft>
                <a:spcPts val="0"/>
              </a:spcAft>
              <a:buSzPts val="4200"/>
              <a:buNone/>
              <a:defRPr/>
            </a:lvl1pPr>
            <a:lvl2pPr lvl="1" algn="l" rtl="0">
              <a:spcBef>
                <a:spcPts val="0"/>
              </a:spcBef>
              <a:spcAft>
                <a:spcPts val="0"/>
              </a:spcAft>
              <a:buSzPts val="4200"/>
              <a:buNone/>
              <a:defRPr sz="4200"/>
            </a:lvl2pPr>
            <a:lvl3pPr lvl="2" algn="l" rtl="0">
              <a:spcBef>
                <a:spcPts val="0"/>
              </a:spcBef>
              <a:spcAft>
                <a:spcPts val="0"/>
              </a:spcAft>
              <a:buSzPts val="4200"/>
              <a:buNone/>
              <a:defRPr sz="4200"/>
            </a:lvl3pPr>
            <a:lvl4pPr lvl="3" algn="l" rtl="0">
              <a:spcBef>
                <a:spcPts val="0"/>
              </a:spcBef>
              <a:spcAft>
                <a:spcPts val="0"/>
              </a:spcAft>
              <a:buSzPts val="4200"/>
              <a:buNone/>
              <a:defRPr sz="4200"/>
            </a:lvl4pPr>
            <a:lvl5pPr lvl="4" algn="l" rtl="0">
              <a:spcBef>
                <a:spcPts val="0"/>
              </a:spcBef>
              <a:spcAft>
                <a:spcPts val="0"/>
              </a:spcAft>
              <a:buSzPts val="4200"/>
              <a:buNone/>
              <a:defRPr sz="4200"/>
            </a:lvl5pPr>
            <a:lvl6pPr lvl="5" algn="l" rtl="0">
              <a:spcBef>
                <a:spcPts val="0"/>
              </a:spcBef>
              <a:spcAft>
                <a:spcPts val="0"/>
              </a:spcAft>
              <a:buSzPts val="4200"/>
              <a:buNone/>
              <a:defRPr sz="4200"/>
            </a:lvl6pPr>
            <a:lvl7pPr lvl="6" algn="l" rtl="0">
              <a:spcBef>
                <a:spcPts val="0"/>
              </a:spcBef>
              <a:spcAft>
                <a:spcPts val="0"/>
              </a:spcAft>
              <a:buSzPts val="4200"/>
              <a:buNone/>
              <a:defRPr sz="4200"/>
            </a:lvl7pPr>
            <a:lvl8pPr lvl="7" algn="l" rtl="0">
              <a:spcBef>
                <a:spcPts val="0"/>
              </a:spcBef>
              <a:spcAft>
                <a:spcPts val="0"/>
              </a:spcAft>
              <a:buSzPts val="4200"/>
              <a:buNone/>
              <a:defRPr sz="4200"/>
            </a:lvl8pPr>
            <a:lvl9pPr lvl="8" algn="l" rtl="0">
              <a:spcBef>
                <a:spcPts val="0"/>
              </a:spcBef>
              <a:spcAft>
                <a:spcPts val="0"/>
              </a:spcAft>
              <a:buSzPts val="4200"/>
              <a:buNone/>
              <a:defRPr sz="4200"/>
            </a:lvl9pPr>
          </a:lstStyle>
          <a:p>
            <a:endParaRPr/>
          </a:p>
        </p:txBody>
      </p:sp>
      <p:sp>
        <p:nvSpPr>
          <p:cNvPr id="608" name="Google Shape;608;p15"/>
          <p:cNvSpPr txBox="1">
            <a:spLocks noGrp="1"/>
          </p:cNvSpPr>
          <p:nvPr>
            <p:ph type="subTitle" idx="1"/>
          </p:nvPr>
        </p:nvSpPr>
        <p:spPr>
          <a:xfrm>
            <a:off x="1363650" y="3518763"/>
            <a:ext cx="2759100" cy="505500"/>
          </a:xfrm>
          <a:prstGeom prst="rect">
            <a:avLst/>
          </a:prstGeom>
          <a:noFill/>
          <a:ln>
            <a:noFill/>
          </a:ln>
        </p:spPr>
        <p:txBody>
          <a:bodyPr spcFirstLastPara="1" wrap="square" lIns="91425" tIns="91425" rIns="91425" bIns="91425" anchor="t" anchorCtr="0">
            <a:noAutofit/>
          </a:bodyPr>
          <a:lstStyle>
            <a:lvl1pPr lvl="0" rtl="0">
              <a:lnSpc>
                <a:spcPct val="100000"/>
              </a:lnSpc>
              <a:spcBef>
                <a:spcPts val="0"/>
              </a:spcBef>
              <a:spcAft>
                <a:spcPts val="0"/>
              </a:spcAft>
              <a:buClr>
                <a:schemeClr val="dk1"/>
              </a:buClr>
              <a:buSzPts val="2100"/>
              <a:buFont typeface="Roboto Slab Regular"/>
              <a:buNone/>
              <a:defRPr sz="1400">
                <a:solidFill>
                  <a:schemeClr val="dk1"/>
                </a:solidFill>
                <a:latin typeface="Comfortaa"/>
                <a:ea typeface="Comfortaa"/>
                <a:cs typeface="Comfortaa"/>
                <a:sym typeface="Comfortaa"/>
              </a:defRPr>
            </a:lvl1pPr>
            <a:lvl2pPr lvl="1"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2pPr>
            <a:lvl3pPr lvl="2"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3pPr>
            <a:lvl4pPr lvl="3"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4pPr>
            <a:lvl5pPr lvl="4"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5pPr>
            <a:lvl6pPr lvl="5"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6pPr>
            <a:lvl7pPr lvl="6"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7pPr>
            <a:lvl8pPr lvl="7"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8pPr>
            <a:lvl9pPr lvl="8"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9pPr>
          </a:lstStyle>
          <a:p>
            <a:endParaRPr/>
          </a:p>
        </p:txBody>
      </p:sp>
      <p:sp>
        <p:nvSpPr>
          <p:cNvPr id="609" name="Google Shape;609;p15"/>
          <p:cNvSpPr txBox="1">
            <a:spLocks noGrp="1"/>
          </p:cNvSpPr>
          <p:nvPr>
            <p:ph type="title" idx="2" hasCustomPrompt="1"/>
          </p:nvPr>
        </p:nvSpPr>
        <p:spPr>
          <a:xfrm>
            <a:off x="1363650" y="1525013"/>
            <a:ext cx="2129100" cy="1379700"/>
          </a:xfrm>
          <a:prstGeom prst="rect">
            <a:avLst/>
          </a:prstGeom>
        </p:spPr>
        <p:txBody>
          <a:bodyPr spcFirstLastPara="1" wrap="square" lIns="91425" tIns="91425" rIns="91425" bIns="91425" anchor="t" anchorCtr="0">
            <a:noAutofit/>
          </a:bodyPr>
          <a:lstStyle>
            <a:lvl1pPr lvl="0" algn="l" rtl="0">
              <a:spcBef>
                <a:spcPts val="0"/>
              </a:spcBef>
              <a:spcAft>
                <a:spcPts val="0"/>
              </a:spcAft>
              <a:buSzPts val="12000"/>
              <a:buNone/>
              <a:defRPr sz="10000">
                <a:latin typeface="Comfortaa"/>
                <a:ea typeface="Comfortaa"/>
                <a:cs typeface="Comfortaa"/>
                <a:sym typeface="Comfortaa"/>
              </a:defRPr>
            </a:lvl1pPr>
            <a:lvl2pPr lvl="1" algn="l" rtl="0">
              <a:spcBef>
                <a:spcPts val="0"/>
              </a:spcBef>
              <a:spcAft>
                <a:spcPts val="0"/>
              </a:spcAft>
              <a:buSzPts val="12000"/>
              <a:buNone/>
              <a:defRPr sz="12000"/>
            </a:lvl2pPr>
            <a:lvl3pPr lvl="2" algn="l" rtl="0">
              <a:spcBef>
                <a:spcPts val="0"/>
              </a:spcBef>
              <a:spcAft>
                <a:spcPts val="0"/>
              </a:spcAft>
              <a:buSzPts val="12000"/>
              <a:buNone/>
              <a:defRPr sz="12000"/>
            </a:lvl3pPr>
            <a:lvl4pPr lvl="3" algn="l" rtl="0">
              <a:spcBef>
                <a:spcPts val="0"/>
              </a:spcBef>
              <a:spcAft>
                <a:spcPts val="0"/>
              </a:spcAft>
              <a:buSzPts val="12000"/>
              <a:buNone/>
              <a:defRPr sz="12000"/>
            </a:lvl4pPr>
            <a:lvl5pPr lvl="4" algn="l" rtl="0">
              <a:spcBef>
                <a:spcPts val="0"/>
              </a:spcBef>
              <a:spcAft>
                <a:spcPts val="0"/>
              </a:spcAft>
              <a:buSzPts val="12000"/>
              <a:buNone/>
              <a:defRPr sz="12000"/>
            </a:lvl5pPr>
            <a:lvl6pPr lvl="5" algn="l" rtl="0">
              <a:spcBef>
                <a:spcPts val="0"/>
              </a:spcBef>
              <a:spcAft>
                <a:spcPts val="0"/>
              </a:spcAft>
              <a:buSzPts val="12000"/>
              <a:buNone/>
              <a:defRPr sz="12000"/>
            </a:lvl6pPr>
            <a:lvl7pPr lvl="6" algn="l" rtl="0">
              <a:spcBef>
                <a:spcPts val="0"/>
              </a:spcBef>
              <a:spcAft>
                <a:spcPts val="0"/>
              </a:spcAft>
              <a:buSzPts val="12000"/>
              <a:buNone/>
              <a:defRPr sz="12000"/>
            </a:lvl7pPr>
            <a:lvl8pPr lvl="7" algn="l" rtl="0">
              <a:spcBef>
                <a:spcPts val="0"/>
              </a:spcBef>
              <a:spcAft>
                <a:spcPts val="0"/>
              </a:spcAft>
              <a:buSzPts val="12000"/>
              <a:buNone/>
              <a:defRPr sz="12000"/>
            </a:lvl8pPr>
            <a:lvl9pPr lvl="8" algn="l" rtl="0">
              <a:spcBef>
                <a:spcPts val="0"/>
              </a:spcBef>
              <a:spcAft>
                <a:spcPts val="0"/>
              </a:spcAft>
              <a:buSzPts val="12000"/>
              <a:buNone/>
              <a:defRPr sz="12000"/>
            </a:lvl9pPr>
          </a:lstStyle>
          <a:p>
            <a:r>
              <a:t>xx%</a:t>
            </a:r>
          </a:p>
        </p:txBody>
      </p:sp>
      <p:grpSp>
        <p:nvGrpSpPr>
          <p:cNvPr id="610" name="Google Shape;610;p15"/>
          <p:cNvGrpSpPr/>
          <p:nvPr/>
        </p:nvGrpSpPr>
        <p:grpSpPr>
          <a:xfrm>
            <a:off x="8065080" y="-10"/>
            <a:ext cx="1210420" cy="868635"/>
            <a:chOff x="6102329" y="3283426"/>
            <a:chExt cx="654776" cy="469888"/>
          </a:xfrm>
        </p:grpSpPr>
        <p:sp>
          <p:nvSpPr>
            <p:cNvPr id="611" name="Google Shape;611;p15"/>
            <p:cNvSpPr/>
            <p:nvPr/>
          </p:nvSpPr>
          <p:spPr>
            <a:xfrm>
              <a:off x="6149906" y="3283426"/>
              <a:ext cx="607200" cy="327381"/>
            </a:xfrm>
            <a:custGeom>
              <a:avLst/>
              <a:gdLst/>
              <a:ahLst/>
              <a:cxnLst/>
              <a:rect l="l" t="t" r="r" b="b"/>
              <a:pathLst>
                <a:path w="2795" h="1507" extrusionOk="0">
                  <a:moveTo>
                    <a:pt x="2697" y="0"/>
                  </a:moveTo>
                  <a:cubicBezTo>
                    <a:pt x="2697" y="22"/>
                    <a:pt x="1520" y="1418"/>
                    <a:pt x="435" y="1418"/>
                  </a:cubicBezTo>
                  <a:cubicBezTo>
                    <a:pt x="312" y="1418"/>
                    <a:pt x="191" y="1400"/>
                    <a:pt x="73" y="1361"/>
                  </a:cubicBezTo>
                  <a:cubicBezTo>
                    <a:pt x="66" y="1354"/>
                    <a:pt x="59" y="1351"/>
                    <a:pt x="52" y="1351"/>
                  </a:cubicBezTo>
                  <a:cubicBezTo>
                    <a:pt x="35" y="1351"/>
                    <a:pt x="18" y="1368"/>
                    <a:pt x="1" y="1385"/>
                  </a:cubicBezTo>
                  <a:cubicBezTo>
                    <a:pt x="1" y="1409"/>
                    <a:pt x="1" y="1434"/>
                    <a:pt x="25" y="1434"/>
                  </a:cubicBezTo>
                  <a:cubicBezTo>
                    <a:pt x="171" y="1482"/>
                    <a:pt x="292" y="1507"/>
                    <a:pt x="414" y="1507"/>
                  </a:cubicBezTo>
                  <a:cubicBezTo>
                    <a:pt x="948" y="1458"/>
                    <a:pt x="1458" y="1239"/>
                    <a:pt x="1871" y="899"/>
                  </a:cubicBezTo>
                  <a:cubicBezTo>
                    <a:pt x="2187" y="656"/>
                    <a:pt x="2503" y="389"/>
                    <a:pt x="2770" y="73"/>
                  </a:cubicBezTo>
                  <a:cubicBezTo>
                    <a:pt x="2794" y="49"/>
                    <a:pt x="2794" y="25"/>
                    <a:pt x="27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2" name="Google Shape;612;p15"/>
            <p:cNvSpPr/>
            <p:nvPr/>
          </p:nvSpPr>
          <p:spPr>
            <a:xfrm>
              <a:off x="6218555" y="3499796"/>
              <a:ext cx="179662" cy="211375"/>
            </a:xfrm>
            <a:custGeom>
              <a:avLst/>
              <a:gdLst/>
              <a:ahLst/>
              <a:cxnLst/>
              <a:rect l="l" t="t" r="r" b="b"/>
              <a:pathLst>
                <a:path w="827" h="973" extrusionOk="0">
                  <a:moveTo>
                    <a:pt x="73" y="0"/>
                  </a:moveTo>
                  <a:cubicBezTo>
                    <a:pt x="49" y="0"/>
                    <a:pt x="25" y="25"/>
                    <a:pt x="25" y="49"/>
                  </a:cubicBezTo>
                  <a:cubicBezTo>
                    <a:pt x="0" y="49"/>
                    <a:pt x="25" y="98"/>
                    <a:pt x="49" y="98"/>
                  </a:cubicBezTo>
                  <a:cubicBezTo>
                    <a:pt x="268" y="170"/>
                    <a:pt x="511" y="243"/>
                    <a:pt x="729" y="341"/>
                  </a:cubicBezTo>
                  <a:cubicBezTo>
                    <a:pt x="559" y="559"/>
                    <a:pt x="340" y="729"/>
                    <a:pt x="122" y="875"/>
                  </a:cubicBezTo>
                  <a:cubicBezTo>
                    <a:pt x="98" y="899"/>
                    <a:pt x="98" y="924"/>
                    <a:pt x="122" y="948"/>
                  </a:cubicBezTo>
                  <a:cubicBezTo>
                    <a:pt x="122" y="948"/>
                    <a:pt x="146" y="972"/>
                    <a:pt x="146" y="972"/>
                  </a:cubicBezTo>
                  <a:cubicBezTo>
                    <a:pt x="170" y="948"/>
                    <a:pt x="170" y="948"/>
                    <a:pt x="170" y="948"/>
                  </a:cubicBezTo>
                  <a:cubicBezTo>
                    <a:pt x="365" y="802"/>
                    <a:pt x="826" y="462"/>
                    <a:pt x="826" y="341"/>
                  </a:cubicBezTo>
                  <a:cubicBezTo>
                    <a:pt x="826" y="316"/>
                    <a:pt x="802" y="292"/>
                    <a:pt x="778" y="292"/>
                  </a:cubicBezTo>
                  <a:cubicBezTo>
                    <a:pt x="559" y="170"/>
                    <a:pt x="316" y="98"/>
                    <a:pt x="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3" name="Google Shape;613;p15"/>
            <p:cNvSpPr/>
            <p:nvPr/>
          </p:nvSpPr>
          <p:spPr>
            <a:xfrm>
              <a:off x="6367367" y="3409207"/>
              <a:ext cx="204862" cy="249174"/>
            </a:xfrm>
            <a:custGeom>
              <a:avLst/>
              <a:gdLst/>
              <a:ahLst/>
              <a:cxnLst/>
              <a:rect l="l" t="t" r="r" b="b"/>
              <a:pathLst>
                <a:path w="943" h="1147" extrusionOk="0">
                  <a:moveTo>
                    <a:pt x="53" y="1"/>
                  </a:moveTo>
                  <a:cubicBezTo>
                    <a:pt x="15" y="1"/>
                    <a:pt x="1" y="77"/>
                    <a:pt x="44" y="77"/>
                  </a:cubicBezTo>
                  <a:cubicBezTo>
                    <a:pt x="287" y="150"/>
                    <a:pt x="530" y="272"/>
                    <a:pt x="749" y="393"/>
                  </a:cubicBezTo>
                  <a:cubicBezTo>
                    <a:pt x="797" y="417"/>
                    <a:pt x="651" y="758"/>
                    <a:pt x="457" y="1073"/>
                  </a:cubicBezTo>
                  <a:cubicBezTo>
                    <a:pt x="433" y="1098"/>
                    <a:pt x="433" y="1122"/>
                    <a:pt x="457" y="1146"/>
                  </a:cubicBezTo>
                  <a:lnTo>
                    <a:pt x="481" y="1146"/>
                  </a:lnTo>
                  <a:cubicBezTo>
                    <a:pt x="506" y="1122"/>
                    <a:pt x="530" y="1122"/>
                    <a:pt x="530" y="1098"/>
                  </a:cubicBezTo>
                  <a:cubicBezTo>
                    <a:pt x="651" y="903"/>
                    <a:pt x="943" y="417"/>
                    <a:pt x="797" y="296"/>
                  </a:cubicBezTo>
                  <a:cubicBezTo>
                    <a:pt x="579" y="174"/>
                    <a:pt x="336" y="77"/>
                    <a:pt x="68" y="4"/>
                  </a:cubicBezTo>
                  <a:cubicBezTo>
                    <a:pt x="63" y="2"/>
                    <a:pt x="58" y="1"/>
                    <a:pt x="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4" name="Google Shape;614;p15"/>
            <p:cNvSpPr/>
            <p:nvPr/>
          </p:nvSpPr>
          <p:spPr>
            <a:xfrm>
              <a:off x="6519439" y="3341429"/>
              <a:ext cx="174230" cy="179657"/>
            </a:xfrm>
            <a:custGeom>
              <a:avLst/>
              <a:gdLst/>
              <a:ahLst/>
              <a:cxnLst/>
              <a:rect l="l" t="t" r="r" b="b"/>
              <a:pathLst>
                <a:path w="802" h="827" extrusionOk="0">
                  <a:moveTo>
                    <a:pt x="24" y="1"/>
                  </a:moveTo>
                  <a:cubicBezTo>
                    <a:pt x="0" y="1"/>
                    <a:pt x="0" y="74"/>
                    <a:pt x="24" y="98"/>
                  </a:cubicBezTo>
                  <a:cubicBezTo>
                    <a:pt x="243" y="98"/>
                    <a:pt x="462" y="122"/>
                    <a:pt x="680" y="171"/>
                  </a:cubicBezTo>
                  <a:cubicBezTo>
                    <a:pt x="656" y="389"/>
                    <a:pt x="559" y="584"/>
                    <a:pt x="462" y="778"/>
                  </a:cubicBezTo>
                  <a:cubicBezTo>
                    <a:pt x="437" y="778"/>
                    <a:pt x="462" y="827"/>
                    <a:pt x="462" y="827"/>
                  </a:cubicBezTo>
                  <a:lnTo>
                    <a:pt x="486" y="827"/>
                  </a:lnTo>
                  <a:cubicBezTo>
                    <a:pt x="510" y="827"/>
                    <a:pt x="510" y="827"/>
                    <a:pt x="534" y="802"/>
                  </a:cubicBezTo>
                  <a:cubicBezTo>
                    <a:pt x="583" y="729"/>
                    <a:pt x="802" y="268"/>
                    <a:pt x="753" y="122"/>
                  </a:cubicBezTo>
                  <a:cubicBezTo>
                    <a:pt x="753" y="122"/>
                    <a:pt x="729" y="98"/>
                    <a:pt x="705" y="74"/>
                  </a:cubicBezTo>
                  <a:cubicBezTo>
                    <a:pt x="486" y="25"/>
                    <a:pt x="267" y="1"/>
                    <a:pt x="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5" name="Google Shape;615;p15"/>
            <p:cNvSpPr/>
            <p:nvPr/>
          </p:nvSpPr>
          <p:spPr>
            <a:xfrm>
              <a:off x="6603730" y="3489151"/>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15"/>
            <p:cNvSpPr/>
            <p:nvPr/>
          </p:nvSpPr>
          <p:spPr>
            <a:xfrm>
              <a:off x="6487721" y="3299284"/>
              <a:ext cx="68867" cy="74079"/>
            </a:xfrm>
            <a:custGeom>
              <a:avLst/>
              <a:gdLst/>
              <a:ahLst/>
              <a:cxnLst/>
              <a:rect l="l" t="t" r="r" b="b"/>
              <a:pathLst>
                <a:path w="317" h="341" extrusionOk="0">
                  <a:moveTo>
                    <a:pt x="170" y="0"/>
                  </a:moveTo>
                  <a:cubicBezTo>
                    <a:pt x="73" y="0"/>
                    <a:pt x="0" y="73"/>
                    <a:pt x="0" y="170"/>
                  </a:cubicBezTo>
                  <a:cubicBezTo>
                    <a:pt x="0" y="268"/>
                    <a:pt x="73" y="340"/>
                    <a:pt x="170" y="340"/>
                  </a:cubicBezTo>
                  <a:cubicBezTo>
                    <a:pt x="243" y="340"/>
                    <a:pt x="316" y="268"/>
                    <a:pt x="316" y="170"/>
                  </a:cubicBezTo>
                  <a:cubicBezTo>
                    <a:pt x="316" y="73"/>
                    <a:pt x="243"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15"/>
            <p:cNvSpPr/>
            <p:nvPr/>
          </p:nvSpPr>
          <p:spPr>
            <a:xfrm>
              <a:off x="6334564" y="3378359"/>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15"/>
            <p:cNvSpPr/>
            <p:nvPr/>
          </p:nvSpPr>
          <p:spPr>
            <a:xfrm>
              <a:off x="6424286" y="3626446"/>
              <a:ext cx="74081" cy="74079"/>
            </a:xfrm>
            <a:custGeom>
              <a:avLst/>
              <a:gdLst/>
              <a:ahLst/>
              <a:cxnLst/>
              <a:rect l="l" t="t" r="r" b="b"/>
              <a:pathLst>
                <a:path w="341" h="341" extrusionOk="0">
                  <a:moveTo>
                    <a:pt x="171" y="0"/>
                  </a:moveTo>
                  <a:cubicBezTo>
                    <a:pt x="74" y="0"/>
                    <a:pt x="1" y="73"/>
                    <a:pt x="1" y="170"/>
                  </a:cubicBezTo>
                  <a:cubicBezTo>
                    <a:pt x="1" y="268"/>
                    <a:pt x="74" y="341"/>
                    <a:pt x="171" y="341"/>
                  </a:cubicBezTo>
                  <a:cubicBezTo>
                    <a:pt x="268" y="341"/>
                    <a:pt x="341" y="268"/>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15"/>
            <p:cNvSpPr/>
            <p:nvPr/>
          </p:nvSpPr>
          <p:spPr>
            <a:xfrm>
              <a:off x="6181623" y="3462865"/>
              <a:ext cx="74081" cy="68865"/>
            </a:xfrm>
            <a:custGeom>
              <a:avLst/>
              <a:gdLst/>
              <a:ahLst/>
              <a:cxnLst/>
              <a:rect l="l" t="t" r="r" b="b"/>
              <a:pathLst>
                <a:path w="341" h="317" extrusionOk="0">
                  <a:moveTo>
                    <a:pt x="170" y="0"/>
                  </a:moveTo>
                  <a:cubicBezTo>
                    <a:pt x="73" y="0"/>
                    <a:pt x="0" y="73"/>
                    <a:pt x="0" y="170"/>
                  </a:cubicBezTo>
                  <a:cubicBezTo>
                    <a:pt x="0" y="243"/>
                    <a:pt x="73" y="316"/>
                    <a:pt x="170" y="316"/>
                  </a:cubicBezTo>
                  <a:cubicBezTo>
                    <a:pt x="268" y="316"/>
                    <a:pt x="340" y="243"/>
                    <a:pt x="340" y="170"/>
                  </a:cubicBezTo>
                  <a:cubicBezTo>
                    <a:pt x="340" y="73"/>
                    <a:pt x="268"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0" name="Google Shape;620;p15"/>
            <p:cNvSpPr/>
            <p:nvPr/>
          </p:nvSpPr>
          <p:spPr>
            <a:xfrm>
              <a:off x="6102329" y="3547371"/>
              <a:ext cx="74298" cy="74079"/>
            </a:xfrm>
            <a:custGeom>
              <a:avLst/>
              <a:gdLst/>
              <a:ahLst/>
              <a:cxnLst/>
              <a:rect l="l" t="t" r="r" b="b"/>
              <a:pathLst>
                <a:path w="342" h="341" extrusionOk="0">
                  <a:moveTo>
                    <a:pt x="171" y="0"/>
                  </a:moveTo>
                  <a:cubicBezTo>
                    <a:pt x="98" y="0"/>
                    <a:pt x="1" y="73"/>
                    <a:pt x="1" y="170"/>
                  </a:cubicBezTo>
                  <a:cubicBezTo>
                    <a:pt x="1" y="267"/>
                    <a:pt x="98" y="340"/>
                    <a:pt x="171" y="340"/>
                  </a:cubicBezTo>
                  <a:cubicBezTo>
                    <a:pt x="268" y="340"/>
                    <a:pt x="341" y="267"/>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1" name="Google Shape;621;p15"/>
            <p:cNvSpPr/>
            <p:nvPr/>
          </p:nvSpPr>
          <p:spPr>
            <a:xfrm>
              <a:off x="6213341" y="3684449"/>
              <a:ext cx="74081" cy="68865"/>
            </a:xfrm>
            <a:custGeom>
              <a:avLst/>
              <a:gdLst/>
              <a:ahLst/>
              <a:cxnLst/>
              <a:rect l="l" t="t" r="r" b="b"/>
              <a:pathLst>
                <a:path w="341" h="317" extrusionOk="0">
                  <a:moveTo>
                    <a:pt x="170" y="1"/>
                  </a:moveTo>
                  <a:cubicBezTo>
                    <a:pt x="73" y="1"/>
                    <a:pt x="0" y="74"/>
                    <a:pt x="0" y="146"/>
                  </a:cubicBezTo>
                  <a:cubicBezTo>
                    <a:pt x="0" y="244"/>
                    <a:pt x="73" y="316"/>
                    <a:pt x="170" y="316"/>
                  </a:cubicBezTo>
                  <a:cubicBezTo>
                    <a:pt x="267" y="316"/>
                    <a:pt x="340" y="244"/>
                    <a:pt x="340" y="146"/>
                  </a:cubicBezTo>
                  <a:cubicBezTo>
                    <a:pt x="340" y="74"/>
                    <a:pt x="267" y="1"/>
                    <a:pt x="1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22" name="Google Shape;622;p15"/>
          <p:cNvGrpSpPr/>
          <p:nvPr/>
        </p:nvGrpSpPr>
        <p:grpSpPr>
          <a:xfrm flipH="1">
            <a:off x="8065063" y="1808493"/>
            <a:ext cx="1277992" cy="1010253"/>
            <a:chOff x="855987" y="2204128"/>
            <a:chExt cx="1217483" cy="962421"/>
          </a:xfrm>
        </p:grpSpPr>
        <p:grpSp>
          <p:nvGrpSpPr>
            <p:cNvPr id="623" name="Google Shape;623;p15"/>
            <p:cNvGrpSpPr/>
            <p:nvPr/>
          </p:nvGrpSpPr>
          <p:grpSpPr>
            <a:xfrm>
              <a:off x="855987" y="2204128"/>
              <a:ext cx="1146639" cy="962421"/>
              <a:chOff x="958238" y="2157575"/>
              <a:chExt cx="1115191" cy="936025"/>
            </a:xfrm>
          </p:grpSpPr>
          <p:sp>
            <p:nvSpPr>
              <p:cNvPr id="624" name="Google Shape;624;p15"/>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5" name="Google Shape;625;p15"/>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6" name="Google Shape;626;p15"/>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7" name="Google Shape;627;p15"/>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8" name="Google Shape;628;p15"/>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9" name="Google Shape;629;p15"/>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0" name="Google Shape;630;p15"/>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31" name="Google Shape;631;p15"/>
          <p:cNvGrpSpPr/>
          <p:nvPr/>
        </p:nvGrpSpPr>
        <p:grpSpPr>
          <a:xfrm>
            <a:off x="69058" y="647194"/>
            <a:ext cx="1860621" cy="811048"/>
            <a:chOff x="3965010" y="571479"/>
            <a:chExt cx="1651683" cy="719972"/>
          </a:xfrm>
        </p:grpSpPr>
        <p:grpSp>
          <p:nvGrpSpPr>
            <p:cNvPr id="632" name="Google Shape;632;p15"/>
            <p:cNvGrpSpPr/>
            <p:nvPr/>
          </p:nvGrpSpPr>
          <p:grpSpPr>
            <a:xfrm>
              <a:off x="3965010" y="571479"/>
              <a:ext cx="1446820" cy="719972"/>
              <a:chOff x="3953250" y="571500"/>
              <a:chExt cx="1383325" cy="766825"/>
            </a:xfrm>
          </p:grpSpPr>
          <p:grpSp>
            <p:nvGrpSpPr>
              <p:cNvPr id="633" name="Google Shape;633;p15"/>
              <p:cNvGrpSpPr/>
              <p:nvPr/>
            </p:nvGrpSpPr>
            <p:grpSpPr>
              <a:xfrm>
                <a:off x="3953250" y="571500"/>
                <a:ext cx="1383166" cy="669650"/>
                <a:chOff x="897088" y="2374675"/>
                <a:chExt cx="1383166" cy="669650"/>
              </a:xfrm>
            </p:grpSpPr>
            <p:sp>
              <p:nvSpPr>
                <p:cNvPr id="634" name="Google Shape;634;p15"/>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5" name="Google Shape;635;p15"/>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6" name="Google Shape;636;p15"/>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7" name="Google Shape;637;p15"/>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8" name="Google Shape;638;p15"/>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39" name="Google Shape;639;p15"/>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40" name="Google Shape;640;p15"/>
          <p:cNvGrpSpPr/>
          <p:nvPr/>
        </p:nvGrpSpPr>
        <p:grpSpPr>
          <a:xfrm flipH="1">
            <a:off x="4122756" y="-152543"/>
            <a:ext cx="2525833" cy="1610805"/>
            <a:chOff x="7239867" y="1514545"/>
            <a:chExt cx="2525833" cy="1610805"/>
          </a:xfrm>
        </p:grpSpPr>
        <p:grpSp>
          <p:nvGrpSpPr>
            <p:cNvPr id="641" name="Google Shape;641;p15"/>
            <p:cNvGrpSpPr/>
            <p:nvPr/>
          </p:nvGrpSpPr>
          <p:grpSpPr>
            <a:xfrm>
              <a:off x="7346663" y="1514545"/>
              <a:ext cx="2419037" cy="1551678"/>
              <a:chOff x="7410211" y="1555302"/>
              <a:chExt cx="2355440" cy="1510884"/>
            </a:xfrm>
          </p:grpSpPr>
          <p:grpSp>
            <p:nvGrpSpPr>
              <p:cNvPr id="642" name="Google Shape;642;p15"/>
              <p:cNvGrpSpPr/>
              <p:nvPr/>
            </p:nvGrpSpPr>
            <p:grpSpPr>
              <a:xfrm>
                <a:off x="7410211" y="1555302"/>
                <a:ext cx="2355440" cy="1510884"/>
                <a:chOff x="761258" y="2062480"/>
                <a:chExt cx="1646470" cy="1056119"/>
              </a:xfrm>
            </p:grpSpPr>
            <p:sp>
              <p:nvSpPr>
                <p:cNvPr id="643" name="Google Shape;643;p15"/>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4" name="Google Shape;644;p15"/>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5" name="Google Shape;645;p15"/>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6" name="Google Shape;646;p15"/>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7" name="Google Shape;647;p15"/>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8" name="Google Shape;648;p15"/>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49" name="Google Shape;649;p15"/>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0" name="Google Shape;650;p15"/>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51" name="Google Shape;651;p15"/>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52" name="Google Shape;652;p15"/>
          <p:cNvGrpSpPr/>
          <p:nvPr/>
        </p:nvGrpSpPr>
        <p:grpSpPr>
          <a:xfrm rot="4034152">
            <a:off x="179337" y="3565501"/>
            <a:ext cx="1391968" cy="1811051"/>
            <a:chOff x="4318023" y="4113296"/>
            <a:chExt cx="716422" cy="932073"/>
          </a:xfrm>
        </p:grpSpPr>
        <p:sp>
          <p:nvSpPr>
            <p:cNvPr id="653" name="Google Shape;653;p15"/>
            <p:cNvSpPr/>
            <p:nvPr/>
          </p:nvSpPr>
          <p:spPr>
            <a:xfrm>
              <a:off x="4842115" y="4245779"/>
              <a:ext cx="192329" cy="205812"/>
            </a:xfrm>
            <a:custGeom>
              <a:avLst/>
              <a:gdLst/>
              <a:ahLst/>
              <a:cxnLst/>
              <a:rect l="l" t="t" r="r" b="b"/>
              <a:pathLst>
                <a:path w="2211" h="2366" extrusionOk="0">
                  <a:moveTo>
                    <a:pt x="1579" y="179"/>
                  </a:moveTo>
                  <a:cubicBezTo>
                    <a:pt x="1798" y="179"/>
                    <a:pt x="1943" y="252"/>
                    <a:pt x="1992" y="422"/>
                  </a:cubicBezTo>
                  <a:cubicBezTo>
                    <a:pt x="2041" y="519"/>
                    <a:pt x="2016" y="616"/>
                    <a:pt x="1968" y="689"/>
                  </a:cubicBezTo>
                  <a:cubicBezTo>
                    <a:pt x="1798" y="908"/>
                    <a:pt x="1239" y="1005"/>
                    <a:pt x="802" y="1005"/>
                  </a:cubicBezTo>
                  <a:lnTo>
                    <a:pt x="777" y="1005"/>
                  </a:lnTo>
                  <a:cubicBezTo>
                    <a:pt x="705" y="1005"/>
                    <a:pt x="680" y="1054"/>
                    <a:pt x="705" y="1127"/>
                  </a:cubicBezTo>
                  <a:cubicBezTo>
                    <a:pt x="802" y="1321"/>
                    <a:pt x="1045" y="1904"/>
                    <a:pt x="826" y="2171"/>
                  </a:cubicBezTo>
                  <a:cubicBezTo>
                    <a:pt x="802" y="2195"/>
                    <a:pt x="777" y="2195"/>
                    <a:pt x="777" y="2195"/>
                  </a:cubicBezTo>
                  <a:cubicBezTo>
                    <a:pt x="632" y="2195"/>
                    <a:pt x="364" y="1782"/>
                    <a:pt x="170" y="1369"/>
                  </a:cubicBezTo>
                  <a:lnTo>
                    <a:pt x="486" y="495"/>
                  </a:lnTo>
                  <a:cubicBezTo>
                    <a:pt x="826" y="325"/>
                    <a:pt x="1190" y="203"/>
                    <a:pt x="1579" y="179"/>
                  </a:cubicBezTo>
                  <a:close/>
                  <a:moveTo>
                    <a:pt x="1663" y="1"/>
                  </a:moveTo>
                  <a:cubicBezTo>
                    <a:pt x="1635" y="1"/>
                    <a:pt x="1607" y="4"/>
                    <a:pt x="1579" y="9"/>
                  </a:cubicBezTo>
                  <a:cubicBezTo>
                    <a:pt x="1142" y="33"/>
                    <a:pt x="753" y="155"/>
                    <a:pt x="389" y="349"/>
                  </a:cubicBezTo>
                  <a:cubicBezTo>
                    <a:pt x="364" y="374"/>
                    <a:pt x="340" y="374"/>
                    <a:pt x="340" y="398"/>
                  </a:cubicBezTo>
                  <a:lnTo>
                    <a:pt x="0" y="1345"/>
                  </a:lnTo>
                  <a:cubicBezTo>
                    <a:pt x="0" y="1345"/>
                    <a:pt x="0" y="1369"/>
                    <a:pt x="0" y="1394"/>
                  </a:cubicBezTo>
                  <a:cubicBezTo>
                    <a:pt x="73" y="1564"/>
                    <a:pt x="437" y="2365"/>
                    <a:pt x="777" y="2365"/>
                  </a:cubicBezTo>
                  <a:cubicBezTo>
                    <a:pt x="850" y="2365"/>
                    <a:pt x="923" y="2341"/>
                    <a:pt x="972" y="2268"/>
                  </a:cubicBezTo>
                  <a:cubicBezTo>
                    <a:pt x="1215" y="1953"/>
                    <a:pt x="1020" y="1394"/>
                    <a:pt x="899" y="1151"/>
                  </a:cubicBezTo>
                  <a:cubicBezTo>
                    <a:pt x="1215" y="1151"/>
                    <a:pt x="1871" y="1102"/>
                    <a:pt x="2089" y="786"/>
                  </a:cubicBezTo>
                  <a:cubicBezTo>
                    <a:pt x="2186" y="665"/>
                    <a:pt x="2211" y="519"/>
                    <a:pt x="2162" y="374"/>
                  </a:cubicBezTo>
                  <a:cubicBezTo>
                    <a:pt x="2076" y="159"/>
                    <a:pt x="1876"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4" name="Google Shape;654;p15"/>
            <p:cNvSpPr/>
            <p:nvPr/>
          </p:nvSpPr>
          <p:spPr>
            <a:xfrm>
              <a:off x="4730077" y="4175144"/>
              <a:ext cx="156491" cy="223645"/>
            </a:xfrm>
            <a:custGeom>
              <a:avLst/>
              <a:gdLst/>
              <a:ahLst/>
              <a:cxnLst/>
              <a:rect l="l" t="t" r="r" b="b"/>
              <a:pathLst>
                <a:path w="1799" h="2571" extrusionOk="0">
                  <a:moveTo>
                    <a:pt x="649" y="0"/>
                  </a:moveTo>
                  <a:cubicBezTo>
                    <a:pt x="597" y="0"/>
                    <a:pt x="542" y="6"/>
                    <a:pt x="486" y="19"/>
                  </a:cubicBezTo>
                  <a:cubicBezTo>
                    <a:pt x="365" y="44"/>
                    <a:pt x="244" y="141"/>
                    <a:pt x="195" y="262"/>
                  </a:cubicBezTo>
                  <a:cubicBezTo>
                    <a:pt x="98" y="602"/>
                    <a:pt x="511" y="1113"/>
                    <a:pt x="827" y="1501"/>
                  </a:cubicBezTo>
                  <a:cubicBezTo>
                    <a:pt x="632" y="1574"/>
                    <a:pt x="462" y="1671"/>
                    <a:pt x="292" y="1793"/>
                  </a:cubicBezTo>
                  <a:cubicBezTo>
                    <a:pt x="122" y="1890"/>
                    <a:pt x="1" y="2109"/>
                    <a:pt x="49" y="2327"/>
                  </a:cubicBezTo>
                  <a:cubicBezTo>
                    <a:pt x="49" y="2400"/>
                    <a:pt x="122" y="2497"/>
                    <a:pt x="195" y="2522"/>
                  </a:cubicBezTo>
                  <a:cubicBezTo>
                    <a:pt x="268" y="2546"/>
                    <a:pt x="341" y="2570"/>
                    <a:pt x="414" y="2570"/>
                  </a:cubicBezTo>
                  <a:cubicBezTo>
                    <a:pt x="754" y="2522"/>
                    <a:pt x="1094" y="2424"/>
                    <a:pt x="1410" y="2254"/>
                  </a:cubicBezTo>
                  <a:cubicBezTo>
                    <a:pt x="1458" y="2230"/>
                    <a:pt x="1458" y="2181"/>
                    <a:pt x="1434" y="2133"/>
                  </a:cubicBezTo>
                  <a:cubicBezTo>
                    <a:pt x="1434" y="2116"/>
                    <a:pt x="1397" y="2099"/>
                    <a:pt x="1367" y="2099"/>
                  </a:cubicBezTo>
                  <a:cubicBezTo>
                    <a:pt x="1355" y="2099"/>
                    <a:pt x="1344" y="2101"/>
                    <a:pt x="1337" y="2109"/>
                  </a:cubicBezTo>
                  <a:cubicBezTo>
                    <a:pt x="1075" y="2229"/>
                    <a:pt x="664" y="2400"/>
                    <a:pt x="406" y="2400"/>
                  </a:cubicBezTo>
                  <a:cubicBezTo>
                    <a:pt x="352" y="2400"/>
                    <a:pt x="305" y="2393"/>
                    <a:pt x="268" y="2376"/>
                  </a:cubicBezTo>
                  <a:cubicBezTo>
                    <a:pt x="244" y="2352"/>
                    <a:pt x="219" y="2327"/>
                    <a:pt x="195" y="2279"/>
                  </a:cubicBezTo>
                  <a:cubicBezTo>
                    <a:pt x="195" y="2206"/>
                    <a:pt x="219" y="2109"/>
                    <a:pt x="268" y="2036"/>
                  </a:cubicBezTo>
                  <a:cubicBezTo>
                    <a:pt x="462" y="1841"/>
                    <a:pt x="705" y="1696"/>
                    <a:pt x="972" y="1647"/>
                  </a:cubicBezTo>
                  <a:cubicBezTo>
                    <a:pt x="997" y="1647"/>
                    <a:pt x="1021" y="1623"/>
                    <a:pt x="1045" y="1598"/>
                  </a:cubicBezTo>
                  <a:cubicBezTo>
                    <a:pt x="1094" y="1550"/>
                    <a:pt x="1069" y="1526"/>
                    <a:pt x="997" y="1428"/>
                  </a:cubicBezTo>
                  <a:cubicBezTo>
                    <a:pt x="389" y="724"/>
                    <a:pt x="316" y="432"/>
                    <a:pt x="365" y="311"/>
                  </a:cubicBezTo>
                  <a:cubicBezTo>
                    <a:pt x="365" y="287"/>
                    <a:pt x="389" y="214"/>
                    <a:pt x="511" y="190"/>
                  </a:cubicBezTo>
                  <a:cubicBezTo>
                    <a:pt x="554" y="179"/>
                    <a:pt x="596" y="174"/>
                    <a:pt x="636" y="174"/>
                  </a:cubicBezTo>
                  <a:cubicBezTo>
                    <a:pt x="1244" y="174"/>
                    <a:pt x="1628" y="1283"/>
                    <a:pt x="1628" y="1283"/>
                  </a:cubicBezTo>
                  <a:cubicBezTo>
                    <a:pt x="1652" y="1307"/>
                    <a:pt x="1701" y="1331"/>
                    <a:pt x="1725" y="1331"/>
                  </a:cubicBezTo>
                  <a:cubicBezTo>
                    <a:pt x="1774" y="1307"/>
                    <a:pt x="1798" y="1258"/>
                    <a:pt x="1798" y="1210"/>
                  </a:cubicBezTo>
                  <a:cubicBezTo>
                    <a:pt x="1776" y="1165"/>
                    <a:pt x="1373"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5" name="Google Shape;655;p15"/>
            <p:cNvSpPr/>
            <p:nvPr/>
          </p:nvSpPr>
          <p:spPr>
            <a:xfrm>
              <a:off x="4828807" y="4113296"/>
              <a:ext cx="167625" cy="150227"/>
            </a:xfrm>
            <a:custGeom>
              <a:avLst/>
              <a:gdLst/>
              <a:ahLst/>
              <a:cxnLst/>
              <a:rect l="l" t="t" r="r" b="b"/>
              <a:pathLst>
                <a:path w="1927" h="1727" extrusionOk="0">
                  <a:moveTo>
                    <a:pt x="119" y="1"/>
                  </a:moveTo>
                  <a:cubicBezTo>
                    <a:pt x="57" y="1"/>
                    <a:pt x="1" y="74"/>
                    <a:pt x="56" y="147"/>
                  </a:cubicBezTo>
                  <a:cubicBezTo>
                    <a:pt x="347" y="463"/>
                    <a:pt x="566" y="828"/>
                    <a:pt x="712" y="1241"/>
                  </a:cubicBezTo>
                  <a:cubicBezTo>
                    <a:pt x="663" y="1386"/>
                    <a:pt x="639" y="1532"/>
                    <a:pt x="663" y="1654"/>
                  </a:cubicBezTo>
                  <a:cubicBezTo>
                    <a:pt x="663" y="1702"/>
                    <a:pt x="712" y="1726"/>
                    <a:pt x="736" y="1726"/>
                  </a:cubicBezTo>
                  <a:cubicBezTo>
                    <a:pt x="785" y="1726"/>
                    <a:pt x="809" y="1702"/>
                    <a:pt x="833" y="1678"/>
                  </a:cubicBezTo>
                  <a:cubicBezTo>
                    <a:pt x="882" y="1532"/>
                    <a:pt x="882" y="1411"/>
                    <a:pt x="858" y="1265"/>
                  </a:cubicBezTo>
                  <a:cubicBezTo>
                    <a:pt x="882" y="1241"/>
                    <a:pt x="906" y="1216"/>
                    <a:pt x="906" y="1192"/>
                  </a:cubicBezTo>
                  <a:cubicBezTo>
                    <a:pt x="1149" y="876"/>
                    <a:pt x="1489" y="706"/>
                    <a:pt x="1854" y="658"/>
                  </a:cubicBezTo>
                  <a:cubicBezTo>
                    <a:pt x="1902" y="633"/>
                    <a:pt x="1926" y="609"/>
                    <a:pt x="1926" y="560"/>
                  </a:cubicBezTo>
                  <a:cubicBezTo>
                    <a:pt x="1902" y="512"/>
                    <a:pt x="1854" y="488"/>
                    <a:pt x="1829" y="488"/>
                  </a:cubicBezTo>
                  <a:cubicBezTo>
                    <a:pt x="1441" y="536"/>
                    <a:pt x="1076" y="730"/>
                    <a:pt x="809" y="1046"/>
                  </a:cubicBezTo>
                  <a:cubicBezTo>
                    <a:pt x="663" y="658"/>
                    <a:pt x="445" y="318"/>
                    <a:pt x="177" y="26"/>
                  </a:cubicBezTo>
                  <a:cubicBezTo>
                    <a:pt x="160" y="8"/>
                    <a:pt x="139" y="1"/>
                    <a:pt x="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6" name="Google Shape;656;p15"/>
            <p:cNvSpPr/>
            <p:nvPr/>
          </p:nvSpPr>
          <p:spPr>
            <a:xfrm>
              <a:off x="4318023" y="4482647"/>
              <a:ext cx="515662" cy="562722"/>
            </a:xfrm>
            <a:custGeom>
              <a:avLst/>
              <a:gdLst/>
              <a:ahLst/>
              <a:cxnLst/>
              <a:rect l="l" t="t" r="r" b="b"/>
              <a:pathLst>
                <a:path w="5928" h="6469" extrusionOk="0">
                  <a:moveTo>
                    <a:pt x="5857" y="0"/>
                  </a:moveTo>
                  <a:cubicBezTo>
                    <a:pt x="5849" y="0"/>
                    <a:pt x="5840" y="2"/>
                    <a:pt x="5831" y="7"/>
                  </a:cubicBezTo>
                  <a:cubicBezTo>
                    <a:pt x="5782" y="7"/>
                    <a:pt x="5758" y="31"/>
                    <a:pt x="5758" y="80"/>
                  </a:cubicBezTo>
                  <a:cubicBezTo>
                    <a:pt x="5758" y="250"/>
                    <a:pt x="5734" y="396"/>
                    <a:pt x="5734" y="566"/>
                  </a:cubicBezTo>
                  <a:cubicBezTo>
                    <a:pt x="5709" y="590"/>
                    <a:pt x="5734" y="638"/>
                    <a:pt x="5782" y="638"/>
                  </a:cubicBezTo>
                  <a:lnTo>
                    <a:pt x="5782" y="614"/>
                  </a:lnTo>
                  <a:cubicBezTo>
                    <a:pt x="5791" y="619"/>
                    <a:pt x="5801" y="621"/>
                    <a:pt x="5810" y="621"/>
                  </a:cubicBezTo>
                  <a:cubicBezTo>
                    <a:pt x="5848" y="621"/>
                    <a:pt x="5879" y="585"/>
                    <a:pt x="5879" y="566"/>
                  </a:cubicBezTo>
                  <a:cubicBezTo>
                    <a:pt x="5904" y="396"/>
                    <a:pt x="5928" y="225"/>
                    <a:pt x="5928" y="80"/>
                  </a:cubicBezTo>
                  <a:cubicBezTo>
                    <a:pt x="5928" y="40"/>
                    <a:pt x="5896" y="0"/>
                    <a:pt x="5857" y="0"/>
                  </a:cubicBezTo>
                  <a:close/>
                  <a:moveTo>
                    <a:pt x="5682" y="972"/>
                  </a:moveTo>
                  <a:cubicBezTo>
                    <a:pt x="5644" y="972"/>
                    <a:pt x="5612" y="1007"/>
                    <a:pt x="5612" y="1027"/>
                  </a:cubicBezTo>
                  <a:cubicBezTo>
                    <a:pt x="5564" y="1197"/>
                    <a:pt x="5515" y="1343"/>
                    <a:pt x="5442" y="1489"/>
                  </a:cubicBezTo>
                  <a:cubicBezTo>
                    <a:pt x="5418" y="1513"/>
                    <a:pt x="5442" y="1562"/>
                    <a:pt x="5491" y="1586"/>
                  </a:cubicBezTo>
                  <a:lnTo>
                    <a:pt x="5515" y="1586"/>
                  </a:lnTo>
                  <a:lnTo>
                    <a:pt x="5515" y="1562"/>
                  </a:lnTo>
                  <a:cubicBezTo>
                    <a:pt x="5523" y="1570"/>
                    <a:pt x="5531" y="1572"/>
                    <a:pt x="5539" y="1572"/>
                  </a:cubicBezTo>
                  <a:cubicBezTo>
                    <a:pt x="5555" y="1572"/>
                    <a:pt x="5572" y="1562"/>
                    <a:pt x="5588" y="1562"/>
                  </a:cubicBezTo>
                  <a:cubicBezTo>
                    <a:pt x="5661" y="1392"/>
                    <a:pt x="5734" y="1246"/>
                    <a:pt x="5782" y="1076"/>
                  </a:cubicBezTo>
                  <a:cubicBezTo>
                    <a:pt x="5782" y="1027"/>
                    <a:pt x="5758" y="1003"/>
                    <a:pt x="5709" y="979"/>
                  </a:cubicBezTo>
                  <a:cubicBezTo>
                    <a:pt x="5700" y="974"/>
                    <a:pt x="5691" y="972"/>
                    <a:pt x="5682" y="972"/>
                  </a:cubicBezTo>
                  <a:close/>
                  <a:moveTo>
                    <a:pt x="4303" y="1753"/>
                  </a:moveTo>
                  <a:cubicBezTo>
                    <a:pt x="4217" y="1753"/>
                    <a:pt x="4164" y="1879"/>
                    <a:pt x="4276" y="1902"/>
                  </a:cubicBezTo>
                  <a:cubicBezTo>
                    <a:pt x="4398" y="1975"/>
                    <a:pt x="4543" y="2047"/>
                    <a:pt x="4640" y="2169"/>
                  </a:cubicBezTo>
                  <a:cubicBezTo>
                    <a:pt x="4640" y="2193"/>
                    <a:pt x="4665" y="2193"/>
                    <a:pt x="4689" y="2193"/>
                  </a:cubicBezTo>
                  <a:cubicBezTo>
                    <a:pt x="4713" y="2193"/>
                    <a:pt x="4738" y="2193"/>
                    <a:pt x="4762" y="2169"/>
                  </a:cubicBezTo>
                  <a:cubicBezTo>
                    <a:pt x="4786" y="2145"/>
                    <a:pt x="4786" y="2096"/>
                    <a:pt x="4762" y="2072"/>
                  </a:cubicBezTo>
                  <a:cubicBezTo>
                    <a:pt x="4640" y="1926"/>
                    <a:pt x="4495" y="1829"/>
                    <a:pt x="4325" y="1756"/>
                  </a:cubicBezTo>
                  <a:cubicBezTo>
                    <a:pt x="4317" y="1754"/>
                    <a:pt x="4310" y="1753"/>
                    <a:pt x="4303" y="1753"/>
                  </a:cubicBezTo>
                  <a:close/>
                  <a:moveTo>
                    <a:pt x="3790" y="1732"/>
                  </a:moveTo>
                  <a:cubicBezTo>
                    <a:pt x="3596" y="1780"/>
                    <a:pt x="3474" y="1926"/>
                    <a:pt x="3474" y="2120"/>
                  </a:cubicBezTo>
                  <a:cubicBezTo>
                    <a:pt x="3450" y="2145"/>
                    <a:pt x="3450" y="2169"/>
                    <a:pt x="3474" y="2193"/>
                  </a:cubicBezTo>
                  <a:cubicBezTo>
                    <a:pt x="3474" y="2242"/>
                    <a:pt x="3499" y="2266"/>
                    <a:pt x="3547" y="2266"/>
                  </a:cubicBezTo>
                  <a:lnTo>
                    <a:pt x="3572" y="2266"/>
                  </a:lnTo>
                  <a:cubicBezTo>
                    <a:pt x="3620" y="2242"/>
                    <a:pt x="3644" y="2193"/>
                    <a:pt x="3620" y="2169"/>
                  </a:cubicBezTo>
                  <a:lnTo>
                    <a:pt x="3620" y="2120"/>
                  </a:lnTo>
                  <a:cubicBezTo>
                    <a:pt x="3644" y="1999"/>
                    <a:pt x="3717" y="1926"/>
                    <a:pt x="3839" y="1902"/>
                  </a:cubicBezTo>
                  <a:cubicBezTo>
                    <a:pt x="3887" y="1877"/>
                    <a:pt x="3912" y="1829"/>
                    <a:pt x="3887" y="1780"/>
                  </a:cubicBezTo>
                  <a:cubicBezTo>
                    <a:pt x="3887" y="1756"/>
                    <a:pt x="3839" y="1732"/>
                    <a:pt x="3790" y="1732"/>
                  </a:cubicBezTo>
                  <a:close/>
                  <a:moveTo>
                    <a:pt x="5248" y="1835"/>
                  </a:moveTo>
                  <a:cubicBezTo>
                    <a:pt x="5230" y="1835"/>
                    <a:pt x="5211" y="1841"/>
                    <a:pt x="5199" y="1853"/>
                  </a:cubicBezTo>
                  <a:cubicBezTo>
                    <a:pt x="5078" y="1975"/>
                    <a:pt x="4981" y="2072"/>
                    <a:pt x="4835" y="2169"/>
                  </a:cubicBezTo>
                  <a:cubicBezTo>
                    <a:pt x="4786" y="2169"/>
                    <a:pt x="4786" y="2217"/>
                    <a:pt x="4811" y="2266"/>
                  </a:cubicBezTo>
                  <a:cubicBezTo>
                    <a:pt x="4811" y="2290"/>
                    <a:pt x="4859" y="2315"/>
                    <a:pt x="4883" y="2315"/>
                  </a:cubicBezTo>
                  <a:lnTo>
                    <a:pt x="4883" y="2290"/>
                  </a:lnTo>
                  <a:cubicBezTo>
                    <a:pt x="4883" y="2290"/>
                    <a:pt x="4908" y="2290"/>
                    <a:pt x="4908" y="2315"/>
                  </a:cubicBezTo>
                  <a:cubicBezTo>
                    <a:pt x="5053" y="2217"/>
                    <a:pt x="5199" y="2096"/>
                    <a:pt x="5296" y="1975"/>
                  </a:cubicBezTo>
                  <a:cubicBezTo>
                    <a:pt x="5345" y="1926"/>
                    <a:pt x="5345" y="1877"/>
                    <a:pt x="5296" y="1853"/>
                  </a:cubicBezTo>
                  <a:cubicBezTo>
                    <a:pt x="5284" y="1841"/>
                    <a:pt x="5266" y="1835"/>
                    <a:pt x="5248" y="1835"/>
                  </a:cubicBezTo>
                  <a:close/>
                  <a:moveTo>
                    <a:pt x="4416" y="2312"/>
                  </a:moveTo>
                  <a:cubicBezTo>
                    <a:pt x="4410" y="2312"/>
                    <a:pt x="4404" y="2313"/>
                    <a:pt x="4398" y="2315"/>
                  </a:cubicBezTo>
                  <a:cubicBezTo>
                    <a:pt x="4276" y="2339"/>
                    <a:pt x="4179" y="2363"/>
                    <a:pt x="4057" y="2363"/>
                  </a:cubicBezTo>
                  <a:lnTo>
                    <a:pt x="3936" y="2363"/>
                  </a:lnTo>
                  <a:cubicBezTo>
                    <a:pt x="3930" y="2362"/>
                    <a:pt x="3925" y="2361"/>
                    <a:pt x="3920" y="2361"/>
                  </a:cubicBezTo>
                  <a:cubicBezTo>
                    <a:pt x="3836" y="2361"/>
                    <a:pt x="3820" y="2533"/>
                    <a:pt x="3912" y="2533"/>
                  </a:cubicBezTo>
                  <a:lnTo>
                    <a:pt x="4057" y="2533"/>
                  </a:lnTo>
                  <a:lnTo>
                    <a:pt x="4057" y="2509"/>
                  </a:lnTo>
                  <a:cubicBezTo>
                    <a:pt x="4179" y="2509"/>
                    <a:pt x="4300" y="2509"/>
                    <a:pt x="4422" y="2485"/>
                  </a:cubicBezTo>
                  <a:cubicBezTo>
                    <a:pt x="4535" y="2462"/>
                    <a:pt x="4500" y="2312"/>
                    <a:pt x="4416" y="2312"/>
                  </a:cubicBezTo>
                  <a:close/>
                  <a:moveTo>
                    <a:pt x="4946" y="2451"/>
                  </a:moveTo>
                  <a:cubicBezTo>
                    <a:pt x="4934" y="2451"/>
                    <a:pt x="4921" y="2454"/>
                    <a:pt x="4908" y="2460"/>
                  </a:cubicBezTo>
                  <a:cubicBezTo>
                    <a:pt x="4859" y="2485"/>
                    <a:pt x="4859" y="2533"/>
                    <a:pt x="4859" y="2582"/>
                  </a:cubicBezTo>
                  <a:cubicBezTo>
                    <a:pt x="4932" y="2728"/>
                    <a:pt x="4956" y="2873"/>
                    <a:pt x="4981" y="3019"/>
                  </a:cubicBezTo>
                  <a:cubicBezTo>
                    <a:pt x="4981" y="3068"/>
                    <a:pt x="5029" y="3092"/>
                    <a:pt x="5078" y="3092"/>
                  </a:cubicBezTo>
                  <a:cubicBezTo>
                    <a:pt x="5126" y="3092"/>
                    <a:pt x="5151" y="3043"/>
                    <a:pt x="5151" y="3019"/>
                  </a:cubicBezTo>
                  <a:cubicBezTo>
                    <a:pt x="5126" y="2825"/>
                    <a:pt x="5078" y="2679"/>
                    <a:pt x="5029" y="2509"/>
                  </a:cubicBezTo>
                  <a:cubicBezTo>
                    <a:pt x="5011" y="2473"/>
                    <a:pt x="4981" y="2451"/>
                    <a:pt x="4946" y="2451"/>
                  </a:cubicBezTo>
                  <a:close/>
                  <a:moveTo>
                    <a:pt x="5078" y="3432"/>
                  </a:moveTo>
                  <a:cubicBezTo>
                    <a:pt x="5029" y="3432"/>
                    <a:pt x="5005" y="3456"/>
                    <a:pt x="4981" y="3505"/>
                  </a:cubicBezTo>
                  <a:cubicBezTo>
                    <a:pt x="4956" y="3651"/>
                    <a:pt x="4932" y="3821"/>
                    <a:pt x="4883" y="3966"/>
                  </a:cubicBezTo>
                  <a:cubicBezTo>
                    <a:pt x="4859" y="3991"/>
                    <a:pt x="4883" y="4039"/>
                    <a:pt x="4908" y="4064"/>
                  </a:cubicBezTo>
                  <a:lnTo>
                    <a:pt x="4956" y="4064"/>
                  </a:lnTo>
                  <a:cubicBezTo>
                    <a:pt x="4981" y="4064"/>
                    <a:pt x="5005" y="4039"/>
                    <a:pt x="5029" y="4015"/>
                  </a:cubicBezTo>
                  <a:cubicBezTo>
                    <a:pt x="5078" y="3869"/>
                    <a:pt x="5126" y="3699"/>
                    <a:pt x="5151" y="3529"/>
                  </a:cubicBezTo>
                  <a:cubicBezTo>
                    <a:pt x="5151" y="3481"/>
                    <a:pt x="5126" y="3432"/>
                    <a:pt x="5078" y="3432"/>
                  </a:cubicBezTo>
                  <a:close/>
                  <a:moveTo>
                    <a:pt x="4703" y="4339"/>
                  </a:moveTo>
                  <a:cubicBezTo>
                    <a:pt x="4677" y="4339"/>
                    <a:pt x="4655" y="4351"/>
                    <a:pt x="4640" y="4379"/>
                  </a:cubicBezTo>
                  <a:cubicBezTo>
                    <a:pt x="4543" y="4501"/>
                    <a:pt x="4422" y="4622"/>
                    <a:pt x="4325" y="4720"/>
                  </a:cubicBezTo>
                  <a:cubicBezTo>
                    <a:pt x="4276" y="4744"/>
                    <a:pt x="4276" y="4792"/>
                    <a:pt x="4325" y="4841"/>
                  </a:cubicBezTo>
                  <a:cubicBezTo>
                    <a:pt x="4325" y="4841"/>
                    <a:pt x="4349" y="4865"/>
                    <a:pt x="4373" y="4865"/>
                  </a:cubicBezTo>
                  <a:lnTo>
                    <a:pt x="4373" y="4841"/>
                  </a:lnTo>
                  <a:lnTo>
                    <a:pt x="4422" y="4841"/>
                  </a:lnTo>
                  <a:cubicBezTo>
                    <a:pt x="4543" y="4720"/>
                    <a:pt x="4665" y="4598"/>
                    <a:pt x="4762" y="4477"/>
                  </a:cubicBezTo>
                  <a:cubicBezTo>
                    <a:pt x="4786" y="4428"/>
                    <a:pt x="4786" y="4379"/>
                    <a:pt x="4762" y="4355"/>
                  </a:cubicBezTo>
                  <a:cubicBezTo>
                    <a:pt x="4742" y="4345"/>
                    <a:pt x="4722" y="4339"/>
                    <a:pt x="4703" y="4339"/>
                  </a:cubicBezTo>
                  <a:close/>
                  <a:moveTo>
                    <a:pt x="3975" y="4971"/>
                  </a:moveTo>
                  <a:cubicBezTo>
                    <a:pt x="3960" y="4971"/>
                    <a:pt x="3946" y="4977"/>
                    <a:pt x="3936" y="4987"/>
                  </a:cubicBezTo>
                  <a:cubicBezTo>
                    <a:pt x="3790" y="5060"/>
                    <a:pt x="3644" y="5108"/>
                    <a:pt x="3474" y="5133"/>
                  </a:cubicBezTo>
                  <a:cubicBezTo>
                    <a:pt x="3450" y="5157"/>
                    <a:pt x="3402" y="5205"/>
                    <a:pt x="3426" y="5254"/>
                  </a:cubicBezTo>
                  <a:cubicBezTo>
                    <a:pt x="3426" y="5278"/>
                    <a:pt x="3474" y="5303"/>
                    <a:pt x="3499" y="5303"/>
                  </a:cubicBezTo>
                  <a:lnTo>
                    <a:pt x="3523" y="5303"/>
                  </a:lnTo>
                  <a:cubicBezTo>
                    <a:pt x="3693" y="5254"/>
                    <a:pt x="3839" y="5205"/>
                    <a:pt x="4009" y="5133"/>
                  </a:cubicBezTo>
                  <a:cubicBezTo>
                    <a:pt x="4033" y="5108"/>
                    <a:pt x="4057" y="5060"/>
                    <a:pt x="4033" y="5011"/>
                  </a:cubicBezTo>
                  <a:cubicBezTo>
                    <a:pt x="4019" y="4983"/>
                    <a:pt x="3996" y="4971"/>
                    <a:pt x="3975" y="4971"/>
                  </a:cubicBezTo>
                  <a:close/>
                  <a:moveTo>
                    <a:pt x="1531" y="5205"/>
                  </a:moveTo>
                  <a:cubicBezTo>
                    <a:pt x="1434" y="5205"/>
                    <a:pt x="1434" y="5375"/>
                    <a:pt x="1531" y="5375"/>
                  </a:cubicBezTo>
                  <a:lnTo>
                    <a:pt x="2041" y="5375"/>
                  </a:lnTo>
                  <a:cubicBezTo>
                    <a:pt x="2065" y="5375"/>
                    <a:pt x="2114" y="5327"/>
                    <a:pt x="2114" y="5303"/>
                  </a:cubicBezTo>
                  <a:cubicBezTo>
                    <a:pt x="2114" y="5254"/>
                    <a:pt x="2090" y="5205"/>
                    <a:pt x="2041" y="5205"/>
                  </a:cubicBezTo>
                  <a:close/>
                  <a:moveTo>
                    <a:pt x="2527" y="5205"/>
                  </a:moveTo>
                  <a:cubicBezTo>
                    <a:pt x="2478" y="5205"/>
                    <a:pt x="2454" y="5254"/>
                    <a:pt x="2454" y="5278"/>
                  </a:cubicBezTo>
                  <a:cubicBezTo>
                    <a:pt x="2430" y="5327"/>
                    <a:pt x="2478" y="5375"/>
                    <a:pt x="2527" y="5375"/>
                  </a:cubicBezTo>
                  <a:lnTo>
                    <a:pt x="3013" y="5375"/>
                  </a:lnTo>
                  <a:cubicBezTo>
                    <a:pt x="3061" y="5375"/>
                    <a:pt x="3110" y="5327"/>
                    <a:pt x="3110" y="5278"/>
                  </a:cubicBezTo>
                  <a:cubicBezTo>
                    <a:pt x="3086" y="5230"/>
                    <a:pt x="3061" y="5205"/>
                    <a:pt x="3013" y="5205"/>
                  </a:cubicBezTo>
                  <a:close/>
                  <a:moveTo>
                    <a:pt x="1044" y="5270"/>
                  </a:moveTo>
                  <a:cubicBezTo>
                    <a:pt x="1037" y="5270"/>
                    <a:pt x="1029" y="5273"/>
                    <a:pt x="1021" y="5278"/>
                  </a:cubicBezTo>
                  <a:cubicBezTo>
                    <a:pt x="851" y="5327"/>
                    <a:pt x="681" y="5400"/>
                    <a:pt x="559" y="5497"/>
                  </a:cubicBezTo>
                  <a:cubicBezTo>
                    <a:pt x="511" y="5545"/>
                    <a:pt x="511" y="5594"/>
                    <a:pt x="559" y="5618"/>
                  </a:cubicBezTo>
                  <a:cubicBezTo>
                    <a:pt x="559" y="5643"/>
                    <a:pt x="584" y="5643"/>
                    <a:pt x="608" y="5667"/>
                  </a:cubicBezTo>
                  <a:cubicBezTo>
                    <a:pt x="632" y="5643"/>
                    <a:pt x="632" y="5643"/>
                    <a:pt x="657" y="5643"/>
                  </a:cubicBezTo>
                  <a:cubicBezTo>
                    <a:pt x="778" y="5545"/>
                    <a:pt x="899" y="5473"/>
                    <a:pt x="1069" y="5424"/>
                  </a:cubicBezTo>
                  <a:cubicBezTo>
                    <a:pt x="1134" y="5424"/>
                    <a:pt x="1103" y="5270"/>
                    <a:pt x="1044" y="5270"/>
                  </a:cubicBezTo>
                  <a:close/>
                  <a:moveTo>
                    <a:pt x="295" y="5864"/>
                  </a:moveTo>
                  <a:cubicBezTo>
                    <a:pt x="265" y="5864"/>
                    <a:pt x="235" y="5877"/>
                    <a:pt x="219" y="5910"/>
                  </a:cubicBezTo>
                  <a:cubicBezTo>
                    <a:pt x="122" y="6056"/>
                    <a:pt x="74" y="6201"/>
                    <a:pt x="25" y="6371"/>
                  </a:cubicBezTo>
                  <a:cubicBezTo>
                    <a:pt x="1" y="6420"/>
                    <a:pt x="25" y="6469"/>
                    <a:pt x="74" y="6469"/>
                  </a:cubicBezTo>
                  <a:lnTo>
                    <a:pt x="98" y="6469"/>
                  </a:lnTo>
                  <a:cubicBezTo>
                    <a:pt x="122" y="6469"/>
                    <a:pt x="146" y="6444"/>
                    <a:pt x="171" y="6420"/>
                  </a:cubicBezTo>
                  <a:cubicBezTo>
                    <a:pt x="219" y="6274"/>
                    <a:pt x="292" y="6129"/>
                    <a:pt x="365" y="5983"/>
                  </a:cubicBezTo>
                  <a:cubicBezTo>
                    <a:pt x="414" y="5918"/>
                    <a:pt x="354" y="5864"/>
                    <a:pt x="295" y="586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Quote">
  <p:cSld name="CUSTOM">
    <p:bg>
      <p:bgPr>
        <a:blipFill>
          <a:blip r:embed="rId2">
            <a:alphaModFix/>
          </a:blip>
          <a:stretch>
            <a:fillRect/>
          </a:stretch>
        </a:blipFill>
        <a:effectLst/>
      </p:bgPr>
    </p:bg>
    <p:spTree>
      <p:nvGrpSpPr>
        <p:cNvPr id="1" name="Shape 891"/>
        <p:cNvGrpSpPr/>
        <p:nvPr/>
      </p:nvGrpSpPr>
      <p:grpSpPr>
        <a:xfrm>
          <a:off x="0" y="0"/>
          <a:ext cx="0" cy="0"/>
          <a:chOff x="0" y="0"/>
          <a:chExt cx="0" cy="0"/>
        </a:xfrm>
      </p:grpSpPr>
      <p:sp>
        <p:nvSpPr>
          <p:cNvPr id="892" name="Google Shape;892;p21"/>
          <p:cNvSpPr txBox="1">
            <a:spLocks noGrp="1"/>
          </p:cNvSpPr>
          <p:nvPr>
            <p:ph type="subTitle" idx="1"/>
          </p:nvPr>
        </p:nvSpPr>
        <p:spPr>
          <a:xfrm>
            <a:off x="1915200" y="1881226"/>
            <a:ext cx="5313600" cy="9474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None/>
              <a:defRPr sz="1800">
                <a:solidFill>
                  <a:schemeClr val="dk1"/>
                </a:solidFill>
                <a:latin typeface="Comfortaa"/>
                <a:ea typeface="Comfortaa"/>
                <a:cs typeface="Comfortaa"/>
                <a:sym typeface="Comfortaa"/>
              </a:defRPr>
            </a:lvl1pPr>
            <a:lvl2pPr lvl="1" algn="ctr" rtl="0">
              <a:lnSpc>
                <a:spcPct val="100000"/>
              </a:lnSpc>
              <a:spcBef>
                <a:spcPts val="0"/>
              </a:spcBef>
              <a:spcAft>
                <a:spcPts val="0"/>
              </a:spcAft>
              <a:buNone/>
              <a:defRPr sz="1800">
                <a:solidFill>
                  <a:schemeClr val="dk1"/>
                </a:solidFill>
                <a:latin typeface="Comfortaa"/>
                <a:ea typeface="Comfortaa"/>
                <a:cs typeface="Comfortaa"/>
                <a:sym typeface="Comfortaa"/>
              </a:defRPr>
            </a:lvl2pPr>
            <a:lvl3pPr lvl="2" algn="ctr" rtl="0">
              <a:lnSpc>
                <a:spcPct val="100000"/>
              </a:lnSpc>
              <a:spcBef>
                <a:spcPts val="0"/>
              </a:spcBef>
              <a:spcAft>
                <a:spcPts val="0"/>
              </a:spcAft>
              <a:buNone/>
              <a:defRPr sz="1800">
                <a:solidFill>
                  <a:schemeClr val="dk1"/>
                </a:solidFill>
                <a:latin typeface="Comfortaa"/>
                <a:ea typeface="Comfortaa"/>
                <a:cs typeface="Comfortaa"/>
                <a:sym typeface="Comfortaa"/>
              </a:defRPr>
            </a:lvl3pPr>
            <a:lvl4pPr lvl="3" algn="ctr" rtl="0">
              <a:lnSpc>
                <a:spcPct val="100000"/>
              </a:lnSpc>
              <a:spcBef>
                <a:spcPts val="0"/>
              </a:spcBef>
              <a:spcAft>
                <a:spcPts val="0"/>
              </a:spcAft>
              <a:buNone/>
              <a:defRPr sz="1800">
                <a:solidFill>
                  <a:schemeClr val="dk1"/>
                </a:solidFill>
                <a:latin typeface="Comfortaa"/>
                <a:ea typeface="Comfortaa"/>
                <a:cs typeface="Comfortaa"/>
                <a:sym typeface="Comfortaa"/>
              </a:defRPr>
            </a:lvl4pPr>
            <a:lvl5pPr lvl="4" algn="ctr" rtl="0">
              <a:lnSpc>
                <a:spcPct val="100000"/>
              </a:lnSpc>
              <a:spcBef>
                <a:spcPts val="0"/>
              </a:spcBef>
              <a:spcAft>
                <a:spcPts val="0"/>
              </a:spcAft>
              <a:buNone/>
              <a:defRPr sz="1800">
                <a:solidFill>
                  <a:schemeClr val="dk1"/>
                </a:solidFill>
                <a:latin typeface="Comfortaa"/>
                <a:ea typeface="Comfortaa"/>
                <a:cs typeface="Comfortaa"/>
                <a:sym typeface="Comfortaa"/>
              </a:defRPr>
            </a:lvl5pPr>
            <a:lvl6pPr lvl="5" algn="ctr" rtl="0">
              <a:lnSpc>
                <a:spcPct val="100000"/>
              </a:lnSpc>
              <a:spcBef>
                <a:spcPts val="0"/>
              </a:spcBef>
              <a:spcAft>
                <a:spcPts val="0"/>
              </a:spcAft>
              <a:buNone/>
              <a:defRPr sz="1800">
                <a:solidFill>
                  <a:schemeClr val="dk1"/>
                </a:solidFill>
                <a:latin typeface="Comfortaa"/>
                <a:ea typeface="Comfortaa"/>
                <a:cs typeface="Comfortaa"/>
                <a:sym typeface="Comfortaa"/>
              </a:defRPr>
            </a:lvl6pPr>
            <a:lvl7pPr lvl="6" algn="ctr" rtl="0">
              <a:lnSpc>
                <a:spcPct val="100000"/>
              </a:lnSpc>
              <a:spcBef>
                <a:spcPts val="0"/>
              </a:spcBef>
              <a:spcAft>
                <a:spcPts val="0"/>
              </a:spcAft>
              <a:buNone/>
              <a:defRPr sz="1800">
                <a:solidFill>
                  <a:schemeClr val="dk1"/>
                </a:solidFill>
                <a:latin typeface="Comfortaa"/>
                <a:ea typeface="Comfortaa"/>
                <a:cs typeface="Comfortaa"/>
                <a:sym typeface="Comfortaa"/>
              </a:defRPr>
            </a:lvl7pPr>
            <a:lvl8pPr lvl="7" algn="ctr" rtl="0">
              <a:lnSpc>
                <a:spcPct val="100000"/>
              </a:lnSpc>
              <a:spcBef>
                <a:spcPts val="0"/>
              </a:spcBef>
              <a:spcAft>
                <a:spcPts val="0"/>
              </a:spcAft>
              <a:buNone/>
              <a:defRPr sz="1800">
                <a:solidFill>
                  <a:schemeClr val="dk1"/>
                </a:solidFill>
                <a:latin typeface="Comfortaa"/>
                <a:ea typeface="Comfortaa"/>
                <a:cs typeface="Comfortaa"/>
                <a:sym typeface="Comfortaa"/>
              </a:defRPr>
            </a:lvl8pPr>
            <a:lvl9pPr lvl="8" algn="ctr" rtl="0">
              <a:lnSpc>
                <a:spcPct val="100000"/>
              </a:lnSpc>
              <a:spcBef>
                <a:spcPts val="0"/>
              </a:spcBef>
              <a:spcAft>
                <a:spcPts val="0"/>
              </a:spcAft>
              <a:buNone/>
              <a:defRPr sz="1800">
                <a:solidFill>
                  <a:schemeClr val="dk1"/>
                </a:solidFill>
                <a:latin typeface="Comfortaa"/>
                <a:ea typeface="Comfortaa"/>
                <a:cs typeface="Comfortaa"/>
                <a:sym typeface="Comfortaa"/>
              </a:defRPr>
            </a:lvl9pPr>
          </a:lstStyle>
          <a:p>
            <a:endParaRPr/>
          </a:p>
        </p:txBody>
      </p:sp>
      <p:sp>
        <p:nvSpPr>
          <p:cNvPr id="893" name="Google Shape;893;p21"/>
          <p:cNvSpPr txBox="1">
            <a:spLocks noGrp="1"/>
          </p:cNvSpPr>
          <p:nvPr>
            <p:ph type="subTitle" idx="2"/>
          </p:nvPr>
        </p:nvSpPr>
        <p:spPr>
          <a:xfrm>
            <a:off x="2596800" y="2771613"/>
            <a:ext cx="3950400" cy="4536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None/>
              <a:defRPr sz="3000">
                <a:solidFill>
                  <a:schemeClr val="dk1"/>
                </a:solidFill>
                <a:latin typeface="Vibur"/>
                <a:ea typeface="Vibur"/>
                <a:cs typeface="Vibur"/>
                <a:sym typeface="Vibur"/>
              </a:defRPr>
            </a:lvl1pPr>
            <a:lvl2pPr lvl="1" algn="ctr" rtl="0">
              <a:lnSpc>
                <a:spcPct val="100000"/>
              </a:lnSpc>
              <a:spcBef>
                <a:spcPts val="0"/>
              </a:spcBef>
              <a:spcAft>
                <a:spcPts val="0"/>
              </a:spcAft>
              <a:buNone/>
              <a:defRPr sz="3000">
                <a:solidFill>
                  <a:schemeClr val="dk1"/>
                </a:solidFill>
                <a:latin typeface="Vibur"/>
                <a:ea typeface="Vibur"/>
                <a:cs typeface="Vibur"/>
                <a:sym typeface="Vibur"/>
              </a:defRPr>
            </a:lvl2pPr>
            <a:lvl3pPr lvl="2" algn="ctr" rtl="0">
              <a:lnSpc>
                <a:spcPct val="100000"/>
              </a:lnSpc>
              <a:spcBef>
                <a:spcPts val="0"/>
              </a:spcBef>
              <a:spcAft>
                <a:spcPts val="0"/>
              </a:spcAft>
              <a:buNone/>
              <a:defRPr sz="3000">
                <a:solidFill>
                  <a:schemeClr val="dk1"/>
                </a:solidFill>
                <a:latin typeface="Vibur"/>
                <a:ea typeface="Vibur"/>
                <a:cs typeface="Vibur"/>
                <a:sym typeface="Vibur"/>
              </a:defRPr>
            </a:lvl3pPr>
            <a:lvl4pPr lvl="3" algn="ctr" rtl="0">
              <a:lnSpc>
                <a:spcPct val="100000"/>
              </a:lnSpc>
              <a:spcBef>
                <a:spcPts val="0"/>
              </a:spcBef>
              <a:spcAft>
                <a:spcPts val="0"/>
              </a:spcAft>
              <a:buNone/>
              <a:defRPr sz="3000">
                <a:solidFill>
                  <a:schemeClr val="dk1"/>
                </a:solidFill>
                <a:latin typeface="Vibur"/>
                <a:ea typeface="Vibur"/>
                <a:cs typeface="Vibur"/>
                <a:sym typeface="Vibur"/>
              </a:defRPr>
            </a:lvl4pPr>
            <a:lvl5pPr lvl="4" algn="ctr" rtl="0">
              <a:lnSpc>
                <a:spcPct val="100000"/>
              </a:lnSpc>
              <a:spcBef>
                <a:spcPts val="0"/>
              </a:spcBef>
              <a:spcAft>
                <a:spcPts val="0"/>
              </a:spcAft>
              <a:buNone/>
              <a:defRPr sz="3000">
                <a:solidFill>
                  <a:schemeClr val="dk1"/>
                </a:solidFill>
                <a:latin typeface="Vibur"/>
                <a:ea typeface="Vibur"/>
                <a:cs typeface="Vibur"/>
                <a:sym typeface="Vibur"/>
              </a:defRPr>
            </a:lvl5pPr>
            <a:lvl6pPr lvl="5" algn="ctr" rtl="0">
              <a:lnSpc>
                <a:spcPct val="100000"/>
              </a:lnSpc>
              <a:spcBef>
                <a:spcPts val="0"/>
              </a:spcBef>
              <a:spcAft>
                <a:spcPts val="0"/>
              </a:spcAft>
              <a:buNone/>
              <a:defRPr sz="3000">
                <a:solidFill>
                  <a:schemeClr val="dk1"/>
                </a:solidFill>
                <a:latin typeface="Vibur"/>
                <a:ea typeface="Vibur"/>
                <a:cs typeface="Vibur"/>
                <a:sym typeface="Vibur"/>
              </a:defRPr>
            </a:lvl6pPr>
            <a:lvl7pPr lvl="6" algn="ctr" rtl="0">
              <a:lnSpc>
                <a:spcPct val="100000"/>
              </a:lnSpc>
              <a:spcBef>
                <a:spcPts val="0"/>
              </a:spcBef>
              <a:spcAft>
                <a:spcPts val="0"/>
              </a:spcAft>
              <a:buNone/>
              <a:defRPr sz="3000">
                <a:solidFill>
                  <a:schemeClr val="dk1"/>
                </a:solidFill>
                <a:latin typeface="Vibur"/>
                <a:ea typeface="Vibur"/>
                <a:cs typeface="Vibur"/>
                <a:sym typeface="Vibur"/>
              </a:defRPr>
            </a:lvl7pPr>
            <a:lvl8pPr lvl="7" algn="ctr" rtl="0">
              <a:lnSpc>
                <a:spcPct val="100000"/>
              </a:lnSpc>
              <a:spcBef>
                <a:spcPts val="0"/>
              </a:spcBef>
              <a:spcAft>
                <a:spcPts val="0"/>
              </a:spcAft>
              <a:buNone/>
              <a:defRPr sz="3000">
                <a:solidFill>
                  <a:schemeClr val="dk1"/>
                </a:solidFill>
                <a:latin typeface="Vibur"/>
                <a:ea typeface="Vibur"/>
                <a:cs typeface="Vibur"/>
                <a:sym typeface="Vibur"/>
              </a:defRPr>
            </a:lvl8pPr>
            <a:lvl9pPr lvl="8" algn="ctr" rtl="0">
              <a:lnSpc>
                <a:spcPct val="100000"/>
              </a:lnSpc>
              <a:spcBef>
                <a:spcPts val="0"/>
              </a:spcBef>
              <a:spcAft>
                <a:spcPts val="0"/>
              </a:spcAft>
              <a:buNone/>
              <a:defRPr sz="3000">
                <a:solidFill>
                  <a:schemeClr val="dk1"/>
                </a:solidFill>
                <a:latin typeface="Vibur"/>
                <a:ea typeface="Vibur"/>
                <a:cs typeface="Vibur"/>
                <a:sym typeface="Vibur"/>
              </a:defRPr>
            </a:lvl9pPr>
          </a:lstStyle>
          <a:p>
            <a:endParaRPr/>
          </a:p>
        </p:txBody>
      </p:sp>
      <p:grpSp>
        <p:nvGrpSpPr>
          <p:cNvPr id="894" name="Google Shape;894;p21"/>
          <p:cNvGrpSpPr/>
          <p:nvPr/>
        </p:nvGrpSpPr>
        <p:grpSpPr>
          <a:xfrm>
            <a:off x="7989005" y="225890"/>
            <a:ext cx="1210420" cy="868635"/>
            <a:chOff x="6102329" y="3283426"/>
            <a:chExt cx="654776" cy="469888"/>
          </a:xfrm>
        </p:grpSpPr>
        <p:sp>
          <p:nvSpPr>
            <p:cNvPr id="895" name="Google Shape;895;p21"/>
            <p:cNvSpPr/>
            <p:nvPr/>
          </p:nvSpPr>
          <p:spPr>
            <a:xfrm>
              <a:off x="6149906" y="3283426"/>
              <a:ext cx="607200" cy="327381"/>
            </a:xfrm>
            <a:custGeom>
              <a:avLst/>
              <a:gdLst/>
              <a:ahLst/>
              <a:cxnLst/>
              <a:rect l="l" t="t" r="r" b="b"/>
              <a:pathLst>
                <a:path w="2795" h="1507" extrusionOk="0">
                  <a:moveTo>
                    <a:pt x="2697" y="0"/>
                  </a:moveTo>
                  <a:cubicBezTo>
                    <a:pt x="2697" y="22"/>
                    <a:pt x="1520" y="1418"/>
                    <a:pt x="435" y="1418"/>
                  </a:cubicBezTo>
                  <a:cubicBezTo>
                    <a:pt x="312" y="1418"/>
                    <a:pt x="191" y="1400"/>
                    <a:pt x="73" y="1361"/>
                  </a:cubicBezTo>
                  <a:cubicBezTo>
                    <a:pt x="66" y="1354"/>
                    <a:pt x="59" y="1351"/>
                    <a:pt x="52" y="1351"/>
                  </a:cubicBezTo>
                  <a:cubicBezTo>
                    <a:pt x="35" y="1351"/>
                    <a:pt x="18" y="1368"/>
                    <a:pt x="1" y="1385"/>
                  </a:cubicBezTo>
                  <a:cubicBezTo>
                    <a:pt x="1" y="1409"/>
                    <a:pt x="1" y="1434"/>
                    <a:pt x="25" y="1434"/>
                  </a:cubicBezTo>
                  <a:cubicBezTo>
                    <a:pt x="171" y="1482"/>
                    <a:pt x="292" y="1507"/>
                    <a:pt x="414" y="1507"/>
                  </a:cubicBezTo>
                  <a:cubicBezTo>
                    <a:pt x="948" y="1458"/>
                    <a:pt x="1458" y="1239"/>
                    <a:pt x="1871" y="899"/>
                  </a:cubicBezTo>
                  <a:cubicBezTo>
                    <a:pt x="2187" y="656"/>
                    <a:pt x="2503" y="389"/>
                    <a:pt x="2770" y="73"/>
                  </a:cubicBezTo>
                  <a:cubicBezTo>
                    <a:pt x="2794" y="49"/>
                    <a:pt x="2794" y="25"/>
                    <a:pt x="27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6" name="Google Shape;896;p21"/>
            <p:cNvSpPr/>
            <p:nvPr/>
          </p:nvSpPr>
          <p:spPr>
            <a:xfrm>
              <a:off x="6218555" y="3499796"/>
              <a:ext cx="179662" cy="211375"/>
            </a:xfrm>
            <a:custGeom>
              <a:avLst/>
              <a:gdLst/>
              <a:ahLst/>
              <a:cxnLst/>
              <a:rect l="l" t="t" r="r" b="b"/>
              <a:pathLst>
                <a:path w="827" h="973" extrusionOk="0">
                  <a:moveTo>
                    <a:pt x="73" y="0"/>
                  </a:moveTo>
                  <a:cubicBezTo>
                    <a:pt x="49" y="0"/>
                    <a:pt x="25" y="25"/>
                    <a:pt x="25" y="49"/>
                  </a:cubicBezTo>
                  <a:cubicBezTo>
                    <a:pt x="0" y="49"/>
                    <a:pt x="25" y="98"/>
                    <a:pt x="49" y="98"/>
                  </a:cubicBezTo>
                  <a:cubicBezTo>
                    <a:pt x="268" y="170"/>
                    <a:pt x="511" y="243"/>
                    <a:pt x="729" y="341"/>
                  </a:cubicBezTo>
                  <a:cubicBezTo>
                    <a:pt x="559" y="559"/>
                    <a:pt x="340" y="729"/>
                    <a:pt x="122" y="875"/>
                  </a:cubicBezTo>
                  <a:cubicBezTo>
                    <a:pt x="98" y="899"/>
                    <a:pt x="98" y="924"/>
                    <a:pt x="122" y="948"/>
                  </a:cubicBezTo>
                  <a:cubicBezTo>
                    <a:pt x="122" y="948"/>
                    <a:pt x="146" y="972"/>
                    <a:pt x="146" y="972"/>
                  </a:cubicBezTo>
                  <a:cubicBezTo>
                    <a:pt x="170" y="948"/>
                    <a:pt x="170" y="948"/>
                    <a:pt x="170" y="948"/>
                  </a:cubicBezTo>
                  <a:cubicBezTo>
                    <a:pt x="365" y="802"/>
                    <a:pt x="826" y="462"/>
                    <a:pt x="826" y="341"/>
                  </a:cubicBezTo>
                  <a:cubicBezTo>
                    <a:pt x="826" y="316"/>
                    <a:pt x="802" y="292"/>
                    <a:pt x="778" y="292"/>
                  </a:cubicBezTo>
                  <a:cubicBezTo>
                    <a:pt x="559" y="170"/>
                    <a:pt x="316" y="98"/>
                    <a:pt x="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7" name="Google Shape;897;p21"/>
            <p:cNvSpPr/>
            <p:nvPr/>
          </p:nvSpPr>
          <p:spPr>
            <a:xfrm>
              <a:off x="6367367" y="3409207"/>
              <a:ext cx="204862" cy="249174"/>
            </a:xfrm>
            <a:custGeom>
              <a:avLst/>
              <a:gdLst/>
              <a:ahLst/>
              <a:cxnLst/>
              <a:rect l="l" t="t" r="r" b="b"/>
              <a:pathLst>
                <a:path w="943" h="1147" extrusionOk="0">
                  <a:moveTo>
                    <a:pt x="53" y="1"/>
                  </a:moveTo>
                  <a:cubicBezTo>
                    <a:pt x="15" y="1"/>
                    <a:pt x="1" y="77"/>
                    <a:pt x="44" y="77"/>
                  </a:cubicBezTo>
                  <a:cubicBezTo>
                    <a:pt x="287" y="150"/>
                    <a:pt x="530" y="272"/>
                    <a:pt x="749" y="393"/>
                  </a:cubicBezTo>
                  <a:cubicBezTo>
                    <a:pt x="797" y="417"/>
                    <a:pt x="651" y="758"/>
                    <a:pt x="457" y="1073"/>
                  </a:cubicBezTo>
                  <a:cubicBezTo>
                    <a:pt x="433" y="1098"/>
                    <a:pt x="433" y="1122"/>
                    <a:pt x="457" y="1146"/>
                  </a:cubicBezTo>
                  <a:lnTo>
                    <a:pt x="481" y="1146"/>
                  </a:lnTo>
                  <a:cubicBezTo>
                    <a:pt x="506" y="1122"/>
                    <a:pt x="530" y="1122"/>
                    <a:pt x="530" y="1098"/>
                  </a:cubicBezTo>
                  <a:cubicBezTo>
                    <a:pt x="651" y="903"/>
                    <a:pt x="943" y="417"/>
                    <a:pt x="797" y="296"/>
                  </a:cubicBezTo>
                  <a:cubicBezTo>
                    <a:pt x="579" y="174"/>
                    <a:pt x="336" y="77"/>
                    <a:pt x="68" y="4"/>
                  </a:cubicBezTo>
                  <a:cubicBezTo>
                    <a:pt x="63" y="2"/>
                    <a:pt x="58" y="1"/>
                    <a:pt x="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8" name="Google Shape;898;p21"/>
            <p:cNvSpPr/>
            <p:nvPr/>
          </p:nvSpPr>
          <p:spPr>
            <a:xfrm>
              <a:off x="6519439" y="3341429"/>
              <a:ext cx="174230" cy="179657"/>
            </a:xfrm>
            <a:custGeom>
              <a:avLst/>
              <a:gdLst/>
              <a:ahLst/>
              <a:cxnLst/>
              <a:rect l="l" t="t" r="r" b="b"/>
              <a:pathLst>
                <a:path w="802" h="827" extrusionOk="0">
                  <a:moveTo>
                    <a:pt x="24" y="1"/>
                  </a:moveTo>
                  <a:cubicBezTo>
                    <a:pt x="0" y="1"/>
                    <a:pt x="0" y="74"/>
                    <a:pt x="24" y="98"/>
                  </a:cubicBezTo>
                  <a:cubicBezTo>
                    <a:pt x="243" y="98"/>
                    <a:pt x="462" y="122"/>
                    <a:pt x="680" y="171"/>
                  </a:cubicBezTo>
                  <a:cubicBezTo>
                    <a:pt x="656" y="389"/>
                    <a:pt x="559" y="584"/>
                    <a:pt x="462" y="778"/>
                  </a:cubicBezTo>
                  <a:cubicBezTo>
                    <a:pt x="437" y="778"/>
                    <a:pt x="462" y="827"/>
                    <a:pt x="462" y="827"/>
                  </a:cubicBezTo>
                  <a:lnTo>
                    <a:pt x="486" y="827"/>
                  </a:lnTo>
                  <a:cubicBezTo>
                    <a:pt x="510" y="827"/>
                    <a:pt x="510" y="827"/>
                    <a:pt x="534" y="802"/>
                  </a:cubicBezTo>
                  <a:cubicBezTo>
                    <a:pt x="583" y="729"/>
                    <a:pt x="802" y="268"/>
                    <a:pt x="753" y="122"/>
                  </a:cubicBezTo>
                  <a:cubicBezTo>
                    <a:pt x="753" y="122"/>
                    <a:pt x="729" y="98"/>
                    <a:pt x="705" y="74"/>
                  </a:cubicBezTo>
                  <a:cubicBezTo>
                    <a:pt x="486" y="25"/>
                    <a:pt x="267" y="1"/>
                    <a:pt x="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9" name="Google Shape;899;p21"/>
            <p:cNvSpPr/>
            <p:nvPr/>
          </p:nvSpPr>
          <p:spPr>
            <a:xfrm>
              <a:off x="6603730" y="3489151"/>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0" name="Google Shape;900;p21"/>
            <p:cNvSpPr/>
            <p:nvPr/>
          </p:nvSpPr>
          <p:spPr>
            <a:xfrm>
              <a:off x="6487721" y="3299284"/>
              <a:ext cx="68867" cy="74079"/>
            </a:xfrm>
            <a:custGeom>
              <a:avLst/>
              <a:gdLst/>
              <a:ahLst/>
              <a:cxnLst/>
              <a:rect l="l" t="t" r="r" b="b"/>
              <a:pathLst>
                <a:path w="317" h="341" extrusionOk="0">
                  <a:moveTo>
                    <a:pt x="170" y="0"/>
                  </a:moveTo>
                  <a:cubicBezTo>
                    <a:pt x="73" y="0"/>
                    <a:pt x="0" y="73"/>
                    <a:pt x="0" y="170"/>
                  </a:cubicBezTo>
                  <a:cubicBezTo>
                    <a:pt x="0" y="268"/>
                    <a:pt x="73" y="340"/>
                    <a:pt x="170" y="340"/>
                  </a:cubicBezTo>
                  <a:cubicBezTo>
                    <a:pt x="243" y="340"/>
                    <a:pt x="316" y="268"/>
                    <a:pt x="316" y="170"/>
                  </a:cubicBezTo>
                  <a:cubicBezTo>
                    <a:pt x="316" y="73"/>
                    <a:pt x="243"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1" name="Google Shape;901;p21"/>
            <p:cNvSpPr/>
            <p:nvPr/>
          </p:nvSpPr>
          <p:spPr>
            <a:xfrm>
              <a:off x="6334564" y="3378359"/>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2" name="Google Shape;902;p21"/>
            <p:cNvSpPr/>
            <p:nvPr/>
          </p:nvSpPr>
          <p:spPr>
            <a:xfrm>
              <a:off x="6424286" y="3626446"/>
              <a:ext cx="74081" cy="74079"/>
            </a:xfrm>
            <a:custGeom>
              <a:avLst/>
              <a:gdLst/>
              <a:ahLst/>
              <a:cxnLst/>
              <a:rect l="l" t="t" r="r" b="b"/>
              <a:pathLst>
                <a:path w="341" h="341" extrusionOk="0">
                  <a:moveTo>
                    <a:pt x="171" y="0"/>
                  </a:moveTo>
                  <a:cubicBezTo>
                    <a:pt x="74" y="0"/>
                    <a:pt x="1" y="73"/>
                    <a:pt x="1" y="170"/>
                  </a:cubicBezTo>
                  <a:cubicBezTo>
                    <a:pt x="1" y="268"/>
                    <a:pt x="74" y="341"/>
                    <a:pt x="171" y="341"/>
                  </a:cubicBezTo>
                  <a:cubicBezTo>
                    <a:pt x="268" y="341"/>
                    <a:pt x="341" y="268"/>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3" name="Google Shape;903;p21"/>
            <p:cNvSpPr/>
            <p:nvPr/>
          </p:nvSpPr>
          <p:spPr>
            <a:xfrm>
              <a:off x="6181623" y="3462865"/>
              <a:ext cx="74081" cy="68865"/>
            </a:xfrm>
            <a:custGeom>
              <a:avLst/>
              <a:gdLst/>
              <a:ahLst/>
              <a:cxnLst/>
              <a:rect l="l" t="t" r="r" b="b"/>
              <a:pathLst>
                <a:path w="341" h="317" extrusionOk="0">
                  <a:moveTo>
                    <a:pt x="170" y="0"/>
                  </a:moveTo>
                  <a:cubicBezTo>
                    <a:pt x="73" y="0"/>
                    <a:pt x="0" y="73"/>
                    <a:pt x="0" y="170"/>
                  </a:cubicBezTo>
                  <a:cubicBezTo>
                    <a:pt x="0" y="243"/>
                    <a:pt x="73" y="316"/>
                    <a:pt x="170" y="316"/>
                  </a:cubicBezTo>
                  <a:cubicBezTo>
                    <a:pt x="268" y="316"/>
                    <a:pt x="340" y="243"/>
                    <a:pt x="340" y="170"/>
                  </a:cubicBezTo>
                  <a:cubicBezTo>
                    <a:pt x="340" y="73"/>
                    <a:pt x="268"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4" name="Google Shape;904;p21"/>
            <p:cNvSpPr/>
            <p:nvPr/>
          </p:nvSpPr>
          <p:spPr>
            <a:xfrm>
              <a:off x="6102329" y="3547371"/>
              <a:ext cx="74298" cy="74079"/>
            </a:xfrm>
            <a:custGeom>
              <a:avLst/>
              <a:gdLst/>
              <a:ahLst/>
              <a:cxnLst/>
              <a:rect l="l" t="t" r="r" b="b"/>
              <a:pathLst>
                <a:path w="342" h="341" extrusionOk="0">
                  <a:moveTo>
                    <a:pt x="171" y="0"/>
                  </a:moveTo>
                  <a:cubicBezTo>
                    <a:pt x="98" y="0"/>
                    <a:pt x="1" y="73"/>
                    <a:pt x="1" y="170"/>
                  </a:cubicBezTo>
                  <a:cubicBezTo>
                    <a:pt x="1" y="267"/>
                    <a:pt x="98" y="340"/>
                    <a:pt x="171" y="340"/>
                  </a:cubicBezTo>
                  <a:cubicBezTo>
                    <a:pt x="268" y="340"/>
                    <a:pt x="341" y="267"/>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5" name="Google Shape;905;p21"/>
            <p:cNvSpPr/>
            <p:nvPr/>
          </p:nvSpPr>
          <p:spPr>
            <a:xfrm>
              <a:off x="6213341" y="3684449"/>
              <a:ext cx="74081" cy="68865"/>
            </a:xfrm>
            <a:custGeom>
              <a:avLst/>
              <a:gdLst/>
              <a:ahLst/>
              <a:cxnLst/>
              <a:rect l="l" t="t" r="r" b="b"/>
              <a:pathLst>
                <a:path w="341" h="317" extrusionOk="0">
                  <a:moveTo>
                    <a:pt x="170" y="1"/>
                  </a:moveTo>
                  <a:cubicBezTo>
                    <a:pt x="73" y="1"/>
                    <a:pt x="0" y="74"/>
                    <a:pt x="0" y="146"/>
                  </a:cubicBezTo>
                  <a:cubicBezTo>
                    <a:pt x="0" y="244"/>
                    <a:pt x="73" y="316"/>
                    <a:pt x="170" y="316"/>
                  </a:cubicBezTo>
                  <a:cubicBezTo>
                    <a:pt x="267" y="316"/>
                    <a:pt x="340" y="244"/>
                    <a:pt x="340" y="146"/>
                  </a:cubicBezTo>
                  <a:cubicBezTo>
                    <a:pt x="340" y="74"/>
                    <a:pt x="267" y="1"/>
                    <a:pt x="1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06" name="Google Shape;906;p21"/>
          <p:cNvGrpSpPr/>
          <p:nvPr/>
        </p:nvGrpSpPr>
        <p:grpSpPr>
          <a:xfrm rot="-1272558" flipH="1">
            <a:off x="7105331" y="3178663"/>
            <a:ext cx="1415633" cy="2385311"/>
            <a:chOff x="-653265" y="1899986"/>
            <a:chExt cx="171302" cy="288619"/>
          </a:xfrm>
        </p:grpSpPr>
        <p:sp>
          <p:nvSpPr>
            <p:cNvPr id="907" name="Google Shape;907;p21"/>
            <p:cNvSpPr/>
            <p:nvPr/>
          </p:nvSpPr>
          <p:spPr>
            <a:xfrm>
              <a:off x="-527106" y="1913930"/>
              <a:ext cx="45143" cy="47052"/>
            </a:xfrm>
            <a:custGeom>
              <a:avLst/>
              <a:gdLst/>
              <a:ahLst/>
              <a:cxnLst/>
              <a:rect l="l" t="t" r="r" b="b"/>
              <a:pathLst>
                <a:path w="1159" h="1208" extrusionOk="0">
                  <a:moveTo>
                    <a:pt x="626" y="1"/>
                  </a:moveTo>
                  <a:cubicBezTo>
                    <a:pt x="368" y="1"/>
                    <a:pt x="163" y="396"/>
                    <a:pt x="163" y="396"/>
                  </a:cubicBezTo>
                  <a:cubicBezTo>
                    <a:pt x="0" y="997"/>
                    <a:pt x="317" y="1207"/>
                    <a:pt x="551" y="1207"/>
                  </a:cubicBezTo>
                  <a:cubicBezTo>
                    <a:pt x="666" y="1207"/>
                    <a:pt x="762" y="1156"/>
                    <a:pt x="770" y="1076"/>
                  </a:cubicBezTo>
                  <a:cubicBezTo>
                    <a:pt x="794" y="833"/>
                    <a:pt x="479" y="736"/>
                    <a:pt x="479" y="736"/>
                  </a:cubicBezTo>
                  <a:cubicBezTo>
                    <a:pt x="479" y="736"/>
                    <a:pt x="1159" y="396"/>
                    <a:pt x="819" y="80"/>
                  </a:cubicBezTo>
                  <a:cubicBezTo>
                    <a:pt x="753" y="23"/>
                    <a:pt x="688" y="1"/>
                    <a:pt x="62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21"/>
            <p:cNvSpPr/>
            <p:nvPr/>
          </p:nvSpPr>
          <p:spPr>
            <a:xfrm>
              <a:off x="-564303" y="1911944"/>
              <a:ext cx="42728" cy="46273"/>
            </a:xfrm>
            <a:custGeom>
              <a:avLst/>
              <a:gdLst/>
              <a:ahLst/>
              <a:cxnLst/>
              <a:rect l="l" t="t" r="r" b="b"/>
              <a:pathLst>
                <a:path w="1097" h="1188" extrusionOk="0">
                  <a:moveTo>
                    <a:pt x="548" y="1"/>
                  </a:moveTo>
                  <a:cubicBezTo>
                    <a:pt x="491" y="1"/>
                    <a:pt x="429" y="17"/>
                    <a:pt x="365" y="58"/>
                  </a:cubicBezTo>
                  <a:cubicBezTo>
                    <a:pt x="0" y="301"/>
                    <a:pt x="680" y="738"/>
                    <a:pt x="680" y="738"/>
                  </a:cubicBezTo>
                  <a:cubicBezTo>
                    <a:pt x="680" y="738"/>
                    <a:pt x="340" y="811"/>
                    <a:pt x="340" y="1030"/>
                  </a:cubicBezTo>
                  <a:cubicBezTo>
                    <a:pt x="349" y="1120"/>
                    <a:pt x="464" y="1188"/>
                    <a:pt x="597" y="1188"/>
                  </a:cubicBezTo>
                  <a:cubicBezTo>
                    <a:pt x="821" y="1188"/>
                    <a:pt x="1097" y="1000"/>
                    <a:pt x="1021" y="422"/>
                  </a:cubicBezTo>
                  <a:cubicBezTo>
                    <a:pt x="1021" y="422"/>
                    <a:pt x="835" y="1"/>
                    <a:pt x="54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21"/>
            <p:cNvSpPr/>
            <p:nvPr/>
          </p:nvSpPr>
          <p:spPr>
            <a:xfrm>
              <a:off x="-525509" y="1900921"/>
              <a:ext cx="20838" cy="20877"/>
            </a:xfrm>
            <a:custGeom>
              <a:avLst/>
              <a:gdLst/>
              <a:ahLst/>
              <a:cxnLst/>
              <a:rect l="l" t="t" r="r" b="b"/>
              <a:pathLst>
                <a:path w="535" h="536" extrusionOk="0">
                  <a:moveTo>
                    <a:pt x="462" y="1"/>
                  </a:moveTo>
                  <a:cubicBezTo>
                    <a:pt x="292" y="25"/>
                    <a:pt x="0" y="195"/>
                    <a:pt x="49" y="487"/>
                  </a:cubicBezTo>
                  <a:cubicBezTo>
                    <a:pt x="49" y="511"/>
                    <a:pt x="73" y="535"/>
                    <a:pt x="97" y="535"/>
                  </a:cubicBezTo>
                  <a:lnTo>
                    <a:pt x="122" y="535"/>
                  </a:lnTo>
                  <a:cubicBezTo>
                    <a:pt x="146" y="535"/>
                    <a:pt x="146" y="511"/>
                    <a:pt x="146" y="487"/>
                  </a:cubicBezTo>
                  <a:cubicBezTo>
                    <a:pt x="97" y="171"/>
                    <a:pt x="462" y="98"/>
                    <a:pt x="486" y="98"/>
                  </a:cubicBezTo>
                  <a:cubicBezTo>
                    <a:pt x="510" y="74"/>
                    <a:pt x="535" y="49"/>
                    <a:pt x="510" y="25"/>
                  </a:cubicBezTo>
                  <a:cubicBezTo>
                    <a:pt x="510" y="1"/>
                    <a:pt x="486"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21"/>
            <p:cNvSpPr/>
            <p:nvPr/>
          </p:nvSpPr>
          <p:spPr>
            <a:xfrm>
              <a:off x="-540660" y="1899986"/>
              <a:ext cx="17060" cy="20838"/>
            </a:xfrm>
            <a:custGeom>
              <a:avLst/>
              <a:gdLst/>
              <a:ahLst/>
              <a:cxnLst/>
              <a:rect l="l" t="t" r="r" b="b"/>
              <a:pathLst>
                <a:path w="438" h="535" extrusionOk="0">
                  <a:moveTo>
                    <a:pt x="49" y="1"/>
                  </a:moveTo>
                  <a:cubicBezTo>
                    <a:pt x="1" y="1"/>
                    <a:pt x="1" y="25"/>
                    <a:pt x="1" y="49"/>
                  </a:cubicBezTo>
                  <a:cubicBezTo>
                    <a:pt x="1" y="98"/>
                    <a:pt x="25" y="98"/>
                    <a:pt x="49" y="98"/>
                  </a:cubicBezTo>
                  <a:cubicBezTo>
                    <a:pt x="98" y="98"/>
                    <a:pt x="146" y="122"/>
                    <a:pt x="195" y="146"/>
                  </a:cubicBezTo>
                  <a:cubicBezTo>
                    <a:pt x="292" y="243"/>
                    <a:pt x="341" y="365"/>
                    <a:pt x="341" y="511"/>
                  </a:cubicBezTo>
                  <a:cubicBezTo>
                    <a:pt x="341" y="535"/>
                    <a:pt x="365" y="535"/>
                    <a:pt x="389" y="535"/>
                  </a:cubicBezTo>
                  <a:cubicBezTo>
                    <a:pt x="414" y="535"/>
                    <a:pt x="438" y="511"/>
                    <a:pt x="438" y="486"/>
                  </a:cubicBezTo>
                  <a:cubicBezTo>
                    <a:pt x="438" y="341"/>
                    <a:pt x="365" y="171"/>
                    <a:pt x="243" y="73"/>
                  </a:cubicBezTo>
                  <a:cubicBezTo>
                    <a:pt x="195" y="25"/>
                    <a:pt x="122"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21"/>
            <p:cNvSpPr/>
            <p:nvPr/>
          </p:nvSpPr>
          <p:spPr>
            <a:xfrm>
              <a:off x="-653265" y="1974731"/>
              <a:ext cx="137260" cy="213874"/>
            </a:xfrm>
            <a:custGeom>
              <a:avLst/>
              <a:gdLst/>
              <a:ahLst/>
              <a:cxnLst/>
              <a:rect l="l" t="t" r="r" b="b"/>
              <a:pathLst>
                <a:path w="3524" h="5491" extrusionOk="0">
                  <a:moveTo>
                    <a:pt x="3353" y="1"/>
                  </a:moveTo>
                  <a:cubicBezTo>
                    <a:pt x="3329" y="25"/>
                    <a:pt x="3329" y="49"/>
                    <a:pt x="3329" y="73"/>
                  </a:cubicBezTo>
                  <a:cubicBezTo>
                    <a:pt x="3353" y="122"/>
                    <a:pt x="3377" y="171"/>
                    <a:pt x="3377" y="244"/>
                  </a:cubicBezTo>
                  <a:cubicBezTo>
                    <a:pt x="3377" y="268"/>
                    <a:pt x="3402" y="268"/>
                    <a:pt x="3426" y="268"/>
                  </a:cubicBezTo>
                  <a:cubicBezTo>
                    <a:pt x="3450" y="268"/>
                    <a:pt x="3475" y="244"/>
                    <a:pt x="3475" y="219"/>
                  </a:cubicBezTo>
                  <a:cubicBezTo>
                    <a:pt x="3450" y="98"/>
                    <a:pt x="3426" y="25"/>
                    <a:pt x="3426" y="25"/>
                  </a:cubicBezTo>
                  <a:cubicBezTo>
                    <a:pt x="3402" y="1"/>
                    <a:pt x="3377" y="1"/>
                    <a:pt x="3353" y="1"/>
                  </a:cubicBezTo>
                  <a:close/>
                  <a:moveTo>
                    <a:pt x="3465" y="377"/>
                  </a:moveTo>
                  <a:cubicBezTo>
                    <a:pt x="3438" y="377"/>
                    <a:pt x="3414" y="389"/>
                    <a:pt x="3426" y="414"/>
                  </a:cubicBezTo>
                  <a:cubicBezTo>
                    <a:pt x="3426" y="462"/>
                    <a:pt x="3426" y="535"/>
                    <a:pt x="3426" y="584"/>
                  </a:cubicBezTo>
                  <a:lnTo>
                    <a:pt x="3426" y="608"/>
                  </a:lnTo>
                  <a:cubicBezTo>
                    <a:pt x="3426" y="632"/>
                    <a:pt x="3450" y="656"/>
                    <a:pt x="3475" y="656"/>
                  </a:cubicBezTo>
                  <a:cubicBezTo>
                    <a:pt x="3499" y="656"/>
                    <a:pt x="3499" y="632"/>
                    <a:pt x="3523" y="632"/>
                  </a:cubicBezTo>
                  <a:lnTo>
                    <a:pt x="3523" y="584"/>
                  </a:lnTo>
                  <a:cubicBezTo>
                    <a:pt x="3523" y="535"/>
                    <a:pt x="3523" y="486"/>
                    <a:pt x="3523" y="414"/>
                  </a:cubicBezTo>
                  <a:cubicBezTo>
                    <a:pt x="3523" y="389"/>
                    <a:pt x="3493" y="377"/>
                    <a:pt x="3465" y="377"/>
                  </a:cubicBezTo>
                  <a:close/>
                  <a:moveTo>
                    <a:pt x="3450" y="754"/>
                  </a:moveTo>
                  <a:cubicBezTo>
                    <a:pt x="3426" y="754"/>
                    <a:pt x="3402" y="754"/>
                    <a:pt x="3402" y="778"/>
                  </a:cubicBezTo>
                  <a:cubicBezTo>
                    <a:pt x="3402" y="851"/>
                    <a:pt x="3377" y="899"/>
                    <a:pt x="3353" y="948"/>
                  </a:cubicBezTo>
                  <a:cubicBezTo>
                    <a:pt x="3329" y="972"/>
                    <a:pt x="3353" y="997"/>
                    <a:pt x="3377" y="1021"/>
                  </a:cubicBezTo>
                  <a:lnTo>
                    <a:pt x="3402" y="1021"/>
                  </a:lnTo>
                  <a:cubicBezTo>
                    <a:pt x="3426" y="1021"/>
                    <a:pt x="3426" y="997"/>
                    <a:pt x="3426" y="997"/>
                  </a:cubicBezTo>
                  <a:cubicBezTo>
                    <a:pt x="3450" y="924"/>
                    <a:pt x="3475" y="875"/>
                    <a:pt x="3499" y="802"/>
                  </a:cubicBezTo>
                  <a:cubicBezTo>
                    <a:pt x="3499" y="778"/>
                    <a:pt x="3475" y="754"/>
                    <a:pt x="3450" y="754"/>
                  </a:cubicBezTo>
                  <a:close/>
                  <a:moveTo>
                    <a:pt x="2576" y="899"/>
                  </a:moveTo>
                  <a:cubicBezTo>
                    <a:pt x="2503" y="924"/>
                    <a:pt x="2430" y="997"/>
                    <a:pt x="2406" y="1045"/>
                  </a:cubicBezTo>
                  <a:cubicBezTo>
                    <a:pt x="2406" y="1069"/>
                    <a:pt x="2406" y="1118"/>
                    <a:pt x="2430" y="1118"/>
                  </a:cubicBezTo>
                  <a:lnTo>
                    <a:pt x="2454" y="1118"/>
                  </a:lnTo>
                  <a:cubicBezTo>
                    <a:pt x="2479" y="1118"/>
                    <a:pt x="2479" y="1118"/>
                    <a:pt x="2503" y="1094"/>
                  </a:cubicBezTo>
                  <a:cubicBezTo>
                    <a:pt x="2503" y="1045"/>
                    <a:pt x="2551" y="1021"/>
                    <a:pt x="2600" y="997"/>
                  </a:cubicBezTo>
                  <a:cubicBezTo>
                    <a:pt x="2649" y="972"/>
                    <a:pt x="2624" y="899"/>
                    <a:pt x="2576" y="899"/>
                  </a:cubicBezTo>
                  <a:close/>
                  <a:moveTo>
                    <a:pt x="2722" y="948"/>
                  </a:moveTo>
                  <a:cubicBezTo>
                    <a:pt x="2697" y="972"/>
                    <a:pt x="2697" y="997"/>
                    <a:pt x="2722" y="1021"/>
                  </a:cubicBezTo>
                  <a:cubicBezTo>
                    <a:pt x="2770" y="1045"/>
                    <a:pt x="2794" y="1094"/>
                    <a:pt x="2819" y="1142"/>
                  </a:cubicBezTo>
                  <a:cubicBezTo>
                    <a:pt x="2843" y="1167"/>
                    <a:pt x="2843" y="1167"/>
                    <a:pt x="2867" y="1167"/>
                  </a:cubicBezTo>
                  <a:lnTo>
                    <a:pt x="2916" y="1191"/>
                  </a:lnTo>
                  <a:cubicBezTo>
                    <a:pt x="2916" y="1167"/>
                    <a:pt x="2940" y="1142"/>
                    <a:pt x="2916" y="1118"/>
                  </a:cubicBezTo>
                  <a:cubicBezTo>
                    <a:pt x="2892" y="1045"/>
                    <a:pt x="2843" y="997"/>
                    <a:pt x="2794" y="948"/>
                  </a:cubicBezTo>
                  <a:close/>
                  <a:moveTo>
                    <a:pt x="3268" y="1078"/>
                  </a:moveTo>
                  <a:cubicBezTo>
                    <a:pt x="3256" y="1078"/>
                    <a:pt x="3243" y="1082"/>
                    <a:pt x="3232" y="1094"/>
                  </a:cubicBezTo>
                  <a:cubicBezTo>
                    <a:pt x="3207" y="1142"/>
                    <a:pt x="3159" y="1167"/>
                    <a:pt x="3110" y="1215"/>
                  </a:cubicBezTo>
                  <a:cubicBezTo>
                    <a:pt x="3086" y="1215"/>
                    <a:pt x="3086" y="1239"/>
                    <a:pt x="3110" y="1264"/>
                  </a:cubicBezTo>
                  <a:cubicBezTo>
                    <a:pt x="3110" y="1288"/>
                    <a:pt x="3134" y="1288"/>
                    <a:pt x="3159" y="1288"/>
                  </a:cubicBezTo>
                  <a:cubicBezTo>
                    <a:pt x="3207" y="1264"/>
                    <a:pt x="3256" y="1215"/>
                    <a:pt x="3305" y="1167"/>
                  </a:cubicBezTo>
                  <a:cubicBezTo>
                    <a:pt x="3342" y="1129"/>
                    <a:pt x="3308" y="1078"/>
                    <a:pt x="3268" y="1078"/>
                  </a:cubicBezTo>
                  <a:close/>
                  <a:moveTo>
                    <a:pt x="2469" y="1197"/>
                  </a:moveTo>
                  <a:cubicBezTo>
                    <a:pt x="2460" y="1197"/>
                    <a:pt x="2454" y="1203"/>
                    <a:pt x="2454" y="1215"/>
                  </a:cubicBezTo>
                  <a:cubicBezTo>
                    <a:pt x="2430" y="1215"/>
                    <a:pt x="2406" y="1264"/>
                    <a:pt x="2430" y="1264"/>
                  </a:cubicBezTo>
                  <a:cubicBezTo>
                    <a:pt x="2479" y="1337"/>
                    <a:pt x="2527" y="1385"/>
                    <a:pt x="2600" y="1385"/>
                  </a:cubicBezTo>
                  <a:lnTo>
                    <a:pt x="2624" y="1410"/>
                  </a:lnTo>
                  <a:cubicBezTo>
                    <a:pt x="2649" y="1410"/>
                    <a:pt x="2673" y="1385"/>
                    <a:pt x="2673" y="1361"/>
                  </a:cubicBezTo>
                  <a:cubicBezTo>
                    <a:pt x="2673" y="1337"/>
                    <a:pt x="2649" y="1288"/>
                    <a:pt x="2624" y="1288"/>
                  </a:cubicBezTo>
                  <a:cubicBezTo>
                    <a:pt x="2576" y="1288"/>
                    <a:pt x="2527" y="1264"/>
                    <a:pt x="2503" y="1215"/>
                  </a:cubicBezTo>
                  <a:cubicBezTo>
                    <a:pt x="2491" y="1203"/>
                    <a:pt x="2479" y="1197"/>
                    <a:pt x="2469" y="1197"/>
                  </a:cubicBezTo>
                  <a:close/>
                  <a:moveTo>
                    <a:pt x="2958" y="1253"/>
                  </a:moveTo>
                  <a:cubicBezTo>
                    <a:pt x="2954" y="1253"/>
                    <a:pt x="2948" y="1256"/>
                    <a:pt x="2940" y="1264"/>
                  </a:cubicBezTo>
                  <a:cubicBezTo>
                    <a:pt x="2916" y="1264"/>
                    <a:pt x="2892" y="1264"/>
                    <a:pt x="2892" y="1288"/>
                  </a:cubicBezTo>
                  <a:lnTo>
                    <a:pt x="2794" y="1312"/>
                  </a:lnTo>
                  <a:cubicBezTo>
                    <a:pt x="2790" y="1310"/>
                    <a:pt x="2786" y="1309"/>
                    <a:pt x="2782" y="1309"/>
                  </a:cubicBezTo>
                  <a:cubicBezTo>
                    <a:pt x="2746" y="1309"/>
                    <a:pt x="2750" y="1410"/>
                    <a:pt x="2794" y="1410"/>
                  </a:cubicBezTo>
                  <a:cubicBezTo>
                    <a:pt x="2843" y="1410"/>
                    <a:pt x="2867" y="1385"/>
                    <a:pt x="2916" y="1385"/>
                  </a:cubicBezTo>
                  <a:cubicBezTo>
                    <a:pt x="2916" y="1410"/>
                    <a:pt x="2916" y="1458"/>
                    <a:pt x="2916" y="1482"/>
                  </a:cubicBezTo>
                  <a:cubicBezTo>
                    <a:pt x="2916" y="1507"/>
                    <a:pt x="2940" y="1531"/>
                    <a:pt x="2964" y="1531"/>
                  </a:cubicBezTo>
                  <a:lnTo>
                    <a:pt x="2989" y="1531"/>
                  </a:lnTo>
                  <a:cubicBezTo>
                    <a:pt x="3013" y="1531"/>
                    <a:pt x="3037" y="1507"/>
                    <a:pt x="3037" y="1482"/>
                  </a:cubicBezTo>
                  <a:cubicBezTo>
                    <a:pt x="3013" y="1434"/>
                    <a:pt x="3013" y="1410"/>
                    <a:pt x="3013" y="1361"/>
                  </a:cubicBezTo>
                  <a:cubicBezTo>
                    <a:pt x="3037" y="1361"/>
                    <a:pt x="3037" y="1337"/>
                    <a:pt x="3037" y="1312"/>
                  </a:cubicBezTo>
                  <a:cubicBezTo>
                    <a:pt x="3013" y="1288"/>
                    <a:pt x="3013" y="1264"/>
                    <a:pt x="2989" y="1264"/>
                  </a:cubicBezTo>
                  <a:cubicBezTo>
                    <a:pt x="2973" y="1264"/>
                    <a:pt x="2967" y="1253"/>
                    <a:pt x="2958" y="1253"/>
                  </a:cubicBezTo>
                  <a:close/>
                  <a:moveTo>
                    <a:pt x="2989" y="1628"/>
                  </a:moveTo>
                  <a:cubicBezTo>
                    <a:pt x="2964" y="1628"/>
                    <a:pt x="2940" y="1652"/>
                    <a:pt x="2940" y="1677"/>
                  </a:cubicBezTo>
                  <a:cubicBezTo>
                    <a:pt x="2916" y="1725"/>
                    <a:pt x="2916" y="1798"/>
                    <a:pt x="2892" y="1847"/>
                  </a:cubicBezTo>
                  <a:cubicBezTo>
                    <a:pt x="2892" y="1871"/>
                    <a:pt x="2916" y="1895"/>
                    <a:pt x="2940" y="1895"/>
                  </a:cubicBezTo>
                  <a:cubicBezTo>
                    <a:pt x="2964" y="1895"/>
                    <a:pt x="2989" y="1895"/>
                    <a:pt x="2989" y="1871"/>
                  </a:cubicBezTo>
                  <a:cubicBezTo>
                    <a:pt x="3013" y="1798"/>
                    <a:pt x="3013" y="1750"/>
                    <a:pt x="3037" y="1677"/>
                  </a:cubicBezTo>
                  <a:cubicBezTo>
                    <a:pt x="3037" y="1652"/>
                    <a:pt x="3013" y="1628"/>
                    <a:pt x="2989" y="1628"/>
                  </a:cubicBezTo>
                  <a:close/>
                  <a:moveTo>
                    <a:pt x="1628" y="1993"/>
                  </a:moveTo>
                  <a:cubicBezTo>
                    <a:pt x="1604" y="1993"/>
                    <a:pt x="1580" y="2017"/>
                    <a:pt x="1580" y="2041"/>
                  </a:cubicBezTo>
                  <a:cubicBezTo>
                    <a:pt x="1580" y="2065"/>
                    <a:pt x="1604" y="2090"/>
                    <a:pt x="1628" y="2090"/>
                  </a:cubicBezTo>
                  <a:cubicBezTo>
                    <a:pt x="1677" y="2090"/>
                    <a:pt x="1726" y="2090"/>
                    <a:pt x="1750" y="2114"/>
                  </a:cubicBezTo>
                  <a:lnTo>
                    <a:pt x="1823" y="2114"/>
                  </a:lnTo>
                  <a:cubicBezTo>
                    <a:pt x="1823" y="2114"/>
                    <a:pt x="1847" y="2114"/>
                    <a:pt x="1847" y="2090"/>
                  </a:cubicBezTo>
                  <a:cubicBezTo>
                    <a:pt x="1847" y="2065"/>
                    <a:pt x="1847" y="2041"/>
                    <a:pt x="1823" y="2017"/>
                  </a:cubicBezTo>
                  <a:lnTo>
                    <a:pt x="1798" y="2017"/>
                  </a:lnTo>
                  <a:cubicBezTo>
                    <a:pt x="1750" y="1993"/>
                    <a:pt x="1677" y="1993"/>
                    <a:pt x="1628" y="1993"/>
                  </a:cubicBezTo>
                  <a:close/>
                  <a:moveTo>
                    <a:pt x="2892" y="1993"/>
                  </a:moveTo>
                  <a:cubicBezTo>
                    <a:pt x="2867" y="1993"/>
                    <a:pt x="2843" y="1993"/>
                    <a:pt x="2819" y="2017"/>
                  </a:cubicBezTo>
                  <a:cubicBezTo>
                    <a:pt x="2794" y="2065"/>
                    <a:pt x="2770" y="2114"/>
                    <a:pt x="2722" y="2163"/>
                  </a:cubicBezTo>
                  <a:cubicBezTo>
                    <a:pt x="2722" y="2187"/>
                    <a:pt x="2722" y="2211"/>
                    <a:pt x="2722" y="2235"/>
                  </a:cubicBezTo>
                  <a:lnTo>
                    <a:pt x="2794" y="2235"/>
                  </a:lnTo>
                  <a:cubicBezTo>
                    <a:pt x="2843" y="2187"/>
                    <a:pt x="2867" y="2114"/>
                    <a:pt x="2916" y="2065"/>
                  </a:cubicBezTo>
                  <a:cubicBezTo>
                    <a:pt x="2916" y="2041"/>
                    <a:pt x="2916" y="2017"/>
                    <a:pt x="2892" y="1993"/>
                  </a:cubicBezTo>
                  <a:close/>
                  <a:moveTo>
                    <a:pt x="1968" y="2144"/>
                  </a:moveTo>
                  <a:cubicBezTo>
                    <a:pt x="1956" y="2144"/>
                    <a:pt x="1944" y="2150"/>
                    <a:pt x="1944" y="2163"/>
                  </a:cubicBezTo>
                  <a:cubicBezTo>
                    <a:pt x="1920" y="2163"/>
                    <a:pt x="1920" y="2211"/>
                    <a:pt x="1944" y="2211"/>
                  </a:cubicBezTo>
                  <a:cubicBezTo>
                    <a:pt x="1993" y="2260"/>
                    <a:pt x="2017" y="2284"/>
                    <a:pt x="2066" y="2333"/>
                  </a:cubicBezTo>
                  <a:lnTo>
                    <a:pt x="2114" y="2333"/>
                  </a:lnTo>
                  <a:cubicBezTo>
                    <a:pt x="2114" y="2357"/>
                    <a:pt x="2139" y="2357"/>
                    <a:pt x="2139" y="2357"/>
                  </a:cubicBezTo>
                  <a:cubicBezTo>
                    <a:pt x="2163" y="2333"/>
                    <a:pt x="2163" y="2308"/>
                    <a:pt x="2139" y="2284"/>
                  </a:cubicBezTo>
                  <a:cubicBezTo>
                    <a:pt x="2114" y="2235"/>
                    <a:pt x="2066" y="2187"/>
                    <a:pt x="1993" y="2163"/>
                  </a:cubicBezTo>
                  <a:cubicBezTo>
                    <a:pt x="1993" y="2150"/>
                    <a:pt x="1981" y="2144"/>
                    <a:pt x="1968" y="2144"/>
                  </a:cubicBezTo>
                  <a:close/>
                  <a:moveTo>
                    <a:pt x="1531" y="2114"/>
                  </a:moveTo>
                  <a:cubicBezTo>
                    <a:pt x="1507" y="2114"/>
                    <a:pt x="1483" y="2138"/>
                    <a:pt x="1483" y="2163"/>
                  </a:cubicBezTo>
                  <a:cubicBezTo>
                    <a:pt x="1483" y="2235"/>
                    <a:pt x="1507" y="2308"/>
                    <a:pt x="1555" y="2357"/>
                  </a:cubicBezTo>
                  <a:cubicBezTo>
                    <a:pt x="1555" y="2357"/>
                    <a:pt x="1580" y="2381"/>
                    <a:pt x="1604" y="2381"/>
                  </a:cubicBezTo>
                  <a:cubicBezTo>
                    <a:pt x="1604" y="2381"/>
                    <a:pt x="1628" y="2381"/>
                    <a:pt x="1628" y="2357"/>
                  </a:cubicBezTo>
                  <a:cubicBezTo>
                    <a:pt x="1653" y="2357"/>
                    <a:pt x="1653" y="2308"/>
                    <a:pt x="1628" y="2308"/>
                  </a:cubicBezTo>
                  <a:cubicBezTo>
                    <a:pt x="1580" y="2260"/>
                    <a:pt x="1580" y="2211"/>
                    <a:pt x="1555" y="2163"/>
                  </a:cubicBezTo>
                  <a:cubicBezTo>
                    <a:pt x="1580" y="2138"/>
                    <a:pt x="1555" y="2114"/>
                    <a:pt x="1531" y="2114"/>
                  </a:cubicBezTo>
                  <a:close/>
                  <a:moveTo>
                    <a:pt x="2637" y="2266"/>
                  </a:moveTo>
                  <a:cubicBezTo>
                    <a:pt x="2624" y="2266"/>
                    <a:pt x="2612" y="2272"/>
                    <a:pt x="2600" y="2284"/>
                  </a:cubicBezTo>
                  <a:cubicBezTo>
                    <a:pt x="2551" y="2308"/>
                    <a:pt x="2503" y="2333"/>
                    <a:pt x="2454" y="2357"/>
                  </a:cubicBezTo>
                  <a:cubicBezTo>
                    <a:pt x="2406" y="2381"/>
                    <a:pt x="2406" y="2406"/>
                    <a:pt x="2430" y="2430"/>
                  </a:cubicBezTo>
                  <a:cubicBezTo>
                    <a:pt x="2430" y="2454"/>
                    <a:pt x="2430" y="2454"/>
                    <a:pt x="2454" y="2454"/>
                  </a:cubicBezTo>
                  <a:lnTo>
                    <a:pt x="2503" y="2430"/>
                  </a:lnTo>
                  <a:cubicBezTo>
                    <a:pt x="2551" y="2406"/>
                    <a:pt x="2600" y="2381"/>
                    <a:pt x="2673" y="2333"/>
                  </a:cubicBezTo>
                  <a:cubicBezTo>
                    <a:pt x="2673" y="2333"/>
                    <a:pt x="2673" y="2284"/>
                    <a:pt x="2673" y="2284"/>
                  </a:cubicBezTo>
                  <a:cubicBezTo>
                    <a:pt x="2661" y="2272"/>
                    <a:pt x="2649" y="2266"/>
                    <a:pt x="2637" y="2266"/>
                  </a:cubicBezTo>
                  <a:close/>
                  <a:moveTo>
                    <a:pt x="1748" y="2395"/>
                  </a:moveTo>
                  <a:cubicBezTo>
                    <a:pt x="1726" y="2395"/>
                    <a:pt x="1701" y="2413"/>
                    <a:pt x="1701" y="2430"/>
                  </a:cubicBezTo>
                  <a:cubicBezTo>
                    <a:pt x="1677" y="2454"/>
                    <a:pt x="1701" y="2478"/>
                    <a:pt x="1726" y="2478"/>
                  </a:cubicBezTo>
                  <a:cubicBezTo>
                    <a:pt x="1774" y="2527"/>
                    <a:pt x="1847" y="2527"/>
                    <a:pt x="1920" y="2551"/>
                  </a:cubicBezTo>
                  <a:cubicBezTo>
                    <a:pt x="1968" y="2527"/>
                    <a:pt x="1968" y="2478"/>
                    <a:pt x="1920" y="2454"/>
                  </a:cubicBezTo>
                  <a:cubicBezTo>
                    <a:pt x="1871" y="2454"/>
                    <a:pt x="1823" y="2430"/>
                    <a:pt x="1774" y="2406"/>
                  </a:cubicBezTo>
                  <a:cubicBezTo>
                    <a:pt x="1767" y="2398"/>
                    <a:pt x="1758" y="2395"/>
                    <a:pt x="1748" y="2395"/>
                  </a:cubicBezTo>
                  <a:close/>
                  <a:moveTo>
                    <a:pt x="2208" y="2395"/>
                  </a:moveTo>
                  <a:cubicBezTo>
                    <a:pt x="2201" y="2395"/>
                    <a:pt x="2194" y="2398"/>
                    <a:pt x="2187" y="2406"/>
                  </a:cubicBezTo>
                  <a:cubicBezTo>
                    <a:pt x="2163" y="2406"/>
                    <a:pt x="2139" y="2430"/>
                    <a:pt x="2139" y="2454"/>
                  </a:cubicBezTo>
                  <a:lnTo>
                    <a:pt x="2090" y="2454"/>
                  </a:lnTo>
                  <a:cubicBezTo>
                    <a:pt x="2066" y="2454"/>
                    <a:pt x="2041" y="2478"/>
                    <a:pt x="2041" y="2503"/>
                  </a:cubicBezTo>
                  <a:cubicBezTo>
                    <a:pt x="2041" y="2527"/>
                    <a:pt x="2066" y="2551"/>
                    <a:pt x="2090" y="2551"/>
                  </a:cubicBezTo>
                  <a:lnTo>
                    <a:pt x="2187" y="2551"/>
                  </a:lnTo>
                  <a:cubicBezTo>
                    <a:pt x="2187" y="2551"/>
                    <a:pt x="2187" y="2576"/>
                    <a:pt x="2187" y="2600"/>
                  </a:cubicBezTo>
                  <a:lnTo>
                    <a:pt x="2187" y="2624"/>
                  </a:lnTo>
                  <a:cubicBezTo>
                    <a:pt x="2163" y="2648"/>
                    <a:pt x="2187" y="2673"/>
                    <a:pt x="2211" y="2673"/>
                  </a:cubicBezTo>
                  <a:lnTo>
                    <a:pt x="2236" y="2673"/>
                  </a:lnTo>
                  <a:cubicBezTo>
                    <a:pt x="2260" y="2673"/>
                    <a:pt x="2260" y="2648"/>
                    <a:pt x="2260" y="2624"/>
                  </a:cubicBezTo>
                  <a:lnTo>
                    <a:pt x="2260" y="2600"/>
                  </a:lnTo>
                  <a:cubicBezTo>
                    <a:pt x="2260" y="2576"/>
                    <a:pt x="2260" y="2551"/>
                    <a:pt x="2260" y="2527"/>
                  </a:cubicBezTo>
                  <a:lnTo>
                    <a:pt x="2284" y="2527"/>
                  </a:lnTo>
                  <a:cubicBezTo>
                    <a:pt x="2333" y="2478"/>
                    <a:pt x="2309" y="2430"/>
                    <a:pt x="2260" y="2430"/>
                  </a:cubicBezTo>
                  <a:lnTo>
                    <a:pt x="2236" y="2430"/>
                  </a:lnTo>
                  <a:cubicBezTo>
                    <a:pt x="2236" y="2413"/>
                    <a:pt x="2224" y="2395"/>
                    <a:pt x="2208" y="2395"/>
                  </a:cubicBezTo>
                  <a:close/>
                  <a:moveTo>
                    <a:pt x="2158" y="2774"/>
                  </a:moveTo>
                  <a:cubicBezTo>
                    <a:pt x="2147" y="2774"/>
                    <a:pt x="2139" y="2780"/>
                    <a:pt x="2139" y="2794"/>
                  </a:cubicBezTo>
                  <a:cubicBezTo>
                    <a:pt x="2090" y="2843"/>
                    <a:pt x="2066" y="2891"/>
                    <a:pt x="2041" y="2940"/>
                  </a:cubicBezTo>
                  <a:cubicBezTo>
                    <a:pt x="2017" y="2964"/>
                    <a:pt x="2017" y="2989"/>
                    <a:pt x="2041" y="3013"/>
                  </a:cubicBezTo>
                  <a:lnTo>
                    <a:pt x="2090" y="3013"/>
                  </a:lnTo>
                  <a:cubicBezTo>
                    <a:pt x="2139" y="2964"/>
                    <a:pt x="2187" y="2916"/>
                    <a:pt x="2211" y="2843"/>
                  </a:cubicBezTo>
                  <a:cubicBezTo>
                    <a:pt x="2229" y="2808"/>
                    <a:pt x="2185" y="2774"/>
                    <a:pt x="2158" y="2774"/>
                  </a:cubicBezTo>
                  <a:close/>
                  <a:moveTo>
                    <a:pt x="1943" y="3045"/>
                  </a:moveTo>
                  <a:cubicBezTo>
                    <a:pt x="1934" y="3045"/>
                    <a:pt x="1926" y="3050"/>
                    <a:pt x="1920" y="3061"/>
                  </a:cubicBezTo>
                  <a:cubicBezTo>
                    <a:pt x="1871" y="3086"/>
                    <a:pt x="1798" y="3134"/>
                    <a:pt x="1750" y="3183"/>
                  </a:cubicBezTo>
                  <a:cubicBezTo>
                    <a:pt x="1701" y="3207"/>
                    <a:pt x="1726" y="3256"/>
                    <a:pt x="1774" y="3256"/>
                  </a:cubicBezTo>
                  <a:lnTo>
                    <a:pt x="1798" y="3256"/>
                  </a:lnTo>
                  <a:cubicBezTo>
                    <a:pt x="1798" y="3256"/>
                    <a:pt x="1823" y="3256"/>
                    <a:pt x="1823" y="3231"/>
                  </a:cubicBezTo>
                  <a:cubicBezTo>
                    <a:pt x="1871" y="3207"/>
                    <a:pt x="1920" y="3159"/>
                    <a:pt x="1968" y="3134"/>
                  </a:cubicBezTo>
                  <a:cubicBezTo>
                    <a:pt x="2006" y="3097"/>
                    <a:pt x="1971" y="3045"/>
                    <a:pt x="1943" y="3045"/>
                  </a:cubicBezTo>
                  <a:close/>
                  <a:moveTo>
                    <a:pt x="1634" y="3269"/>
                  </a:moveTo>
                  <a:cubicBezTo>
                    <a:pt x="1623" y="3269"/>
                    <a:pt x="1612" y="3272"/>
                    <a:pt x="1604" y="3280"/>
                  </a:cubicBezTo>
                  <a:lnTo>
                    <a:pt x="1580" y="3304"/>
                  </a:lnTo>
                  <a:lnTo>
                    <a:pt x="1458" y="3377"/>
                  </a:lnTo>
                  <a:cubicBezTo>
                    <a:pt x="1434" y="3377"/>
                    <a:pt x="1434" y="3402"/>
                    <a:pt x="1434" y="3426"/>
                  </a:cubicBezTo>
                  <a:cubicBezTo>
                    <a:pt x="1434" y="3450"/>
                    <a:pt x="1458" y="3450"/>
                    <a:pt x="1483" y="3450"/>
                  </a:cubicBezTo>
                  <a:lnTo>
                    <a:pt x="1507" y="3450"/>
                  </a:lnTo>
                  <a:lnTo>
                    <a:pt x="1653" y="3377"/>
                  </a:lnTo>
                  <a:lnTo>
                    <a:pt x="1677" y="3353"/>
                  </a:lnTo>
                  <a:cubicBezTo>
                    <a:pt x="1701" y="3329"/>
                    <a:pt x="1701" y="3304"/>
                    <a:pt x="1677" y="3280"/>
                  </a:cubicBezTo>
                  <a:cubicBezTo>
                    <a:pt x="1677" y="3280"/>
                    <a:pt x="1655" y="3269"/>
                    <a:pt x="1634" y="3269"/>
                  </a:cubicBezTo>
                  <a:close/>
                  <a:moveTo>
                    <a:pt x="1303" y="3461"/>
                  </a:moveTo>
                  <a:cubicBezTo>
                    <a:pt x="1292" y="3461"/>
                    <a:pt x="1278" y="3465"/>
                    <a:pt x="1264" y="3474"/>
                  </a:cubicBezTo>
                  <a:lnTo>
                    <a:pt x="1118" y="3572"/>
                  </a:lnTo>
                  <a:cubicBezTo>
                    <a:pt x="1094" y="3572"/>
                    <a:pt x="1094" y="3620"/>
                    <a:pt x="1118" y="3620"/>
                  </a:cubicBezTo>
                  <a:cubicBezTo>
                    <a:pt x="1118" y="3644"/>
                    <a:pt x="1143" y="3644"/>
                    <a:pt x="1167" y="3644"/>
                  </a:cubicBezTo>
                  <a:lnTo>
                    <a:pt x="1337" y="3547"/>
                  </a:lnTo>
                  <a:cubicBezTo>
                    <a:pt x="1376" y="3528"/>
                    <a:pt x="1352" y="3461"/>
                    <a:pt x="1303" y="3461"/>
                  </a:cubicBezTo>
                  <a:close/>
                  <a:moveTo>
                    <a:pt x="1006" y="3651"/>
                  </a:moveTo>
                  <a:cubicBezTo>
                    <a:pt x="997" y="3651"/>
                    <a:pt x="985" y="3657"/>
                    <a:pt x="972" y="3669"/>
                  </a:cubicBezTo>
                  <a:lnTo>
                    <a:pt x="802" y="3766"/>
                  </a:lnTo>
                  <a:cubicBezTo>
                    <a:pt x="778" y="3766"/>
                    <a:pt x="778" y="3814"/>
                    <a:pt x="802" y="3839"/>
                  </a:cubicBezTo>
                  <a:lnTo>
                    <a:pt x="851" y="3839"/>
                  </a:lnTo>
                  <a:cubicBezTo>
                    <a:pt x="900" y="3814"/>
                    <a:pt x="972" y="3766"/>
                    <a:pt x="1021" y="3742"/>
                  </a:cubicBezTo>
                  <a:cubicBezTo>
                    <a:pt x="1045" y="3717"/>
                    <a:pt x="1045" y="3693"/>
                    <a:pt x="1021" y="3669"/>
                  </a:cubicBezTo>
                  <a:cubicBezTo>
                    <a:pt x="1021" y="3657"/>
                    <a:pt x="1015" y="3651"/>
                    <a:pt x="1006" y="3651"/>
                  </a:cubicBezTo>
                  <a:close/>
                  <a:moveTo>
                    <a:pt x="657" y="3863"/>
                  </a:moveTo>
                  <a:lnTo>
                    <a:pt x="487" y="3985"/>
                  </a:lnTo>
                  <a:cubicBezTo>
                    <a:pt x="487" y="4009"/>
                    <a:pt x="487" y="4033"/>
                    <a:pt x="487" y="4057"/>
                  </a:cubicBezTo>
                  <a:lnTo>
                    <a:pt x="560" y="4057"/>
                  </a:lnTo>
                  <a:lnTo>
                    <a:pt x="705" y="3936"/>
                  </a:lnTo>
                  <a:cubicBezTo>
                    <a:pt x="730" y="3912"/>
                    <a:pt x="730" y="3887"/>
                    <a:pt x="705" y="3863"/>
                  </a:cubicBezTo>
                  <a:close/>
                  <a:moveTo>
                    <a:pt x="385" y="4101"/>
                  </a:moveTo>
                  <a:cubicBezTo>
                    <a:pt x="379" y="4101"/>
                    <a:pt x="372" y="4103"/>
                    <a:pt x="365" y="4106"/>
                  </a:cubicBezTo>
                  <a:cubicBezTo>
                    <a:pt x="317" y="4155"/>
                    <a:pt x="268" y="4203"/>
                    <a:pt x="219" y="4252"/>
                  </a:cubicBezTo>
                  <a:cubicBezTo>
                    <a:pt x="219" y="4276"/>
                    <a:pt x="219" y="4300"/>
                    <a:pt x="219" y="4325"/>
                  </a:cubicBezTo>
                  <a:lnTo>
                    <a:pt x="292" y="4325"/>
                  </a:lnTo>
                  <a:cubicBezTo>
                    <a:pt x="341" y="4276"/>
                    <a:pt x="389" y="4227"/>
                    <a:pt x="438" y="4179"/>
                  </a:cubicBezTo>
                  <a:cubicBezTo>
                    <a:pt x="459" y="4158"/>
                    <a:pt x="426" y="4101"/>
                    <a:pt x="385" y="4101"/>
                  </a:cubicBezTo>
                  <a:close/>
                  <a:moveTo>
                    <a:pt x="137" y="4379"/>
                  </a:moveTo>
                  <a:cubicBezTo>
                    <a:pt x="128" y="4379"/>
                    <a:pt x="122" y="4385"/>
                    <a:pt x="122" y="4397"/>
                  </a:cubicBezTo>
                  <a:cubicBezTo>
                    <a:pt x="74" y="4470"/>
                    <a:pt x="49" y="4519"/>
                    <a:pt x="25" y="4592"/>
                  </a:cubicBezTo>
                  <a:cubicBezTo>
                    <a:pt x="25" y="4616"/>
                    <a:pt x="25" y="4640"/>
                    <a:pt x="49" y="4640"/>
                  </a:cubicBezTo>
                  <a:lnTo>
                    <a:pt x="98" y="4640"/>
                  </a:lnTo>
                  <a:cubicBezTo>
                    <a:pt x="98" y="4640"/>
                    <a:pt x="122" y="4640"/>
                    <a:pt x="122" y="4616"/>
                  </a:cubicBezTo>
                  <a:cubicBezTo>
                    <a:pt x="147" y="4568"/>
                    <a:pt x="171" y="4495"/>
                    <a:pt x="195" y="4446"/>
                  </a:cubicBezTo>
                  <a:cubicBezTo>
                    <a:pt x="195" y="4422"/>
                    <a:pt x="195" y="4397"/>
                    <a:pt x="171" y="4397"/>
                  </a:cubicBezTo>
                  <a:cubicBezTo>
                    <a:pt x="159" y="4385"/>
                    <a:pt x="147" y="4379"/>
                    <a:pt x="137" y="4379"/>
                  </a:cubicBezTo>
                  <a:close/>
                  <a:moveTo>
                    <a:pt x="49" y="4738"/>
                  </a:moveTo>
                  <a:cubicBezTo>
                    <a:pt x="25" y="4738"/>
                    <a:pt x="1" y="4762"/>
                    <a:pt x="1" y="4786"/>
                  </a:cubicBezTo>
                  <a:cubicBezTo>
                    <a:pt x="1" y="4859"/>
                    <a:pt x="25" y="4908"/>
                    <a:pt x="25" y="4981"/>
                  </a:cubicBezTo>
                  <a:cubicBezTo>
                    <a:pt x="49" y="5005"/>
                    <a:pt x="49" y="5005"/>
                    <a:pt x="74" y="5005"/>
                  </a:cubicBezTo>
                  <a:lnTo>
                    <a:pt x="98" y="5005"/>
                  </a:lnTo>
                  <a:cubicBezTo>
                    <a:pt x="122" y="5005"/>
                    <a:pt x="122" y="4981"/>
                    <a:pt x="122" y="4956"/>
                  </a:cubicBezTo>
                  <a:cubicBezTo>
                    <a:pt x="98" y="4908"/>
                    <a:pt x="98" y="4835"/>
                    <a:pt x="98" y="4786"/>
                  </a:cubicBezTo>
                  <a:cubicBezTo>
                    <a:pt x="98" y="4762"/>
                    <a:pt x="74" y="4738"/>
                    <a:pt x="49" y="4738"/>
                  </a:cubicBezTo>
                  <a:close/>
                  <a:moveTo>
                    <a:pt x="144" y="5092"/>
                  </a:moveTo>
                  <a:cubicBezTo>
                    <a:pt x="136" y="5092"/>
                    <a:pt x="129" y="5095"/>
                    <a:pt x="122" y="5102"/>
                  </a:cubicBezTo>
                  <a:cubicBezTo>
                    <a:pt x="98" y="5102"/>
                    <a:pt x="98" y="5151"/>
                    <a:pt x="98" y="5175"/>
                  </a:cubicBezTo>
                  <a:cubicBezTo>
                    <a:pt x="147" y="5223"/>
                    <a:pt x="171" y="5272"/>
                    <a:pt x="219" y="5321"/>
                  </a:cubicBezTo>
                  <a:cubicBezTo>
                    <a:pt x="219" y="5345"/>
                    <a:pt x="244" y="5345"/>
                    <a:pt x="244" y="5345"/>
                  </a:cubicBezTo>
                  <a:lnTo>
                    <a:pt x="292" y="5345"/>
                  </a:lnTo>
                  <a:cubicBezTo>
                    <a:pt x="292" y="5321"/>
                    <a:pt x="292" y="5296"/>
                    <a:pt x="292" y="5272"/>
                  </a:cubicBezTo>
                  <a:cubicBezTo>
                    <a:pt x="244" y="5223"/>
                    <a:pt x="219" y="5175"/>
                    <a:pt x="195" y="5126"/>
                  </a:cubicBezTo>
                  <a:cubicBezTo>
                    <a:pt x="178" y="5109"/>
                    <a:pt x="161" y="5092"/>
                    <a:pt x="144" y="5092"/>
                  </a:cubicBezTo>
                  <a:close/>
                  <a:moveTo>
                    <a:pt x="365" y="5400"/>
                  </a:moveTo>
                  <a:cubicBezTo>
                    <a:pt x="353" y="5400"/>
                    <a:pt x="341" y="5406"/>
                    <a:pt x="341" y="5418"/>
                  </a:cubicBezTo>
                  <a:cubicBezTo>
                    <a:pt x="317" y="5442"/>
                    <a:pt x="317" y="5466"/>
                    <a:pt x="341" y="5491"/>
                  </a:cubicBezTo>
                  <a:lnTo>
                    <a:pt x="389" y="5491"/>
                  </a:lnTo>
                  <a:cubicBezTo>
                    <a:pt x="414" y="5466"/>
                    <a:pt x="414" y="5442"/>
                    <a:pt x="389" y="5418"/>
                  </a:cubicBezTo>
                  <a:cubicBezTo>
                    <a:pt x="389" y="5406"/>
                    <a:pt x="377" y="5400"/>
                    <a:pt x="365" y="540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2" name="Google Shape;912;p21"/>
          <p:cNvGrpSpPr/>
          <p:nvPr/>
        </p:nvGrpSpPr>
        <p:grpSpPr>
          <a:xfrm flipH="1">
            <a:off x="8065063" y="1808493"/>
            <a:ext cx="1277992" cy="1010253"/>
            <a:chOff x="855987" y="2204128"/>
            <a:chExt cx="1217483" cy="962421"/>
          </a:xfrm>
        </p:grpSpPr>
        <p:grpSp>
          <p:nvGrpSpPr>
            <p:cNvPr id="913" name="Google Shape;913;p21"/>
            <p:cNvGrpSpPr/>
            <p:nvPr/>
          </p:nvGrpSpPr>
          <p:grpSpPr>
            <a:xfrm>
              <a:off x="855987" y="2204128"/>
              <a:ext cx="1146639" cy="962421"/>
              <a:chOff x="958238" y="2157575"/>
              <a:chExt cx="1115191" cy="936025"/>
            </a:xfrm>
          </p:grpSpPr>
          <p:sp>
            <p:nvSpPr>
              <p:cNvPr id="914" name="Google Shape;914;p21"/>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21"/>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21"/>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21"/>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21"/>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9" name="Google Shape;919;p21"/>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0" name="Google Shape;920;p21"/>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21" name="Google Shape;921;p21"/>
          <p:cNvGrpSpPr/>
          <p:nvPr/>
        </p:nvGrpSpPr>
        <p:grpSpPr>
          <a:xfrm>
            <a:off x="431221" y="571494"/>
            <a:ext cx="1860621" cy="811048"/>
            <a:chOff x="3965010" y="571479"/>
            <a:chExt cx="1651683" cy="719972"/>
          </a:xfrm>
        </p:grpSpPr>
        <p:grpSp>
          <p:nvGrpSpPr>
            <p:cNvPr id="922" name="Google Shape;922;p21"/>
            <p:cNvGrpSpPr/>
            <p:nvPr/>
          </p:nvGrpSpPr>
          <p:grpSpPr>
            <a:xfrm>
              <a:off x="3965010" y="571479"/>
              <a:ext cx="1446820" cy="719972"/>
              <a:chOff x="3953250" y="571500"/>
              <a:chExt cx="1383325" cy="766825"/>
            </a:xfrm>
          </p:grpSpPr>
          <p:grpSp>
            <p:nvGrpSpPr>
              <p:cNvPr id="923" name="Google Shape;923;p21"/>
              <p:cNvGrpSpPr/>
              <p:nvPr/>
            </p:nvGrpSpPr>
            <p:grpSpPr>
              <a:xfrm>
                <a:off x="3953250" y="571500"/>
                <a:ext cx="1383166" cy="669650"/>
                <a:chOff x="897088" y="2374675"/>
                <a:chExt cx="1383166" cy="669650"/>
              </a:xfrm>
            </p:grpSpPr>
            <p:sp>
              <p:nvSpPr>
                <p:cNvPr id="924" name="Google Shape;924;p21"/>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21"/>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21"/>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21"/>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8" name="Google Shape;928;p21"/>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29" name="Google Shape;929;p21"/>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1">
  <p:cSld name="TITLE_AND_TWO_COLUMNS_1_1">
    <p:bg>
      <p:bgPr>
        <a:blipFill>
          <a:blip r:embed="rId2">
            <a:alphaModFix/>
          </a:blip>
          <a:stretch>
            <a:fillRect/>
          </a:stretch>
        </a:blipFill>
        <a:effectLst/>
      </p:bgPr>
    </p:bg>
    <p:spTree>
      <p:nvGrpSpPr>
        <p:cNvPr id="1" name="Shape 930"/>
        <p:cNvGrpSpPr/>
        <p:nvPr/>
      </p:nvGrpSpPr>
      <p:grpSpPr>
        <a:xfrm>
          <a:off x="0" y="0"/>
          <a:ext cx="0" cy="0"/>
          <a:chOff x="0" y="0"/>
          <a:chExt cx="0" cy="0"/>
        </a:xfrm>
      </p:grpSpPr>
      <p:sp>
        <p:nvSpPr>
          <p:cNvPr id="931" name="Google Shape;931;p22"/>
          <p:cNvSpPr txBox="1">
            <a:spLocks noGrp="1"/>
          </p:cNvSpPr>
          <p:nvPr>
            <p:ph type="subTitle" idx="1"/>
          </p:nvPr>
        </p:nvSpPr>
        <p:spPr>
          <a:xfrm>
            <a:off x="1271488" y="3573150"/>
            <a:ext cx="3005700" cy="699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latin typeface="Comfortaa"/>
                <a:ea typeface="Comfortaa"/>
                <a:cs typeface="Comfortaa"/>
                <a:sym typeface="Comfortaa"/>
              </a:defRPr>
            </a:lvl1pPr>
            <a:lvl2pPr lvl="1" algn="ctr" rtl="0">
              <a:spcBef>
                <a:spcPts val="0"/>
              </a:spcBef>
              <a:spcAft>
                <a:spcPts val="0"/>
              </a:spcAft>
              <a:buNone/>
              <a:defRPr>
                <a:solidFill>
                  <a:schemeClr val="dk1"/>
                </a:solidFill>
                <a:latin typeface="Comfortaa"/>
                <a:ea typeface="Comfortaa"/>
                <a:cs typeface="Comfortaa"/>
                <a:sym typeface="Comfortaa"/>
              </a:defRPr>
            </a:lvl2pPr>
            <a:lvl3pPr lvl="2" algn="ctr" rtl="0">
              <a:spcBef>
                <a:spcPts val="0"/>
              </a:spcBef>
              <a:spcAft>
                <a:spcPts val="0"/>
              </a:spcAft>
              <a:buNone/>
              <a:defRPr>
                <a:solidFill>
                  <a:schemeClr val="dk1"/>
                </a:solidFill>
                <a:latin typeface="Comfortaa"/>
                <a:ea typeface="Comfortaa"/>
                <a:cs typeface="Comfortaa"/>
                <a:sym typeface="Comfortaa"/>
              </a:defRPr>
            </a:lvl3pPr>
            <a:lvl4pPr lvl="3" algn="ctr" rtl="0">
              <a:spcBef>
                <a:spcPts val="0"/>
              </a:spcBef>
              <a:spcAft>
                <a:spcPts val="0"/>
              </a:spcAft>
              <a:buNone/>
              <a:defRPr>
                <a:solidFill>
                  <a:schemeClr val="dk1"/>
                </a:solidFill>
                <a:latin typeface="Comfortaa"/>
                <a:ea typeface="Comfortaa"/>
                <a:cs typeface="Comfortaa"/>
                <a:sym typeface="Comfortaa"/>
              </a:defRPr>
            </a:lvl4pPr>
            <a:lvl5pPr lvl="4" algn="ctr" rtl="0">
              <a:spcBef>
                <a:spcPts val="0"/>
              </a:spcBef>
              <a:spcAft>
                <a:spcPts val="0"/>
              </a:spcAft>
              <a:buNone/>
              <a:defRPr>
                <a:solidFill>
                  <a:schemeClr val="dk1"/>
                </a:solidFill>
                <a:latin typeface="Comfortaa"/>
                <a:ea typeface="Comfortaa"/>
                <a:cs typeface="Comfortaa"/>
                <a:sym typeface="Comfortaa"/>
              </a:defRPr>
            </a:lvl5pPr>
            <a:lvl6pPr lvl="5" algn="ctr" rtl="0">
              <a:spcBef>
                <a:spcPts val="0"/>
              </a:spcBef>
              <a:spcAft>
                <a:spcPts val="0"/>
              </a:spcAft>
              <a:buNone/>
              <a:defRPr>
                <a:solidFill>
                  <a:schemeClr val="dk1"/>
                </a:solidFill>
                <a:latin typeface="Comfortaa"/>
                <a:ea typeface="Comfortaa"/>
                <a:cs typeface="Comfortaa"/>
                <a:sym typeface="Comfortaa"/>
              </a:defRPr>
            </a:lvl6pPr>
            <a:lvl7pPr lvl="6" algn="ctr" rtl="0">
              <a:spcBef>
                <a:spcPts val="0"/>
              </a:spcBef>
              <a:spcAft>
                <a:spcPts val="0"/>
              </a:spcAft>
              <a:buNone/>
              <a:defRPr>
                <a:solidFill>
                  <a:schemeClr val="dk1"/>
                </a:solidFill>
                <a:latin typeface="Comfortaa"/>
                <a:ea typeface="Comfortaa"/>
                <a:cs typeface="Comfortaa"/>
                <a:sym typeface="Comfortaa"/>
              </a:defRPr>
            </a:lvl7pPr>
            <a:lvl8pPr lvl="7" algn="ctr" rtl="0">
              <a:spcBef>
                <a:spcPts val="0"/>
              </a:spcBef>
              <a:spcAft>
                <a:spcPts val="0"/>
              </a:spcAft>
              <a:buNone/>
              <a:defRPr>
                <a:solidFill>
                  <a:schemeClr val="dk1"/>
                </a:solidFill>
                <a:latin typeface="Comfortaa"/>
                <a:ea typeface="Comfortaa"/>
                <a:cs typeface="Comfortaa"/>
                <a:sym typeface="Comfortaa"/>
              </a:defRPr>
            </a:lvl8pPr>
            <a:lvl9pPr lvl="8" algn="ctr" rtl="0">
              <a:spcBef>
                <a:spcPts val="0"/>
              </a:spcBef>
              <a:spcAft>
                <a:spcPts val="0"/>
              </a:spcAft>
              <a:buNone/>
              <a:defRPr>
                <a:solidFill>
                  <a:schemeClr val="dk1"/>
                </a:solidFill>
                <a:latin typeface="Comfortaa"/>
                <a:ea typeface="Comfortaa"/>
                <a:cs typeface="Comfortaa"/>
                <a:sym typeface="Comfortaa"/>
              </a:defRPr>
            </a:lvl9pPr>
          </a:lstStyle>
          <a:p>
            <a:endParaRPr/>
          </a:p>
        </p:txBody>
      </p:sp>
      <p:sp>
        <p:nvSpPr>
          <p:cNvPr id="932" name="Google Shape;932;p22"/>
          <p:cNvSpPr txBox="1">
            <a:spLocks noGrp="1"/>
          </p:cNvSpPr>
          <p:nvPr>
            <p:ph type="subTitle" idx="2"/>
          </p:nvPr>
        </p:nvSpPr>
        <p:spPr>
          <a:xfrm>
            <a:off x="4866812" y="3573150"/>
            <a:ext cx="3005700" cy="699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a:solidFill>
                  <a:schemeClr val="dk1"/>
                </a:solidFill>
                <a:latin typeface="Comfortaa"/>
                <a:ea typeface="Comfortaa"/>
                <a:cs typeface="Comfortaa"/>
                <a:sym typeface="Comfortaa"/>
              </a:defRPr>
            </a:lvl1pPr>
            <a:lvl2pPr lvl="1" algn="ctr" rtl="0">
              <a:spcBef>
                <a:spcPts val="0"/>
              </a:spcBef>
              <a:spcAft>
                <a:spcPts val="0"/>
              </a:spcAft>
              <a:buNone/>
              <a:defRPr>
                <a:solidFill>
                  <a:schemeClr val="dk1"/>
                </a:solidFill>
                <a:latin typeface="Comfortaa"/>
                <a:ea typeface="Comfortaa"/>
                <a:cs typeface="Comfortaa"/>
                <a:sym typeface="Comfortaa"/>
              </a:defRPr>
            </a:lvl2pPr>
            <a:lvl3pPr lvl="2" algn="ctr" rtl="0">
              <a:spcBef>
                <a:spcPts val="0"/>
              </a:spcBef>
              <a:spcAft>
                <a:spcPts val="0"/>
              </a:spcAft>
              <a:buNone/>
              <a:defRPr>
                <a:solidFill>
                  <a:schemeClr val="dk1"/>
                </a:solidFill>
                <a:latin typeface="Comfortaa"/>
                <a:ea typeface="Comfortaa"/>
                <a:cs typeface="Comfortaa"/>
                <a:sym typeface="Comfortaa"/>
              </a:defRPr>
            </a:lvl3pPr>
            <a:lvl4pPr lvl="3" algn="ctr" rtl="0">
              <a:spcBef>
                <a:spcPts val="0"/>
              </a:spcBef>
              <a:spcAft>
                <a:spcPts val="0"/>
              </a:spcAft>
              <a:buNone/>
              <a:defRPr>
                <a:solidFill>
                  <a:schemeClr val="dk1"/>
                </a:solidFill>
                <a:latin typeface="Comfortaa"/>
                <a:ea typeface="Comfortaa"/>
                <a:cs typeface="Comfortaa"/>
                <a:sym typeface="Comfortaa"/>
              </a:defRPr>
            </a:lvl4pPr>
            <a:lvl5pPr lvl="4" algn="ctr" rtl="0">
              <a:spcBef>
                <a:spcPts val="0"/>
              </a:spcBef>
              <a:spcAft>
                <a:spcPts val="0"/>
              </a:spcAft>
              <a:buNone/>
              <a:defRPr>
                <a:solidFill>
                  <a:schemeClr val="dk1"/>
                </a:solidFill>
                <a:latin typeface="Comfortaa"/>
                <a:ea typeface="Comfortaa"/>
                <a:cs typeface="Comfortaa"/>
                <a:sym typeface="Comfortaa"/>
              </a:defRPr>
            </a:lvl5pPr>
            <a:lvl6pPr lvl="5" algn="ctr" rtl="0">
              <a:spcBef>
                <a:spcPts val="0"/>
              </a:spcBef>
              <a:spcAft>
                <a:spcPts val="0"/>
              </a:spcAft>
              <a:buNone/>
              <a:defRPr>
                <a:solidFill>
                  <a:schemeClr val="dk1"/>
                </a:solidFill>
                <a:latin typeface="Comfortaa"/>
                <a:ea typeface="Comfortaa"/>
                <a:cs typeface="Comfortaa"/>
                <a:sym typeface="Comfortaa"/>
              </a:defRPr>
            </a:lvl6pPr>
            <a:lvl7pPr lvl="6" algn="ctr" rtl="0">
              <a:spcBef>
                <a:spcPts val="0"/>
              </a:spcBef>
              <a:spcAft>
                <a:spcPts val="0"/>
              </a:spcAft>
              <a:buNone/>
              <a:defRPr>
                <a:solidFill>
                  <a:schemeClr val="dk1"/>
                </a:solidFill>
                <a:latin typeface="Comfortaa"/>
                <a:ea typeface="Comfortaa"/>
                <a:cs typeface="Comfortaa"/>
                <a:sym typeface="Comfortaa"/>
              </a:defRPr>
            </a:lvl7pPr>
            <a:lvl8pPr lvl="7" algn="ctr" rtl="0">
              <a:spcBef>
                <a:spcPts val="0"/>
              </a:spcBef>
              <a:spcAft>
                <a:spcPts val="0"/>
              </a:spcAft>
              <a:buNone/>
              <a:defRPr>
                <a:solidFill>
                  <a:schemeClr val="dk1"/>
                </a:solidFill>
                <a:latin typeface="Comfortaa"/>
                <a:ea typeface="Comfortaa"/>
                <a:cs typeface="Comfortaa"/>
                <a:sym typeface="Comfortaa"/>
              </a:defRPr>
            </a:lvl8pPr>
            <a:lvl9pPr lvl="8" algn="ctr" rtl="0">
              <a:spcBef>
                <a:spcPts val="0"/>
              </a:spcBef>
              <a:spcAft>
                <a:spcPts val="0"/>
              </a:spcAft>
              <a:buNone/>
              <a:defRPr>
                <a:solidFill>
                  <a:schemeClr val="dk1"/>
                </a:solidFill>
                <a:latin typeface="Comfortaa"/>
                <a:ea typeface="Comfortaa"/>
                <a:cs typeface="Comfortaa"/>
                <a:sym typeface="Comfortaa"/>
              </a:defRPr>
            </a:lvl9pPr>
          </a:lstStyle>
          <a:p>
            <a:endParaRPr/>
          </a:p>
        </p:txBody>
      </p:sp>
      <p:sp>
        <p:nvSpPr>
          <p:cNvPr id="933" name="Google Shape;933;p22"/>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934" name="Google Shape;934;p22"/>
          <p:cNvGrpSpPr/>
          <p:nvPr/>
        </p:nvGrpSpPr>
        <p:grpSpPr>
          <a:xfrm>
            <a:off x="-632417" y="1688458"/>
            <a:ext cx="1784099" cy="1410235"/>
            <a:chOff x="855987" y="2204128"/>
            <a:chExt cx="1217483" cy="962421"/>
          </a:xfrm>
        </p:grpSpPr>
        <p:grpSp>
          <p:nvGrpSpPr>
            <p:cNvPr id="935" name="Google Shape;935;p22"/>
            <p:cNvGrpSpPr/>
            <p:nvPr/>
          </p:nvGrpSpPr>
          <p:grpSpPr>
            <a:xfrm>
              <a:off x="855987" y="2204128"/>
              <a:ext cx="1146639" cy="962421"/>
              <a:chOff x="958238" y="2157575"/>
              <a:chExt cx="1115191" cy="936025"/>
            </a:xfrm>
          </p:grpSpPr>
          <p:sp>
            <p:nvSpPr>
              <p:cNvPr id="936" name="Google Shape;936;p22"/>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22"/>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22"/>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22"/>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22"/>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22"/>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42" name="Google Shape;942;p22"/>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3" name="Google Shape;943;p22"/>
          <p:cNvGrpSpPr/>
          <p:nvPr/>
        </p:nvGrpSpPr>
        <p:grpSpPr>
          <a:xfrm>
            <a:off x="7573919" y="168286"/>
            <a:ext cx="1958025" cy="1248696"/>
            <a:chOff x="7239867" y="1514545"/>
            <a:chExt cx="2525833" cy="1610805"/>
          </a:xfrm>
        </p:grpSpPr>
        <p:grpSp>
          <p:nvGrpSpPr>
            <p:cNvPr id="944" name="Google Shape;944;p22"/>
            <p:cNvGrpSpPr/>
            <p:nvPr/>
          </p:nvGrpSpPr>
          <p:grpSpPr>
            <a:xfrm>
              <a:off x="7346663" y="1514545"/>
              <a:ext cx="2419037" cy="1551678"/>
              <a:chOff x="7410211" y="1555302"/>
              <a:chExt cx="2355440" cy="1510884"/>
            </a:xfrm>
          </p:grpSpPr>
          <p:grpSp>
            <p:nvGrpSpPr>
              <p:cNvPr id="945" name="Google Shape;945;p22"/>
              <p:cNvGrpSpPr/>
              <p:nvPr/>
            </p:nvGrpSpPr>
            <p:grpSpPr>
              <a:xfrm>
                <a:off x="7410211" y="1555302"/>
                <a:ext cx="2355440" cy="1510884"/>
                <a:chOff x="761258" y="2062480"/>
                <a:chExt cx="1646470" cy="1056119"/>
              </a:xfrm>
            </p:grpSpPr>
            <p:sp>
              <p:nvSpPr>
                <p:cNvPr id="946" name="Google Shape;946;p22"/>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22"/>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22"/>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22"/>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22"/>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22"/>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2" name="Google Shape;952;p22"/>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22"/>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54" name="Google Shape;954;p22"/>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55" name="Google Shape;955;p22"/>
          <p:cNvGrpSpPr/>
          <p:nvPr/>
        </p:nvGrpSpPr>
        <p:grpSpPr>
          <a:xfrm flipH="1">
            <a:off x="8240329" y="3957734"/>
            <a:ext cx="708344" cy="1228537"/>
            <a:chOff x="-1056319" y="1385262"/>
            <a:chExt cx="212940" cy="369285"/>
          </a:xfrm>
        </p:grpSpPr>
        <p:sp>
          <p:nvSpPr>
            <p:cNvPr id="956" name="Google Shape;956;p22"/>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22"/>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22"/>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22"/>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22"/>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22"/>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22"/>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22"/>
            <p:cNvSpPr/>
            <p:nvPr/>
          </p:nvSpPr>
          <p:spPr>
            <a:xfrm>
              <a:off x="-886965" y="1718791"/>
              <a:ext cx="8569" cy="31511"/>
            </a:xfrm>
            <a:custGeom>
              <a:avLst/>
              <a:gdLst/>
              <a:ahLst/>
              <a:cxnLst/>
              <a:rect l="l" t="t" r="r" b="b"/>
              <a:pathLst>
                <a:path w="220" h="809" extrusionOk="0">
                  <a:moveTo>
                    <a:pt x="159" y="1"/>
                  </a:moveTo>
                  <a:cubicBezTo>
                    <a:pt x="140" y="1"/>
                    <a:pt x="122" y="13"/>
                    <a:pt x="122" y="37"/>
                  </a:cubicBezTo>
                  <a:cubicBezTo>
                    <a:pt x="122" y="256"/>
                    <a:pt x="98" y="499"/>
                    <a:pt x="25" y="741"/>
                  </a:cubicBezTo>
                  <a:cubicBezTo>
                    <a:pt x="1" y="741"/>
                    <a:pt x="1" y="790"/>
                    <a:pt x="25" y="790"/>
                  </a:cubicBezTo>
                  <a:lnTo>
                    <a:pt x="49" y="790"/>
                  </a:lnTo>
                  <a:cubicBezTo>
                    <a:pt x="49" y="802"/>
                    <a:pt x="55" y="808"/>
                    <a:pt x="64" y="808"/>
                  </a:cubicBezTo>
                  <a:cubicBezTo>
                    <a:pt x="73" y="808"/>
                    <a:pt x="86" y="802"/>
                    <a:pt x="98" y="790"/>
                  </a:cubicBezTo>
                  <a:cubicBezTo>
                    <a:pt x="195" y="547"/>
                    <a:pt x="219" y="280"/>
                    <a:pt x="195" y="37"/>
                  </a:cubicBezTo>
                  <a:cubicBezTo>
                    <a:pt x="195" y="13"/>
                    <a:pt x="177" y="1"/>
                    <a:pt x="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22"/>
            <p:cNvSpPr/>
            <p:nvPr/>
          </p:nvSpPr>
          <p:spPr>
            <a:xfrm>
              <a:off x="-931446" y="1708859"/>
              <a:ext cx="10478" cy="40742"/>
            </a:xfrm>
            <a:custGeom>
              <a:avLst/>
              <a:gdLst/>
              <a:ahLst/>
              <a:cxnLst/>
              <a:rect l="l" t="t" r="r" b="b"/>
              <a:pathLst>
                <a:path w="269" h="1046" extrusionOk="0">
                  <a:moveTo>
                    <a:pt x="147" y="0"/>
                  </a:moveTo>
                  <a:cubicBezTo>
                    <a:pt x="122" y="0"/>
                    <a:pt x="98" y="25"/>
                    <a:pt x="122" y="49"/>
                  </a:cubicBezTo>
                  <a:cubicBezTo>
                    <a:pt x="147" y="365"/>
                    <a:pt x="122" y="875"/>
                    <a:pt x="1" y="948"/>
                  </a:cubicBezTo>
                  <a:cubicBezTo>
                    <a:pt x="1" y="972"/>
                    <a:pt x="1" y="996"/>
                    <a:pt x="1" y="1021"/>
                  </a:cubicBezTo>
                  <a:cubicBezTo>
                    <a:pt x="25" y="1021"/>
                    <a:pt x="25" y="1045"/>
                    <a:pt x="49" y="1045"/>
                  </a:cubicBezTo>
                  <a:lnTo>
                    <a:pt x="74" y="1045"/>
                  </a:lnTo>
                  <a:cubicBezTo>
                    <a:pt x="268" y="924"/>
                    <a:pt x="195" y="195"/>
                    <a:pt x="195" y="49"/>
                  </a:cubicBezTo>
                  <a:cubicBezTo>
                    <a:pt x="195" y="0"/>
                    <a:pt x="171" y="0"/>
                    <a:pt x="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22"/>
            <p:cNvSpPr/>
            <p:nvPr/>
          </p:nvSpPr>
          <p:spPr>
            <a:xfrm>
              <a:off x="-976861" y="1713571"/>
              <a:ext cx="6660" cy="34120"/>
            </a:xfrm>
            <a:custGeom>
              <a:avLst/>
              <a:gdLst/>
              <a:ahLst/>
              <a:cxnLst/>
              <a:rect l="l" t="t" r="r" b="b"/>
              <a:pathLst>
                <a:path w="171" h="876" extrusionOk="0">
                  <a:moveTo>
                    <a:pt x="122" y="1"/>
                  </a:moveTo>
                  <a:cubicBezTo>
                    <a:pt x="98" y="1"/>
                    <a:pt x="74" y="25"/>
                    <a:pt x="74" y="50"/>
                  </a:cubicBezTo>
                  <a:cubicBezTo>
                    <a:pt x="74" y="317"/>
                    <a:pt x="49" y="560"/>
                    <a:pt x="1" y="827"/>
                  </a:cubicBezTo>
                  <a:cubicBezTo>
                    <a:pt x="1" y="851"/>
                    <a:pt x="1" y="875"/>
                    <a:pt x="49" y="875"/>
                  </a:cubicBezTo>
                  <a:cubicBezTo>
                    <a:pt x="74" y="875"/>
                    <a:pt x="98" y="875"/>
                    <a:pt x="98" y="851"/>
                  </a:cubicBezTo>
                  <a:cubicBezTo>
                    <a:pt x="147" y="584"/>
                    <a:pt x="171" y="317"/>
                    <a:pt x="171" y="50"/>
                  </a:cubicBezTo>
                  <a:cubicBezTo>
                    <a:pt x="171" y="25"/>
                    <a:pt x="147" y="1"/>
                    <a:pt x="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22"/>
            <p:cNvSpPr/>
            <p:nvPr/>
          </p:nvSpPr>
          <p:spPr>
            <a:xfrm>
              <a:off x="-1015656" y="1710767"/>
              <a:ext cx="10478" cy="35990"/>
            </a:xfrm>
            <a:custGeom>
              <a:avLst/>
              <a:gdLst/>
              <a:ahLst/>
              <a:cxnLst/>
              <a:rect l="l" t="t" r="r" b="b"/>
              <a:pathLst>
                <a:path w="269" h="924" extrusionOk="0">
                  <a:moveTo>
                    <a:pt x="98" y="0"/>
                  </a:moveTo>
                  <a:cubicBezTo>
                    <a:pt x="74" y="0"/>
                    <a:pt x="49" y="0"/>
                    <a:pt x="25" y="24"/>
                  </a:cubicBezTo>
                  <a:cubicBezTo>
                    <a:pt x="1" y="316"/>
                    <a:pt x="49" y="607"/>
                    <a:pt x="171" y="899"/>
                  </a:cubicBezTo>
                  <a:cubicBezTo>
                    <a:pt x="171" y="899"/>
                    <a:pt x="195" y="923"/>
                    <a:pt x="195" y="923"/>
                  </a:cubicBezTo>
                  <a:lnTo>
                    <a:pt x="219" y="923"/>
                  </a:lnTo>
                  <a:cubicBezTo>
                    <a:pt x="244" y="899"/>
                    <a:pt x="268" y="875"/>
                    <a:pt x="244" y="850"/>
                  </a:cubicBezTo>
                  <a:cubicBezTo>
                    <a:pt x="147" y="607"/>
                    <a:pt x="98" y="316"/>
                    <a:pt x="122" y="49"/>
                  </a:cubicBezTo>
                  <a:cubicBezTo>
                    <a:pt x="122" y="24"/>
                    <a:pt x="122" y="0"/>
                    <a:pt x="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67" name="Google Shape;967;p22"/>
          <p:cNvGrpSpPr/>
          <p:nvPr/>
        </p:nvGrpSpPr>
        <p:grpSpPr>
          <a:xfrm flipH="1">
            <a:off x="91757" y="4473980"/>
            <a:ext cx="537853" cy="555858"/>
            <a:chOff x="5294267" y="4624350"/>
            <a:chExt cx="383004" cy="395854"/>
          </a:xfrm>
        </p:grpSpPr>
        <p:sp>
          <p:nvSpPr>
            <p:cNvPr id="968" name="Google Shape;968;p22"/>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9" name="Google Shape;969;p22"/>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22"/>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1" name="Google Shape;971;p22"/>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2" name="Google Shape;972;p22"/>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22"/>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22"/>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5" name="Google Shape;975;p22"/>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6" name="Google Shape;976;p22"/>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hree columns ">
  <p:cSld name="CUSTOM_18_2">
    <p:bg>
      <p:bgPr>
        <a:blipFill>
          <a:blip r:embed="rId2">
            <a:alphaModFix/>
          </a:blip>
          <a:stretch>
            <a:fillRect/>
          </a:stretch>
        </a:blipFill>
        <a:effectLst/>
      </p:bgPr>
    </p:bg>
    <p:spTree>
      <p:nvGrpSpPr>
        <p:cNvPr id="1" name="Shape 977"/>
        <p:cNvGrpSpPr/>
        <p:nvPr/>
      </p:nvGrpSpPr>
      <p:grpSpPr>
        <a:xfrm>
          <a:off x="0" y="0"/>
          <a:ext cx="0" cy="0"/>
          <a:chOff x="0" y="0"/>
          <a:chExt cx="0" cy="0"/>
        </a:xfrm>
      </p:grpSpPr>
      <p:sp>
        <p:nvSpPr>
          <p:cNvPr id="978" name="Google Shape;978;p23"/>
          <p:cNvSpPr txBox="1">
            <a:spLocks noGrp="1"/>
          </p:cNvSpPr>
          <p:nvPr>
            <p:ph type="subTitle" idx="1"/>
          </p:nvPr>
        </p:nvSpPr>
        <p:spPr>
          <a:xfrm>
            <a:off x="5652113" y="4055575"/>
            <a:ext cx="2730000" cy="762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979" name="Google Shape;979;p23"/>
          <p:cNvSpPr txBox="1">
            <a:spLocks noGrp="1"/>
          </p:cNvSpPr>
          <p:nvPr>
            <p:ph type="subTitle" idx="2"/>
          </p:nvPr>
        </p:nvSpPr>
        <p:spPr>
          <a:xfrm>
            <a:off x="761888" y="4055575"/>
            <a:ext cx="2730000" cy="762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980" name="Google Shape;980;p23"/>
          <p:cNvSpPr txBox="1">
            <a:spLocks noGrp="1"/>
          </p:cNvSpPr>
          <p:nvPr>
            <p:ph type="subTitle" idx="3"/>
          </p:nvPr>
        </p:nvSpPr>
        <p:spPr>
          <a:xfrm>
            <a:off x="3207000" y="3284300"/>
            <a:ext cx="2730000" cy="7620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981" name="Google Shape;981;p23"/>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982" name="Google Shape;982;p23"/>
          <p:cNvGrpSpPr/>
          <p:nvPr/>
        </p:nvGrpSpPr>
        <p:grpSpPr>
          <a:xfrm flipH="1">
            <a:off x="6927955" y="4"/>
            <a:ext cx="2010058" cy="1281879"/>
            <a:chOff x="7239867" y="1514545"/>
            <a:chExt cx="2525833" cy="1610805"/>
          </a:xfrm>
        </p:grpSpPr>
        <p:grpSp>
          <p:nvGrpSpPr>
            <p:cNvPr id="983" name="Google Shape;983;p23"/>
            <p:cNvGrpSpPr/>
            <p:nvPr/>
          </p:nvGrpSpPr>
          <p:grpSpPr>
            <a:xfrm>
              <a:off x="7346663" y="1514545"/>
              <a:ext cx="2419037" cy="1551678"/>
              <a:chOff x="7410211" y="1555302"/>
              <a:chExt cx="2355440" cy="1510884"/>
            </a:xfrm>
          </p:grpSpPr>
          <p:grpSp>
            <p:nvGrpSpPr>
              <p:cNvPr id="984" name="Google Shape;984;p23"/>
              <p:cNvGrpSpPr/>
              <p:nvPr/>
            </p:nvGrpSpPr>
            <p:grpSpPr>
              <a:xfrm>
                <a:off x="7410211" y="1555302"/>
                <a:ext cx="2355440" cy="1510884"/>
                <a:chOff x="761258" y="2062480"/>
                <a:chExt cx="1646470" cy="1056119"/>
              </a:xfrm>
            </p:grpSpPr>
            <p:sp>
              <p:nvSpPr>
                <p:cNvPr id="985" name="Google Shape;985;p23"/>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6" name="Google Shape;986;p23"/>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7" name="Google Shape;987;p23"/>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23"/>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9" name="Google Shape;989;p23"/>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0" name="Google Shape;990;p23"/>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1" name="Google Shape;991;p23"/>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23"/>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93" name="Google Shape;993;p23"/>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94" name="Google Shape;994;p23"/>
          <p:cNvGrpSpPr/>
          <p:nvPr/>
        </p:nvGrpSpPr>
        <p:grpSpPr>
          <a:xfrm rot="2398771">
            <a:off x="-128570" y="4514541"/>
            <a:ext cx="1016105" cy="607224"/>
            <a:chOff x="1202177" y="4613417"/>
            <a:chExt cx="528376" cy="315757"/>
          </a:xfrm>
        </p:grpSpPr>
        <p:sp>
          <p:nvSpPr>
            <p:cNvPr id="995" name="Google Shape;995;p23"/>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23"/>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7" name="Google Shape;997;p23"/>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23"/>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9" name="Google Shape;999;p23"/>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23"/>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1" name="Google Shape;1001;p23"/>
          <p:cNvGrpSpPr/>
          <p:nvPr/>
        </p:nvGrpSpPr>
        <p:grpSpPr>
          <a:xfrm flipH="1">
            <a:off x="186991" y="158430"/>
            <a:ext cx="495544" cy="469263"/>
            <a:chOff x="2736573" y="4286656"/>
            <a:chExt cx="316076" cy="299294"/>
          </a:xfrm>
        </p:grpSpPr>
        <p:sp>
          <p:nvSpPr>
            <p:cNvPr id="1002" name="Google Shape;1002;p23"/>
            <p:cNvSpPr/>
            <p:nvPr/>
          </p:nvSpPr>
          <p:spPr>
            <a:xfrm>
              <a:off x="2867907" y="4291145"/>
              <a:ext cx="173578" cy="177388"/>
            </a:xfrm>
            <a:custGeom>
              <a:avLst/>
              <a:gdLst/>
              <a:ahLst/>
              <a:cxnLst/>
              <a:rect l="l" t="t" r="r" b="b"/>
              <a:pathLst>
                <a:path w="1508" h="1541" extrusionOk="0">
                  <a:moveTo>
                    <a:pt x="900" y="132"/>
                  </a:moveTo>
                  <a:lnTo>
                    <a:pt x="900" y="132"/>
                  </a:lnTo>
                  <a:cubicBezTo>
                    <a:pt x="778" y="472"/>
                    <a:pt x="608" y="812"/>
                    <a:pt x="390" y="1103"/>
                  </a:cubicBezTo>
                  <a:cubicBezTo>
                    <a:pt x="365" y="1128"/>
                    <a:pt x="365" y="1152"/>
                    <a:pt x="390" y="1176"/>
                  </a:cubicBezTo>
                  <a:cubicBezTo>
                    <a:pt x="402" y="1188"/>
                    <a:pt x="420" y="1194"/>
                    <a:pt x="435" y="1194"/>
                  </a:cubicBezTo>
                  <a:cubicBezTo>
                    <a:pt x="450" y="1194"/>
                    <a:pt x="463" y="1188"/>
                    <a:pt x="463" y="1176"/>
                  </a:cubicBezTo>
                  <a:cubicBezTo>
                    <a:pt x="705" y="1006"/>
                    <a:pt x="973" y="885"/>
                    <a:pt x="1264" y="812"/>
                  </a:cubicBezTo>
                  <a:cubicBezTo>
                    <a:pt x="1337" y="812"/>
                    <a:pt x="1361" y="860"/>
                    <a:pt x="1361" y="860"/>
                  </a:cubicBezTo>
                  <a:cubicBezTo>
                    <a:pt x="1361" y="860"/>
                    <a:pt x="1361" y="885"/>
                    <a:pt x="1361" y="885"/>
                  </a:cubicBezTo>
                  <a:cubicBezTo>
                    <a:pt x="1313" y="1030"/>
                    <a:pt x="875" y="1273"/>
                    <a:pt x="584" y="1395"/>
                  </a:cubicBezTo>
                  <a:lnTo>
                    <a:pt x="147" y="1055"/>
                  </a:lnTo>
                  <a:cubicBezTo>
                    <a:pt x="365" y="666"/>
                    <a:pt x="730" y="156"/>
                    <a:pt x="900" y="132"/>
                  </a:cubicBezTo>
                  <a:close/>
                  <a:moveTo>
                    <a:pt x="958" y="1"/>
                  </a:moveTo>
                  <a:cubicBezTo>
                    <a:pt x="948" y="1"/>
                    <a:pt x="937" y="4"/>
                    <a:pt x="924" y="10"/>
                  </a:cubicBezTo>
                  <a:cubicBezTo>
                    <a:pt x="608" y="10"/>
                    <a:pt x="122" y="860"/>
                    <a:pt x="25" y="1055"/>
                  </a:cubicBezTo>
                  <a:cubicBezTo>
                    <a:pt x="1" y="1079"/>
                    <a:pt x="1" y="1103"/>
                    <a:pt x="25" y="1128"/>
                  </a:cubicBezTo>
                  <a:lnTo>
                    <a:pt x="511" y="1516"/>
                  </a:lnTo>
                  <a:cubicBezTo>
                    <a:pt x="535" y="1516"/>
                    <a:pt x="535" y="1516"/>
                    <a:pt x="560" y="1540"/>
                  </a:cubicBezTo>
                  <a:lnTo>
                    <a:pt x="608" y="1540"/>
                  </a:lnTo>
                  <a:cubicBezTo>
                    <a:pt x="730" y="1468"/>
                    <a:pt x="1410" y="1200"/>
                    <a:pt x="1483" y="933"/>
                  </a:cubicBezTo>
                  <a:cubicBezTo>
                    <a:pt x="1507" y="885"/>
                    <a:pt x="1507" y="836"/>
                    <a:pt x="1483" y="787"/>
                  </a:cubicBezTo>
                  <a:cubicBezTo>
                    <a:pt x="1434" y="715"/>
                    <a:pt x="1361" y="690"/>
                    <a:pt x="1264" y="690"/>
                  </a:cubicBezTo>
                  <a:cubicBezTo>
                    <a:pt x="1046" y="715"/>
                    <a:pt x="851" y="787"/>
                    <a:pt x="657" y="909"/>
                  </a:cubicBezTo>
                  <a:cubicBezTo>
                    <a:pt x="851" y="617"/>
                    <a:pt x="1094" y="204"/>
                    <a:pt x="1021" y="59"/>
                  </a:cubicBezTo>
                  <a:cubicBezTo>
                    <a:pt x="1003" y="23"/>
                    <a:pt x="986" y="1"/>
                    <a:pt x="9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3" name="Google Shape;1003;p23"/>
            <p:cNvSpPr/>
            <p:nvPr/>
          </p:nvSpPr>
          <p:spPr>
            <a:xfrm>
              <a:off x="2775708" y="4407871"/>
              <a:ext cx="166672" cy="178079"/>
            </a:xfrm>
            <a:custGeom>
              <a:avLst/>
              <a:gdLst/>
              <a:ahLst/>
              <a:cxnLst/>
              <a:rect l="l" t="t" r="r" b="b"/>
              <a:pathLst>
                <a:path w="1448" h="1547" extrusionOk="0">
                  <a:moveTo>
                    <a:pt x="876" y="0"/>
                  </a:moveTo>
                  <a:cubicBezTo>
                    <a:pt x="862" y="0"/>
                    <a:pt x="846" y="6"/>
                    <a:pt x="826" y="16"/>
                  </a:cubicBezTo>
                  <a:cubicBezTo>
                    <a:pt x="802" y="41"/>
                    <a:pt x="73" y="551"/>
                    <a:pt x="25" y="1061"/>
                  </a:cubicBezTo>
                  <a:cubicBezTo>
                    <a:pt x="0" y="1207"/>
                    <a:pt x="73" y="1255"/>
                    <a:pt x="97" y="1255"/>
                  </a:cubicBezTo>
                  <a:cubicBezTo>
                    <a:pt x="104" y="1256"/>
                    <a:pt x="111" y="1257"/>
                    <a:pt x="118" y="1257"/>
                  </a:cubicBezTo>
                  <a:cubicBezTo>
                    <a:pt x="292" y="1257"/>
                    <a:pt x="593" y="978"/>
                    <a:pt x="826" y="745"/>
                  </a:cubicBezTo>
                  <a:lnTo>
                    <a:pt x="826" y="745"/>
                  </a:lnTo>
                  <a:cubicBezTo>
                    <a:pt x="705" y="964"/>
                    <a:pt x="681" y="1207"/>
                    <a:pt x="681" y="1450"/>
                  </a:cubicBezTo>
                  <a:cubicBezTo>
                    <a:pt x="705" y="1498"/>
                    <a:pt x="753" y="1547"/>
                    <a:pt x="826" y="1547"/>
                  </a:cubicBezTo>
                  <a:lnTo>
                    <a:pt x="851" y="1547"/>
                  </a:lnTo>
                  <a:cubicBezTo>
                    <a:pt x="1191" y="1547"/>
                    <a:pt x="1385" y="648"/>
                    <a:pt x="1434" y="478"/>
                  </a:cubicBezTo>
                  <a:cubicBezTo>
                    <a:pt x="1447" y="423"/>
                    <a:pt x="1415" y="392"/>
                    <a:pt x="1380" y="392"/>
                  </a:cubicBezTo>
                  <a:cubicBezTo>
                    <a:pt x="1352" y="392"/>
                    <a:pt x="1323" y="411"/>
                    <a:pt x="1312" y="454"/>
                  </a:cubicBezTo>
                  <a:cubicBezTo>
                    <a:pt x="1215" y="939"/>
                    <a:pt x="996" y="1425"/>
                    <a:pt x="851" y="1425"/>
                  </a:cubicBezTo>
                  <a:lnTo>
                    <a:pt x="826" y="1425"/>
                  </a:lnTo>
                  <a:cubicBezTo>
                    <a:pt x="753" y="1255"/>
                    <a:pt x="1069" y="551"/>
                    <a:pt x="1093" y="478"/>
                  </a:cubicBezTo>
                  <a:lnTo>
                    <a:pt x="1093" y="454"/>
                  </a:lnTo>
                  <a:cubicBezTo>
                    <a:pt x="1118" y="429"/>
                    <a:pt x="1093" y="405"/>
                    <a:pt x="1069" y="381"/>
                  </a:cubicBezTo>
                  <a:cubicBezTo>
                    <a:pt x="1057" y="369"/>
                    <a:pt x="1045" y="363"/>
                    <a:pt x="1033" y="363"/>
                  </a:cubicBezTo>
                  <a:cubicBezTo>
                    <a:pt x="1021" y="363"/>
                    <a:pt x="1008" y="369"/>
                    <a:pt x="996" y="381"/>
                  </a:cubicBezTo>
                  <a:cubicBezTo>
                    <a:pt x="759" y="642"/>
                    <a:pt x="267" y="1135"/>
                    <a:pt x="153" y="1135"/>
                  </a:cubicBezTo>
                  <a:cubicBezTo>
                    <a:pt x="151" y="1135"/>
                    <a:pt x="148" y="1134"/>
                    <a:pt x="146" y="1134"/>
                  </a:cubicBezTo>
                  <a:lnTo>
                    <a:pt x="146" y="1061"/>
                  </a:lnTo>
                  <a:cubicBezTo>
                    <a:pt x="195" y="624"/>
                    <a:pt x="899" y="114"/>
                    <a:pt x="899" y="114"/>
                  </a:cubicBezTo>
                  <a:cubicBezTo>
                    <a:pt x="948" y="89"/>
                    <a:pt x="948" y="65"/>
                    <a:pt x="923" y="41"/>
                  </a:cubicBezTo>
                  <a:cubicBezTo>
                    <a:pt x="909" y="12"/>
                    <a:pt x="895" y="0"/>
                    <a:pt x="8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4" name="Google Shape;1004;p23"/>
            <p:cNvSpPr/>
            <p:nvPr/>
          </p:nvSpPr>
          <p:spPr>
            <a:xfrm>
              <a:off x="2736573" y="4286656"/>
              <a:ext cx="137090" cy="122480"/>
            </a:xfrm>
            <a:custGeom>
              <a:avLst/>
              <a:gdLst/>
              <a:ahLst/>
              <a:cxnLst/>
              <a:rect l="l" t="t" r="r" b="b"/>
              <a:pathLst>
                <a:path w="1191" h="1064" extrusionOk="0">
                  <a:moveTo>
                    <a:pt x="923" y="0"/>
                  </a:moveTo>
                  <a:cubicBezTo>
                    <a:pt x="875" y="0"/>
                    <a:pt x="850" y="25"/>
                    <a:pt x="826" y="49"/>
                  </a:cubicBezTo>
                  <a:cubicBezTo>
                    <a:pt x="729" y="268"/>
                    <a:pt x="729" y="511"/>
                    <a:pt x="802" y="754"/>
                  </a:cubicBezTo>
                  <a:cubicBezTo>
                    <a:pt x="691" y="743"/>
                    <a:pt x="585" y="738"/>
                    <a:pt x="481" y="738"/>
                  </a:cubicBezTo>
                  <a:cubicBezTo>
                    <a:pt x="333" y="738"/>
                    <a:pt x="191" y="749"/>
                    <a:pt x="49" y="778"/>
                  </a:cubicBezTo>
                  <a:cubicBezTo>
                    <a:pt x="25" y="778"/>
                    <a:pt x="0" y="826"/>
                    <a:pt x="0" y="851"/>
                  </a:cubicBezTo>
                  <a:cubicBezTo>
                    <a:pt x="25" y="875"/>
                    <a:pt x="49" y="899"/>
                    <a:pt x="97" y="899"/>
                  </a:cubicBezTo>
                  <a:cubicBezTo>
                    <a:pt x="219" y="863"/>
                    <a:pt x="346" y="845"/>
                    <a:pt x="477" y="845"/>
                  </a:cubicBezTo>
                  <a:cubicBezTo>
                    <a:pt x="608" y="845"/>
                    <a:pt x="741" y="863"/>
                    <a:pt x="875" y="899"/>
                  </a:cubicBezTo>
                  <a:cubicBezTo>
                    <a:pt x="923" y="972"/>
                    <a:pt x="1021" y="1021"/>
                    <a:pt x="1093" y="1045"/>
                  </a:cubicBezTo>
                  <a:cubicBezTo>
                    <a:pt x="1106" y="1057"/>
                    <a:pt x="1118" y="1063"/>
                    <a:pt x="1130" y="1063"/>
                  </a:cubicBezTo>
                  <a:cubicBezTo>
                    <a:pt x="1142" y="1063"/>
                    <a:pt x="1154" y="1057"/>
                    <a:pt x="1166" y="1045"/>
                  </a:cubicBezTo>
                  <a:cubicBezTo>
                    <a:pt x="1191" y="1021"/>
                    <a:pt x="1191" y="996"/>
                    <a:pt x="1166" y="972"/>
                  </a:cubicBezTo>
                  <a:cubicBezTo>
                    <a:pt x="1118" y="899"/>
                    <a:pt x="1045" y="851"/>
                    <a:pt x="972" y="802"/>
                  </a:cubicBezTo>
                  <a:cubicBezTo>
                    <a:pt x="948" y="802"/>
                    <a:pt x="948" y="778"/>
                    <a:pt x="923" y="754"/>
                  </a:cubicBezTo>
                  <a:cubicBezTo>
                    <a:pt x="850" y="535"/>
                    <a:pt x="850" y="292"/>
                    <a:pt x="948" y="98"/>
                  </a:cubicBezTo>
                  <a:cubicBezTo>
                    <a:pt x="972" y="49"/>
                    <a:pt x="948" y="25"/>
                    <a:pt x="9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5" name="Google Shape;1005;p23"/>
            <p:cNvSpPr/>
            <p:nvPr/>
          </p:nvSpPr>
          <p:spPr>
            <a:xfrm>
              <a:off x="2921890" y="4453916"/>
              <a:ext cx="130759" cy="109702"/>
            </a:xfrm>
            <a:custGeom>
              <a:avLst/>
              <a:gdLst/>
              <a:ahLst/>
              <a:cxnLst/>
              <a:rect l="l" t="t" r="r" b="b"/>
              <a:pathLst>
                <a:path w="1136" h="953" extrusionOk="0">
                  <a:moveTo>
                    <a:pt x="110" y="0"/>
                  </a:moveTo>
                  <a:cubicBezTo>
                    <a:pt x="49" y="0"/>
                    <a:pt x="0" y="63"/>
                    <a:pt x="42" y="126"/>
                  </a:cubicBezTo>
                  <a:lnTo>
                    <a:pt x="1038" y="928"/>
                  </a:lnTo>
                  <a:cubicBezTo>
                    <a:pt x="1038" y="952"/>
                    <a:pt x="1062" y="952"/>
                    <a:pt x="1062" y="952"/>
                  </a:cubicBezTo>
                  <a:cubicBezTo>
                    <a:pt x="1087" y="952"/>
                    <a:pt x="1111" y="952"/>
                    <a:pt x="1111" y="928"/>
                  </a:cubicBezTo>
                  <a:cubicBezTo>
                    <a:pt x="1135" y="904"/>
                    <a:pt x="1135" y="855"/>
                    <a:pt x="1111" y="831"/>
                  </a:cubicBezTo>
                  <a:lnTo>
                    <a:pt x="139" y="5"/>
                  </a:lnTo>
                  <a:cubicBezTo>
                    <a:pt x="130" y="2"/>
                    <a:pt x="120"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06" name="Google Shape;1006;p23"/>
          <p:cNvGrpSpPr/>
          <p:nvPr/>
        </p:nvGrpSpPr>
        <p:grpSpPr>
          <a:xfrm rot="3680024">
            <a:off x="8423761" y="4492528"/>
            <a:ext cx="761916" cy="546733"/>
            <a:chOff x="6102329" y="3283426"/>
            <a:chExt cx="654776" cy="469888"/>
          </a:xfrm>
        </p:grpSpPr>
        <p:sp>
          <p:nvSpPr>
            <p:cNvPr id="1007" name="Google Shape;1007;p23"/>
            <p:cNvSpPr/>
            <p:nvPr/>
          </p:nvSpPr>
          <p:spPr>
            <a:xfrm>
              <a:off x="6149906" y="3283426"/>
              <a:ext cx="607200" cy="327381"/>
            </a:xfrm>
            <a:custGeom>
              <a:avLst/>
              <a:gdLst/>
              <a:ahLst/>
              <a:cxnLst/>
              <a:rect l="l" t="t" r="r" b="b"/>
              <a:pathLst>
                <a:path w="2795" h="1507" extrusionOk="0">
                  <a:moveTo>
                    <a:pt x="2697" y="0"/>
                  </a:moveTo>
                  <a:cubicBezTo>
                    <a:pt x="2697" y="22"/>
                    <a:pt x="1520" y="1418"/>
                    <a:pt x="435" y="1418"/>
                  </a:cubicBezTo>
                  <a:cubicBezTo>
                    <a:pt x="312" y="1418"/>
                    <a:pt x="191" y="1400"/>
                    <a:pt x="73" y="1361"/>
                  </a:cubicBezTo>
                  <a:cubicBezTo>
                    <a:pt x="66" y="1354"/>
                    <a:pt x="59" y="1351"/>
                    <a:pt x="52" y="1351"/>
                  </a:cubicBezTo>
                  <a:cubicBezTo>
                    <a:pt x="35" y="1351"/>
                    <a:pt x="18" y="1368"/>
                    <a:pt x="1" y="1385"/>
                  </a:cubicBezTo>
                  <a:cubicBezTo>
                    <a:pt x="1" y="1409"/>
                    <a:pt x="1" y="1434"/>
                    <a:pt x="25" y="1434"/>
                  </a:cubicBezTo>
                  <a:cubicBezTo>
                    <a:pt x="171" y="1482"/>
                    <a:pt x="292" y="1507"/>
                    <a:pt x="414" y="1507"/>
                  </a:cubicBezTo>
                  <a:cubicBezTo>
                    <a:pt x="948" y="1458"/>
                    <a:pt x="1458" y="1239"/>
                    <a:pt x="1871" y="899"/>
                  </a:cubicBezTo>
                  <a:cubicBezTo>
                    <a:pt x="2187" y="656"/>
                    <a:pt x="2503" y="389"/>
                    <a:pt x="2770" y="73"/>
                  </a:cubicBezTo>
                  <a:cubicBezTo>
                    <a:pt x="2794" y="49"/>
                    <a:pt x="2794" y="25"/>
                    <a:pt x="27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8" name="Google Shape;1008;p23"/>
            <p:cNvSpPr/>
            <p:nvPr/>
          </p:nvSpPr>
          <p:spPr>
            <a:xfrm>
              <a:off x="6218555" y="3499796"/>
              <a:ext cx="179662" cy="211375"/>
            </a:xfrm>
            <a:custGeom>
              <a:avLst/>
              <a:gdLst/>
              <a:ahLst/>
              <a:cxnLst/>
              <a:rect l="l" t="t" r="r" b="b"/>
              <a:pathLst>
                <a:path w="827" h="973" extrusionOk="0">
                  <a:moveTo>
                    <a:pt x="73" y="0"/>
                  </a:moveTo>
                  <a:cubicBezTo>
                    <a:pt x="49" y="0"/>
                    <a:pt x="25" y="25"/>
                    <a:pt x="25" y="49"/>
                  </a:cubicBezTo>
                  <a:cubicBezTo>
                    <a:pt x="0" y="49"/>
                    <a:pt x="25" y="98"/>
                    <a:pt x="49" y="98"/>
                  </a:cubicBezTo>
                  <a:cubicBezTo>
                    <a:pt x="268" y="170"/>
                    <a:pt x="511" y="243"/>
                    <a:pt x="729" y="341"/>
                  </a:cubicBezTo>
                  <a:cubicBezTo>
                    <a:pt x="559" y="559"/>
                    <a:pt x="340" y="729"/>
                    <a:pt x="122" y="875"/>
                  </a:cubicBezTo>
                  <a:cubicBezTo>
                    <a:pt x="98" y="899"/>
                    <a:pt x="98" y="924"/>
                    <a:pt x="122" y="948"/>
                  </a:cubicBezTo>
                  <a:cubicBezTo>
                    <a:pt x="122" y="948"/>
                    <a:pt x="146" y="972"/>
                    <a:pt x="146" y="972"/>
                  </a:cubicBezTo>
                  <a:cubicBezTo>
                    <a:pt x="170" y="948"/>
                    <a:pt x="170" y="948"/>
                    <a:pt x="170" y="948"/>
                  </a:cubicBezTo>
                  <a:cubicBezTo>
                    <a:pt x="365" y="802"/>
                    <a:pt x="826" y="462"/>
                    <a:pt x="826" y="341"/>
                  </a:cubicBezTo>
                  <a:cubicBezTo>
                    <a:pt x="826" y="316"/>
                    <a:pt x="802" y="292"/>
                    <a:pt x="778" y="292"/>
                  </a:cubicBezTo>
                  <a:cubicBezTo>
                    <a:pt x="559" y="170"/>
                    <a:pt x="316" y="98"/>
                    <a:pt x="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9" name="Google Shape;1009;p23"/>
            <p:cNvSpPr/>
            <p:nvPr/>
          </p:nvSpPr>
          <p:spPr>
            <a:xfrm>
              <a:off x="6367367" y="3409207"/>
              <a:ext cx="204862" cy="249174"/>
            </a:xfrm>
            <a:custGeom>
              <a:avLst/>
              <a:gdLst/>
              <a:ahLst/>
              <a:cxnLst/>
              <a:rect l="l" t="t" r="r" b="b"/>
              <a:pathLst>
                <a:path w="943" h="1147" extrusionOk="0">
                  <a:moveTo>
                    <a:pt x="53" y="1"/>
                  </a:moveTo>
                  <a:cubicBezTo>
                    <a:pt x="15" y="1"/>
                    <a:pt x="1" y="77"/>
                    <a:pt x="44" y="77"/>
                  </a:cubicBezTo>
                  <a:cubicBezTo>
                    <a:pt x="287" y="150"/>
                    <a:pt x="530" y="272"/>
                    <a:pt x="749" y="393"/>
                  </a:cubicBezTo>
                  <a:cubicBezTo>
                    <a:pt x="797" y="417"/>
                    <a:pt x="651" y="758"/>
                    <a:pt x="457" y="1073"/>
                  </a:cubicBezTo>
                  <a:cubicBezTo>
                    <a:pt x="433" y="1098"/>
                    <a:pt x="433" y="1122"/>
                    <a:pt x="457" y="1146"/>
                  </a:cubicBezTo>
                  <a:lnTo>
                    <a:pt x="481" y="1146"/>
                  </a:lnTo>
                  <a:cubicBezTo>
                    <a:pt x="506" y="1122"/>
                    <a:pt x="530" y="1122"/>
                    <a:pt x="530" y="1098"/>
                  </a:cubicBezTo>
                  <a:cubicBezTo>
                    <a:pt x="651" y="903"/>
                    <a:pt x="943" y="417"/>
                    <a:pt x="797" y="296"/>
                  </a:cubicBezTo>
                  <a:cubicBezTo>
                    <a:pt x="579" y="174"/>
                    <a:pt x="336" y="77"/>
                    <a:pt x="68" y="4"/>
                  </a:cubicBezTo>
                  <a:cubicBezTo>
                    <a:pt x="63" y="2"/>
                    <a:pt x="58" y="1"/>
                    <a:pt x="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0" name="Google Shape;1010;p23"/>
            <p:cNvSpPr/>
            <p:nvPr/>
          </p:nvSpPr>
          <p:spPr>
            <a:xfrm>
              <a:off x="6519439" y="3341429"/>
              <a:ext cx="174230" cy="179657"/>
            </a:xfrm>
            <a:custGeom>
              <a:avLst/>
              <a:gdLst/>
              <a:ahLst/>
              <a:cxnLst/>
              <a:rect l="l" t="t" r="r" b="b"/>
              <a:pathLst>
                <a:path w="802" h="827" extrusionOk="0">
                  <a:moveTo>
                    <a:pt x="24" y="1"/>
                  </a:moveTo>
                  <a:cubicBezTo>
                    <a:pt x="0" y="1"/>
                    <a:pt x="0" y="74"/>
                    <a:pt x="24" y="98"/>
                  </a:cubicBezTo>
                  <a:cubicBezTo>
                    <a:pt x="243" y="98"/>
                    <a:pt x="462" y="122"/>
                    <a:pt x="680" y="171"/>
                  </a:cubicBezTo>
                  <a:cubicBezTo>
                    <a:pt x="656" y="389"/>
                    <a:pt x="559" y="584"/>
                    <a:pt x="462" y="778"/>
                  </a:cubicBezTo>
                  <a:cubicBezTo>
                    <a:pt x="437" y="778"/>
                    <a:pt x="462" y="827"/>
                    <a:pt x="462" y="827"/>
                  </a:cubicBezTo>
                  <a:lnTo>
                    <a:pt x="486" y="827"/>
                  </a:lnTo>
                  <a:cubicBezTo>
                    <a:pt x="510" y="827"/>
                    <a:pt x="510" y="827"/>
                    <a:pt x="534" y="802"/>
                  </a:cubicBezTo>
                  <a:cubicBezTo>
                    <a:pt x="583" y="729"/>
                    <a:pt x="802" y="268"/>
                    <a:pt x="753" y="122"/>
                  </a:cubicBezTo>
                  <a:cubicBezTo>
                    <a:pt x="753" y="122"/>
                    <a:pt x="729" y="98"/>
                    <a:pt x="705" y="74"/>
                  </a:cubicBezTo>
                  <a:cubicBezTo>
                    <a:pt x="486" y="25"/>
                    <a:pt x="267" y="1"/>
                    <a:pt x="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23"/>
            <p:cNvSpPr/>
            <p:nvPr/>
          </p:nvSpPr>
          <p:spPr>
            <a:xfrm>
              <a:off x="6603730" y="3489151"/>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23"/>
            <p:cNvSpPr/>
            <p:nvPr/>
          </p:nvSpPr>
          <p:spPr>
            <a:xfrm>
              <a:off x="6487721" y="3299284"/>
              <a:ext cx="68867" cy="74079"/>
            </a:xfrm>
            <a:custGeom>
              <a:avLst/>
              <a:gdLst/>
              <a:ahLst/>
              <a:cxnLst/>
              <a:rect l="l" t="t" r="r" b="b"/>
              <a:pathLst>
                <a:path w="317" h="341" extrusionOk="0">
                  <a:moveTo>
                    <a:pt x="170" y="0"/>
                  </a:moveTo>
                  <a:cubicBezTo>
                    <a:pt x="73" y="0"/>
                    <a:pt x="0" y="73"/>
                    <a:pt x="0" y="170"/>
                  </a:cubicBezTo>
                  <a:cubicBezTo>
                    <a:pt x="0" y="268"/>
                    <a:pt x="73" y="340"/>
                    <a:pt x="170" y="340"/>
                  </a:cubicBezTo>
                  <a:cubicBezTo>
                    <a:pt x="243" y="340"/>
                    <a:pt x="316" y="268"/>
                    <a:pt x="316" y="170"/>
                  </a:cubicBezTo>
                  <a:cubicBezTo>
                    <a:pt x="316" y="73"/>
                    <a:pt x="243"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23"/>
            <p:cNvSpPr/>
            <p:nvPr/>
          </p:nvSpPr>
          <p:spPr>
            <a:xfrm>
              <a:off x="6334564" y="3378359"/>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4" name="Google Shape;1014;p23"/>
            <p:cNvSpPr/>
            <p:nvPr/>
          </p:nvSpPr>
          <p:spPr>
            <a:xfrm>
              <a:off x="6424286" y="3626446"/>
              <a:ext cx="74081" cy="74079"/>
            </a:xfrm>
            <a:custGeom>
              <a:avLst/>
              <a:gdLst/>
              <a:ahLst/>
              <a:cxnLst/>
              <a:rect l="l" t="t" r="r" b="b"/>
              <a:pathLst>
                <a:path w="341" h="341" extrusionOk="0">
                  <a:moveTo>
                    <a:pt x="171" y="0"/>
                  </a:moveTo>
                  <a:cubicBezTo>
                    <a:pt x="74" y="0"/>
                    <a:pt x="1" y="73"/>
                    <a:pt x="1" y="170"/>
                  </a:cubicBezTo>
                  <a:cubicBezTo>
                    <a:pt x="1" y="268"/>
                    <a:pt x="74" y="341"/>
                    <a:pt x="171" y="341"/>
                  </a:cubicBezTo>
                  <a:cubicBezTo>
                    <a:pt x="268" y="341"/>
                    <a:pt x="341" y="268"/>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23"/>
            <p:cNvSpPr/>
            <p:nvPr/>
          </p:nvSpPr>
          <p:spPr>
            <a:xfrm>
              <a:off x="6181623" y="3462865"/>
              <a:ext cx="74081" cy="68865"/>
            </a:xfrm>
            <a:custGeom>
              <a:avLst/>
              <a:gdLst/>
              <a:ahLst/>
              <a:cxnLst/>
              <a:rect l="l" t="t" r="r" b="b"/>
              <a:pathLst>
                <a:path w="341" h="317" extrusionOk="0">
                  <a:moveTo>
                    <a:pt x="170" y="0"/>
                  </a:moveTo>
                  <a:cubicBezTo>
                    <a:pt x="73" y="0"/>
                    <a:pt x="0" y="73"/>
                    <a:pt x="0" y="170"/>
                  </a:cubicBezTo>
                  <a:cubicBezTo>
                    <a:pt x="0" y="243"/>
                    <a:pt x="73" y="316"/>
                    <a:pt x="170" y="316"/>
                  </a:cubicBezTo>
                  <a:cubicBezTo>
                    <a:pt x="268" y="316"/>
                    <a:pt x="340" y="243"/>
                    <a:pt x="340" y="170"/>
                  </a:cubicBezTo>
                  <a:cubicBezTo>
                    <a:pt x="340" y="73"/>
                    <a:pt x="268" y="0"/>
                    <a:pt x="17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6" name="Google Shape;1016;p23"/>
            <p:cNvSpPr/>
            <p:nvPr/>
          </p:nvSpPr>
          <p:spPr>
            <a:xfrm>
              <a:off x="6102329" y="3547371"/>
              <a:ext cx="74298" cy="74079"/>
            </a:xfrm>
            <a:custGeom>
              <a:avLst/>
              <a:gdLst/>
              <a:ahLst/>
              <a:cxnLst/>
              <a:rect l="l" t="t" r="r" b="b"/>
              <a:pathLst>
                <a:path w="342" h="341" extrusionOk="0">
                  <a:moveTo>
                    <a:pt x="171" y="0"/>
                  </a:moveTo>
                  <a:cubicBezTo>
                    <a:pt x="98" y="0"/>
                    <a:pt x="1" y="73"/>
                    <a:pt x="1" y="170"/>
                  </a:cubicBezTo>
                  <a:cubicBezTo>
                    <a:pt x="1" y="267"/>
                    <a:pt x="98" y="340"/>
                    <a:pt x="171" y="340"/>
                  </a:cubicBezTo>
                  <a:cubicBezTo>
                    <a:pt x="268" y="340"/>
                    <a:pt x="341" y="267"/>
                    <a:pt x="341" y="170"/>
                  </a:cubicBezTo>
                  <a:cubicBezTo>
                    <a:pt x="341" y="73"/>
                    <a:pt x="268" y="0"/>
                    <a:pt x="17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7" name="Google Shape;1017;p23"/>
            <p:cNvSpPr/>
            <p:nvPr/>
          </p:nvSpPr>
          <p:spPr>
            <a:xfrm>
              <a:off x="6213341" y="3684449"/>
              <a:ext cx="74081" cy="68865"/>
            </a:xfrm>
            <a:custGeom>
              <a:avLst/>
              <a:gdLst/>
              <a:ahLst/>
              <a:cxnLst/>
              <a:rect l="l" t="t" r="r" b="b"/>
              <a:pathLst>
                <a:path w="341" h="317" extrusionOk="0">
                  <a:moveTo>
                    <a:pt x="170" y="1"/>
                  </a:moveTo>
                  <a:cubicBezTo>
                    <a:pt x="73" y="1"/>
                    <a:pt x="0" y="74"/>
                    <a:pt x="0" y="146"/>
                  </a:cubicBezTo>
                  <a:cubicBezTo>
                    <a:pt x="0" y="244"/>
                    <a:pt x="73" y="316"/>
                    <a:pt x="170" y="316"/>
                  </a:cubicBezTo>
                  <a:cubicBezTo>
                    <a:pt x="267" y="316"/>
                    <a:pt x="340" y="244"/>
                    <a:pt x="340" y="146"/>
                  </a:cubicBezTo>
                  <a:cubicBezTo>
                    <a:pt x="340" y="74"/>
                    <a:pt x="267" y="1"/>
                    <a:pt x="170"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ext 2">
  <p:cSld name="CUSTOM_2">
    <p:bg>
      <p:bgPr>
        <a:blipFill>
          <a:blip r:embed="rId2">
            <a:alphaModFix/>
          </a:blip>
          <a:stretch>
            <a:fillRect/>
          </a:stretch>
        </a:blipFill>
        <a:effectLst/>
      </p:bgPr>
    </p:bg>
    <p:spTree>
      <p:nvGrpSpPr>
        <p:cNvPr id="1" name="Shape 1239"/>
        <p:cNvGrpSpPr/>
        <p:nvPr/>
      </p:nvGrpSpPr>
      <p:grpSpPr>
        <a:xfrm>
          <a:off x="0" y="0"/>
          <a:ext cx="0" cy="0"/>
          <a:chOff x="0" y="0"/>
          <a:chExt cx="0" cy="0"/>
        </a:xfrm>
      </p:grpSpPr>
      <p:sp>
        <p:nvSpPr>
          <p:cNvPr id="1240" name="Google Shape;1240;p28"/>
          <p:cNvSpPr txBox="1">
            <a:spLocks noGrp="1"/>
          </p:cNvSpPr>
          <p:nvPr>
            <p:ph type="title"/>
          </p:nvPr>
        </p:nvSpPr>
        <p:spPr>
          <a:xfrm>
            <a:off x="1779150" y="1195225"/>
            <a:ext cx="5585700" cy="1791000"/>
          </a:xfrm>
          <a:prstGeom prst="rect">
            <a:avLst/>
          </a:prstGeom>
        </p:spPr>
        <p:txBody>
          <a:bodyPr spcFirstLastPara="1" wrap="square" lIns="91425" tIns="91425" rIns="91425" bIns="91425" anchor="t" anchorCtr="0">
            <a:noAutofit/>
          </a:bodyPr>
          <a:lstStyle>
            <a:lvl1pPr lvl="0" rtl="0">
              <a:spcBef>
                <a:spcPts val="0"/>
              </a:spcBef>
              <a:spcAft>
                <a:spcPts val="0"/>
              </a:spcAft>
              <a:buSzPts val="4800"/>
              <a:buNone/>
              <a:defRPr sz="12000"/>
            </a:lvl1pPr>
            <a:lvl2pPr lvl="1" rtl="0">
              <a:spcBef>
                <a:spcPts val="0"/>
              </a:spcBef>
              <a:spcAft>
                <a:spcPts val="0"/>
              </a:spcAft>
              <a:buSzPts val="4800"/>
              <a:buNone/>
              <a:defRPr sz="4800" b="0"/>
            </a:lvl2pPr>
            <a:lvl3pPr lvl="2" rtl="0">
              <a:spcBef>
                <a:spcPts val="0"/>
              </a:spcBef>
              <a:spcAft>
                <a:spcPts val="0"/>
              </a:spcAft>
              <a:buSzPts val="4800"/>
              <a:buNone/>
              <a:defRPr sz="4800" b="0"/>
            </a:lvl3pPr>
            <a:lvl4pPr lvl="3" rtl="0">
              <a:spcBef>
                <a:spcPts val="0"/>
              </a:spcBef>
              <a:spcAft>
                <a:spcPts val="0"/>
              </a:spcAft>
              <a:buSzPts val="4800"/>
              <a:buNone/>
              <a:defRPr sz="4800" b="0"/>
            </a:lvl4pPr>
            <a:lvl5pPr lvl="4" rtl="0">
              <a:spcBef>
                <a:spcPts val="0"/>
              </a:spcBef>
              <a:spcAft>
                <a:spcPts val="0"/>
              </a:spcAft>
              <a:buSzPts val="4800"/>
              <a:buNone/>
              <a:defRPr sz="4800" b="0"/>
            </a:lvl5pPr>
            <a:lvl6pPr lvl="5" rtl="0">
              <a:spcBef>
                <a:spcPts val="0"/>
              </a:spcBef>
              <a:spcAft>
                <a:spcPts val="0"/>
              </a:spcAft>
              <a:buSzPts val="4800"/>
              <a:buNone/>
              <a:defRPr sz="4800" b="0"/>
            </a:lvl6pPr>
            <a:lvl7pPr lvl="6" rtl="0">
              <a:spcBef>
                <a:spcPts val="0"/>
              </a:spcBef>
              <a:spcAft>
                <a:spcPts val="0"/>
              </a:spcAft>
              <a:buSzPts val="4800"/>
              <a:buNone/>
              <a:defRPr sz="4800" b="0"/>
            </a:lvl7pPr>
            <a:lvl8pPr lvl="7" rtl="0">
              <a:spcBef>
                <a:spcPts val="0"/>
              </a:spcBef>
              <a:spcAft>
                <a:spcPts val="0"/>
              </a:spcAft>
              <a:buSzPts val="4800"/>
              <a:buNone/>
              <a:defRPr sz="4800" b="0"/>
            </a:lvl8pPr>
            <a:lvl9pPr lvl="8" rtl="0">
              <a:spcBef>
                <a:spcPts val="0"/>
              </a:spcBef>
              <a:spcAft>
                <a:spcPts val="0"/>
              </a:spcAft>
              <a:buSzPts val="4800"/>
              <a:buNone/>
              <a:defRPr sz="4800" b="0"/>
            </a:lvl9pPr>
          </a:lstStyle>
          <a:p>
            <a:endParaRPr/>
          </a:p>
        </p:txBody>
      </p:sp>
      <p:sp>
        <p:nvSpPr>
          <p:cNvPr id="1241" name="Google Shape;1241;p28"/>
          <p:cNvSpPr txBox="1">
            <a:spLocks noGrp="1"/>
          </p:cNvSpPr>
          <p:nvPr>
            <p:ph type="subTitle" idx="1"/>
          </p:nvPr>
        </p:nvSpPr>
        <p:spPr>
          <a:xfrm>
            <a:off x="1831050" y="2920850"/>
            <a:ext cx="5481900" cy="6468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1400"/>
              <a:buFont typeface="Comfortaa"/>
              <a:buNone/>
              <a:defRPr>
                <a:solidFill>
                  <a:schemeClr val="dk1"/>
                </a:solidFill>
                <a:latin typeface="Comfortaa"/>
                <a:ea typeface="Comfortaa"/>
                <a:cs typeface="Comfortaa"/>
                <a:sym typeface="Comforta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grpSp>
        <p:nvGrpSpPr>
          <p:cNvPr id="1242" name="Google Shape;1242;p28"/>
          <p:cNvGrpSpPr/>
          <p:nvPr/>
        </p:nvGrpSpPr>
        <p:grpSpPr>
          <a:xfrm flipH="1">
            <a:off x="7487724" y="644057"/>
            <a:ext cx="2037701" cy="1610804"/>
            <a:chOff x="855987" y="2204128"/>
            <a:chExt cx="1217483" cy="962421"/>
          </a:xfrm>
        </p:grpSpPr>
        <p:grpSp>
          <p:nvGrpSpPr>
            <p:cNvPr id="1243" name="Google Shape;1243;p28"/>
            <p:cNvGrpSpPr/>
            <p:nvPr/>
          </p:nvGrpSpPr>
          <p:grpSpPr>
            <a:xfrm>
              <a:off x="855987" y="2204128"/>
              <a:ext cx="1146639" cy="962421"/>
              <a:chOff x="958238" y="2157575"/>
              <a:chExt cx="1115191" cy="936025"/>
            </a:xfrm>
          </p:grpSpPr>
          <p:sp>
            <p:nvSpPr>
              <p:cNvPr id="1244" name="Google Shape;1244;p28"/>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28"/>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8"/>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28"/>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8" name="Google Shape;1248;p28"/>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9" name="Google Shape;1249;p28"/>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0" name="Google Shape;1250;p28"/>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1" name="Google Shape;1251;p28"/>
          <p:cNvGrpSpPr/>
          <p:nvPr/>
        </p:nvGrpSpPr>
        <p:grpSpPr>
          <a:xfrm flipH="1">
            <a:off x="44314" y="3278857"/>
            <a:ext cx="2525833" cy="1610805"/>
            <a:chOff x="7239867" y="1514545"/>
            <a:chExt cx="2525833" cy="1610805"/>
          </a:xfrm>
        </p:grpSpPr>
        <p:grpSp>
          <p:nvGrpSpPr>
            <p:cNvPr id="1252" name="Google Shape;1252;p28"/>
            <p:cNvGrpSpPr/>
            <p:nvPr/>
          </p:nvGrpSpPr>
          <p:grpSpPr>
            <a:xfrm>
              <a:off x="7346663" y="1514545"/>
              <a:ext cx="2419037" cy="1551678"/>
              <a:chOff x="7410211" y="1555302"/>
              <a:chExt cx="2355440" cy="1510884"/>
            </a:xfrm>
          </p:grpSpPr>
          <p:grpSp>
            <p:nvGrpSpPr>
              <p:cNvPr id="1253" name="Google Shape;1253;p28"/>
              <p:cNvGrpSpPr/>
              <p:nvPr/>
            </p:nvGrpSpPr>
            <p:grpSpPr>
              <a:xfrm>
                <a:off x="7410211" y="1555302"/>
                <a:ext cx="2355440" cy="1510884"/>
                <a:chOff x="761258" y="2062480"/>
                <a:chExt cx="1646470" cy="1056119"/>
              </a:xfrm>
            </p:grpSpPr>
            <p:sp>
              <p:nvSpPr>
                <p:cNvPr id="1254" name="Google Shape;1254;p28"/>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28"/>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28"/>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7" name="Google Shape;1257;p28"/>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8" name="Google Shape;1258;p28"/>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9" name="Google Shape;1259;p28"/>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0" name="Google Shape;1260;p28"/>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28"/>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62" name="Google Shape;1262;p28"/>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63" name="Google Shape;1263;p28"/>
          <p:cNvGrpSpPr/>
          <p:nvPr/>
        </p:nvGrpSpPr>
        <p:grpSpPr>
          <a:xfrm flipH="1">
            <a:off x="373332" y="727052"/>
            <a:ext cx="1867806" cy="1695907"/>
            <a:chOff x="7844079" y="226728"/>
            <a:chExt cx="1373387" cy="1246991"/>
          </a:xfrm>
        </p:grpSpPr>
        <p:sp>
          <p:nvSpPr>
            <p:cNvPr id="1264" name="Google Shape;1264;p28"/>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28"/>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28"/>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28"/>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28"/>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28"/>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28"/>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28"/>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2" name="Google Shape;1272;p28"/>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3" name="Google Shape;1273;p28"/>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4" name="Google Shape;1274;p28"/>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5" name="Google Shape;1275;p28"/>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76" name="Google Shape;1276;p28"/>
          <p:cNvGrpSpPr/>
          <p:nvPr/>
        </p:nvGrpSpPr>
        <p:grpSpPr>
          <a:xfrm>
            <a:off x="7571176" y="3278849"/>
            <a:ext cx="1104944" cy="1916367"/>
            <a:chOff x="-1056319" y="1385262"/>
            <a:chExt cx="212940" cy="369285"/>
          </a:xfrm>
        </p:grpSpPr>
        <p:sp>
          <p:nvSpPr>
            <p:cNvPr id="1277" name="Google Shape;1277;p28"/>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8" name="Google Shape;1278;p28"/>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28"/>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0" name="Google Shape;1280;p28"/>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1" name="Google Shape;1281;p28"/>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2" name="Google Shape;1282;p28"/>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28"/>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4" name="Google Shape;1284;p28"/>
          <p:cNvGrpSpPr/>
          <p:nvPr/>
        </p:nvGrpSpPr>
        <p:grpSpPr>
          <a:xfrm flipH="1">
            <a:off x="-49462" y="80253"/>
            <a:ext cx="901300" cy="646801"/>
            <a:chOff x="6102329" y="3283426"/>
            <a:chExt cx="654776" cy="469888"/>
          </a:xfrm>
        </p:grpSpPr>
        <p:sp>
          <p:nvSpPr>
            <p:cNvPr id="1285" name="Google Shape;1285;p28"/>
            <p:cNvSpPr/>
            <p:nvPr/>
          </p:nvSpPr>
          <p:spPr>
            <a:xfrm>
              <a:off x="6149906" y="3283426"/>
              <a:ext cx="607200" cy="327381"/>
            </a:xfrm>
            <a:custGeom>
              <a:avLst/>
              <a:gdLst/>
              <a:ahLst/>
              <a:cxnLst/>
              <a:rect l="l" t="t" r="r" b="b"/>
              <a:pathLst>
                <a:path w="2795" h="1507" extrusionOk="0">
                  <a:moveTo>
                    <a:pt x="2697" y="0"/>
                  </a:moveTo>
                  <a:cubicBezTo>
                    <a:pt x="2697" y="22"/>
                    <a:pt x="1520" y="1418"/>
                    <a:pt x="435" y="1418"/>
                  </a:cubicBezTo>
                  <a:cubicBezTo>
                    <a:pt x="312" y="1418"/>
                    <a:pt x="191" y="1400"/>
                    <a:pt x="73" y="1361"/>
                  </a:cubicBezTo>
                  <a:cubicBezTo>
                    <a:pt x="66" y="1354"/>
                    <a:pt x="59" y="1351"/>
                    <a:pt x="52" y="1351"/>
                  </a:cubicBezTo>
                  <a:cubicBezTo>
                    <a:pt x="35" y="1351"/>
                    <a:pt x="18" y="1368"/>
                    <a:pt x="1" y="1385"/>
                  </a:cubicBezTo>
                  <a:cubicBezTo>
                    <a:pt x="1" y="1409"/>
                    <a:pt x="1" y="1434"/>
                    <a:pt x="25" y="1434"/>
                  </a:cubicBezTo>
                  <a:cubicBezTo>
                    <a:pt x="171" y="1482"/>
                    <a:pt x="292" y="1507"/>
                    <a:pt x="414" y="1507"/>
                  </a:cubicBezTo>
                  <a:cubicBezTo>
                    <a:pt x="948" y="1458"/>
                    <a:pt x="1458" y="1239"/>
                    <a:pt x="1871" y="899"/>
                  </a:cubicBezTo>
                  <a:cubicBezTo>
                    <a:pt x="2187" y="656"/>
                    <a:pt x="2503" y="389"/>
                    <a:pt x="2770" y="73"/>
                  </a:cubicBezTo>
                  <a:cubicBezTo>
                    <a:pt x="2794" y="49"/>
                    <a:pt x="2794" y="25"/>
                    <a:pt x="277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6" name="Google Shape;1286;p28"/>
            <p:cNvSpPr/>
            <p:nvPr/>
          </p:nvSpPr>
          <p:spPr>
            <a:xfrm>
              <a:off x="6218555" y="3499796"/>
              <a:ext cx="179662" cy="211375"/>
            </a:xfrm>
            <a:custGeom>
              <a:avLst/>
              <a:gdLst/>
              <a:ahLst/>
              <a:cxnLst/>
              <a:rect l="l" t="t" r="r" b="b"/>
              <a:pathLst>
                <a:path w="827" h="973" extrusionOk="0">
                  <a:moveTo>
                    <a:pt x="73" y="0"/>
                  </a:moveTo>
                  <a:cubicBezTo>
                    <a:pt x="49" y="0"/>
                    <a:pt x="25" y="25"/>
                    <a:pt x="25" y="49"/>
                  </a:cubicBezTo>
                  <a:cubicBezTo>
                    <a:pt x="0" y="49"/>
                    <a:pt x="25" y="98"/>
                    <a:pt x="49" y="98"/>
                  </a:cubicBezTo>
                  <a:cubicBezTo>
                    <a:pt x="268" y="170"/>
                    <a:pt x="511" y="243"/>
                    <a:pt x="729" y="341"/>
                  </a:cubicBezTo>
                  <a:cubicBezTo>
                    <a:pt x="559" y="559"/>
                    <a:pt x="340" y="729"/>
                    <a:pt x="122" y="875"/>
                  </a:cubicBezTo>
                  <a:cubicBezTo>
                    <a:pt x="98" y="899"/>
                    <a:pt x="98" y="924"/>
                    <a:pt x="122" y="948"/>
                  </a:cubicBezTo>
                  <a:cubicBezTo>
                    <a:pt x="122" y="948"/>
                    <a:pt x="146" y="972"/>
                    <a:pt x="146" y="972"/>
                  </a:cubicBezTo>
                  <a:cubicBezTo>
                    <a:pt x="170" y="948"/>
                    <a:pt x="170" y="948"/>
                    <a:pt x="170" y="948"/>
                  </a:cubicBezTo>
                  <a:cubicBezTo>
                    <a:pt x="365" y="802"/>
                    <a:pt x="826" y="462"/>
                    <a:pt x="826" y="341"/>
                  </a:cubicBezTo>
                  <a:cubicBezTo>
                    <a:pt x="826" y="316"/>
                    <a:pt x="802" y="292"/>
                    <a:pt x="778" y="292"/>
                  </a:cubicBezTo>
                  <a:cubicBezTo>
                    <a:pt x="559" y="170"/>
                    <a:pt x="316" y="98"/>
                    <a:pt x="7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7" name="Google Shape;1287;p28"/>
            <p:cNvSpPr/>
            <p:nvPr/>
          </p:nvSpPr>
          <p:spPr>
            <a:xfrm>
              <a:off x="6367367" y="3409207"/>
              <a:ext cx="204862" cy="249174"/>
            </a:xfrm>
            <a:custGeom>
              <a:avLst/>
              <a:gdLst/>
              <a:ahLst/>
              <a:cxnLst/>
              <a:rect l="l" t="t" r="r" b="b"/>
              <a:pathLst>
                <a:path w="943" h="1147" extrusionOk="0">
                  <a:moveTo>
                    <a:pt x="53" y="1"/>
                  </a:moveTo>
                  <a:cubicBezTo>
                    <a:pt x="15" y="1"/>
                    <a:pt x="1" y="77"/>
                    <a:pt x="44" y="77"/>
                  </a:cubicBezTo>
                  <a:cubicBezTo>
                    <a:pt x="287" y="150"/>
                    <a:pt x="530" y="272"/>
                    <a:pt x="749" y="393"/>
                  </a:cubicBezTo>
                  <a:cubicBezTo>
                    <a:pt x="797" y="417"/>
                    <a:pt x="651" y="758"/>
                    <a:pt x="457" y="1073"/>
                  </a:cubicBezTo>
                  <a:cubicBezTo>
                    <a:pt x="433" y="1098"/>
                    <a:pt x="433" y="1122"/>
                    <a:pt x="457" y="1146"/>
                  </a:cubicBezTo>
                  <a:lnTo>
                    <a:pt x="481" y="1146"/>
                  </a:lnTo>
                  <a:cubicBezTo>
                    <a:pt x="506" y="1122"/>
                    <a:pt x="530" y="1122"/>
                    <a:pt x="530" y="1098"/>
                  </a:cubicBezTo>
                  <a:cubicBezTo>
                    <a:pt x="651" y="903"/>
                    <a:pt x="943" y="417"/>
                    <a:pt x="797" y="296"/>
                  </a:cubicBezTo>
                  <a:cubicBezTo>
                    <a:pt x="579" y="174"/>
                    <a:pt x="336" y="77"/>
                    <a:pt x="68" y="4"/>
                  </a:cubicBezTo>
                  <a:cubicBezTo>
                    <a:pt x="63" y="2"/>
                    <a:pt x="58" y="1"/>
                    <a:pt x="5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8" name="Google Shape;1288;p28"/>
            <p:cNvSpPr/>
            <p:nvPr/>
          </p:nvSpPr>
          <p:spPr>
            <a:xfrm>
              <a:off x="6519439" y="3341429"/>
              <a:ext cx="174230" cy="179657"/>
            </a:xfrm>
            <a:custGeom>
              <a:avLst/>
              <a:gdLst/>
              <a:ahLst/>
              <a:cxnLst/>
              <a:rect l="l" t="t" r="r" b="b"/>
              <a:pathLst>
                <a:path w="802" h="827" extrusionOk="0">
                  <a:moveTo>
                    <a:pt x="24" y="1"/>
                  </a:moveTo>
                  <a:cubicBezTo>
                    <a:pt x="0" y="1"/>
                    <a:pt x="0" y="74"/>
                    <a:pt x="24" y="98"/>
                  </a:cubicBezTo>
                  <a:cubicBezTo>
                    <a:pt x="243" y="98"/>
                    <a:pt x="462" y="122"/>
                    <a:pt x="680" y="171"/>
                  </a:cubicBezTo>
                  <a:cubicBezTo>
                    <a:pt x="656" y="389"/>
                    <a:pt x="559" y="584"/>
                    <a:pt x="462" y="778"/>
                  </a:cubicBezTo>
                  <a:cubicBezTo>
                    <a:pt x="437" y="778"/>
                    <a:pt x="462" y="827"/>
                    <a:pt x="462" y="827"/>
                  </a:cubicBezTo>
                  <a:lnTo>
                    <a:pt x="486" y="827"/>
                  </a:lnTo>
                  <a:cubicBezTo>
                    <a:pt x="510" y="827"/>
                    <a:pt x="510" y="827"/>
                    <a:pt x="534" y="802"/>
                  </a:cubicBezTo>
                  <a:cubicBezTo>
                    <a:pt x="583" y="729"/>
                    <a:pt x="802" y="268"/>
                    <a:pt x="753" y="122"/>
                  </a:cubicBezTo>
                  <a:cubicBezTo>
                    <a:pt x="753" y="122"/>
                    <a:pt x="729" y="98"/>
                    <a:pt x="705" y="74"/>
                  </a:cubicBezTo>
                  <a:cubicBezTo>
                    <a:pt x="486" y="25"/>
                    <a:pt x="267" y="1"/>
                    <a:pt x="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9" name="Google Shape;1289;p28"/>
            <p:cNvSpPr/>
            <p:nvPr/>
          </p:nvSpPr>
          <p:spPr>
            <a:xfrm>
              <a:off x="6603730" y="3489151"/>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28"/>
            <p:cNvSpPr/>
            <p:nvPr/>
          </p:nvSpPr>
          <p:spPr>
            <a:xfrm>
              <a:off x="6487721" y="3299284"/>
              <a:ext cx="68867" cy="74079"/>
            </a:xfrm>
            <a:custGeom>
              <a:avLst/>
              <a:gdLst/>
              <a:ahLst/>
              <a:cxnLst/>
              <a:rect l="l" t="t" r="r" b="b"/>
              <a:pathLst>
                <a:path w="317" h="341" extrusionOk="0">
                  <a:moveTo>
                    <a:pt x="170" y="0"/>
                  </a:moveTo>
                  <a:cubicBezTo>
                    <a:pt x="73" y="0"/>
                    <a:pt x="0" y="73"/>
                    <a:pt x="0" y="170"/>
                  </a:cubicBezTo>
                  <a:cubicBezTo>
                    <a:pt x="0" y="268"/>
                    <a:pt x="73" y="340"/>
                    <a:pt x="170" y="340"/>
                  </a:cubicBezTo>
                  <a:cubicBezTo>
                    <a:pt x="243" y="340"/>
                    <a:pt x="316" y="268"/>
                    <a:pt x="316" y="170"/>
                  </a:cubicBezTo>
                  <a:cubicBezTo>
                    <a:pt x="316" y="73"/>
                    <a:pt x="243" y="0"/>
                    <a:pt x="1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28"/>
            <p:cNvSpPr/>
            <p:nvPr/>
          </p:nvSpPr>
          <p:spPr>
            <a:xfrm>
              <a:off x="6334564" y="3378359"/>
              <a:ext cx="74081" cy="74079"/>
            </a:xfrm>
            <a:custGeom>
              <a:avLst/>
              <a:gdLst/>
              <a:ahLst/>
              <a:cxnLst/>
              <a:rect l="l" t="t" r="r" b="b"/>
              <a:pathLst>
                <a:path w="341" h="341" extrusionOk="0">
                  <a:moveTo>
                    <a:pt x="171" y="1"/>
                  </a:moveTo>
                  <a:cubicBezTo>
                    <a:pt x="74" y="1"/>
                    <a:pt x="1" y="74"/>
                    <a:pt x="1" y="171"/>
                  </a:cubicBezTo>
                  <a:cubicBezTo>
                    <a:pt x="1" y="268"/>
                    <a:pt x="74" y="341"/>
                    <a:pt x="171" y="341"/>
                  </a:cubicBezTo>
                  <a:cubicBezTo>
                    <a:pt x="268" y="341"/>
                    <a:pt x="341" y="268"/>
                    <a:pt x="341" y="171"/>
                  </a:cubicBezTo>
                  <a:cubicBezTo>
                    <a:pt x="341" y="74"/>
                    <a:pt x="268" y="1"/>
                    <a:pt x="17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28"/>
            <p:cNvSpPr/>
            <p:nvPr/>
          </p:nvSpPr>
          <p:spPr>
            <a:xfrm>
              <a:off x="6424286" y="3626446"/>
              <a:ext cx="74081" cy="74079"/>
            </a:xfrm>
            <a:custGeom>
              <a:avLst/>
              <a:gdLst/>
              <a:ahLst/>
              <a:cxnLst/>
              <a:rect l="l" t="t" r="r" b="b"/>
              <a:pathLst>
                <a:path w="341" h="341" extrusionOk="0">
                  <a:moveTo>
                    <a:pt x="171" y="0"/>
                  </a:moveTo>
                  <a:cubicBezTo>
                    <a:pt x="74" y="0"/>
                    <a:pt x="1" y="73"/>
                    <a:pt x="1" y="170"/>
                  </a:cubicBezTo>
                  <a:cubicBezTo>
                    <a:pt x="1" y="268"/>
                    <a:pt x="74" y="341"/>
                    <a:pt x="171" y="341"/>
                  </a:cubicBezTo>
                  <a:cubicBezTo>
                    <a:pt x="268" y="341"/>
                    <a:pt x="341" y="268"/>
                    <a:pt x="341" y="170"/>
                  </a:cubicBezTo>
                  <a:cubicBezTo>
                    <a:pt x="341" y="73"/>
                    <a:pt x="268" y="0"/>
                    <a:pt x="1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28"/>
            <p:cNvSpPr/>
            <p:nvPr/>
          </p:nvSpPr>
          <p:spPr>
            <a:xfrm>
              <a:off x="6181623" y="3462865"/>
              <a:ext cx="74081" cy="68865"/>
            </a:xfrm>
            <a:custGeom>
              <a:avLst/>
              <a:gdLst/>
              <a:ahLst/>
              <a:cxnLst/>
              <a:rect l="l" t="t" r="r" b="b"/>
              <a:pathLst>
                <a:path w="341" h="317" extrusionOk="0">
                  <a:moveTo>
                    <a:pt x="170" y="0"/>
                  </a:moveTo>
                  <a:cubicBezTo>
                    <a:pt x="73" y="0"/>
                    <a:pt x="0" y="73"/>
                    <a:pt x="0" y="170"/>
                  </a:cubicBezTo>
                  <a:cubicBezTo>
                    <a:pt x="0" y="243"/>
                    <a:pt x="73" y="316"/>
                    <a:pt x="170" y="316"/>
                  </a:cubicBezTo>
                  <a:cubicBezTo>
                    <a:pt x="268" y="316"/>
                    <a:pt x="340" y="243"/>
                    <a:pt x="340" y="170"/>
                  </a:cubicBezTo>
                  <a:cubicBezTo>
                    <a:pt x="340" y="73"/>
                    <a:pt x="268" y="0"/>
                    <a:pt x="17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28"/>
            <p:cNvSpPr/>
            <p:nvPr/>
          </p:nvSpPr>
          <p:spPr>
            <a:xfrm>
              <a:off x="6102329" y="3547371"/>
              <a:ext cx="74298" cy="74079"/>
            </a:xfrm>
            <a:custGeom>
              <a:avLst/>
              <a:gdLst/>
              <a:ahLst/>
              <a:cxnLst/>
              <a:rect l="l" t="t" r="r" b="b"/>
              <a:pathLst>
                <a:path w="342" h="341" extrusionOk="0">
                  <a:moveTo>
                    <a:pt x="171" y="0"/>
                  </a:moveTo>
                  <a:cubicBezTo>
                    <a:pt x="98" y="0"/>
                    <a:pt x="1" y="73"/>
                    <a:pt x="1" y="170"/>
                  </a:cubicBezTo>
                  <a:cubicBezTo>
                    <a:pt x="1" y="267"/>
                    <a:pt x="98" y="340"/>
                    <a:pt x="171" y="340"/>
                  </a:cubicBezTo>
                  <a:cubicBezTo>
                    <a:pt x="268" y="340"/>
                    <a:pt x="341" y="267"/>
                    <a:pt x="341" y="170"/>
                  </a:cubicBezTo>
                  <a:cubicBezTo>
                    <a:pt x="341" y="73"/>
                    <a:pt x="268" y="0"/>
                    <a:pt x="17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28"/>
            <p:cNvSpPr/>
            <p:nvPr/>
          </p:nvSpPr>
          <p:spPr>
            <a:xfrm>
              <a:off x="6213341" y="3684449"/>
              <a:ext cx="74081" cy="68865"/>
            </a:xfrm>
            <a:custGeom>
              <a:avLst/>
              <a:gdLst/>
              <a:ahLst/>
              <a:cxnLst/>
              <a:rect l="l" t="t" r="r" b="b"/>
              <a:pathLst>
                <a:path w="341" h="317" extrusionOk="0">
                  <a:moveTo>
                    <a:pt x="170" y="1"/>
                  </a:moveTo>
                  <a:cubicBezTo>
                    <a:pt x="73" y="1"/>
                    <a:pt x="0" y="74"/>
                    <a:pt x="0" y="146"/>
                  </a:cubicBezTo>
                  <a:cubicBezTo>
                    <a:pt x="0" y="244"/>
                    <a:pt x="73" y="316"/>
                    <a:pt x="170" y="316"/>
                  </a:cubicBezTo>
                  <a:cubicBezTo>
                    <a:pt x="267" y="316"/>
                    <a:pt x="340" y="244"/>
                    <a:pt x="340" y="146"/>
                  </a:cubicBezTo>
                  <a:cubicBezTo>
                    <a:pt x="340" y="74"/>
                    <a:pt x="267" y="1"/>
                    <a:pt x="17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6" name="Google Shape;1296;p28"/>
          <p:cNvGrpSpPr/>
          <p:nvPr/>
        </p:nvGrpSpPr>
        <p:grpSpPr>
          <a:xfrm>
            <a:off x="3641683" y="165969"/>
            <a:ext cx="1860621" cy="811048"/>
            <a:chOff x="3965010" y="571479"/>
            <a:chExt cx="1651683" cy="719972"/>
          </a:xfrm>
        </p:grpSpPr>
        <p:grpSp>
          <p:nvGrpSpPr>
            <p:cNvPr id="1297" name="Google Shape;1297;p28"/>
            <p:cNvGrpSpPr/>
            <p:nvPr/>
          </p:nvGrpSpPr>
          <p:grpSpPr>
            <a:xfrm>
              <a:off x="3965010" y="571479"/>
              <a:ext cx="1446820" cy="719972"/>
              <a:chOff x="3953250" y="571500"/>
              <a:chExt cx="1383325" cy="766825"/>
            </a:xfrm>
          </p:grpSpPr>
          <p:grpSp>
            <p:nvGrpSpPr>
              <p:cNvPr id="1298" name="Google Shape;1298;p28"/>
              <p:cNvGrpSpPr/>
              <p:nvPr/>
            </p:nvGrpSpPr>
            <p:grpSpPr>
              <a:xfrm>
                <a:off x="3953250" y="571500"/>
                <a:ext cx="1383166" cy="669650"/>
                <a:chOff x="897088" y="2374675"/>
                <a:chExt cx="1383166" cy="669650"/>
              </a:xfrm>
            </p:grpSpPr>
            <p:sp>
              <p:nvSpPr>
                <p:cNvPr id="1299" name="Google Shape;1299;p28"/>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28"/>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28"/>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28"/>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3" name="Google Shape;1303;p28"/>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4" name="Google Shape;1304;p28"/>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21_1_1_1">
    <p:bg>
      <p:bgPr>
        <a:blipFill>
          <a:blip r:embed="rId2">
            <a:alphaModFix/>
          </a:blip>
          <a:stretch>
            <a:fillRect/>
          </a:stretch>
        </a:blipFill>
        <a:effectLst/>
      </p:bgPr>
    </p:bg>
    <p:spTree>
      <p:nvGrpSpPr>
        <p:cNvPr id="1" name="Shape 1452"/>
        <p:cNvGrpSpPr/>
        <p:nvPr/>
      </p:nvGrpSpPr>
      <p:grpSpPr>
        <a:xfrm>
          <a:off x="0" y="0"/>
          <a:ext cx="0" cy="0"/>
          <a:chOff x="0" y="0"/>
          <a:chExt cx="0" cy="0"/>
        </a:xfrm>
      </p:grpSpPr>
      <p:sp>
        <p:nvSpPr>
          <p:cNvPr id="1453" name="Google Shape;1453;p32"/>
          <p:cNvSpPr/>
          <p:nvPr/>
        </p:nvSpPr>
        <p:spPr>
          <a:xfrm>
            <a:off x="7336950" y="5125975"/>
            <a:ext cx="109250" cy="17525"/>
          </a:xfrm>
          <a:custGeom>
            <a:avLst/>
            <a:gdLst/>
            <a:ahLst/>
            <a:cxnLst/>
            <a:rect l="l" t="t" r="r" b="b"/>
            <a:pathLst>
              <a:path w="4370" h="701" extrusionOk="0">
                <a:moveTo>
                  <a:pt x="0" y="0"/>
                </a:moveTo>
                <a:lnTo>
                  <a:pt x="0" y="701"/>
                </a:lnTo>
                <a:lnTo>
                  <a:pt x="4370" y="701"/>
                </a:lnTo>
                <a:lnTo>
                  <a:pt x="4370"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54" name="Google Shape;1454;p32"/>
          <p:cNvGrpSpPr/>
          <p:nvPr/>
        </p:nvGrpSpPr>
        <p:grpSpPr>
          <a:xfrm flipH="1">
            <a:off x="-297197" y="926675"/>
            <a:ext cx="1025973" cy="811032"/>
            <a:chOff x="855987" y="2204128"/>
            <a:chExt cx="1217483" cy="962421"/>
          </a:xfrm>
        </p:grpSpPr>
        <p:grpSp>
          <p:nvGrpSpPr>
            <p:cNvPr id="1455" name="Google Shape;1455;p32"/>
            <p:cNvGrpSpPr/>
            <p:nvPr/>
          </p:nvGrpSpPr>
          <p:grpSpPr>
            <a:xfrm>
              <a:off x="855987" y="2204128"/>
              <a:ext cx="1146639" cy="962421"/>
              <a:chOff x="958238" y="2157575"/>
              <a:chExt cx="1115191" cy="936025"/>
            </a:xfrm>
          </p:grpSpPr>
          <p:sp>
            <p:nvSpPr>
              <p:cNvPr id="1456" name="Google Shape;1456;p32"/>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7" name="Google Shape;1457;p32"/>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8" name="Google Shape;1458;p32"/>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9" name="Google Shape;1459;p32"/>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32"/>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1" name="Google Shape;1461;p32"/>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62" name="Google Shape;1462;p32"/>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3" name="Google Shape;1463;p32"/>
          <p:cNvGrpSpPr/>
          <p:nvPr/>
        </p:nvGrpSpPr>
        <p:grpSpPr>
          <a:xfrm rot="-3617422" flipH="1">
            <a:off x="8490995" y="4604956"/>
            <a:ext cx="639248" cy="382014"/>
            <a:chOff x="1202177" y="4613417"/>
            <a:chExt cx="528376" cy="315757"/>
          </a:xfrm>
        </p:grpSpPr>
        <p:sp>
          <p:nvSpPr>
            <p:cNvPr id="1464" name="Google Shape;1464;p32"/>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32"/>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32"/>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32"/>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32"/>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32"/>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70" name="Google Shape;1470;p32"/>
          <p:cNvGrpSpPr/>
          <p:nvPr/>
        </p:nvGrpSpPr>
        <p:grpSpPr>
          <a:xfrm flipH="1">
            <a:off x="62659" y="4194779"/>
            <a:ext cx="666115" cy="973447"/>
            <a:chOff x="-1047799" y="3300294"/>
            <a:chExt cx="439014" cy="641607"/>
          </a:xfrm>
        </p:grpSpPr>
        <p:sp>
          <p:nvSpPr>
            <p:cNvPr id="1471" name="Google Shape;1471;p32"/>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32"/>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32"/>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32"/>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32"/>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32"/>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32"/>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32"/>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32"/>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32"/>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1" name="Google Shape;1481;p32"/>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2" name="Google Shape;1482;p32"/>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3" name="Google Shape;1483;p32"/>
            <p:cNvSpPr/>
            <p:nvPr/>
          </p:nvSpPr>
          <p:spPr>
            <a:xfrm>
              <a:off x="-945691" y="3813429"/>
              <a:ext cx="336905" cy="128472"/>
            </a:xfrm>
            <a:custGeom>
              <a:avLst/>
              <a:gdLst/>
              <a:ahLst/>
              <a:cxnLst/>
              <a:rect l="l" t="t" r="r" b="b"/>
              <a:pathLst>
                <a:path w="4484" h="1710" extrusionOk="0">
                  <a:moveTo>
                    <a:pt x="3927" y="0"/>
                  </a:moveTo>
                  <a:cubicBezTo>
                    <a:pt x="3752" y="0"/>
                    <a:pt x="3511" y="705"/>
                    <a:pt x="3511" y="705"/>
                  </a:cubicBezTo>
                  <a:cubicBezTo>
                    <a:pt x="3341" y="510"/>
                    <a:pt x="3147" y="316"/>
                    <a:pt x="2928" y="146"/>
                  </a:cubicBezTo>
                  <a:cubicBezTo>
                    <a:pt x="2885" y="106"/>
                    <a:pt x="2847" y="89"/>
                    <a:pt x="2812" y="89"/>
                  </a:cubicBezTo>
                  <a:cubicBezTo>
                    <a:pt x="2594" y="89"/>
                    <a:pt x="2540" y="778"/>
                    <a:pt x="2540" y="778"/>
                  </a:cubicBezTo>
                  <a:cubicBezTo>
                    <a:pt x="2540" y="778"/>
                    <a:pt x="2103" y="268"/>
                    <a:pt x="1957" y="49"/>
                  </a:cubicBezTo>
                  <a:cubicBezTo>
                    <a:pt x="1944" y="34"/>
                    <a:pt x="1928" y="27"/>
                    <a:pt x="1910" y="27"/>
                  </a:cubicBezTo>
                  <a:cubicBezTo>
                    <a:pt x="1697" y="27"/>
                    <a:pt x="1179" y="1021"/>
                    <a:pt x="1179" y="1021"/>
                  </a:cubicBezTo>
                  <a:cubicBezTo>
                    <a:pt x="1082" y="729"/>
                    <a:pt x="912" y="438"/>
                    <a:pt x="669" y="219"/>
                  </a:cubicBezTo>
                  <a:cubicBezTo>
                    <a:pt x="649" y="206"/>
                    <a:pt x="628" y="200"/>
                    <a:pt x="607" y="200"/>
                  </a:cubicBezTo>
                  <a:cubicBezTo>
                    <a:pt x="308" y="200"/>
                    <a:pt x="0" y="1424"/>
                    <a:pt x="159" y="1628"/>
                  </a:cubicBezTo>
                  <a:cubicBezTo>
                    <a:pt x="206" y="1688"/>
                    <a:pt x="548" y="1709"/>
                    <a:pt x="1022" y="1709"/>
                  </a:cubicBezTo>
                  <a:cubicBezTo>
                    <a:pt x="2286" y="1709"/>
                    <a:pt x="4483" y="1555"/>
                    <a:pt x="4483" y="1555"/>
                  </a:cubicBezTo>
                  <a:cubicBezTo>
                    <a:pt x="4362" y="1045"/>
                    <a:pt x="4192" y="535"/>
                    <a:pt x="3997" y="49"/>
                  </a:cubicBezTo>
                  <a:cubicBezTo>
                    <a:pt x="3976" y="15"/>
                    <a:pt x="3952" y="0"/>
                    <a:pt x="39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84" name="Google Shape;1484;p32"/>
          <p:cNvGrpSpPr/>
          <p:nvPr/>
        </p:nvGrpSpPr>
        <p:grpSpPr>
          <a:xfrm rot="10800000" flipH="1">
            <a:off x="7820175" y="-221970"/>
            <a:ext cx="1590405" cy="693261"/>
            <a:chOff x="3965010" y="571479"/>
            <a:chExt cx="1651683" cy="719972"/>
          </a:xfrm>
        </p:grpSpPr>
        <p:grpSp>
          <p:nvGrpSpPr>
            <p:cNvPr id="1485" name="Google Shape;1485;p32"/>
            <p:cNvGrpSpPr/>
            <p:nvPr/>
          </p:nvGrpSpPr>
          <p:grpSpPr>
            <a:xfrm>
              <a:off x="3965010" y="571479"/>
              <a:ext cx="1446820" cy="719972"/>
              <a:chOff x="3953250" y="571500"/>
              <a:chExt cx="1383325" cy="766825"/>
            </a:xfrm>
          </p:grpSpPr>
          <p:grpSp>
            <p:nvGrpSpPr>
              <p:cNvPr id="1486" name="Google Shape;1486;p32"/>
              <p:cNvGrpSpPr/>
              <p:nvPr/>
            </p:nvGrpSpPr>
            <p:grpSpPr>
              <a:xfrm>
                <a:off x="3953250" y="571500"/>
                <a:ext cx="1383166" cy="669650"/>
                <a:chOff x="897088" y="2374675"/>
                <a:chExt cx="1383166" cy="669650"/>
              </a:xfrm>
            </p:grpSpPr>
            <p:sp>
              <p:nvSpPr>
                <p:cNvPr id="1487" name="Google Shape;1487;p32"/>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8" name="Google Shape;1488;p32"/>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9" name="Google Shape;1489;p32"/>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0" name="Google Shape;1490;p32"/>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1" name="Google Shape;1491;p32"/>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2" name="Google Shape;1492;p32"/>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93" name="Google Shape;1493;p32"/>
          <p:cNvGrpSpPr/>
          <p:nvPr/>
        </p:nvGrpSpPr>
        <p:grpSpPr>
          <a:xfrm rot="2839265">
            <a:off x="571315" y="-170365"/>
            <a:ext cx="799290" cy="1039885"/>
            <a:chOff x="4318023" y="4113296"/>
            <a:chExt cx="716422" cy="932073"/>
          </a:xfrm>
        </p:grpSpPr>
        <p:sp>
          <p:nvSpPr>
            <p:cNvPr id="1494" name="Google Shape;1494;p32"/>
            <p:cNvSpPr/>
            <p:nvPr/>
          </p:nvSpPr>
          <p:spPr>
            <a:xfrm>
              <a:off x="4842115" y="4245779"/>
              <a:ext cx="192329" cy="205812"/>
            </a:xfrm>
            <a:custGeom>
              <a:avLst/>
              <a:gdLst/>
              <a:ahLst/>
              <a:cxnLst/>
              <a:rect l="l" t="t" r="r" b="b"/>
              <a:pathLst>
                <a:path w="2211" h="2366" extrusionOk="0">
                  <a:moveTo>
                    <a:pt x="1579" y="179"/>
                  </a:moveTo>
                  <a:cubicBezTo>
                    <a:pt x="1798" y="179"/>
                    <a:pt x="1943" y="252"/>
                    <a:pt x="1992" y="422"/>
                  </a:cubicBezTo>
                  <a:cubicBezTo>
                    <a:pt x="2041" y="519"/>
                    <a:pt x="2016" y="616"/>
                    <a:pt x="1968" y="689"/>
                  </a:cubicBezTo>
                  <a:cubicBezTo>
                    <a:pt x="1798" y="908"/>
                    <a:pt x="1239" y="1005"/>
                    <a:pt x="802" y="1005"/>
                  </a:cubicBezTo>
                  <a:lnTo>
                    <a:pt x="777" y="1005"/>
                  </a:lnTo>
                  <a:cubicBezTo>
                    <a:pt x="705" y="1005"/>
                    <a:pt x="680" y="1054"/>
                    <a:pt x="705" y="1127"/>
                  </a:cubicBezTo>
                  <a:cubicBezTo>
                    <a:pt x="802" y="1321"/>
                    <a:pt x="1045" y="1904"/>
                    <a:pt x="826" y="2171"/>
                  </a:cubicBezTo>
                  <a:cubicBezTo>
                    <a:pt x="802" y="2195"/>
                    <a:pt x="777" y="2195"/>
                    <a:pt x="777" y="2195"/>
                  </a:cubicBezTo>
                  <a:cubicBezTo>
                    <a:pt x="632" y="2195"/>
                    <a:pt x="364" y="1782"/>
                    <a:pt x="170" y="1369"/>
                  </a:cubicBezTo>
                  <a:lnTo>
                    <a:pt x="486" y="495"/>
                  </a:lnTo>
                  <a:cubicBezTo>
                    <a:pt x="826" y="325"/>
                    <a:pt x="1190" y="203"/>
                    <a:pt x="1579" y="179"/>
                  </a:cubicBezTo>
                  <a:close/>
                  <a:moveTo>
                    <a:pt x="1663" y="1"/>
                  </a:moveTo>
                  <a:cubicBezTo>
                    <a:pt x="1635" y="1"/>
                    <a:pt x="1607" y="4"/>
                    <a:pt x="1579" y="9"/>
                  </a:cubicBezTo>
                  <a:cubicBezTo>
                    <a:pt x="1142" y="33"/>
                    <a:pt x="753" y="155"/>
                    <a:pt x="389" y="349"/>
                  </a:cubicBezTo>
                  <a:cubicBezTo>
                    <a:pt x="364" y="374"/>
                    <a:pt x="340" y="374"/>
                    <a:pt x="340" y="398"/>
                  </a:cubicBezTo>
                  <a:lnTo>
                    <a:pt x="0" y="1345"/>
                  </a:lnTo>
                  <a:cubicBezTo>
                    <a:pt x="0" y="1345"/>
                    <a:pt x="0" y="1369"/>
                    <a:pt x="0" y="1394"/>
                  </a:cubicBezTo>
                  <a:cubicBezTo>
                    <a:pt x="73" y="1564"/>
                    <a:pt x="437" y="2365"/>
                    <a:pt x="777" y="2365"/>
                  </a:cubicBezTo>
                  <a:cubicBezTo>
                    <a:pt x="850" y="2365"/>
                    <a:pt x="923" y="2341"/>
                    <a:pt x="972" y="2268"/>
                  </a:cubicBezTo>
                  <a:cubicBezTo>
                    <a:pt x="1215" y="1953"/>
                    <a:pt x="1020" y="1394"/>
                    <a:pt x="899" y="1151"/>
                  </a:cubicBezTo>
                  <a:cubicBezTo>
                    <a:pt x="1215" y="1151"/>
                    <a:pt x="1871" y="1102"/>
                    <a:pt x="2089" y="786"/>
                  </a:cubicBezTo>
                  <a:cubicBezTo>
                    <a:pt x="2186" y="665"/>
                    <a:pt x="2211" y="519"/>
                    <a:pt x="2162" y="374"/>
                  </a:cubicBezTo>
                  <a:cubicBezTo>
                    <a:pt x="2076" y="159"/>
                    <a:pt x="1876"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5" name="Google Shape;1495;p32"/>
            <p:cNvSpPr/>
            <p:nvPr/>
          </p:nvSpPr>
          <p:spPr>
            <a:xfrm>
              <a:off x="4730077" y="4175144"/>
              <a:ext cx="156491" cy="223645"/>
            </a:xfrm>
            <a:custGeom>
              <a:avLst/>
              <a:gdLst/>
              <a:ahLst/>
              <a:cxnLst/>
              <a:rect l="l" t="t" r="r" b="b"/>
              <a:pathLst>
                <a:path w="1799" h="2571" extrusionOk="0">
                  <a:moveTo>
                    <a:pt x="649" y="0"/>
                  </a:moveTo>
                  <a:cubicBezTo>
                    <a:pt x="597" y="0"/>
                    <a:pt x="542" y="6"/>
                    <a:pt x="486" y="19"/>
                  </a:cubicBezTo>
                  <a:cubicBezTo>
                    <a:pt x="365" y="44"/>
                    <a:pt x="244" y="141"/>
                    <a:pt x="195" y="262"/>
                  </a:cubicBezTo>
                  <a:cubicBezTo>
                    <a:pt x="98" y="602"/>
                    <a:pt x="511" y="1113"/>
                    <a:pt x="827" y="1501"/>
                  </a:cubicBezTo>
                  <a:cubicBezTo>
                    <a:pt x="632" y="1574"/>
                    <a:pt x="462" y="1671"/>
                    <a:pt x="292" y="1793"/>
                  </a:cubicBezTo>
                  <a:cubicBezTo>
                    <a:pt x="122" y="1890"/>
                    <a:pt x="1" y="2109"/>
                    <a:pt x="49" y="2327"/>
                  </a:cubicBezTo>
                  <a:cubicBezTo>
                    <a:pt x="49" y="2400"/>
                    <a:pt x="122" y="2497"/>
                    <a:pt x="195" y="2522"/>
                  </a:cubicBezTo>
                  <a:cubicBezTo>
                    <a:pt x="268" y="2546"/>
                    <a:pt x="341" y="2570"/>
                    <a:pt x="414" y="2570"/>
                  </a:cubicBezTo>
                  <a:cubicBezTo>
                    <a:pt x="754" y="2522"/>
                    <a:pt x="1094" y="2424"/>
                    <a:pt x="1410" y="2254"/>
                  </a:cubicBezTo>
                  <a:cubicBezTo>
                    <a:pt x="1458" y="2230"/>
                    <a:pt x="1458" y="2181"/>
                    <a:pt x="1434" y="2133"/>
                  </a:cubicBezTo>
                  <a:cubicBezTo>
                    <a:pt x="1434" y="2116"/>
                    <a:pt x="1397" y="2099"/>
                    <a:pt x="1367" y="2099"/>
                  </a:cubicBezTo>
                  <a:cubicBezTo>
                    <a:pt x="1355" y="2099"/>
                    <a:pt x="1344" y="2101"/>
                    <a:pt x="1337" y="2109"/>
                  </a:cubicBezTo>
                  <a:cubicBezTo>
                    <a:pt x="1075" y="2229"/>
                    <a:pt x="664" y="2400"/>
                    <a:pt x="406" y="2400"/>
                  </a:cubicBezTo>
                  <a:cubicBezTo>
                    <a:pt x="352" y="2400"/>
                    <a:pt x="305" y="2393"/>
                    <a:pt x="268" y="2376"/>
                  </a:cubicBezTo>
                  <a:cubicBezTo>
                    <a:pt x="244" y="2352"/>
                    <a:pt x="219" y="2327"/>
                    <a:pt x="195" y="2279"/>
                  </a:cubicBezTo>
                  <a:cubicBezTo>
                    <a:pt x="195" y="2206"/>
                    <a:pt x="219" y="2109"/>
                    <a:pt x="268" y="2036"/>
                  </a:cubicBezTo>
                  <a:cubicBezTo>
                    <a:pt x="462" y="1841"/>
                    <a:pt x="705" y="1696"/>
                    <a:pt x="972" y="1647"/>
                  </a:cubicBezTo>
                  <a:cubicBezTo>
                    <a:pt x="997" y="1647"/>
                    <a:pt x="1021" y="1623"/>
                    <a:pt x="1045" y="1598"/>
                  </a:cubicBezTo>
                  <a:cubicBezTo>
                    <a:pt x="1094" y="1550"/>
                    <a:pt x="1069" y="1526"/>
                    <a:pt x="997" y="1428"/>
                  </a:cubicBezTo>
                  <a:cubicBezTo>
                    <a:pt x="389" y="724"/>
                    <a:pt x="316" y="432"/>
                    <a:pt x="365" y="311"/>
                  </a:cubicBezTo>
                  <a:cubicBezTo>
                    <a:pt x="365" y="287"/>
                    <a:pt x="389" y="214"/>
                    <a:pt x="511" y="190"/>
                  </a:cubicBezTo>
                  <a:cubicBezTo>
                    <a:pt x="554" y="179"/>
                    <a:pt x="596" y="174"/>
                    <a:pt x="636" y="174"/>
                  </a:cubicBezTo>
                  <a:cubicBezTo>
                    <a:pt x="1244" y="174"/>
                    <a:pt x="1628" y="1283"/>
                    <a:pt x="1628" y="1283"/>
                  </a:cubicBezTo>
                  <a:cubicBezTo>
                    <a:pt x="1652" y="1307"/>
                    <a:pt x="1701" y="1331"/>
                    <a:pt x="1725" y="1331"/>
                  </a:cubicBezTo>
                  <a:cubicBezTo>
                    <a:pt x="1774" y="1307"/>
                    <a:pt x="1798" y="1258"/>
                    <a:pt x="1798" y="1210"/>
                  </a:cubicBezTo>
                  <a:cubicBezTo>
                    <a:pt x="1776" y="1165"/>
                    <a:pt x="1373"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6" name="Google Shape;1496;p32"/>
            <p:cNvSpPr/>
            <p:nvPr/>
          </p:nvSpPr>
          <p:spPr>
            <a:xfrm>
              <a:off x="4828807" y="4113296"/>
              <a:ext cx="167625" cy="150227"/>
            </a:xfrm>
            <a:custGeom>
              <a:avLst/>
              <a:gdLst/>
              <a:ahLst/>
              <a:cxnLst/>
              <a:rect l="l" t="t" r="r" b="b"/>
              <a:pathLst>
                <a:path w="1927" h="1727" extrusionOk="0">
                  <a:moveTo>
                    <a:pt x="119" y="1"/>
                  </a:moveTo>
                  <a:cubicBezTo>
                    <a:pt x="57" y="1"/>
                    <a:pt x="1" y="74"/>
                    <a:pt x="56" y="147"/>
                  </a:cubicBezTo>
                  <a:cubicBezTo>
                    <a:pt x="347" y="463"/>
                    <a:pt x="566" y="828"/>
                    <a:pt x="712" y="1241"/>
                  </a:cubicBezTo>
                  <a:cubicBezTo>
                    <a:pt x="663" y="1386"/>
                    <a:pt x="639" y="1532"/>
                    <a:pt x="663" y="1654"/>
                  </a:cubicBezTo>
                  <a:cubicBezTo>
                    <a:pt x="663" y="1702"/>
                    <a:pt x="712" y="1726"/>
                    <a:pt x="736" y="1726"/>
                  </a:cubicBezTo>
                  <a:cubicBezTo>
                    <a:pt x="785" y="1726"/>
                    <a:pt x="809" y="1702"/>
                    <a:pt x="833" y="1678"/>
                  </a:cubicBezTo>
                  <a:cubicBezTo>
                    <a:pt x="882" y="1532"/>
                    <a:pt x="882" y="1411"/>
                    <a:pt x="858" y="1265"/>
                  </a:cubicBezTo>
                  <a:cubicBezTo>
                    <a:pt x="882" y="1241"/>
                    <a:pt x="906" y="1216"/>
                    <a:pt x="906" y="1192"/>
                  </a:cubicBezTo>
                  <a:cubicBezTo>
                    <a:pt x="1149" y="876"/>
                    <a:pt x="1489" y="706"/>
                    <a:pt x="1854" y="658"/>
                  </a:cubicBezTo>
                  <a:cubicBezTo>
                    <a:pt x="1902" y="633"/>
                    <a:pt x="1926" y="609"/>
                    <a:pt x="1926" y="560"/>
                  </a:cubicBezTo>
                  <a:cubicBezTo>
                    <a:pt x="1902" y="512"/>
                    <a:pt x="1854" y="488"/>
                    <a:pt x="1829" y="488"/>
                  </a:cubicBezTo>
                  <a:cubicBezTo>
                    <a:pt x="1441" y="536"/>
                    <a:pt x="1076" y="730"/>
                    <a:pt x="809" y="1046"/>
                  </a:cubicBezTo>
                  <a:cubicBezTo>
                    <a:pt x="663" y="658"/>
                    <a:pt x="445" y="318"/>
                    <a:pt x="177" y="26"/>
                  </a:cubicBezTo>
                  <a:cubicBezTo>
                    <a:pt x="160" y="8"/>
                    <a:pt x="139" y="1"/>
                    <a:pt x="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7" name="Google Shape;1497;p32"/>
            <p:cNvSpPr/>
            <p:nvPr/>
          </p:nvSpPr>
          <p:spPr>
            <a:xfrm>
              <a:off x="4318023" y="4482647"/>
              <a:ext cx="515662" cy="562722"/>
            </a:xfrm>
            <a:custGeom>
              <a:avLst/>
              <a:gdLst/>
              <a:ahLst/>
              <a:cxnLst/>
              <a:rect l="l" t="t" r="r" b="b"/>
              <a:pathLst>
                <a:path w="5928" h="6469" extrusionOk="0">
                  <a:moveTo>
                    <a:pt x="5857" y="0"/>
                  </a:moveTo>
                  <a:cubicBezTo>
                    <a:pt x="5849" y="0"/>
                    <a:pt x="5840" y="2"/>
                    <a:pt x="5831" y="7"/>
                  </a:cubicBezTo>
                  <a:cubicBezTo>
                    <a:pt x="5782" y="7"/>
                    <a:pt x="5758" y="31"/>
                    <a:pt x="5758" y="80"/>
                  </a:cubicBezTo>
                  <a:cubicBezTo>
                    <a:pt x="5758" y="250"/>
                    <a:pt x="5734" y="396"/>
                    <a:pt x="5734" y="566"/>
                  </a:cubicBezTo>
                  <a:cubicBezTo>
                    <a:pt x="5709" y="590"/>
                    <a:pt x="5734" y="638"/>
                    <a:pt x="5782" y="638"/>
                  </a:cubicBezTo>
                  <a:lnTo>
                    <a:pt x="5782" y="614"/>
                  </a:lnTo>
                  <a:cubicBezTo>
                    <a:pt x="5791" y="619"/>
                    <a:pt x="5801" y="621"/>
                    <a:pt x="5810" y="621"/>
                  </a:cubicBezTo>
                  <a:cubicBezTo>
                    <a:pt x="5848" y="621"/>
                    <a:pt x="5879" y="585"/>
                    <a:pt x="5879" y="566"/>
                  </a:cubicBezTo>
                  <a:cubicBezTo>
                    <a:pt x="5904" y="396"/>
                    <a:pt x="5928" y="225"/>
                    <a:pt x="5928" y="80"/>
                  </a:cubicBezTo>
                  <a:cubicBezTo>
                    <a:pt x="5928" y="40"/>
                    <a:pt x="5896" y="0"/>
                    <a:pt x="5857" y="0"/>
                  </a:cubicBezTo>
                  <a:close/>
                  <a:moveTo>
                    <a:pt x="5682" y="972"/>
                  </a:moveTo>
                  <a:cubicBezTo>
                    <a:pt x="5644" y="972"/>
                    <a:pt x="5612" y="1007"/>
                    <a:pt x="5612" y="1027"/>
                  </a:cubicBezTo>
                  <a:cubicBezTo>
                    <a:pt x="5564" y="1197"/>
                    <a:pt x="5515" y="1343"/>
                    <a:pt x="5442" y="1489"/>
                  </a:cubicBezTo>
                  <a:cubicBezTo>
                    <a:pt x="5418" y="1513"/>
                    <a:pt x="5442" y="1562"/>
                    <a:pt x="5491" y="1586"/>
                  </a:cubicBezTo>
                  <a:lnTo>
                    <a:pt x="5515" y="1586"/>
                  </a:lnTo>
                  <a:lnTo>
                    <a:pt x="5515" y="1562"/>
                  </a:lnTo>
                  <a:cubicBezTo>
                    <a:pt x="5523" y="1570"/>
                    <a:pt x="5531" y="1572"/>
                    <a:pt x="5539" y="1572"/>
                  </a:cubicBezTo>
                  <a:cubicBezTo>
                    <a:pt x="5555" y="1572"/>
                    <a:pt x="5572" y="1562"/>
                    <a:pt x="5588" y="1562"/>
                  </a:cubicBezTo>
                  <a:cubicBezTo>
                    <a:pt x="5661" y="1392"/>
                    <a:pt x="5734" y="1246"/>
                    <a:pt x="5782" y="1076"/>
                  </a:cubicBezTo>
                  <a:cubicBezTo>
                    <a:pt x="5782" y="1027"/>
                    <a:pt x="5758" y="1003"/>
                    <a:pt x="5709" y="979"/>
                  </a:cubicBezTo>
                  <a:cubicBezTo>
                    <a:pt x="5700" y="974"/>
                    <a:pt x="5691" y="972"/>
                    <a:pt x="5682" y="972"/>
                  </a:cubicBezTo>
                  <a:close/>
                  <a:moveTo>
                    <a:pt x="4303" y="1753"/>
                  </a:moveTo>
                  <a:cubicBezTo>
                    <a:pt x="4217" y="1753"/>
                    <a:pt x="4164" y="1879"/>
                    <a:pt x="4276" y="1902"/>
                  </a:cubicBezTo>
                  <a:cubicBezTo>
                    <a:pt x="4398" y="1975"/>
                    <a:pt x="4543" y="2047"/>
                    <a:pt x="4640" y="2169"/>
                  </a:cubicBezTo>
                  <a:cubicBezTo>
                    <a:pt x="4640" y="2193"/>
                    <a:pt x="4665" y="2193"/>
                    <a:pt x="4689" y="2193"/>
                  </a:cubicBezTo>
                  <a:cubicBezTo>
                    <a:pt x="4713" y="2193"/>
                    <a:pt x="4738" y="2193"/>
                    <a:pt x="4762" y="2169"/>
                  </a:cubicBezTo>
                  <a:cubicBezTo>
                    <a:pt x="4786" y="2145"/>
                    <a:pt x="4786" y="2096"/>
                    <a:pt x="4762" y="2072"/>
                  </a:cubicBezTo>
                  <a:cubicBezTo>
                    <a:pt x="4640" y="1926"/>
                    <a:pt x="4495" y="1829"/>
                    <a:pt x="4325" y="1756"/>
                  </a:cubicBezTo>
                  <a:cubicBezTo>
                    <a:pt x="4317" y="1754"/>
                    <a:pt x="4310" y="1753"/>
                    <a:pt x="4303" y="1753"/>
                  </a:cubicBezTo>
                  <a:close/>
                  <a:moveTo>
                    <a:pt x="3790" y="1732"/>
                  </a:moveTo>
                  <a:cubicBezTo>
                    <a:pt x="3596" y="1780"/>
                    <a:pt x="3474" y="1926"/>
                    <a:pt x="3474" y="2120"/>
                  </a:cubicBezTo>
                  <a:cubicBezTo>
                    <a:pt x="3450" y="2145"/>
                    <a:pt x="3450" y="2169"/>
                    <a:pt x="3474" y="2193"/>
                  </a:cubicBezTo>
                  <a:cubicBezTo>
                    <a:pt x="3474" y="2242"/>
                    <a:pt x="3499" y="2266"/>
                    <a:pt x="3547" y="2266"/>
                  </a:cubicBezTo>
                  <a:lnTo>
                    <a:pt x="3572" y="2266"/>
                  </a:lnTo>
                  <a:cubicBezTo>
                    <a:pt x="3620" y="2242"/>
                    <a:pt x="3644" y="2193"/>
                    <a:pt x="3620" y="2169"/>
                  </a:cubicBezTo>
                  <a:lnTo>
                    <a:pt x="3620" y="2120"/>
                  </a:lnTo>
                  <a:cubicBezTo>
                    <a:pt x="3644" y="1999"/>
                    <a:pt x="3717" y="1926"/>
                    <a:pt x="3839" y="1902"/>
                  </a:cubicBezTo>
                  <a:cubicBezTo>
                    <a:pt x="3887" y="1877"/>
                    <a:pt x="3912" y="1829"/>
                    <a:pt x="3887" y="1780"/>
                  </a:cubicBezTo>
                  <a:cubicBezTo>
                    <a:pt x="3887" y="1756"/>
                    <a:pt x="3839" y="1732"/>
                    <a:pt x="3790" y="1732"/>
                  </a:cubicBezTo>
                  <a:close/>
                  <a:moveTo>
                    <a:pt x="5248" y="1835"/>
                  </a:moveTo>
                  <a:cubicBezTo>
                    <a:pt x="5230" y="1835"/>
                    <a:pt x="5211" y="1841"/>
                    <a:pt x="5199" y="1853"/>
                  </a:cubicBezTo>
                  <a:cubicBezTo>
                    <a:pt x="5078" y="1975"/>
                    <a:pt x="4981" y="2072"/>
                    <a:pt x="4835" y="2169"/>
                  </a:cubicBezTo>
                  <a:cubicBezTo>
                    <a:pt x="4786" y="2169"/>
                    <a:pt x="4786" y="2217"/>
                    <a:pt x="4811" y="2266"/>
                  </a:cubicBezTo>
                  <a:cubicBezTo>
                    <a:pt x="4811" y="2290"/>
                    <a:pt x="4859" y="2315"/>
                    <a:pt x="4883" y="2315"/>
                  </a:cubicBezTo>
                  <a:lnTo>
                    <a:pt x="4883" y="2290"/>
                  </a:lnTo>
                  <a:cubicBezTo>
                    <a:pt x="4883" y="2290"/>
                    <a:pt x="4908" y="2290"/>
                    <a:pt x="4908" y="2315"/>
                  </a:cubicBezTo>
                  <a:cubicBezTo>
                    <a:pt x="5053" y="2217"/>
                    <a:pt x="5199" y="2096"/>
                    <a:pt x="5296" y="1975"/>
                  </a:cubicBezTo>
                  <a:cubicBezTo>
                    <a:pt x="5345" y="1926"/>
                    <a:pt x="5345" y="1877"/>
                    <a:pt x="5296" y="1853"/>
                  </a:cubicBezTo>
                  <a:cubicBezTo>
                    <a:pt x="5284" y="1841"/>
                    <a:pt x="5266" y="1835"/>
                    <a:pt x="5248" y="1835"/>
                  </a:cubicBezTo>
                  <a:close/>
                  <a:moveTo>
                    <a:pt x="4416" y="2312"/>
                  </a:moveTo>
                  <a:cubicBezTo>
                    <a:pt x="4410" y="2312"/>
                    <a:pt x="4404" y="2313"/>
                    <a:pt x="4398" y="2315"/>
                  </a:cubicBezTo>
                  <a:cubicBezTo>
                    <a:pt x="4276" y="2339"/>
                    <a:pt x="4179" y="2363"/>
                    <a:pt x="4057" y="2363"/>
                  </a:cubicBezTo>
                  <a:lnTo>
                    <a:pt x="3936" y="2363"/>
                  </a:lnTo>
                  <a:cubicBezTo>
                    <a:pt x="3930" y="2362"/>
                    <a:pt x="3925" y="2361"/>
                    <a:pt x="3920" y="2361"/>
                  </a:cubicBezTo>
                  <a:cubicBezTo>
                    <a:pt x="3836" y="2361"/>
                    <a:pt x="3820" y="2533"/>
                    <a:pt x="3912" y="2533"/>
                  </a:cubicBezTo>
                  <a:lnTo>
                    <a:pt x="4057" y="2533"/>
                  </a:lnTo>
                  <a:lnTo>
                    <a:pt x="4057" y="2509"/>
                  </a:lnTo>
                  <a:cubicBezTo>
                    <a:pt x="4179" y="2509"/>
                    <a:pt x="4300" y="2509"/>
                    <a:pt x="4422" y="2485"/>
                  </a:cubicBezTo>
                  <a:cubicBezTo>
                    <a:pt x="4535" y="2462"/>
                    <a:pt x="4500" y="2312"/>
                    <a:pt x="4416" y="2312"/>
                  </a:cubicBezTo>
                  <a:close/>
                  <a:moveTo>
                    <a:pt x="4946" y="2451"/>
                  </a:moveTo>
                  <a:cubicBezTo>
                    <a:pt x="4934" y="2451"/>
                    <a:pt x="4921" y="2454"/>
                    <a:pt x="4908" y="2460"/>
                  </a:cubicBezTo>
                  <a:cubicBezTo>
                    <a:pt x="4859" y="2485"/>
                    <a:pt x="4859" y="2533"/>
                    <a:pt x="4859" y="2582"/>
                  </a:cubicBezTo>
                  <a:cubicBezTo>
                    <a:pt x="4932" y="2728"/>
                    <a:pt x="4956" y="2873"/>
                    <a:pt x="4981" y="3019"/>
                  </a:cubicBezTo>
                  <a:cubicBezTo>
                    <a:pt x="4981" y="3068"/>
                    <a:pt x="5029" y="3092"/>
                    <a:pt x="5078" y="3092"/>
                  </a:cubicBezTo>
                  <a:cubicBezTo>
                    <a:pt x="5126" y="3092"/>
                    <a:pt x="5151" y="3043"/>
                    <a:pt x="5151" y="3019"/>
                  </a:cubicBezTo>
                  <a:cubicBezTo>
                    <a:pt x="5126" y="2825"/>
                    <a:pt x="5078" y="2679"/>
                    <a:pt x="5029" y="2509"/>
                  </a:cubicBezTo>
                  <a:cubicBezTo>
                    <a:pt x="5011" y="2473"/>
                    <a:pt x="4981" y="2451"/>
                    <a:pt x="4946" y="2451"/>
                  </a:cubicBezTo>
                  <a:close/>
                  <a:moveTo>
                    <a:pt x="5078" y="3432"/>
                  </a:moveTo>
                  <a:cubicBezTo>
                    <a:pt x="5029" y="3432"/>
                    <a:pt x="5005" y="3456"/>
                    <a:pt x="4981" y="3505"/>
                  </a:cubicBezTo>
                  <a:cubicBezTo>
                    <a:pt x="4956" y="3651"/>
                    <a:pt x="4932" y="3821"/>
                    <a:pt x="4883" y="3966"/>
                  </a:cubicBezTo>
                  <a:cubicBezTo>
                    <a:pt x="4859" y="3991"/>
                    <a:pt x="4883" y="4039"/>
                    <a:pt x="4908" y="4064"/>
                  </a:cubicBezTo>
                  <a:lnTo>
                    <a:pt x="4956" y="4064"/>
                  </a:lnTo>
                  <a:cubicBezTo>
                    <a:pt x="4981" y="4064"/>
                    <a:pt x="5005" y="4039"/>
                    <a:pt x="5029" y="4015"/>
                  </a:cubicBezTo>
                  <a:cubicBezTo>
                    <a:pt x="5078" y="3869"/>
                    <a:pt x="5126" y="3699"/>
                    <a:pt x="5151" y="3529"/>
                  </a:cubicBezTo>
                  <a:cubicBezTo>
                    <a:pt x="5151" y="3481"/>
                    <a:pt x="5126" y="3432"/>
                    <a:pt x="5078" y="3432"/>
                  </a:cubicBezTo>
                  <a:close/>
                  <a:moveTo>
                    <a:pt x="4703" y="4339"/>
                  </a:moveTo>
                  <a:cubicBezTo>
                    <a:pt x="4677" y="4339"/>
                    <a:pt x="4655" y="4351"/>
                    <a:pt x="4640" y="4379"/>
                  </a:cubicBezTo>
                  <a:cubicBezTo>
                    <a:pt x="4543" y="4501"/>
                    <a:pt x="4422" y="4622"/>
                    <a:pt x="4325" y="4720"/>
                  </a:cubicBezTo>
                  <a:cubicBezTo>
                    <a:pt x="4276" y="4744"/>
                    <a:pt x="4276" y="4792"/>
                    <a:pt x="4325" y="4841"/>
                  </a:cubicBezTo>
                  <a:cubicBezTo>
                    <a:pt x="4325" y="4841"/>
                    <a:pt x="4349" y="4865"/>
                    <a:pt x="4373" y="4865"/>
                  </a:cubicBezTo>
                  <a:lnTo>
                    <a:pt x="4373" y="4841"/>
                  </a:lnTo>
                  <a:lnTo>
                    <a:pt x="4422" y="4841"/>
                  </a:lnTo>
                  <a:cubicBezTo>
                    <a:pt x="4543" y="4720"/>
                    <a:pt x="4665" y="4598"/>
                    <a:pt x="4762" y="4477"/>
                  </a:cubicBezTo>
                  <a:cubicBezTo>
                    <a:pt x="4786" y="4428"/>
                    <a:pt x="4786" y="4379"/>
                    <a:pt x="4762" y="4355"/>
                  </a:cubicBezTo>
                  <a:cubicBezTo>
                    <a:pt x="4742" y="4345"/>
                    <a:pt x="4722" y="4339"/>
                    <a:pt x="4703" y="4339"/>
                  </a:cubicBezTo>
                  <a:close/>
                  <a:moveTo>
                    <a:pt x="3975" y="4971"/>
                  </a:moveTo>
                  <a:cubicBezTo>
                    <a:pt x="3960" y="4971"/>
                    <a:pt x="3946" y="4977"/>
                    <a:pt x="3936" y="4987"/>
                  </a:cubicBezTo>
                  <a:cubicBezTo>
                    <a:pt x="3790" y="5060"/>
                    <a:pt x="3644" y="5108"/>
                    <a:pt x="3474" y="5133"/>
                  </a:cubicBezTo>
                  <a:cubicBezTo>
                    <a:pt x="3450" y="5157"/>
                    <a:pt x="3402" y="5205"/>
                    <a:pt x="3426" y="5254"/>
                  </a:cubicBezTo>
                  <a:cubicBezTo>
                    <a:pt x="3426" y="5278"/>
                    <a:pt x="3474" y="5303"/>
                    <a:pt x="3499" y="5303"/>
                  </a:cubicBezTo>
                  <a:lnTo>
                    <a:pt x="3523" y="5303"/>
                  </a:lnTo>
                  <a:cubicBezTo>
                    <a:pt x="3693" y="5254"/>
                    <a:pt x="3839" y="5205"/>
                    <a:pt x="4009" y="5133"/>
                  </a:cubicBezTo>
                  <a:cubicBezTo>
                    <a:pt x="4033" y="5108"/>
                    <a:pt x="4057" y="5060"/>
                    <a:pt x="4033" y="5011"/>
                  </a:cubicBezTo>
                  <a:cubicBezTo>
                    <a:pt x="4019" y="4983"/>
                    <a:pt x="3996" y="4971"/>
                    <a:pt x="3975" y="4971"/>
                  </a:cubicBezTo>
                  <a:close/>
                  <a:moveTo>
                    <a:pt x="1531" y="5205"/>
                  </a:moveTo>
                  <a:cubicBezTo>
                    <a:pt x="1434" y="5205"/>
                    <a:pt x="1434" y="5375"/>
                    <a:pt x="1531" y="5375"/>
                  </a:cubicBezTo>
                  <a:lnTo>
                    <a:pt x="2041" y="5375"/>
                  </a:lnTo>
                  <a:cubicBezTo>
                    <a:pt x="2065" y="5375"/>
                    <a:pt x="2114" y="5327"/>
                    <a:pt x="2114" y="5303"/>
                  </a:cubicBezTo>
                  <a:cubicBezTo>
                    <a:pt x="2114" y="5254"/>
                    <a:pt x="2090" y="5205"/>
                    <a:pt x="2041" y="5205"/>
                  </a:cubicBezTo>
                  <a:close/>
                  <a:moveTo>
                    <a:pt x="2527" y="5205"/>
                  </a:moveTo>
                  <a:cubicBezTo>
                    <a:pt x="2478" y="5205"/>
                    <a:pt x="2454" y="5254"/>
                    <a:pt x="2454" y="5278"/>
                  </a:cubicBezTo>
                  <a:cubicBezTo>
                    <a:pt x="2430" y="5327"/>
                    <a:pt x="2478" y="5375"/>
                    <a:pt x="2527" y="5375"/>
                  </a:cubicBezTo>
                  <a:lnTo>
                    <a:pt x="3013" y="5375"/>
                  </a:lnTo>
                  <a:cubicBezTo>
                    <a:pt x="3061" y="5375"/>
                    <a:pt x="3110" y="5327"/>
                    <a:pt x="3110" y="5278"/>
                  </a:cubicBezTo>
                  <a:cubicBezTo>
                    <a:pt x="3086" y="5230"/>
                    <a:pt x="3061" y="5205"/>
                    <a:pt x="3013" y="5205"/>
                  </a:cubicBezTo>
                  <a:close/>
                  <a:moveTo>
                    <a:pt x="1044" y="5270"/>
                  </a:moveTo>
                  <a:cubicBezTo>
                    <a:pt x="1037" y="5270"/>
                    <a:pt x="1029" y="5273"/>
                    <a:pt x="1021" y="5278"/>
                  </a:cubicBezTo>
                  <a:cubicBezTo>
                    <a:pt x="851" y="5327"/>
                    <a:pt x="681" y="5400"/>
                    <a:pt x="559" y="5497"/>
                  </a:cubicBezTo>
                  <a:cubicBezTo>
                    <a:pt x="511" y="5545"/>
                    <a:pt x="511" y="5594"/>
                    <a:pt x="559" y="5618"/>
                  </a:cubicBezTo>
                  <a:cubicBezTo>
                    <a:pt x="559" y="5643"/>
                    <a:pt x="584" y="5643"/>
                    <a:pt x="608" y="5667"/>
                  </a:cubicBezTo>
                  <a:cubicBezTo>
                    <a:pt x="632" y="5643"/>
                    <a:pt x="632" y="5643"/>
                    <a:pt x="657" y="5643"/>
                  </a:cubicBezTo>
                  <a:cubicBezTo>
                    <a:pt x="778" y="5545"/>
                    <a:pt x="899" y="5473"/>
                    <a:pt x="1069" y="5424"/>
                  </a:cubicBezTo>
                  <a:cubicBezTo>
                    <a:pt x="1134" y="5424"/>
                    <a:pt x="1103" y="5270"/>
                    <a:pt x="1044" y="5270"/>
                  </a:cubicBezTo>
                  <a:close/>
                  <a:moveTo>
                    <a:pt x="295" y="5864"/>
                  </a:moveTo>
                  <a:cubicBezTo>
                    <a:pt x="265" y="5864"/>
                    <a:pt x="235" y="5877"/>
                    <a:pt x="219" y="5910"/>
                  </a:cubicBezTo>
                  <a:cubicBezTo>
                    <a:pt x="122" y="6056"/>
                    <a:pt x="74" y="6201"/>
                    <a:pt x="25" y="6371"/>
                  </a:cubicBezTo>
                  <a:cubicBezTo>
                    <a:pt x="1" y="6420"/>
                    <a:pt x="25" y="6469"/>
                    <a:pt x="74" y="6469"/>
                  </a:cubicBezTo>
                  <a:lnTo>
                    <a:pt x="98" y="6469"/>
                  </a:lnTo>
                  <a:cubicBezTo>
                    <a:pt x="122" y="6469"/>
                    <a:pt x="146" y="6444"/>
                    <a:pt x="171" y="6420"/>
                  </a:cubicBezTo>
                  <a:cubicBezTo>
                    <a:pt x="219" y="6274"/>
                    <a:pt x="292" y="6129"/>
                    <a:pt x="365" y="5983"/>
                  </a:cubicBezTo>
                  <a:cubicBezTo>
                    <a:pt x="414" y="5918"/>
                    <a:pt x="354" y="5864"/>
                    <a:pt x="295" y="586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21_1_1_1_1">
    <p:bg>
      <p:bgPr>
        <a:blipFill>
          <a:blip r:embed="rId2">
            <a:alphaModFix/>
          </a:blip>
          <a:stretch>
            <a:fillRect/>
          </a:stretch>
        </a:blipFill>
        <a:effectLst/>
      </p:bgPr>
    </p:bg>
    <p:spTree>
      <p:nvGrpSpPr>
        <p:cNvPr id="1" name="Shape 1498"/>
        <p:cNvGrpSpPr/>
        <p:nvPr/>
      </p:nvGrpSpPr>
      <p:grpSpPr>
        <a:xfrm>
          <a:off x="0" y="0"/>
          <a:ext cx="0" cy="0"/>
          <a:chOff x="0" y="0"/>
          <a:chExt cx="0" cy="0"/>
        </a:xfrm>
      </p:grpSpPr>
      <p:grpSp>
        <p:nvGrpSpPr>
          <p:cNvPr id="1499" name="Google Shape;1499;p33"/>
          <p:cNvGrpSpPr/>
          <p:nvPr/>
        </p:nvGrpSpPr>
        <p:grpSpPr>
          <a:xfrm flipH="1">
            <a:off x="7532356" y="3641559"/>
            <a:ext cx="884679" cy="1501939"/>
            <a:chOff x="-1056319" y="1385262"/>
            <a:chExt cx="212940" cy="361495"/>
          </a:xfrm>
        </p:grpSpPr>
        <p:sp>
          <p:nvSpPr>
            <p:cNvPr id="1500" name="Google Shape;1500;p33"/>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1" name="Google Shape;1501;p33"/>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2" name="Google Shape;1502;p33"/>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33"/>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33"/>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33"/>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06" name="Google Shape;1506;p33"/>
          <p:cNvGrpSpPr/>
          <p:nvPr/>
        </p:nvGrpSpPr>
        <p:grpSpPr>
          <a:xfrm flipH="1">
            <a:off x="7725441" y="1082982"/>
            <a:ext cx="2037701" cy="1610804"/>
            <a:chOff x="855987" y="2204128"/>
            <a:chExt cx="1217483" cy="962421"/>
          </a:xfrm>
        </p:grpSpPr>
        <p:grpSp>
          <p:nvGrpSpPr>
            <p:cNvPr id="1507" name="Google Shape;1507;p33"/>
            <p:cNvGrpSpPr/>
            <p:nvPr/>
          </p:nvGrpSpPr>
          <p:grpSpPr>
            <a:xfrm>
              <a:off x="855987" y="2204128"/>
              <a:ext cx="1146639" cy="962421"/>
              <a:chOff x="958238" y="2157575"/>
              <a:chExt cx="1115191" cy="936025"/>
            </a:xfrm>
          </p:grpSpPr>
          <p:sp>
            <p:nvSpPr>
              <p:cNvPr id="1508" name="Google Shape;1508;p33"/>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9" name="Google Shape;1509;p33"/>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0" name="Google Shape;1510;p33"/>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1" name="Google Shape;1511;p33"/>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33"/>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33"/>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14" name="Google Shape;1514;p3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15" name="Google Shape;1515;p33"/>
          <p:cNvGrpSpPr/>
          <p:nvPr/>
        </p:nvGrpSpPr>
        <p:grpSpPr>
          <a:xfrm flipH="1">
            <a:off x="2898506" y="-686743"/>
            <a:ext cx="2525833" cy="1610805"/>
            <a:chOff x="7239867" y="1514545"/>
            <a:chExt cx="2525833" cy="1610805"/>
          </a:xfrm>
        </p:grpSpPr>
        <p:grpSp>
          <p:nvGrpSpPr>
            <p:cNvPr id="1516" name="Google Shape;1516;p33"/>
            <p:cNvGrpSpPr/>
            <p:nvPr/>
          </p:nvGrpSpPr>
          <p:grpSpPr>
            <a:xfrm>
              <a:off x="7346663" y="1514545"/>
              <a:ext cx="2419037" cy="1551678"/>
              <a:chOff x="7410211" y="1555302"/>
              <a:chExt cx="2355440" cy="1510884"/>
            </a:xfrm>
          </p:grpSpPr>
          <p:grpSp>
            <p:nvGrpSpPr>
              <p:cNvPr id="1517" name="Google Shape;1517;p33"/>
              <p:cNvGrpSpPr/>
              <p:nvPr/>
            </p:nvGrpSpPr>
            <p:grpSpPr>
              <a:xfrm>
                <a:off x="7410211" y="1555302"/>
                <a:ext cx="2355440" cy="1510884"/>
                <a:chOff x="761258" y="2062480"/>
                <a:chExt cx="1646470" cy="1056119"/>
              </a:xfrm>
            </p:grpSpPr>
            <p:sp>
              <p:nvSpPr>
                <p:cNvPr id="1518" name="Google Shape;1518;p33"/>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33"/>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33"/>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33"/>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33"/>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33"/>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4" name="Google Shape;1524;p33"/>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33"/>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26" name="Google Shape;1526;p33"/>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27" name="Google Shape;1527;p33"/>
          <p:cNvGrpSpPr/>
          <p:nvPr/>
        </p:nvGrpSpPr>
        <p:grpSpPr>
          <a:xfrm rot="615299" flipH="1">
            <a:off x="279417" y="1059091"/>
            <a:ext cx="1651651" cy="1499645"/>
            <a:chOff x="7844079" y="226728"/>
            <a:chExt cx="1373387" cy="1246991"/>
          </a:xfrm>
        </p:grpSpPr>
        <p:sp>
          <p:nvSpPr>
            <p:cNvPr id="1528" name="Google Shape;1528;p33"/>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33"/>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0" name="Google Shape;1530;p33"/>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1" name="Google Shape;1531;p33"/>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2" name="Google Shape;1532;p33"/>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3" name="Google Shape;1533;p33"/>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4" name="Google Shape;1534;p33"/>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5" name="Google Shape;1535;p33"/>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33"/>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7" name="Google Shape;1537;p33"/>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33"/>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9" name="Google Shape;1539;p33"/>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33"/>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1" name="Google Shape;1541;p33"/>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42" name="Google Shape;1542;p33"/>
          <p:cNvGrpSpPr/>
          <p:nvPr/>
        </p:nvGrpSpPr>
        <p:grpSpPr>
          <a:xfrm>
            <a:off x="875207" y="3470549"/>
            <a:ext cx="1020386" cy="1732392"/>
            <a:chOff x="-1056319" y="1385262"/>
            <a:chExt cx="212940" cy="361495"/>
          </a:xfrm>
        </p:grpSpPr>
        <p:sp>
          <p:nvSpPr>
            <p:cNvPr id="1543" name="Google Shape;1543;p33"/>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4" name="Google Shape;1544;p33"/>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33"/>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6" name="Google Shape;1546;p33"/>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7" name="Google Shape;1547;p33"/>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33"/>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49" name="Google Shape;1549;p33"/>
          <p:cNvSpPr/>
          <p:nvPr/>
        </p:nvSpPr>
        <p:spPr>
          <a:xfrm>
            <a:off x="-49275" y="4823551"/>
            <a:ext cx="1603944" cy="369024"/>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33"/>
          <p:cNvSpPr/>
          <p:nvPr/>
        </p:nvSpPr>
        <p:spPr>
          <a:xfrm>
            <a:off x="1506177"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1" name="Google Shape;1551;p33"/>
          <p:cNvSpPr/>
          <p:nvPr/>
        </p:nvSpPr>
        <p:spPr>
          <a:xfrm>
            <a:off x="6003929"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2" name="Google Shape;1552;p33"/>
          <p:cNvSpPr/>
          <p:nvPr/>
        </p:nvSpPr>
        <p:spPr>
          <a:xfrm>
            <a:off x="7532351" y="4823550"/>
            <a:ext cx="1696695" cy="369025"/>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3" name="Google Shape;1553;p33"/>
          <p:cNvSpPr/>
          <p:nvPr/>
        </p:nvSpPr>
        <p:spPr>
          <a:xfrm>
            <a:off x="3145661"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4" name="Google Shape;1554;p33"/>
          <p:cNvSpPr/>
          <p:nvPr/>
        </p:nvSpPr>
        <p:spPr>
          <a:xfrm>
            <a:off x="4669614" y="4886410"/>
            <a:ext cx="1407648" cy="306163"/>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5" name="Google Shape;1555;p33"/>
          <p:cNvSpPr/>
          <p:nvPr/>
        </p:nvSpPr>
        <p:spPr>
          <a:xfrm>
            <a:off x="2368255"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2">
  <p:cSld name="CUSTOM_5">
    <p:bg>
      <p:bgPr>
        <a:blipFill>
          <a:blip r:embed="rId2">
            <a:alphaModFix/>
          </a:blip>
          <a:stretch>
            <a:fillRect/>
          </a:stretch>
        </a:blipFill>
        <a:effectLst/>
      </p:bgPr>
    </p:bg>
    <p:spTree>
      <p:nvGrpSpPr>
        <p:cNvPr id="1" name="Shape 1556"/>
        <p:cNvGrpSpPr/>
        <p:nvPr/>
      </p:nvGrpSpPr>
      <p:grpSpPr>
        <a:xfrm>
          <a:off x="0" y="0"/>
          <a:ext cx="0" cy="0"/>
          <a:chOff x="0" y="0"/>
          <a:chExt cx="0" cy="0"/>
        </a:xfrm>
      </p:grpSpPr>
      <p:grpSp>
        <p:nvGrpSpPr>
          <p:cNvPr id="1557" name="Google Shape;1557;p34"/>
          <p:cNvGrpSpPr/>
          <p:nvPr/>
        </p:nvGrpSpPr>
        <p:grpSpPr>
          <a:xfrm flipH="1">
            <a:off x="-59449" y="4092702"/>
            <a:ext cx="1068261" cy="957550"/>
            <a:chOff x="6787377" y="436188"/>
            <a:chExt cx="235647" cy="211226"/>
          </a:xfrm>
        </p:grpSpPr>
        <p:sp>
          <p:nvSpPr>
            <p:cNvPr id="1558" name="Google Shape;1558;p34"/>
            <p:cNvSpPr/>
            <p:nvPr/>
          </p:nvSpPr>
          <p:spPr>
            <a:xfrm>
              <a:off x="6856435" y="522657"/>
              <a:ext cx="166589" cy="109566"/>
            </a:xfrm>
            <a:custGeom>
              <a:avLst/>
              <a:gdLst/>
              <a:ahLst/>
              <a:cxnLst/>
              <a:rect l="l" t="t" r="r" b="b"/>
              <a:pathLst>
                <a:path w="4277" h="2813" extrusionOk="0">
                  <a:moveTo>
                    <a:pt x="2187" y="626"/>
                  </a:moveTo>
                  <a:cubicBezTo>
                    <a:pt x="2236" y="651"/>
                    <a:pt x="2284" y="699"/>
                    <a:pt x="2284" y="723"/>
                  </a:cubicBezTo>
                  <a:cubicBezTo>
                    <a:pt x="2333" y="966"/>
                    <a:pt x="2260" y="1234"/>
                    <a:pt x="2090" y="1428"/>
                  </a:cubicBezTo>
                  <a:lnTo>
                    <a:pt x="2066" y="1428"/>
                  </a:lnTo>
                  <a:cubicBezTo>
                    <a:pt x="1896" y="1161"/>
                    <a:pt x="1847" y="942"/>
                    <a:pt x="1944" y="821"/>
                  </a:cubicBezTo>
                  <a:cubicBezTo>
                    <a:pt x="2017" y="699"/>
                    <a:pt x="2114" y="626"/>
                    <a:pt x="2187" y="626"/>
                  </a:cubicBezTo>
                  <a:close/>
                  <a:moveTo>
                    <a:pt x="62" y="1"/>
                  </a:moveTo>
                  <a:cubicBezTo>
                    <a:pt x="49" y="1"/>
                    <a:pt x="37" y="7"/>
                    <a:pt x="25" y="19"/>
                  </a:cubicBezTo>
                  <a:cubicBezTo>
                    <a:pt x="1" y="43"/>
                    <a:pt x="1" y="92"/>
                    <a:pt x="25" y="116"/>
                  </a:cubicBezTo>
                  <a:cubicBezTo>
                    <a:pt x="74" y="165"/>
                    <a:pt x="1337" y="1574"/>
                    <a:pt x="1944" y="1574"/>
                  </a:cubicBezTo>
                  <a:lnTo>
                    <a:pt x="2041" y="1574"/>
                  </a:lnTo>
                  <a:cubicBezTo>
                    <a:pt x="2090" y="1622"/>
                    <a:pt x="2114" y="1671"/>
                    <a:pt x="2163" y="1744"/>
                  </a:cubicBezTo>
                  <a:cubicBezTo>
                    <a:pt x="2600" y="2230"/>
                    <a:pt x="3402" y="2813"/>
                    <a:pt x="3961" y="2813"/>
                  </a:cubicBezTo>
                  <a:cubicBezTo>
                    <a:pt x="4058" y="2813"/>
                    <a:pt x="4155" y="2788"/>
                    <a:pt x="4228" y="2740"/>
                  </a:cubicBezTo>
                  <a:cubicBezTo>
                    <a:pt x="4252" y="2715"/>
                    <a:pt x="4276" y="2691"/>
                    <a:pt x="4252" y="2667"/>
                  </a:cubicBezTo>
                  <a:cubicBezTo>
                    <a:pt x="4252" y="2638"/>
                    <a:pt x="4235" y="2627"/>
                    <a:pt x="4217" y="2627"/>
                  </a:cubicBezTo>
                  <a:cubicBezTo>
                    <a:pt x="4203" y="2627"/>
                    <a:pt x="4189" y="2632"/>
                    <a:pt x="4179" y="2642"/>
                  </a:cubicBezTo>
                  <a:cubicBezTo>
                    <a:pt x="4119" y="2674"/>
                    <a:pt x="4046" y="2689"/>
                    <a:pt x="3965" y="2689"/>
                  </a:cubicBezTo>
                  <a:cubicBezTo>
                    <a:pt x="3490" y="2689"/>
                    <a:pt x="2713" y="2186"/>
                    <a:pt x="2236" y="1646"/>
                  </a:cubicBezTo>
                  <a:lnTo>
                    <a:pt x="2139" y="1501"/>
                  </a:lnTo>
                  <a:lnTo>
                    <a:pt x="2163" y="1476"/>
                  </a:lnTo>
                  <a:cubicBezTo>
                    <a:pt x="2382" y="1258"/>
                    <a:pt x="2454" y="966"/>
                    <a:pt x="2382" y="675"/>
                  </a:cubicBezTo>
                  <a:cubicBezTo>
                    <a:pt x="2357" y="578"/>
                    <a:pt x="2284" y="505"/>
                    <a:pt x="2187" y="505"/>
                  </a:cubicBezTo>
                  <a:cubicBezTo>
                    <a:pt x="2178" y="502"/>
                    <a:pt x="2168" y="500"/>
                    <a:pt x="2157" y="500"/>
                  </a:cubicBezTo>
                  <a:cubicBezTo>
                    <a:pt x="2078" y="500"/>
                    <a:pt x="1953" y="575"/>
                    <a:pt x="1847" y="723"/>
                  </a:cubicBezTo>
                  <a:cubicBezTo>
                    <a:pt x="1726" y="893"/>
                    <a:pt x="1750" y="1161"/>
                    <a:pt x="1969" y="1452"/>
                  </a:cubicBezTo>
                  <a:lnTo>
                    <a:pt x="1920" y="1452"/>
                  </a:lnTo>
                  <a:cubicBezTo>
                    <a:pt x="1361" y="1452"/>
                    <a:pt x="98" y="43"/>
                    <a:pt x="98" y="19"/>
                  </a:cubicBezTo>
                  <a:cubicBezTo>
                    <a:pt x="86" y="7"/>
                    <a:pt x="74" y="1"/>
                    <a:pt x="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34"/>
            <p:cNvSpPr/>
            <p:nvPr/>
          </p:nvSpPr>
          <p:spPr>
            <a:xfrm>
              <a:off x="6789675" y="438253"/>
              <a:ext cx="109683" cy="116928"/>
            </a:xfrm>
            <a:custGeom>
              <a:avLst/>
              <a:gdLst/>
              <a:ahLst/>
              <a:cxnLst/>
              <a:rect l="l" t="t" r="r" b="b"/>
              <a:pathLst>
                <a:path w="2816" h="3002" extrusionOk="0">
                  <a:moveTo>
                    <a:pt x="1343" y="1"/>
                  </a:moveTo>
                  <a:cubicBezTo>
                    <a:pt x="1080" y="1"/>
                    <a:pt x="833" y="78"/>
                    <a:pt x="719" y="218"/>
                  </a:cubicBezTo>
                  <a:cubicBezTo>
                    <a:pt x="655" y="309"/>
                    <a:pt x="634" y="396"/>
                    <a:pt x="641" y="474"/>
                  </a:cubicBezTo>
                  <a:lnTo>
                    <a:pt x="641" y="474"/>
                  </a:lnTo>
                  <a:cubicBezTo>
                    <a:pt x="348" y="532"/>
                    <a:pt x="0" y="782"/>
                    <a:pt x="14" y="1263"/>
                  </a:cubicBezTo>
                  <a:cubicBezTo>
                    <a:pt x="22" y="1525"/>
                    <a:pt x="84" y="1690"/>
                    <a:pt x="168" y="1781"/>
                  </a:cubicBezTo>
                  <a:lnTo>
                    <a:pt x="168" y="1781"/>
                  </a:lnTo>
                  <a:cubicBezTo>
                    <a:pt x="126" y="1901"/>
                    <a:pt x="96" y="2051"/>
                    <a:pt x="87" y="2234"/>
                  </a:cubicBezTo>
                  <a:cubicBezTo>
                    <a:pt x="74" y="2792"/>
                    <a:pt x="365" y="3001"/>
                    <a:pt x="700" y="3001"/>
                  </a:cubicBezTo>
                  <a:cubicBezTo>
                    <a:pt x="852" y="3001"/>
                    <a:pt x="1014" y="2958"/>
                    <a:pt x="1160" y="2884"/>
                  </a:cubicBezTo>
                  <a:lnTo>
                    <a:pt x="1160" y="2884"/>
                  </a:lnTo>
                  <a:cubicBezTo>
                    <a:pt x="1247" y="2911"/>
                    <a:pt x="1357" y="2925"/>
                    <a:pt x="1477" y="2925"/>
                  </a:cubicBezTo>
                  <a:cubicBezTo>
                    <a:pt x="1765" y="2925"/>
                    <a:pt x="2105" y="2843"/>
                    <a:pt x="2298" y="2672"/>
                  </a:cubicBezTo>
                  <a:cubicBezTo>
                    <a:pt x="2532" y="2463"/>
                    <a:pt x="2535" y="2247"/>
                    <a:pt x="2428" y="2086"/>
                  </a:cubicBezTo>
                  <a:lnTo>
                    <a:pt x="2428" y="2086"/>
                  </a:lnTo>
                  <a:cubicBezTo>
                    <a:pt x="2505" y="2034"/>
                    <a:pt x="2571" y="1943"/>
                    <a:pt x="2614" y="1797"/>
                  </a:cubicBezTo>
                  <a:cubicBezTo>
                    <a:pt x="2816" y="1130"/>
                    <a:pt x="2481" y="998"/>
                    <a:pt x="2214" y="990"/>
                  </a:cubicBezTo>
                  <a:lnTo>
                    <a:pt x="2214" y="990"/>
                  </a:lnTo>
                  <a:cubicBezTo>
                    <a:pt x="2227" y="937"/>
                    <a:pt x="2239" y="875"/>
                    <a:pt x="2249" y="801"/>
                  </a:cubicBezTo>
                  <a:cubicBezTo>
                    <a:pt x="2327" y="242"/>
                    <a:pt x="1809" y="1"/>
                    <a:pt x="134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34"/>
            <p:cNvSpPr/>
            <p:nvPr/>
          </p:nvSpPr>
          <p:spPr>
            <a:xfrm>
              <a:off x="6787377" y="436188"/>
              <a:ext cx="109800" cy="121290"/>
            </a:xfrm>
            <a:custGeom>
              <a:avLst/>
              <a:gdLst/>
              <a:ahLst/>
              <a:cxnLst/>
              <a:rect l="l" t="t" r="r" b="b"/>
              <a:pathLst>
                <a:path w="2819" h="3114" extrusionOk="0">
                  <a:moveTo>
                    <a:pt x="851" y="587"/>
                  </a:moveTo>
                  <a:cubicBezTo>
                    <a:pt x="948" y="587"/>
                    <a:pt x="1045" y="611"/>
                    <a:pt x="1045" y="708"/>
                  </a:cubicBezTo>
                  <a:cubicBezTo>
                    <a:pt x="1045" y="733"/>
                    <a:pt x="1045" y="757"/>
                    <a:pt x="1045" y="781"/>
                  </a:cubicBezTo>
                  <a:lnTo>
                    <a:pt x="997" y="781"/>
                  </a:lnTo>
                  <a:cubicBezTo>
                    <a:pt x="899" y="757"/>
                    <a:pt x="826" y="684"/>
                    <a:pt x="802" y="587"/>
                  </a:cubicBezTo>
                  <a:close/>
                  <a:moveTo>
                    <a:pt x="2211" y="1097"/>
                  </a:moveTo>
                  <a:cubicBezTo>
                    <a:pt x="2187" y="1219"/>
                    <a:pt x="2138" y="1243"/>
                    <a:pt x="2114" y="1243"/>
                  </a:cubicBezTo>
                  <a:cubicBezTo>
                    <a:pt x="2090" y="1243"/>
                    <a:pt x="2065" y="1219"/>
                    <a:pt x="2041" y="1219"/>
                  </a:cubicBezTo>
                  <a:cubicBezTo>
                    <a:pt x="2017" y="1170"/>
                    <a:pt x="2017" y="1146"/>
                    <a:pt x="2017" y="1121"/>
                  </a:cubicBezTo>
                  <a:cubicBezTo>
                    <a:pt x="2065" y="1097"/>
                    <a:pt x="2138" y="1097"/>
                    <a:pt x="2211" y="1097"/>
                  </a:cubicBezTo>
                  <a:close/>
                  <a:moveTo>
                    <a:pt x="632" y="1486"/>
                  </a:moveTo>
                  <a:cubicBezTo>
                    <a:pt x="656" y="1486"/>
                    <a:pt x="681" y="1510"/>
                    <a:pt x="705" y="1534"/>
                  </a:cubicBezTo>
                  <a:cubicBezTo>
                    <a:pt x="729" y="1559"/>
                    <a:pt x="729" y="1607"/>
                    <a:pt x="705" y="1632"/>
                  </a:cubicBezTo>
                  <a:cubicBezTo>
                    <a:pt x="681" y="1753"/>
                    <a:pt x="559" y="1850"/>
                    <a:pt x="438" y="1850"/>
                  </a:cubicBezTo>
                  <a:cubicBezTo>
                    <a:pt x="389" y="1850"/>
                    <a:pt x="341" y="1850"/>
                    <a:pt x="292" y="1802"/>
                  </a:cubicBezTo>
                  <a:cubicBezTo>
                    <a:pt x="389" y="1583"/>
                    <a:pt x="535" y="1486"/>
                    <a:pt x="632" y="1486"/>
                  </a:cubicBezTo>
                  <a:close/>
                  <a:moveTo>
                    <a:pt x="2017" y="1947"/>
                  </a:moveTo>
                  <a:cubicBezTo>
                    <a:pt x="2163" y="1947"/>
                    <a:pt x="2308" y="1996"/>
                    <a:pt x="2405" y="2117"/>
                  </a:cubicBezTo>
                  <a:cubicBezTo>
                    <a:pt x="2357" y="2117"/>
                    <a:pt x="2333" y="2142"/>
                    <a:pt x="2284" y="2142"/>
                  </a:cubicBezTo>
                  <a:cubicBezTo>
                    <a:pt x="2163" y="2117"/>
                    <a:pt x="2041" y="2069"/>
                    <a:pt x="1944" y="1996"/>
                  </a:cubicBezTo>
                  <a:cubicBezTo>
                    <a:pt x="1944" y="1972"/>
                    <a:pt x="1920" y="1947"/>
                    <a:pt x="1920" y="1947"/>
                  </a:cubicBezTo>
                  <a:close/>
                  <a:moveTo>
                    <a:pt x="1589" y="2354"/>
                  </a:moveTo>
                  <a:cubicBezTo>
                    <a:pt x="1598" y="2354"/>
                    <a:pt x="1604" y="2360"/>
                    <a:pt x="1604" y="2385"/>
                  </a:cubicBezTo>
                  <a:cubicBezTo>
                    <a:pt x="1628" y="2409"/>
                    <a:pt x="1604" y="2506"/>
                    <a:pt x="1482" y="2652"/>
                  </a:cubicBezTo>
                  <a:cubicBezTo>
                    <a:pt x="1410" y="2749"/>
                    <a:pt x="1312" y="2822"/>
                    <a:pt x="1215" y="2871"/>
                  </a:cubicBezTo>
                  <a:cubicBezTo>
                    <a:pt x="1142" y="2846"/>
                    <a:pt x="1094" y="2798"/>
                    <a:pt x="1069" y="2773"/>
                  </a:cubicBezTo>
                  <a:cubicBezTo>
                    <a:pt x="1069" y="2725"/>
                    <a:pt x="1069" y="2676"/>
                    <a:pt x="1118" y="2628"/>
                  </a:cubicBezTo>
                  <a:cubicBezTo>
                    <a:pt x="1215" y="2482"/>
                    <a:pt x="1385" y="2385"/>
                    <a:pt x="1555" y="2360"/>
                  </a:cubicBezTo>
                  <a:cubicBezTo>
                    <a:pt x="1567" y="2360"/>
                    <a:pt x="1580" y="2354"/>
                    <a:pt x="1589" y="2354"/>
                  </a:cubicBezTo>
                  <a:close/>
                  <a:moveTo>
                    <a:pt x="1327" y="121"/>
                  </a:moveTo>
                  <a:cubicBezTo>
                    <a:pt x="1354" y="121"/>
                    <a:pt x="1382" y="122"/>
                    <a:pt x="1410" y="125"/>
                  </a:cubicBezTo>
                  <a:cubicBezTo>
                    <a:pt x="1436" y="123"/>
                    <a:pt x="1463" y="122"/>
                    <a:pt x="1490" y="122"/>
                  </a:cubicBezTo>
                  <a:cubicBezTo>
                    <a:pt x="1730" y="122"/>
                    <a:pt x="1961" y="218"/>
                    <a:pt x="2114" y="393"/>
                  </a:cubicBezTo>
                  <a:cubicBezTo>
                    <a:pt x="2235" y="514"/>
                    <a:pt x="2284" y="684"/>
                    <a:pt x="2260" y="854"/>
                  </a:cubicBezTo>
                  <a:cubicBezTo>
                    <a:pt x="2235" y="903"/>
                    <a:pt x="2235" y="951"/>
                    <a:pt x="2235" y="1000"/>
                  </a:cubicBezTo>
                  <a:cubicBezTo>
                    <a:pt x="2163" y="1000"/>
                    <a:pt x="2065" y="1000"/>
                    <a:pt x="1993" y="1024"/>
                  </a:cubicBezTo>
                  <a:cubicBezTo>
                    <a:pt x="1944" y="1024"/>
                    <a:pt x="1920" y="1024"/>
                    <a:pt x="1920" y="1049"/>
                  </a:cubicBezTo>
                  <a:cubicBezTo>
                    <a:pt x="1895" y="1073"/>
                    <a:pt x="1895" y="1097"/>
                    <a:pt x="1895" y="1121"/>
                  </a:cubicBezTo>
                  <a:cubicBezTo>
                    <a:pt x="1895" y="1219"/>
                    <a:pt x="2017" y="1364"/>
                    <a:pt x="2114" y="1364"/>
                  </a:cubicBezTo>
                  <a:cubicBezTo>
                    <a:pt x="2211" y="1364"/>
                    <a:pt x="2284" y="1292"/>
                    <a:pt x="2333" y="1121"/>
                  </a:cubicBezTo>
                  <a:cubicBezTo>
                    <a:pt x="2349" y="1117"/>
                    <a:pt x="2367" y="1115"/>
                    <a:pt x="2384" y="1115"/>
                  </a:cubicBezTo>
                  <a:cubicBezTo>
                    <a:pt x="2470" y="1115"/>
                    <a:pt x="2564" y="1162"/>
                    <a:pt x="2624" y="1243"/>
                  </a:cubicBezTo>
                  <a:cubicBezTo>
                    <a:pt x="2697" y="1413"/>
                    <a:pt x="2697" y="1632"/>
                    <a:pt x="2624" y="1802"/>
                  </a:cubicBezTo>
                  <a:cubicBezTo>
                    <a:pt x="2600" y="1899"/>
                    <a:pt x="2551" y="1972"/>
                    <a:pt x="2503" y="2045"/>
                  </a:cubicBezTo>
                  <a:cubicBezTo>
                    <a:pt x="2357" y="1875"/>
                    <a:pt x="2163" y="1802"/>
                    <a:pt x="1968" y="1802"/>
                  </a:cubicBezTo>
                  <a:cubicBezTo>
                    <a:pt x="1798" y="1826"/>
                    <a:pt x="1798" y="1899"/>
                    <a:pt x="1798" y="1947"/>
                  </a:cubicBezTo>
                  <a:cubicBezTo>
                    <a:pt x="1822" y="2069"/>
                    <a:pt x="2041" y="2239"/>
                    <a:pt x="2284" y="2239"/>
                  </a:cubicBezTo>
                  <a:cubicBezTo>
                    <a:pt x="2333" y="2239"/>
                    <a:pt x="2405" y="2239"/>
                    <a:pt x="2454" y="2190"/>
                  </a:cubicBezTo>
                  <a:lnTo>
                    <a:pt x="2454" y="2190"/>
                  </a:lnTo>
                  <a:cubicBezTo>
                    <a:pt x="2527" y="2360"/>
                    <a:pt x="2478" y="2555"/>
                    <a:pt x="2333" y="2652"/>
                  </a:cubicBezTo>
                  <a:cubicBezTo>
                    <a:pt x="2114" y="2805"/>
                    <a:pt x="1877" y="2898"/>
                    <a:pt x="1619" y="2898"/>
                  </a:cubicBezTo>
                  <a:cubicBezTo>
                    <a:pt x="1590" y="2898"/>
                    <a:pt x="1561" y="2897"/>
                    <a:pt x="1531" y="2895"/>
                  </a:cubicBezTo>
                  <a:cubicBezTo>
                    <a:pt x="1507" y="2907"/>
                    <a:pt x="1482" y="2913"/>
                    <a:pt x="1455" y="2913"/>
                  </a:cubicBezTo>
                  <a:cubicBezTo>
                    <a:pt x="1428" y="2913"/>
                    <a:pt x="1397" y="2907"/>
                    <a:pt x="1361" y="2895"/>
                  </a:cubicBezTo>
                  <a:cubicBezTo>
                    <a:pt x="1434" y="2846"/>
                    <a:pt x="1507" y="2798"/>
                    <a:pt x="1580" y="2725"/>
                  </a:cubicBezTo>
                  <a:cubicBezTo>
                    <a:pt x="1750" y="2530"/>
                    <a:pt x="1750" y="2385"/>
                    <a:pt x="1725" y="2336"/>
                  </a:cubicBezTo>
                  <a:cubicBezTo>
                    <a:pt x="1677" y="2263"/>
                    <a:pt x="1628" y="2239"/>
                    <a:pt x="1555" y="2239"/>
                  </a:cubicBezTo>
                  <a:cubicBezTo>
                    <a:pt x="1337" y="2263"/>
                    <a:pt x="1142" y="2385"/>
                    <a:pt x="1021" y="2555"/>
                  </a:cubicBezTo>
                  <a:cubicBezTo>
                    <a:pt x="972" y="2628"/>
                    <a:pt x="948" y="2725"/>
                    <a:pt x="972" y="2798"/>
                  </a:cubicBezTo>
                  <a:cubicBezTo>
                    <a:pt x="972" y="2871"/>
                    <a:pt x="1021" y="2895"/>
                    <a:pt x="1069" y="2943"/>
                  </a:cubicBezTo>
                  <a:cubicBezTo>
                    <a:pt x="972" y="2968"/>
                    <a:pt x="875" y="2992"/>
                    <a:pt x="778" y="2992"/>
                  </a:cubicBezTo>
                  <a:cubicBezTo>
                    <a:pt x="608" y="2992"/>
                    <a:pt x="486" y="2943"/>
                    <a:pt x="365" y="2846"/>
                  </a:cubicBezTo>
                  <a:cubicBezTo>
                    <a:pt x="243" y="2700"/>
                    <a:pt x="195" y="2482"/>
                    <a:pt x="219" y="2287"/>
                  </a:cubicBezTo>
                  <a:cubicBezTo>
                    <a:pt x="219" y="2166"/>
                    <a:pt x="219" y="2045"/>
                    <a:pt x="268" y="1923"/>
                  </a:cubicBezTo>
                  <a:cubicBezTo>
                    <a:pt x="316" y="1947"/>
                    <a:pt x="389" y="1972"/>
                    <a:pt x="462" y="1972"/>
                  </a:cubicBezTo>
                  <a:cubicBezTo>
                    <a:pt x="632" y="1972"/>
                    <a:pt x="778" y="1826"/>
                    <a:pt x="826" y="1656"/>
                  </a:cubicBezTo>
                  <a:cubicBezTo>
                    <a:pt x="851" y="1607"/>
                    <a:pt x="851" y="1534"/>
                    <a:pt x="802" y="1462"/>
                  </a:cubicBezTo>
                  <a:cubicBezTo>
                    <a:pt x="778" y="1413"/>
                    <a:pt x="705" y="1389"/>
                    <a:pt x="632" y="1389"/>
                  </a:cubicBezTo>
                  <a:cubicBezTo>
                    <a:pt x="462" y="1413"/>
                    <a:pt x="292" y="1534"/>
                    <a:pt x="243" y="1704"/>
                  </a:cubicBezTo>
                  <a:cubicBezTo>
                    <a:pt x="171" y="1583"/>
                    <a:pt x="146" y="1462"/>
                    <a:pt x="146" y="1316"/>
                  </a:cubicBezTo>
                  <a:cubicBezTo>
                    <a:pt x="146" y="976"/>
                    <a:pt x="365" y="684"/>
                    <a:pt x="681" y="611"/>
                  </a:cubicBezTo>
                  <a:cubicBezTo>
                    <a:pt x="705" y="757"/>
                    <a:pt x="826" y="879"/>
                    <a:pt x="972" y="903"/>
                  </a:cubicBezTo>
                  <a:cubicBezTo>
                    <a:pt x="1021" y="903"/>
                    <a:pt x="1069" y="879"/>
                    <a:pt x="1094" y="854"/>
                  </a:cubicBezTo>
                  <a:cubicBezTo>
                    <a:pt x="1142" y="806"/>
                    <a:pt x="1142" y="757"/>
                    <a:pt x="1142" y="708"/>
                  </a:cubicBezTo>
                  <a:cubicBezTo>
                    <a:pt x="1142" y="538"/>
                    <a:pt x="997" y="466"/>
                    <a:pt x="778" y="466"/>
                  </a:cubicBezTo>
                  <a:cubicBezTo>
                    <a:pt x="778" y="417"/>
                    <a:pt x="802" y="368"/>
                    <a:pt x="826" y="320"/>
                  </a:cubicBezTo>
                  <a:cubicBezTo>
                    <a:pt x="975" y="193"/>
                    <a:pt x="1142" y="121"/>
                    <a:pt x="1327" y="121"/>
                  </a:cubicBezTo>
                  <a:close/>
                  <a:moveTo>
                    <a:pt x="1335" y="0"/>
                  </a:moveTo>
                  <a:cubicBezTo>
                    <a:pt x="1118" y="0"/>
                    <a:pt x="906" y="94"/>
                    <a:pt x="754" y="247"/>
                  </a:cubicBezTo>
                  <a:cubicBezTo>
                    <a:pt x="681" y="320"/>
                    <a:pt x="656" y="393"/>
                    <a:pt x="656" y="490"/>
                  </a:cubicBezTo>
                  <a:cubicBezTo>
                    <a:pt x="268" y="563"/>
                    <a:pt x="1" y="927"/>
                    <a:pt x="25" y="1316"/>
                  </a:cubicBezTo>
                  <a:cubicBezTo>
                    <a:pt x="25" y="1486"/>
                    <a:pt x="73" y="1680"/>
                    <a:pt x="171" y="1826"/>
                  </a:cubicBezTo>
                  <a:cubicBezTo>
                    <a:pt x="122" y="1972"/>
                    <a:pt x="98" y="2142"/>
                    <a:pt x="98" y="2287"/>
                  </a:cubicBezTo>
                  <a:cubicBezTo>
                    <a:pt x="73" y="2530"/>
                    <a:pt x="146" y="2749"/>
                    <a:pt x="292" y="2919"/>
                  </a:cubicBezTo>
                  <a:cubicBezTo>
                    <a:pt x="414" y="3041"/>
                    <a:pt x="584" y="3113"/>
                    <a:pt x="778" y="3113"/>
                  </a:cubicBezTo>
                  <a:cubicBezTo>
                    <a:pt x="948" y="3113"/>
                    <a:pt x="1094" y="3065"/>
                    <a:pt x="1239" y="2992"/>
                  </a:cubicBezTo>
                  <a:cubicBezTo>
                    <a:pt x="1337" y="3016"/>
                    <a:pt x="1434" y="3041"/>
                    <a:pt x="1531" y="3041"/>
                  </a:cubicBezTo>
                  <a:cubicBezTo>
                    <a:pt x="1847" y="3041"/>
                    <a:pt x="2163" y="2943"/>
                    <a:pt x="2405" y="2773"/>
                  </a:cubicBezTo>
                  <a:cubicBezTo>
                    <a:pt x="2600" y="2628"/>
                    <a:pt x="2673" y="2360"/>
                    <a:pt x="2551" y="2166"/>
                  </a:cubicBezTo>
                  <a:cubicBezTo>
                    <a:pt x="2648" y="2069"/>
                    <a:pt x="2697" y="1972"/>
                    <a:pt x="2746" y="1850"/>
                  </a:cubicBezTo>
                  <a:cubicBezTo>
                    <a:pt x="2818" y="1632"/>
                    <a:pt x="2818" y="1389"/>
                    <a:pt x="2721" y="1170"/>
                  </a:cubicBezTo>
                  <a:cubicBezTo>
                    <a:pt x="2624" y="1073"/>
                    <a:pt x="2503" y="1000"/>
                    <a:pt x="2357" y="976"/>
                  </a:cubicBezTo>
                  <a:cubicBezTo>
                    <a:pt x="2357" y="951"/>
                    <a:pt x="2381" y="903"/>
                    <a:pt x="2381" y="854"/>
                  </a:cubicBezTo>
                  <a:cubicBezTo>
                    <a:pt x="2405" y="660"/>
                    <a:pt x="2357" y="441"/>
                    <a:pt x="2211" y="296"/>
                  </a:cubicBezTo>
                  <a:cubicBezTo>
                    <a:pt x="2011" y="118"/>
                    <a:pt x="1750" y="1"/>
                    <a:pt x="1484" y="1"/>
                  </a:cubicBezTo>
                  <a:cubicBezTo>
                    <a:pt x="1459" y="1"/>
                    <a:pt x="1434" y="2"/>
                    <a:pt x="1410" y="4"/>
                  </a:cubicBezTo>
                  <a:cubicBezTo>
                    <a:pt x="1385" y="2"/>
                    <a:pt x="1360" y="0"/>
                    <a:pt x="13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34"/>
            <p:cNvSpPr/>
            <p:nvPr/>
          </p:nvSpPr>
          <p:spPr>
            <a:xfrm>
              <a:off x="6824262" y="479851"/>
              <a:ext cx="34120" cy="35055"/>
            </a:xfrm>
            <a:custGeom>
              <a:avLst/>
              <a:gdLst/>
              <a:ahLst/>
              <a:cxnLst/>
              <a:rect l="l" t="t" r="r" b="b"/>
              <a:pathLst>
                <a:path w="876" h="900" extrusionOk="0">
                  <a:moveTo>
                    <a:pt x="438" y="0"/>
                  </a:moveTo>
                  <a:cubicBezTo>
                    <a:pt x="195" y="0"/>
                    <a:pt x="1" y="195"/>
                    <a:pt x="1" y="438"/>
                  </a:cubicBezTo>
                  <a:cubicBezTo>
                    <a:pt x="1" y="681"/>
                    <a:pt x="195" y="899"/>
                    <a:pt x="438" y="899"/>
                  </a:cubicBezTo>
                  <a:cubicBezTo>
                    <a:pt x="681" y="899"/>
                    <a:pt x="875" y="681"/>
                    <a:pt x="875" y="438"/>
                  </a:cubicBezTo>
                  <a:cubicBezTo>
                    <a:pt x="875" y="195"/>
                    <a:pt x="681" y="0"/>
                    <a:pt x="43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34"/>
            <p:cNvSpPr/>
            <p:nvPr/>
          </p:nvSpPr>
          <p:spPr>
            <a:xfrm>
              <a:off x="6851527" y="561919"/>
              <a:ext cx="46117" cy="34120"/>
            </a:xfrm>
            <a:custGeom>
              <a:avLst/>
              <a:gdLst/>
              <a:ahLst/>
              <a:cxnLst/>
              <a:rect l="l" t="t" r="r" b="b"/>
              <a:pathLst>
                <a:path w="1184" h="876" extrusionOk="0">
                  <a:moveTo>
                    <a:pt x="974" y="1"/>
                  </a:moveTo>
                  <a:cubicBezTo>
                    <a:pt x="745" y="1"/>
                    <a:pt x="267" y="55"/>
                    <a:pt x="103" y="493"/>
                  </a:cubicBezTo>
                  <a:cubicBezTo>
                    <a:pt x="1" y="738"/>
                    <a:pt x="186" y="875"/>
                    <a:pt x="424" y="875"/>
                  </a:cubicBezTo>
                  <a:cubicBezTo>
                    <a:pt x="753" y="875"/>
                    <a:pt x="1183" y="613"/>
                    <a:pt x="1099" y="7"/>
                  </a:cubicBezTo>
                  <a:cubicBezTo>
                    <a:pt x="1099" y="7"/>
                    <a:pt x="1050" y="1"/>
                    <a:pt x="97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34"/>
            <p:cNvSpPr/>
            <p:nvPr/>
          </p:nvSpPr>
          <p:spPr>
            <a:xfrm>
              <a:off x="6870652" y="559894"/>
              <a:ext cx="25590" cy="24071"/>
            </a:xfrm>
            <a:custGeom>
              <a:avLst/>
              <a:gdLst/>
              <a:ahLst/>
              <a:cxnLst/>
              <a:rect l="l" t="t" r="r" b="b"/>
              <a:pathLst>
                <a:path w="657" h="618" extrusionOk="0">
                  <a:moveTo>
                    <a:pt x="586" y="0"/>
                  </a:moveTo>
                  <a:cubicBezTo>
                    <a:pt x="569" y="0"/>
                    <a:pt x="552" y="17"/>
                    <a:pt x="535" y="35"/>
                  </a:cubicBezTo>
                  <a:cubicBezTo>
                    <a:pt x="413" y="229"/>
                    <a:pt x="243" y="375"/>
                    <a:pt x="49" y="496"/>
                  </a:cubicBezTo>
                  <a:cubicBezTo>
                    <a:pt x="25" y="520"/>
                    <a:pt x="0" y="545"/>
                    <a:pt x="25" y="569"/>
                  </a:cubicBezTo>
                  <a:cubicBezTo>
                    <a:pt x="25" y="593"/>
                    <a:pt x="49" y="593"/>
                    <a:pt x="73" y="618"/>
                  </a:cubicBezTo>
                  <a:cubicBezTo>
                    <a:pt x="73" y="593"/>
                    <a:pt x="97" y="593"/>
                    <a:pt x="97" y="593"/>
                  </a:cubicBezTo>
                  <a:cubicBezTo>
                    <a:pt x="316" y="472"/>
                    <a:pt x="510" y="278"/>
                    <a:pt x="656" y="83"/>
                  </a:cubicBezTo>
                  <a:cubicBezTo>
                    <a:pt x="656" y="35"/>
                    <a:pt x="656" y="10"/>
                    <a:pt x="608" y="10"/>
                  </a:cubicBezTo>
                  <a:cubicBezTo>
                    <a:pt x="600" y="3"/>
                    <a:pt x="593" y="0"/>
                    <a:pt x="5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34"/>
            <p:cNvSpPr/>
            <p:nvPr/>
          </p:nvSpPr>
          <p:spPr>
            <a:xfrm>
              <a:off x="6924325" y="613021"/>
              <a:ext cx="46117" cy="34393"/>
            </a:xfrm>
            <a:custGeom>
              <a:avLst/>
              <a:gdLst/>
              <a:ahLst/>
              <a:cxnLst/>
              <a:rect l="l" t="t" r="r" b="b"/>
              <a:pathLst>
                <a:path w="1184" h="883" extrusionOk="0">
                  <a:moveTo>
                    <a:pt x="979" y="1"/>
                  </a:moveTo>
                  <a:cubicBezTo>
                    <a:pt x="755" y="1"/>
                    <a:pt x="286" y="55"/>
                    <a:pt x="104" y="493"/>
                  </a:cubicBezTo>
                  <a:cubicBezTo>
                    <a:pt x="1" y="740"/>
                    <a:pt x="191" y="883"/>
                    <a:pt x="434" y="883"/>
                  </a:cubicBezTo>
                  <a:cubicBezTo>
                    <a:pt x="761" y="883"/>
                    <a:pt x="1184" y="621"/>
                    <a:pt x="1100" y="7"/>
                  </a:cubicBezTo>
                  <a:cubicBezTo>
                    <a:pt x="1100" y="7"/>
                    <a:pt x="1053" y="1"/>
                    <a:pt x="97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34"/>
            <p:cNvSpPr/>
            <p:nvPr/>
          </p:nvSpPr>
          <p:spPr>
            <a:xfrm>
              <a:off x="6943488" y="610996"/>
              <a:ext cx="25590" cy="24071"/>
            </a:xfrm>
            <a:custGeom>
              <a:avLst/>
              <a:gdLst/>
              <a:ahLst/>
              <a:cxnLst/>
              <a:rect l="l" t="t" r="r" b="b"/>
              <a:pathLst>
                <a:path w="657" h="618" extrusionOk="0">
                  <a:moveTo>
                    <a:pt x="596" y="0"/>
                  </a:moveTo>
                  <a:cubicBezTo>
                    <a:pt x="572" y="0"/>
                    <a:pt x="559" y="17"/>
                    <a:pt x="559" y="34"/>
                  </a:cubicBezTo>
                  <a:cubicBezTo>
                    <a:pt x="414" y="229"/>
                    <a:pt x="244" y="399"/>
                    <a:pt x="49" y="520"/>
                  </a:cubicBezTo>
                  <a:cubicBezTo>
                    <a:pt x="25" y="520"/>
                    <a:pt x="1" y="569"/>
                    <a:pt x="25" y="593"/>
                  </a:cubicBezTo>
                  <a:cubicBezTo>
                    <a:pt x="49" y="593"/>
                    <a:pt x="49" y="617"/>
                    <a:pt x="74" y="617"/>
                  </a:cubicBezTo>
                  <a:lnTo>
                    <a:pt x="98" y="617"/>
                  </a:lnTo>
                  <a:cubicBezTo>
                    <a:pt x="317" y="472"/>
                    <a:pt x="511" y="302"/>
                    <a:pt x="657" y="83"/>
                  </a:cubicBezTo>
                  <a:cubicBezTo>
                    <a:pt x="657" y="59"/>
                    <a:pt x="657" y="34"/>
                    <a:pt x="632" y="10"/>
                  </a:cubicBezTo>
                  <a:cubicBezTo>
                    <a:pt x="618" y="3"/>
                    <a:pt x="606" y="0"/>
                    <a:pt x="59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34"/>
            <p:cNvSpPr/>
            <p:nvPr/>
          </p:nvSpPr>
          <p:spPr>
            <a:xfrm>
              <a:off x="6898073" y="510778"/>
              <a:ext cx="46740" cy="38171"/>
            </a:xfrm>
            <a:custGeom>
              <a:avLst/>
              <a:gdLst/>
              <a:ahLst/>
              <a:cxnLst/>
              <a:rect l="l" t="t" r="r" b="b"/>
              <a:pathLst>
                <a:path w="1200" h="980" extrusionOk="0">
                  <a:moveTo>
                    <a:pt x="630" y="1"/>
                  </a:moveTo>
                  <a:cubicBezTo>
                    <a:pt x="560" y="1"/>
                    <a:pt x="487" y="25"/>
                    <a:pt x="414" y="81"/>
                  </a:cubicBezTo>
                  <a:cubicBezTo>
                    <a:pt x="1" y="372"/>
                    <a:pt x="900" y="980"/>
                    <a:pt x="900" y="980"/>
                  </a:cubicBezTo>
                  <a:cubicBezTo>
                    <a:pt x="1200" y="540"/>
                    <a:pt x="956" y="1"/>
                    <a:pt x="63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34"/>
            <p:cNvSpPr/>
            <p:nvPr/>
          </p:nvSpPr>
          <p:spPr>
            <a:xfrm>
              <a:off x="6922689" y="524878"/>
              <a:ext cx="13282" cy="26914"/>
            </a:xfrm>
            <a:custGeom>
              <a:avLst/>
              <a:gdLst/>
              <a:ahLst/>
              <a:cxnLst/>
              <a:rect l="l" t="t" r="r" b="b"/>
              <a:pathLst>
                <a:path w="341" h="691" extrusionOk="0">
                  <a:moveTo>
                    <a:pt x="75" y="0"/>
                  </a:moveTo>
                  <a:cubicBezTo>
                    <a:pt x="65" y="0"/>
                    <a:pt x="56" y="3"/>
                    <a:pt x="49" y="10"/>
                  </a:cubicBezTo>
                  <a:cubicBezTo>
                    <a:pt x="25" y="10"/>
                    <a:pt x="0" y="59"/>
                    <a:pt x="25" y="83"/>
                  </a:cubicBezTo>
                  <a:cubicBezTo>
                    <a:pt x="122" y="253"/>
                    <a:pt x="195" y="423"/>
                    <a:pt x="219" y="618"/>
                  </a:cubicBezTo>
                  <a:cubicBezTo>
                    <a:pt x="219" y="642"/>
                    <a:pt x="243" y="666"/>
                    <a:pt x="268" y="691"/>
                  </a:cubicBezTo>
                  <a:cubicBezTo>
                    <a:pt x="316" y="691"/>
                    <a:pt x="340" y="666"/>
                    <a:pt x="340" y="642"/>
                  </a:cubicBezTo>
                  <a:cubicBezTo>
                    <a:pt x="316" y="423"/>
                    <a:pt x="243" y="205"/>
                    <a:pt x="122" y="35"/>
                  </a:cubicBezTo>
                  <a:cubicBezTo>
                    <a:pt x="122" y="18"/>
                    <a:pt x="98" y="0"/>
                    <a:pt x="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34"/>
            <p:cNvSpPr/>
            <p:nvPr/>
          </p:nvSpPr>
          <p:spPr>
            <a:xfrm>
              <a:off x="6942865" y="561218"/>
              <a:ext cx="41365" cy="39768"/>
            </a:xfrm>
            <a:custGeom>
              <a:avLst/>
              <a:gdLst/>
              <a:ahLst/>
              <a:cxnLst/>
              <a:rect l="l" t="t" r="r" b="b"/>
              <a:pathLst>
                <a:path w="1062" h="1021" extrusionOk="0">
                  <a:moveTo>
                    <a:pt x="509" y="0"/>
                  </a:moveTo>
                  <a:cubicBezTo>
                    <a:pt x="0" y="0"/>
                    <a:pt x="333" y="1021"/>
                    <a:pt x="333" y="1021"/>
                  </a:cubicBezTo>
                  <a:cubicBezTo>
                    <a:pt x="940" y="827"/>
                    <a:pt x="1061" y="25"/>
                    <a:pt x="527" y="1"/>
                  </a:cubicBezTo>
                  <a:cubicBezTo>
                    <a:pt x="521" y="0"/>
                    <a:pt x="515" y="0"/>
                    <a:pt x="509"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34"/>
            <p:cNvSpPr/>
            <p:nvPr/>
          </p:nvSpPr>
          <p:spPr>
            <a:xfrm>
              <a:off x="6952953" y="576370"/>
              <a:ext cx="12347" cy="26525"/>
            </a:xfrm>
            <a:custGeom>
              <a:avLst/>
              <a:gdLst/>
              <a:ahLst/>
              <a:cxnLst/>
              <a:rect l="l" t="t" r="r" b="b"/>
              <a:pathLst>
                <a:path w="317" h="681" extrusionOk="0">
                  <a:moveTo>
                    <a:pt x="268" y="0"/>
                  </a:moveTo>
                  <a:cubicBezTo>
                    <a:pt x="244" y="0"/>
                    <a:pt x="195" y="25"/>
                    <a:pt x="195" y="49"/>
                  </a:cubicBezTo>
                  <a:cubicBezTo>
                    <a:pt x="171" y="243"/>
                    <a:pt x="122" y="413"/>
                    <a:pt x="25" y="583"/>
                  </a:cubicBezTo>
                  <a:cubicBezTo>
                    <a:pt x="1" y="608"/>
                    <a:pt x="1" y="656"/>
                    <a:pt x="25" y="680"/>
                  </a:cubicBezTo>
                  <a:lnTo>
                    <a:pt x="98" y="680"/>
                  </a:lnTo>
                  <a:cubicBezTo>
                    <a:pt x="195" y="486"/>
                    <a:pt x="268" y="292"/>
                    <a:pt x="316" y="73"/>
                  </a:cubicBezTo>
                  <a:cubicBezTo>
                    <a:pt x="316" y="49"/>
                    <a:pt x="292" y="0"/>
                    <a:pt x="2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70" name="Google Shape;1570;p34"/>
          <p:cNvGrpSpPr/>
          <p:nvPr/>
        </p:nvGrpSpPr>
        <p:grpSpPr>
          <a:xfrm rot="-4477981" flipH="1">
            <a:off x="8390416" y="4219637"/>
            <a:ext cx="799388" cy="704718"/>
            <a:chOff x="4508023" y="3764622"/>
            <a:chExt cx="161487" cy="142362"/>
          </a:xfrm>
        </p:grpSpPr>
        <p:sp>
          <p:nvSpPr>
            <p:cNvPr id="1571" name="Google Shape;1571;p34"/>
            <p:cNvSpPr/>
            <p:nvPr/>
          </p:nvSpPr>
          <p:spPr>
            <a:xfrm>
              <a:off x="4558151" y="3764622"/>
              <a:ext cx="65163" cy="54335"/>
            </a:xfrm>
            <a:custGeom>
              <a:avLst/>
              <a:gdLst/>
              <a:ahLst/>
              <a:cxnLst/>
              <a:rect l="l" t="t" r="r" b="b"/>
              <a:pathLst>
                <a:path w="1673" h="1395" extrusionOk="0">
                  <a:moveTo>
                    <a:pt x="947" y="1"/>
                  </a:moveTo>
                  <a:cubicBezTo>
                    <a:pt x="917" y="1"/>
                    <a:pt x="885" y="4"/>
                    <a:pt x="851" y="10"/>
                  </a:cubicBezTo>
                  <a:cubicBezTo>
                    <a:pt x="1" y="156"/>
                    <a:pt x="1118" y="1225"/>
                    <a:pt x="1118" y="1225"/>
                  </a:cubicBezTo>
                  <a:cubicBezTo>
                    <a:pt x="1208" y="1344"/>
                    <a:pt x="1284" y="1394"/>
                    <a:pt x="1346" y="1394"/>
                  </a:cubicBezTo>
                  <a:cubicBezTo>
                    <a:pt x="1672" y="1394"/>
                    <a:pt x="1599" y="1"/>
                    <a:pt x="94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34"/>
            <p:cNvSpPr/>
            <p:nvPr/>
          </p:nvSpPr>
          <p:spPr>
            <a:xfrm>
              <a:off x="4607735" y="3824527"/>
              <a:ext cx="61775" cy="35678"/>
            </a:xfrm>
            <a:custGeom>
              <a:avLst/>
              <a:gdLst/>
              <a:ahLst/>
              <a:cxnLst/>
              <a:rect l="l" t="t" r="r" b="b"/>
              <a:pathLst>
                <a:path w="1586" h="916" extrusionOk="0">
                  <a:moveTo>
                    <a:pt x="851" y="0"/>
                  </a:moveTo>
                  <a:cubicBezTo>
                    <a:pt x="473" y="0"/>
                    <a:pt x="137" y="537"/>
                    <a:pt x="137" y="537"/>
                  </a:cubicBezTo>
                  <a:cubicBezTo>
                    <a:pt x="0" y="811"/>
                    <a:pt x="113" y="915"/>
                    <a:pt x="310" y="915"/>
                  </a:cubicBezTo>
                  <a:cubicBezTo>
                    <a:pt x="744" y="915"/>
                    <a:pt x="1585" y="409"/>
                    <a:pt x="1084" y="75"/>
                  </a:cubicBezTo>
                  <a:cubicBezTo>
                    <a:pt x="1006" y="22"/>
                    <a:pt x="928" y="0"/>
                    <a:pt x="85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34"/>
            <p:cNvSpPr/>
            <p:nvPr/>
          </p:nvSpPr>
          <p:spPr>
            <a:xfrm>
              <a:off x="4552971" y="3869787"/>
              <a:ext cx="66682" cy="28044"/>
            </a:xfrm>
            <a:custGeom>
              <a:avLst/>
              <a:gdLst/>
              <a:ahLst/>
              <a:cxnLst/>
              <a:rect l="l" t="t" r="r" b="b"/>
              <a:pathLst>
                <a:path w="1712" h="720" extrusionOk="0">
                  <a:moveTo>
                    <a:pt x="1042" y="0"/>
                  </a:moveTo>
                  <a:cubicBezTo>
                    <a:pt x="818" y="0"/>
                    <a:pt x="620" y="55"/>
                    <a:pt x="620" y="55"/>
                  </a:cubicBezTo>
                  <a:cubicBezTo>
                    <a:pt x="0" y="300"/>
                    <a:pt x="770" y="719"/>
                    <a:pt x="1278" y="719"/>
                  </a:cubicBezTo>
                  <a:cubicBezTo>
                    <a:pt x="1526" y="719"/>
                    <a:pt x="1712" y="618"/>
                    <a:pt x="1640" y="347"/>
                  </a:cubicBezTo>
                  <a:cubicBezTo>
                    <a:pt x="1564" y="67"/>
                    <a:pt x="1287" y="0"/>
                    <a:pt x="10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34"/>
            <p:cNvSpPr/>
            <p:nvPr/>
          </p:nvSpPr>
          <p:spPr>
            <a:xfrm>
              <a:off x="4549660" y="3798275"/>
              <a:ext cx="44364" cy="50479"/>
            </a:xfrm>
            <a:custGeom>
              <a:avLst/>
              <a:gdLst/>
              <a:ahLst/>
              <a:cxnLst/>
              <a:rect l="l" t="t" r="r" b="b"/>
              <a:pathLst>
                <a:path w="1139" h="1296" extrusionOk="0">
                  <a:moveTo>
                    <a:pt x="675" y="0"/>
                  </a:moveTo>
                  <a:cubicBezTo>
                    <a:pt x="627" y="0"/>
                    <a:pt x="572" y="14"/>
                    <a:pt x="510" y="45"/>
                  </a:cubicBezTo>
                  <a:cubicBezTo>
                    <a:pt x="0" y="288"/>
                    <a:pt x="438" y="1114"/>
                    <a:pt x="438" y="1114"/>
                  </a:cubicBezTo>
                  <a:cubicBezTo>
                    <a:pt x="517" y="1242"/>
                    <a:pt x="592" y="1295"/>
                    <a:pt x="659" y="1295"/>
                  </a:cubicBezTo>
                  <a:cubicBezTo>
                    <a:pt x="992" y="1295"/>
                    <a:pt x="1139" y="0"/>
                    <a:pt x="675"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34"/>
            <p:cNvSpPr/>
            <p:nvPr/>
          </p:nvSpPr>
          <p:spPr>
            <a:xfrm>
              <a:off x="4526018" y="3790290"/>
              <a:ext cx="91805" cy="116694"/>
            </a:xfrm>
            <a:custGeom>
              <a:avLst/>
              <a:gdLst/>
              <a:ahLst/>
              <a:cxnLst/>
              <a:rect l="l" t="t" r="r" b="b"/>
              <a:pathLst>
                <a:path w="2357" h="2996" extrusionOk="0">
                  <a:moveTo>
                    <a:pt x="1917" y="1"/>
                  </a:moveTo>
                  <a:cubicBezTo>
                    <a:pt x="1880" y="1"/>
                    <a:pt x="1855" y="40"/>
                    <a:pt x="1895" y="80"/>
                  </a:cubicBezTo>
                  <a:cubicBezTo>
                    <a:pt x="2162" y="299"/>
                    <a:pt x="2283" y="663"/>
                    <a:pt x="2186" y="1027"/>
                  </a:cubicBezTo>
                  <a:cubicBezTo>
                    <a:pt x="2113" y="1416"/>
                    <a:pt x="1773" y="1708"/>
                    <a:pt x="1360" y="1732"/>
                  </a:cubicBezTo>
                  <a:cubicBezTo>
                    <a:pt x="704" y="1780"/>
                    <a:pt x="146" y="2266"/>
                    <a:pt x="0" y="2946"/>
                  </a:cubicBezTo>
                  <a:cubicBezTo>
                    <a:pt x="0" y="2971"/>
                    <a:pt x="24" y="2995"/>
                    <a:pt x="49" y="2995"/>
                  </a:cubicBezTo>
                  <a:cubicBezTo>
                    <a:pt x="49" y="2995"/>
                    <a:pt x="73" y="2971"/>
                    <a:pt x="73" y="2946"/>
                  </a:cubicBezTo>
                  <a:cubicBezTo>
                    <a:pt x="219" y="2339"/>
                    <a:pt x="729" y="1878"/>
                    <a:pt x="1360" y="1805"/>
                  </a:cubicBezTo>
                  <a:cubicBezTo>
                    <a:pt x="1822" y="1780"/>
                    <a:pt x="2186" y="1465"/>
                    <a:pt x="2283" y="1027"/>
                  </a:cubicBezTo>
                  <a:cubicBezTo>
                    <a:pt x="2356" y="663"/>
                    <a:pt x="2235" y="250"/>
                    <a:pt x="1943" y="7"/>
                  </a:cubicBezTo>
                  <a:cubicBezTo>
                    <a:pt x="1934" y="3"/>
                    <a:pt x="1926" y="1"/>
                    <a:pt x="1917"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34"/>
            <p:cNvSpPr/>
            <p:nvPr/>
          </p:nvSpPr>
          <p:spPr>
            <a:xfrm>
              <a:off x="4596946" y="3843534"/>
              <a:ext cx="44520" cy="12698"/>
            </a:xfrm>
            <a:custGeom>
              <a:avLst/>
              <a:gdLst/>
              <a:ahLst/>
              <a:cxnLst/>
              <a:rect l="l" t="t" r="r" b="b"/>
              <a:pathLst>
                <a:path w="1143" h="326" extrusionOk="0">
                  <a:moveTo>
                    <a:pt x="1070" y="0"/>
                  </a:moveTo>
                  <a:cubicBezTo>
                    <a:pt x="903" y="93"/>
                    <a:pt x="522" y="243"/>
                    <a:pt x="265" y="243"/>
                  </a:cubicBezTo>
                  <a:cubicBezTo>
                    <a:pt x="187" y="243"/>
                    <a:pt x="119" y="229"/>
                    <a:pt x="74" y="195"/>
                  </a:cubicBezTo>
                  <a:cubicBezTo>
                    <a:pt x="74" y="183"/>
                    <a:pt x="68" y="177"/>
                    <a:pt x="59" y="177"/>
                  </a:cubicBezTo>
                  <a:cubicBezTo>
                    <a:pt x="50" y="177"/>
                    <a:pt x="37" y="183"/>
                    <a:pt x="25" y="195"/>
                  </a:cubicBezTo>
                  <a:cubicBezTo>
                    <a:pt x="1" y="195"/>
                    <a:pt x="1" y="243"/>
                    <a:pt x="25" y="243"/>
                  </a:cubicBezTo>
                  <a:cubicBezTo>
                    <a:pt x="80" y="298"/>
                    <a:pt x="135" y="325"/>
                    <a:pt x="199" y="325"/>
                  </a:cubicBezTo>
                  <a:cubicBezTo>
                    <a:pt x="221" y="325"/>
                    <a:pt x="244" y="322"/>
                    <a:pt x="268" y="316"/>
                  </a:cubicBezTo>
                  <a:cubicBezTo>
                    <a:pt x="560" y="292"/>
                    <a:pt x="851" y="219"/>
                    <a:pt x="1094" y="98"/>
                  </a:cubicBezTo>
                  <a:cubicBezTo>
                    <a:pt x="1118" y="73"/>
                    <a:pt x="1143" y="49"/>
                    <a:pt x="1118" y="25"/>
                  </a:cubicBezTo>
                  <a:cubicBezTo>
                    <a:pt x="1118" y="0"/>
                    <a:pt x="1094" y="0"/>
                    <a:pt x="1070"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34"/>
            <p:cNvSpPr/>
            <p:nvPr/>
          </p:nvSpPr>
          <p:spPr>
            <a:xfrm>
              <a:off x="4569525" y="3818529"/>
              <a:ext cx="11373" cy="42066"/>
            </a:xfrm>
            <a:custGeom>
              <a:avLst/>
              <a:gdLst/>
              <a:ahLst/>
              <a:cxnLst/>
              <a:rect l="l" t="t" r="r" b="b"/>
              <a:pathLst>
                <a:path w="292" h="1080" extrusionOk="0">
                  <a:moveTo>
                    <a:pt x="223" y="1"/>
                  </a:moveTo>
                  <a:cubicBezTo>
                    <a:pt x="207" y="1"/>
                    <a:pt x="195" y="18"/>
                    <a:pt x="195" y="35"/>
                  </a:cubicBezTo>
                  <a:cubicBezTo>
                    <a:pt x="171" y="132"/>
                    <a:pt x="0" y="910"/>
                    <a:pt x="219" y="1080"/>
                  </a:cubicBezTo>
                  <a:lnTo>
                    <a:pt x="292" y="1080"/>
                  </a:lnTo>
                  <a:cubicBezTo>
                    <a:pt x="292" y="1055"/>
                    <a:pt x="292" y="1031"/>
                    <a:pt x="292" y="1007"/>
                  </a:cubicBezTo>
                  <a:cubicBezTo>
                    <a:pt x="146" y="910"/>
                    <a:pt x="195" y="351"/>
                    <a:pt x="292" y="59"/>
                  </a:cubicBezTo>
                  <a:cubicBezTo>
                    <a:pt x="292" y="35"/>
                    <a:pt x="268" y="11"/>
                    <a:pt x="243" y="11"/>
                  </a:cubicBezTo>
                  <a:cubicBezTo>
                    <a:pt x="236" y="4"/>
                    <a:pt x="229" y="1"/>
                    <a:pt x="223"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34"/>
            <p:cNvSpPr/>
            <p:nvPr/>
          </p:nvSpPr>
          <p:spPr>
            <a:xfrm>
              <a:off x="4508023" y="3819074"/>
              <a:ext cx="44364" cy="50479"/>
            </a:xfrm>
            <a:custGeom>
              <a:avLst/>
              <a:gdLst/>
              <a:ahLst/>
              <a:cxnLst/>
              <a:rect l="l" t="t" r="r" b="b"/>
              <a:pathLst>
                <a:path w="1139" h="1296" extrusionOk="0">
                  <a:moveTo>
                    <a:pt x="657" y="0"/>
                  </a:moveTo>
                  <a:cubicBezTo>
                    <a:pt x="607" y="0"/>
                    <a:pt x="550" y="15"/>
                    <a:pt x="486" y="45"/>
                  </a:cubicBezTo>
                  <a:cubicBezTo>
                    <a:pt x="0" y="288"/>
                    <a:pt x="438" y="1114"/>
                    <a:pt x="438" y="1114"/>
                  </a:cubicBezTo>
                  <a:cubicBezTo>
                    <a:pt x="521" y="1242"/>
                    <a:pt x="598" y="1296"/>
                    <a:pt x="667" y="1296"/>
                  </a:cubicBezTo>
                  <a:cubicBezTo>
                    <a:pt x="1008" y="1296"/>
                    <a:pt x="1139" y="0"/>
                    <a:pt x="65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34"/>
            <p:cNvSpPr/>
            <p:nvPr/>
          </p:nvSpPr>
          <p:spPr>
            <a:xfrm>
              <a:off x="4527887" y="3839756"/>
              <a:ext cx="11412" cy="42611"/>
            </a:xfrm>
            <a:custGeom>
              <a:avLst/>
              <a:gdLst/>
              <a:ahLst/>
              <a:cxnLst/>
              <a:rect l="l" t="t" r="r" b="b"/>
              <a:pathLst>
                <a:path w="293" h="1094" extrusionOk="0">
                  <a:moveTo>
                    <a:pt x="244" y="0"/>
                  </a:moveTo>
                  <a:cubicBezTo>
                    <a:pt x="219" y="0"/>
                    <a:pt x="195" y="0"/>
                    <a:pt x="195" y="25"/>
                  </a:cubicBezTo>
                  <a:cubicBezTo>
                    <a:pt x="171" y="122"/>
                    <a:pt x="1" y="899"/>
                    <a:pt x="219" y="1093"/>
                  </a:cubicBezTo>
                  <a:lnTo>
                    <a:pt x="244" y="1093"/>
                  </a:lnTo>
                  <a:cubicBezTo>
                    <a:pt x="268" y="1093"/>
                    <a:pt x="268" y="1093"/>
                    <a:pt x="292" y="1069"/>
                  </a:cubicBezTo>
                  <a:cubicBezTo>
                    <a:pt x="292" y="1045"/>
                    <a:pt x="292" y="1021"/>
                    <a:pt x="292" y="1021"/>
                  </a:cubicBezTo>
                  <a:cubicBezTo>
                    <a:pt x="146" y="899"/>
                    <a:pt x="219" y="365"/>
                    <a:pt x="292" y="49"/>
                  </a:cubicBezTo>
                  <a:cubicBezTo>
                    <a:pt x="292" y="25"/>
                    <a:pt x="268" y="0"/>
                    <a:pt x="244"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34"/>
            <p:cNvSpPr/>
            <p:nvPr/>
          </p:nvSpPr>
          <p:spPr>
            <a:xfrm>
              <a:off x="4558151" y="3864334"/>
              <a:ext cx="37898" cy="22747"/>
            </a:xfrm>
            <a:custGeom>
              <a:avLst/>
              <a:gdLst/>
              <a:ahLst/>
              <a:cxnLst/>
              <a:rect l="l" t="t" r="r" b="b"/>
              <a:pathLst>
                <a:path w="973" h="584" extrusionOk="0">
                  <a:moveTo>
                    <a:pt x="25" y="1"/>
                  </a:moveTo>
                  <a:cubicBezTo>
                    <a:pt x="1" y="25"/>
                    <a:pt x="1" y="49"/>
                    <a:pt x="1" y="74"/>
                  </a:cubicBezTo>
                  <a:cubicBezTo>
                    <a:pt x="195" y="390"/>
                    <a:pt x="535" y="584"/>
                    <a:pt x="924" y="584"/>
                  </a:cubicBezTo>
                  <a:cubicBezTo>
                    <a:pt x="948" y="584"/>
                    <a:pt x="973" y="584"/>
                    <a:pt x="973" y="560"/>
                  </a:cubicBezTo>
                  <a:cubicBezTo>
                    <a:pt x="973" y="511"/>
                    <a:pt x="948" y="511"/>
                    <a:pt x="924" y="511"/>
                  </a:cubicBezTo>
                  <a:cubicBezTo>
                    <a:pt x="584" y="487"/>
                    <a:pt x="268" y="317"/>
                    <a:pt x="74" y="25"/>
                  </a:cubicBezTo>
                  <a:cubicBezTo>
                    <a:pt x="74" y="1"/>
                    <a:pt x="50" y="1"/>
                    <a:pt x="25"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1" name="Google Shape;1581;p34"/>
          <p:cNvGrpSpPr/>
          <p:nvPr/>
        </p:nvGrpSpPr>
        <p:grpSpPr>
          <a:xfrm flipH="1">
            <a:off x="366691" y="-180577"/>
            <a:ext cx="2121888" cy="1414590"/>
            <a:chOff x="6655952" y="-180577"/>
            <a:chExt cx="2121888" cy="1414590"/>
          </a:xfrm>
        </p:grpSpPr>
        <p:grpSp>
          <p:nvGrpSpPr>
            <p:cNvPr id="1582" name="Google Shape;1582;p34"/>
            <p:cNvGrpSpPr/>
            <p:nvPr/>
          </p:nvGrpSpPr>
          <p:grpSpPr>
            <a:xfrm rot="1685293">
              <a:off x="8051699" y="334351"/>
              <a:ext cx="652925" cy="474307"/>
              <a:chOff x="5211663" y="1358969"/>
              <a:chExt cx="483893" cy="351481"/>
            </a:xfrm>
          </p:grpSpPr>
          <p:sp>
            <p:nvSpPr>
              <p:cNvPr id="1583" name="Google Shape;1583;p34"/>
              <p:cNvSpPr/>
              <p:nvPr/>
            </p:nvSpPr>
            <p:spPr>
              <a:xfrm>
                <a:off x="5519159" y="1395927"/>
                <a:ext cx="71050" cy="66812"/>
              </a:xfrm>
              <a:custGeom>
                <a:avLst/>
                <a:gdLst/>
                <a:ahLst/>
                <a:cxnLst/>
                <a:rect l="l" t="t" r="r" b="b"/>
                <a:pathLst>
                  <a:path w="1040" h="978" extrusionOk="0">
                    <a:moveTo>
                      <a:pt x="914" y="1"/>
                    </a:moveTo>
                    <a:cubicBezTo>
                      <a:pt x="801" y="1"/>
                      <a:pt x="571" y="36"/>
                      <a:pt x="67" y="176"/>
                    </a:cubicBezTo>
                    <a:cubicBezTo>
                      <a:pt x="0" y="198"/>
                      <a:pt x="16" y="324"/>
                      <a:pt x="95" y="324"/>
                    </a:cubicBezTo>
                    <a:cubicBezTo>
                      <a:pt x="102" y="324"/>
                      <a:pt x="109" y="323"/>
                      <a:pt x="116" y="322"/>
                    </a:cubicBezTo>
                    <a:cubicBezTo>
                      <a:pt x="359" y="249"/>
                      <a:pt x="626" y="200"/>
                      <a:pt x="869" y="152"/>
                    </a:cubicBezTo>
                    <a:lnTo>
                      <a:pt x="869" y="152"/>
                    </a:lnTo>
                    <a:cubicBezTo>
                      <a:pt x="796" y="322"/>
                      <a:pt x="626" y="662"/>
                      <a:pt x="505" y="880"/>
                    </a:cubicBezTo>
                    <a:cubicBezTo>
                      <a:pt x="480" y="905"/>
                      <a:pt x="480" y="953"/>
                      <a:pt x="529" y="977"/>
                    </a:cubicBezTo>
                    <a:lnTo>
                      <a:pt x="553" y="977"/>
                    </a:lnTo>
                    <a:cubicBezTo>
                      <a:pt x="577" y="977"/>
                      <a:pt x="602" y="977"/>
                      <a:pt x="602" y="953"/>
                    </a:cubicBezTo>
                    <a:cubicBezTo>
                      <a:pt x="650" y="880"/>
                      <a:pt x="990" y="249"/>
                      <a:pt x="1039" y="127"/>
                    </a:cubicBezTo>
                    <a:cubicBezTo>
                      <a:pt x="1039" y="103"/>
                      <a:pt x="1039" y="79"/>
                      <a:pt x="1039" y="30"/>
                    </a:cubicBezTo>
                    <a:cubicBezTo>
                      <a:pt x="1018" y="20"/>
                      <a:pt x="998" y="1"/>
                      <a:pt x="91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4" name="Google Shape;1584;p34"/>
              <p:cNvSpPr/>
              <p:nvPr/>
            </p:nvSpPr>
            <p:spPr>
              <a:xfrm>
                <a:off x="5211663" y="1358969"/>
                <a:ext cx="483893" cy="351481"/>
              </a:xfrm>
              <a:custGeom>
                <a:avLst/>
                <a:gdLst/>
                <a:ahLst/>
                <a:cxnLst/>
                <a:rect l="l" t="t" r="r" b="b"/>
                <a:pathLst>
                  <a:path w="7083" h="5145" extrusionOk="0">
                    <a:moveTo>
                      <a:pt x="3768" y="0"/>
                    </a:moveTo>
                    <a:cubicBezTo>
                      <a:pt x="3734" y="0"/>
                      <a:pt x="3701" y="4"/>
                      <a:pt x="3670" y="12"/>
                    </a:cubicBezTo>
                    <a:cubicBezTo>
                      <a:pt x="3014" y="207"/>
                      <a:pt x="3232" y="1713"/>
                      <a:pt x="3232" y="1713"/>
                    </a:cubicBezTo>
                    <a:cubicBezTo>
                      <a:pt x="3232" y="1713"/>
                      <a:pt x="1357" y="535"/>
                      <a:pt x="891" y="535"/>
                    </a:cubicBezTo>
                    <a:cubicBezTo>
                      <a:pt x="865" y="535"/>
                      <a:pt x="844" y="539"/>
                      <a:pt x="827" y="547"/>
                    </a:cubicBezTo>
                    <a:cubicBezTo>
                      <a:pt x="366" y="814"/>
                      <a:pt x="1483" y="1664"/>
                      <a:pt x="1483" y="1664"/>
                    </a:cubicBezTo>
                    <a:cubicBezTo>
                      <a:pt x="1483" y="1664"/>
                      <a:pt x="832" y="1473"/>
                      <a:pt x="445" y="1473"/>
                    </a:cubicBezTo>
                    <a:cubicBezTo>
                      <a:pt x="263" y="1473"/>
                      <a:pt x="140" y="1516"/>
                      <a:pt x="171" y="1640"/>
                    </a:cubicBezTo>
                    <a:cubicBezTo>
                      <a:pt x="269" y="2029"/>
                      <a:pt x="1022" y="2490"/>
                      <a:pt x="1022" y="2490"/>
                    </a:cubicBezTo>
                    <a:cubicBezTo>
                      <a:pt x="730" y="2490"/>
                      <a:pt x="439" y="2539"/>
                      <a:pt x="147" y="2587"/>
                    </a:cubicBezTo>
                    <a:cubicBezTo>
                      <a:pt x="1" y="2650"/>
                      <a:pt x="594" y="3616"/>
                      <a:pt x="1664" y="3616"/>
                    </a:cubicBezTo>
                    <a:cubicBezTo>
                      <a:pt x="1835" y="3616"/>
                      <a:pt x="2018" y="3592"/>
                      <a:pt x="2212" y="3535"/>
                    </a:cubicBezTo>
                    <a:lnTo>
                      <a:pt x="2212" y="3535"/>
                    </a:lnTo>
                    <a:lnTo>
                      <a:pt x="1095" y="4506"/>
                    </a:lnTo>
                    <a:cubicBezTo>
                      <a:pt x="1095" y="4506"/>
                      <a:pt x="2102" y="5144"/>
                      <a:pt x="3258" y="5144"/>
                    </a:cubicBezTo>
                    <a:cubicBezTo>
                      <a:pt x="3697" y="5144"/>
                      <a:pt x="4158" y="5052"/>
                      <a:pt x="4593" y="4798"/>
                    </a:cubicBezTo>
                    <a:cubicBezTo>
                      <a:pt x="7083" y="3365"/>
                      <a:pt x="4779" y="0"/>
                      <a:pt x="37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5" name="Google Shape;1585;p34"/>
              <p:cNvSpPr/>
              <p:nvPr/>
            </p:nvSpPr>
            <p:spPr>
              <a:xfrm>
                <a:off x="5467307" y="1398045"/>
                <a:ext cx="48164" cy="44746"/>
              </a:xfrm>
              <a:custGeom>
                <a:avLst/>
                <a:gdLst/>
                <a:ahLst/>
                <a:cxnLst/>
                <a:rect l="l" t="t" r="r" b="b"/>
                <a:pathLst>
                  <a:path w="705" h="655" extrusionOk="0">
                    <a:moveTo>
                      <a:pt x="443" y="1"/>
                    </a:moveTo>
                    <a:cubicBezTo>
                      <a:pt x="395" y="1"/>
                      <a:pt x="349" y="49"/>
                      <a:pt x="365" y="96"/>
                    </a:cubicBezTo>
                    <a:cubicBezTo>
                      <a:pt x="413" y="218"/>
                      <a:pt x="462" y="363"/>
                      <a:pt x="486" y="485"/>
                    </a:cubicBezTo>
                    <a:cubicBezTo>
                      <a:pt x="365" y="388"/>
                      <a:pt x="243" y="291"/>
                      <a:pt x="122" y="169"/>
                    </a:cubicBezTo>
                    <a:cubicBezTo>
                      <a:pt x="110" y="157"/>
                      <a:pt x="92" y="151"/>
                      <a:pt x="73" y="151"/>
                    </a:cubicBezTo>
                    <a:cubicBezTo>
                      <a:pt x="55" y="151"/>
                      <a:pt x="37" y="157"/>
                      <a:pt x="25" y="169"/>
                    </a:cubicBezTo>
                    <a:cubicBezTo>
                      <a:pt x="0" y="218"/>
                      <a:pt x="0" y="266"/>
                      <a:pt x="25" y="291"/>
                    </a:cubicBezTo>
                    <a:cubicBezTo>
                      <a:pt x="340" y="606"/>
                      <a:pt x="462" y="655"/>
                      <a:pt x="535" y="655"/>
                    </a:cubicBezTo>
                    <a:lnTo>
                      <a:pt x="559" y="655"/>
                    </a:lnTo>
                    <a:cubicBezTo>
                      <a:pt x="608" y="631"/>
                      <a:pt x="705" y="582"/>
                      <a:pt x="511" y="48"/>
                    </a:cubicBezTo>
                    <a:cubicBezTo>
                      <a:pt x="494" y="14"/>
                      <a:pt x="468" y="1"/>
                      <a:pt x="44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6" name="Google Shape;1586;p34"/>
              <p:cNvSpPr/>
              <p:nvPr/>
            </p:nvSpPr>
            <p:spPr>
              <a:xfrm>
                <a:off x="5309630" y="1479885"/>
                <a:ext cx="102954" cy="109167"/>
              </a:xfrm>
              <a:custGeom>
                <a:avLst/>
                <a:gdLst/>
                <a:ahLst/>
                <a:cxnLst/>
                <a:rect l="l" t="t" r="r" b="b"/>
                <a:pathLst>
                  <a:path w="1507" h="1598" extrusionOk="0">
                    <a:moveTo>
                      <a:pt x="479" y="1"/>
                    </a:moveTo>
                    <a:cubicBezTo>
                      <a:pt x="444" y="1"/>
                      <a:pt x="427" y="9"/>
                      <a:pt x="414" y="16"/>
                    </a:cubicBezTo>
                    <a:cubicBezTo>
                      <a:pt x="389" y="40"/>
                      <a:pt x="389" y="64"/>
                      <a:pt x="389" y="113"/>
                    </a:cubicBezTo>
                    <a:cubicBezTo>
                      <a:pt x="389" y="210"/>
                      <a:pt x="535" y="380"/>
                      <a:pt x="657" y="477"/>
                    </a:cubicBezTo>
                    <a:cubicBezTo>
                      <a:pt x="1" y="526"/>
                      <a:pt x="1" y="599"/>
                      <a:pt x="1" y="672"/>
                    </a:cubicBezTo>
                    <a:cubicBezTo>
                      <a:pt x="1" y="744"/>
                      <a:pt x="74" y="793"/>
                      <a:pt x="98" y="817"/>
                    </a:cubicBezTo>
                    <a:cubicBezTo>
                      <a:pt x="219" y="890"/>
                      <a:pt x="316" y="963"/>
                      <a:pt x="438" y="1012"/>
                    </a:cubicBezTo>
                    <a:cubicBezTo>
                      <a:pt x="316" y="1036"/>
                      <a:pt x="195" y="1085"/>
                      <a:pt x="98" y="1157"/>
                    </a:cubicBezTo>
                    <a:cubicBezTo>
                      <a:pt x="49" y="1182"/>
                      <a:pt x="49" y="1255"/>
                      <a:pt x="74" y="1303"/>
                    </a:cubicBezTo>
                    <a:cubicBezTo>
                      <a:pt x="185" y="1481"/>
                      <a:pt x="397" y="1598"/>
                      <a:pt x="619" y="1598"/>
                    </a:cubicBezTo>
                    <a:cubicBezTo>
                      <a:pt x="639" y="1598"/>
                      <a:pt x="660" y="1597"/>
                      <a:pt x="681" y="1595"/>
                    </a:cubicBezTo>
                    <a:cubicBezTo>
                      <a:pt x="778" y="1595"/>
                      <a:pt x="875" y="1570"/>
                      <a:pt x="948" y="1546"/>
                    </a:cubicBezTo>
                    <a:cubicBezTo>
                      <a:pt x="997" y="1546"/>
                      <a:pt x="1021" y="1498"/>
                      <a:pt x="997" y="1473"/>
                    </a:cubicBezTo>
                    <a:cubicBezTo>
                      <a:pt x="997" y="1438"/>
                      <a:pt x="971" y="1415"/>
                      <a:pt x="938" y="1415"/>
                    </a:cubicBezTo>
                    <a:cubicBezTo>
                      <a:pt x="925" y="1415"/>
                      <a:pt x="912" y="1418"/>
                      <a:pt x="899" y="1425"/>
                    </a:cubicBezTo>
                    <a:cubicBezTo>
                      <a:pt x="829" y="1446"/>
                      <a:pt x="756" y="1457"/>
                      <a:pt x="683" y="1457"/>
                    </a:cubicBezTo>
                    <a:cubicBezTo>
                      <a:pt x="507" y="1457"/>
                      <a:pt x="333" y="1392"/>
                      <a:pt x="195" y="1255"/>
                    </a:cubicBezTo>
                    <a:cubicBezTo>
                      <a:pt x="365" y="1157"/>
                      <a:pt x="535" y="1109"/>
                      <a:pt x="705" y="1085"/>
                    </a:cubicBezTo>
                    <a:lnTo>
                      <a:pt x="729" y="1085"/>
                    </a:lnTo>
                    <a:cubicBezTo>
                      <a:pt x="754" y="1060"/>
                      <a:pt x="778" y="1036"/>
                      <a:pt x="778" y="1012"/>
                    </a:cubicBezTo>
                    <a:cubicBezTo>
                      <a:pt x="778" y="987"/>
                      <a:pt x="754" y="963"/>
                      <a:pt x="729" y="939"/>
                    </a:cubicBezTo>
                    <a:lnTo>
                      <a:pt x="705" y="939"/>
                    </a:lnTo>
                    <a:cubicBezTo>
                      <a:pt x="511" y="890"/>
                      <a:pt x="341" y="793"/>
                      <a:pt x="171" y="696"/>
                    </a:cubicBezTo>
                    <a:cubicBezTo>
                      <a:pt x="389" y="647"/>
                      <a:pt x="608" y="623"/>
                      <a:pt x="827" y="623"/>
                    </a:cubicBezTo>
                    <a:cubicBezTo>
                      <a:pt x="851" y="623"/>
                      <a:pt x="875" y="599"/>
                      <a:pt x="899" y="574"/>
                    </a:cubicBezTo>
                    <a:cubicBezTo>
                      <a:pt x="899" y="550"/>
                      <a:pt x="899" y="526"/>
                      <a:pt x="875" y="502"/>
                    </a:cubicBezTo>
                    <a:cubicBezTo>
                      <a:pt x="754" y="404"/>
                      <a:pt x="657" y="283"/>
                      <a:pt x="559" y="161"/>
                    </a:cubicBezTo>
                    <a:lnTo>
                      <a:pt x="559" y="161"/>
                    </a:lnTo>
                    <a:cubicBezTo>
                      <a:pt x="851" y="259"/>
                      <a:pt x="1118" y="380"/>
                      <a:pt x="1385" y="526"/>
                    </a:cubicBezTo>
                    <a:cubicBezTo>
                      <a:pt x="1434" y="526"/>
                      <a:pt x="1482" y="526"/>
                      <a:pt x="1482" y="477"/>
                    </a:cubicBezTo>
                    <a:cubicBezTo>
                      <a:pt x="1507" y="429"/>
                      <a:pt x="1482" y="404"/>
                      <a:pt x="1458" y="380"/>
                    </a:cubicBezTo>
                    <a:cubicBezTo>
                      <a:pt x="803" y="61"/>
                      <a:pt x="574" y="1"/>
                      <a:pt x="47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34"/>
              <p:cNvSpPr/>
              <p:nvPr/>
            </p:nvSpPr>
            <p:spPr>
              <a:xfrm>
                <a:off x="5442439" y="1508440"/>
                <a:ext cx="151050" cy="201598"/>
              </a:xfrm>
              <a:custGeom>
                <a:avLst/>
                <a:gdLst/>
                <a:ahLst/>
                <a:cxnLst/>
                <a:rect l="l" t="t" r="r" b="b"/>
                <a:pathLst>
                  <a:path w="2211" h="2951" extrusionOk="0">
                    <a:moveTo>
                      <a:pt x="2131" y="1"/>
                    </a:moveTo>
                    <a:cubicBezTo>
                      <a:pt x="2118" y="1"/>
                      <a:pt x="2103" y="4"/>
                      <a:pt x="2089" y="11"/>
                    </a:cubicBezTo>
                    <a:cubicBezTo>
                      <a:pt x="2089" y="11"/>
                      <a:pt x="0" y="982"/>
                      <a:pt x="49" y="2877"/>
                    </a:cubicBezTo>
                    <a:cubicBezTo>
                      <a:pt x="49" y="2901"/>
                      <a:pt x="73" y="2950"/>
                      <a:pt x="121" y="2950"/>
                    </a:cubicBezTo>
                    <a:cubicBezTo>
                      <a:pt x="170" y="2950"/>
                      <a:pt x="194" y="2901"/>
                      <a:pt x="194" y="2877"/>
                    </a:cubicBezTo>
                    <a:cubicBezTo>
                      <a:pt x="170" y="1080"/>
                      <a:pt x="2138" y="132"/>
                      <a:pt x="2162" y="132"/>
                    </a:cubicBezTo>
                    <a:cubicBezTo>
                      <a:pt x="2186" y="108"/>
                      <a:pt x="2211" y="84"/>
                      <a:pt x="2186" y="35"/>
                    </a:cubicBezTo>
                    <a:cubicBezTo>
                      <a:pt x="2186" y="18"/>
                      <a:pt x="2162" y="1"/>
                      <a:pt x="213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88" name="Google Shape;1588;p34"/>
            <p:cNvSpPr/>
            <p:nvPr/>
          </p:nvSpPr>
          <p:spPr>
            <a:xfrm rot="-2700000">
              <a:off x="7005059" y="-115361"/>
              <a:ext cx="716375" cy="1284157"/>
            </a:xfrm>
            <a:custGeom>
              <a:avLst/>
              <a:gdLst/>
              <a:ahLst/>
              <a:cxnLst/>
              <a:rect l="l" t="t" r="r" b="b"/>
              <a:pathLst>
                <a:path w="6681" h="11977" extrusionOk="0">
                  <a:moveTo>
                    <a:pt x="4276" y="0"/>
                  </a:moveTo>
                  <a:cubicBezTo>
                    <a:pt x="4276" y="0"/>
                    <a:pt x="4082" y="49"/>
                    <a:pt x="3839" y="146"/>
                  </a:cubicBezTo>
                  <a:lnTo>
                    <a:pt x="3887" y="267"/>
                  </a:lnTo>
                  <a:lnTo>
                    <a:pt x="3863" y="292"/>
                  </a:lnTo>
                  <a:cubicBezTo>
                    <a:pt x="4009" y="243"/>
                    <a:pt x="4155" y="195"/>
                    <a:pt x="4300" y="146"/>
                  </a:cubicBezTo>
                  <a:lnTo>
                    <a:pt x="4276" y="0"/>
                  </a:lnTo>
                  <a:close/>
                  <a:moveTo>
                    <a:pt x="3426" y="316"/>
                  </a:moveTo>
                  <a:cubicBezTo>
                    <a:pt x="3280" y="365"/>
                    <a:pt x="3134" y="437"/>
                    <a:pt x="3013" y="510"/>
                  </a:cubicBezTo>
                  <a:lnTo>
                    <a:pt x="3080" y="645"/>
                  </a:lnTo>
                  <a:lnTo>
                    <a:pt x="3080" y="645"/>
                  </a:lnTo>
                  <a:cubicBezTo>
                    <a:pt x="3198" y="578"/>
                    <a:pt x="3336" y="530"/>
                    <a:pt x="3474" y="437"/>
                  </a:cubicBezTo>
                  <a:lnTo>
                    <a:pt x="3426" y="316"/>
                  </a:lnTo>
                  <a:close/>
                  <a:moveTo>
                    <a:pt x="3080" y="645"/>
                  </a:moveTo>
                  <a:cubicBezTo>
                    <a:pt x="3074" y="649"/>
                    <a:pt x="3068" y="652"/>
                    <a:pt x="3061" y="656"/>
                  </a:cubicBezTo>
                  <a:lnTo>
                    <a:pt x="3086" y="656"/>
                  </a:lnTo>
                  <a:lnTo>
                    <a:pt x="3080" y="645"/>
                  </a:lnTo>
                  <a:close/>
                  <a:moveTo>
                    <a:pt x="2624" y="753"/>
                  </a:moveTo>
                  <a:cubicBezTo>
                    <a:pt x="2503" y="850"/>
                    <a:pt x="2406" y="948"/>
                    <a:pt x="2284" y="1069"/>
                  </a:cubicBezTo>
                  <a:lnTo>
                    <a:pt x="2403" y="1164"/>
                  </a:lnTo>
                  <a:lnTo>
                    <a:pt x="2403" y="1164"/>
                  </a:lnTo>
                  <a:cubicBezTo>
                    <a:pt x="2496" y="1055"/>
                    <a:pt x="2609" y="965"/>
                    <a:pt x="2721" y="875"/>
                  </a:cubicBezTo>
                  <a:lnTo>
                    <a:pt x="2624" y="753"/>
                  </a:lnTo>
                  <a:close/>
                  <a:moveTo>
                    <a:pt x="2403" y="1164"/>
                  </a:moveTo>
                  <a:cubicBezTo>
                    <a:pt x="2396" y="1173"/>
                    <a:pt x="2388" y="1182"/>
                    <a:pt x="2381" y="1191"/>
                  </a:cubicBezTo>
                  <a:lnTo>
                    <a:pt x="2406" y="1166"/>
                  </a:lnTo>
                  <a:lnTo>
                    <a:pt x="2403" y="1164"/>
                  </a:lnTo>
                  <a:close/>
                  <a:moveTo>
                    <a:pt x="1993" y="1409"/>
                  </a:moveTo>
                  <a:cubicBezTo>
                    <a:pt x="1895" y="1531"/>
                    <a:pt x="1823" y="1676"/>
                    <a:pt x="1774" y="1822"/>
                  </a:cubicBezTo>
                  <a:lnTo>
                    <a:pt x="1895" y="1871"/>
                  </a:lnTo>
                  <a:lnTo>
                    <a:pt x="1895" y="1895"/>
                  </a:lnTo>
                  <a:cubicBezTo>
                    <a:pt x="1944" y="1749"/>
                    <a:pt x="2017" y="1628"/>
                    <a:pt x="2114" y="1506"/>
                  </a:cubicBezTo>
                  <a:lnTo>
                    <a:pt x="1993" y="1409"/>
                  </a:lnTo>
                  <a:close/>
                  <a:moveTo>
                    <a:pt x="1628" y="2259"/>
                  </a:moveTo>
                  <a:cubicBezTo>
                    <a:pt x="1604" y="2405"/>
                    <a:pt x="1580" y="2551"/>
                    <a:pt x="1580" y="2697"/>
                  </a:cubicBezTo>
                  <a:lnTo>
                    <a:pt x="1701" y="2697"/>
                  </a:lnTo>
                  <a:cubicBezTo>
                    <a:pt x="1704" y="2559"/>
                    <a:pt x="1728" y="2421"/>
                    <a:pt x="1774" y="2284"/>
                  </a:cubicBezTo>
                  <a:lnTo>
                    <a:pt x="1628" y="2259"/>
                  </a:lnTo>
                  <a:close/>
                  <a:moveTo>
                    <a:pt x="1701" y="2697"/>
                  </a:moveTo>
                  <a:cubicBezTo>
                    <a:pt x="1701" y="2705"/>
                    <a:pt x="1701" y="2713"/>
                    <a:pt x="1701" y="2721"/>
                  </a:cubicBezTo>
                  <a:lnTo>
                    <a:pt x="1725" y="2697"/>
                  </a:lnTo>
                  <a:close/>
                  <a:moveTo>
                    <a:pt x="1774" y="3158"/>
                  </a:moveTo>
                  <a:lnTo>
                    <a:pt x="1628" y="3183"/>
                  </a:lnTo>
                  <a:cubicBezTo>
                    <a:pt x="1628" y="3304"/>
                    <a:pt x="1677" y="3401"/>
                    <a:pt x="1701" y="3523"/>
                  </a:cubicBezTo>
                  <a:lnTo>
                    <a:pt x="1725" y="3620"/>
                  </a:lnTo>
                  <a:lnTo>
                    <a:pt x="1871" y="3571"/>
                  </a:lnTo>
                  <a:lnTo>
                    <a:pt x="1847" y="3474"/>
                  </a:lnTo>
                  <a:cubicBezTo>
                    <a:pt x="1798" y="3377"/>
                    <a:pt x="1774" y="3255"/>
                    <a:pt x="1774" y="3158"/>
                  </a:cubicBezTo>
                  <a:close/>
                  <a:moveTo>
                    <a:pt x="3329" y="3863"/>
                  </a:moveTo>
                  <a:cubicBezTo>
                    <a:pt x="3232" y="3887"/>
                    <a:pt x="3061" y="3887"/>
                    <a:pt x="2867" y="3887"/>
                  </a:cubicBezTo>
                  <a:lnTo>
                    <a:pt x="2867" y="4054"/>
                  </a:lnTo>
                  <a:lnTo>
                    <a:pt x="2867" y="4054"/>
                  </a:lnTo>
                  <a:cubicBezTo>
                    <a:pt x="3049" y="4033"/>
                    <a:pt x="3189" y="4032"/>
                    <a:pt x="3329" y="4008"/>
                  </a:cubicBezTo>
                  <a:lnTo>
                    <a:pt x="3329" y="3863"/>
                  </a:lnTo>
                  <a:close/>
                  <a:moveTo>
                    <a:pt x="2867" y="4054"/>
                  </a:moveTo>
                  <a:cubicBezTo>
                    <a:pt x="2859" y="4055"/>
                    <a:pt x="2851" y="4056"/>
                    <a:pt x="2843" y="4057"/>
                  </a:cubicBezTo>
                  <a:lnTo>
                    <a:pt x="2867" y="4057"/>
                  </a:lnTo>
                  <a:lnTo>
                    <a:pt x="2867" y="4054"/>
                  </a:lnTo>
                  <a:close/>
                  <a:moveTo>
                    <a:pt x="2406" y="3960"/>
                  </a:moveTo>
                  <a:cubicBezTo>
                    <a:pt x="2284" y="3984"/>
                    <a:pt x="2163" y="4008"/>
                    <a:pt x="2041" y="4033"/>
                  </a:cubicBezTo>
                  <a:lnTo>
                    <a:pt x="2017" y="3984"/>
                  </a:lnTo>
                  <a:lnTo>
                    <a:pt x="1871" y="4033"/>
                  </a:lnTo>
                  <a:cubicBezTo>
                    <a:pt x="1944" y="4178"/>
                    <a:pt x="2017" y="4324"/>
                    <a:pt x="2090" y="4446"/>
                  </a:cubicBezTo>
                  <a:lnTo>
                    <a:pt x="2211" y="4373"/>
                  </a:lnTo>
                  <a:cubicBezTo>
                    <a:pt x="2163" y="4300"/>
                    <a:pt x="2138" y="4227"/>
                    <a:pt x="2090" y="4178"/>
                  </a:cubicBezTo>
                  <a:cubicBezTo>
                    <a:pt x="2211" y="4130"/>
                    <a:pt x="2333" y="4130"/>
                    <a:pt x="2430" y="4106"/>
                  </a:cubicBezTo>
                  <a:lnTo>
                    <a:pt x="2406" y="3960"/>
                  </a:lnTo>
                  <a:close/>
                  <a:moveTo>
                    <a:pt x="1531" y="4178"/>
                  </a:moveTo>
                  <a:cubicBezTo>
                    <a:pt x="1385" y="4227"/>
                    <a:pt x="1240" y="4300"/>
                    <a:pt x="1118" y="4349"/>
                  </a:cubicBezTo>
                  <a:lnTo>
                    <a:pt x="1185" y="4483"/>
                  </a:lnTo>
                  <a:lnTo>
                    <a:pt x="1185" y="4483"/>
                  </a:lnTo>
                  <a:cubicBezTo>
                    <a:pt x="1303" y="4416"/>
                    <a:pt x="1441" y="4370"/>
                    <a:pt x="1580" y="4324"/>
                  </a:cubicBezTo>
                  <a:lnTo>
                    <a:pt x="1531" y="4178"/>
                  </a:lnTo>
                  <a:close/>
                  <a:moveTo>
                    <a:pt x="1185" y="4483"/>
                  </a:moveTo>
                  <a:lnTo>
                    <a:pt x="1185" y="4483"/>
                  </a:lnTo>
                  <a:cubicBezTo>
                    <a:pt x="1179" y="4487"/>
                    <a:pt x="1173" y="4491"/>
                    <a:pt x="1167" y="4494"/>
                  </a:cubicBezTo>
                  <a:lnTo>
                    <a:pt x="1191" y="4494"/>
                  </a:lnTo>
                  <a:lnTo>
                    <a:pt x="1185" y="4483"/>
                  </a:lnTo>
                  <a:close/>
                  <a:moveTo>
                    <a:pt x="3426" y="4203"/>
                  </a:moveTo>
                  <a:cubicBezTo>
                    <a:pt x="3377" y="4324"/>
                    <a:pt x="3304" y="4446"/>
                    <a:pt x="3207" y="4519"/>
                  </a:cubicBezTo>
                  <a:lnTo>
                    <a:pt x="3304" y="4640"/>
                  </a:lnTo>
                  <a:cubicBezTo>
                    <a:pt x="3426" y="4543"/>
                    <a:pt x="3499" y="4397"/>
                    <a:pt x="3572" y="4251"/>
                  </a:cubicBezTo>
                  <a:lnTo>
                    <a:pt x="3426" y="4203"/>
                  </a:lnTo>
                  <a:close/>
                  <a:moveTo>
                    <a:pt x="2478" y="4664"/>
                  </a:moveTo>
                  <a:lnTo>
                    <a:pt x="2406" y="4786"/>
                  </a:lnTo>
                  <a:cubicBezTo>
                    <a:pt x="2503" y="4859"/>
                    <a:pt x="2624" y="4883"/>
                    <a:pt x="2746" y="4883"/>
                  </a:cubicBezTo>
                  <a:lnTo>
                    <a:pt x="2891" y="4883"/>
                  </a:lnTo>
                  <a:lnTo>
                    <a:pt x="2867" y="4737"/>
                  </a:lnTo>
                  <a:cubicBezTo>
                    <a:pt x="2831" y="4743"/>
                    <a:pt x="2796" y="4746"/>
                    <a:pt x="2762" y="4746"/>
                  </a:cubicBezTo>
                  <a:cubicBezTo>
                    <a:pt x="2661" y="4746"/>
                    <a:pt x="2570" y="4719"/>
                    <a:pt x="2478" y="4664"/>
                  </a:cubicBezTo>
                  <a:close/>
                  <a:moveTo>
                    <a:pt x="705" y="4616"/>
                  </a:moveTo>
                  <a:cubicBezTo>
                    <a:pt x="584" y="4713"/>
                    <a:pt x="486" y="4810"/>
                    <a:pt x="389" y="4932"/>
                  </a:cubicBezTo>
                  <a:lnTo>
                    <a:pt x="486" y="5004"/>
                  </a:lnTo>
                  <a:lnTo>
                    <a:pt x="486" y="5029"/>
                  </a:lnTo>
                  <a:cubicBezTo>
                    <a:pt x="584" y="4907"/>
                    <a:pt x="681" y="4810"/>
                    <a:pt x="802" y="4737"/>
                  </a:cubicBezTo>
                  <a:lnTo>
                    <a:pt x="705" y="4616"/>
                  </a:lnTo>
                  <a:close/>
                  <a:moveTo>
                    <a:pt x="146" y="5320"/>
                  </a:moveTo>
                  <a:cubicBezTo>
                    <a:pt x="74" y="5466"/>
                    <a:pt x="49" y="5612"/>
                    <a:pt x="25" y="5757"/>
                  </a:cubicBezTo>
                  <a:lnTo>
                    <a:pt x="171" y="5782"/>
                  </a:lnTo>
                  <a:cubicBezTo>
                    <a:pt x="171" y="5636"/>
                    <a:pt x="219" y="5515"/>
                    <a:pt x="268" y="5369"/>
                  </a:cubicBezTo>
                  <a:lnTo>
                    <a:pt x="146" y="5320"/>
                  </a:lnTo>
                  <a:close/>
                  <a:moveTo>
                    <a:pt x="1" y="6219"/>
                  </a:moveTo>
                  <a:cubicBezTo>
                    <a:pt x="25" y="6389"/>
                    <a:pt x="49" y="6535"/>
                    <a:pt x="98" y="6681"/>
                  </a:cubicBezTo>
                  <a:lnTo>
                    <a:pt x="219" y="6656"/>
                  </a:lnTo>
                  <a:cubicBezTo>
                    <a:pt x="195" y="6511"/>
                    <a:pt x="171" y="6365"/>
                    <a:pt x="171" y="6219"/>
                  </a:cubicBezTo>
                  <a:close/>
                  <a:moveTo>
                    <a:pt x="341" y="7045"/>
                  </a:moveTo>
                  <a:lnTo>
                    <a:pt x="219" y="7118"/>
                  </a:lnTo>
                  <a:cubicBezTo>
                    <a:pt x="268" y="7239"/>
                    <a:pt x="316" y="7385"/>
                    <a:pt x="389" y="7531"/>
                  </a:cubicBezTo>
                  <a:lnTo>
                    <a:pt x="535" y="7458"/>
                  </a:lnTo>
                  <a:cubicBezTo>
                    <a:pt x="462" y="7312"/>
                    <a:pt x="414" y="7191"/>
                    <a:pt x="341" y="7045"/>
                  </a:cubicBezTo>
                  <a:close/>
                  <a:moveTo>
                    <a:pt x="729" y="7871"/>
                  </a:moveTo>
                  <a:lnTo>
                    <a:pt x="608" y="7944"/>
                  </a:lnTo>
                  <a:lnTo>
                    <a:pt x="632" y="7992"/>
                  </a:lnTo>
                  <a:cubicBezTo>
                    <a:pt x="705" y="8114"/>
                    <a:pt x="778" y="8211"/>
                    <a:pt x="827" y="8308"/>
                  </a:cubicBezTo>
                  <a:lnTo>
                    <a:pt x="948" y="8235"/>
                  </a:lnTo>
                  <a:cubicBezTo>
                    <a:pt x="899" y="8138"/>
                    <a:pt x="827" y="8041"/>
                    <a:pt x="778" y="7920"/>
                  </a:cubicBezTo>
                  <a:lnTo>
                    <a:pt x="729" y="7871"/>
                  </a:lnTo>
                  <a:close/>
                  <a:moveTo>
                    <a:pt x="1191" y="8600"/>
                  </a:moveTo>
                  <a:lnTo>
                    <a:pt x="1069" y="8673"/>
                  </a:lnTo>
                  <a:cubicBezTo>
                    <a:pt x="1191" y="8794"/>
                    <a:pt x="1288" y="8915"/>
                    <a:pt x="1385" y="9037"/>
                  </a:cubicBezTo>
                  <a:lnTo>
                    <a:pt x="1482" y="8915"/>
                  </a:lnTo>
                  <a:cubicBezTo>
                    <a:pt x="1385" y="8818"/>
                    <a:pt x="1288" y="8697"/>
                    <a:pt x="1191" y="8600"/>
                  </a:cubicBezTo>
                  <a:close/>
                  <a:moveTo>
                    <a:pt x="1798" y="9231"/>
                  </a:moveTo>
                  <a:lnTo>
                    <a:pt x="1701" y="9353"/>
                  </a:lnTo>
                  <a:cubicBezTo>
                    <a:pt x="1823" y="9450"/>
                    <a:pt x="1944" y="9547"/>
                    <a:pt x="2065" y="9644"/>
                  </a:cubicBezTo>
                  <a:lnTo>
                    <a:pt x="2138" y="9523"/>
                  </a:lnTo>
                  <a:cubicBezTo>
                    <a:pt x="2017" y="9426"/>
                    <a:pt x="1920" y="9328"/>
                    <a:pt x="1798" y="9231"/>
                  </a:cubicBezTo>
                  <a:close/>
                  <a:moveTo>
                    <a:pt x="5029" y="9328"/>
                  </a:moveTo>
                  <a:cubicBezTo>
                    <a:pt x="4981" y="9328"/>
                    <a:pt x="4932" y="9328"/>
                    <a:pt x="4908" y="9353"/>
                  </a:cubicBezTo>
                  <a:lnTo>
                    <a:pt x="4932" y="9499"/>
                  </a:lnTo>
                  <a:lnTo>
                    <a:pt x="5053" y="9499"/>
                  </a:lnTo>
                  <a:cubicBezTo>
                    <a:pt x="5029" y="9523"/>
                    <a:pt x="5005" y="9547"/>
                    <a:pt x="4981" y="9571"/>
                  </a:cubicBezTo>
                  <a:lnTo>
                    <a:pt x="5078" y="9693"/>
                  </a:lnTo>
                  <a:cubicBezTo>
                    <a:pt x="5151" y="9644"/>
                    <a:pt x="5199" y="9571"/>
                    <a:pt x="5223" y="9474"/>
                  </a:cubicBezTo>
                  <a:cubicBezTo>
                    <a:pt x="5223" y="9450"/>
                    <a:pt x="5199" y="9328"/>
                    <a:pt x="5029" y="9328"/>
                  </a:cubicBezTo>
                  <a:close/>
                  <a:moveTo>
                    <a:pt x="2527" y="9717"/>
                  </a:moveTo>
                  <a:lnTo>
                    <a:pt x="2478" y="9863"/>
                  </a:lnTo>
                  <a:cubicBezTo>
                    <a:pt x="2600" y="9936"/>
                    <a:pt x="2746" y="9984"/>
                    <a:pt x="2891" y="10033"/>
                  </a:cubicBezTo>
                  <a:lnTo>
                    <a:pt x="2940" y="9887"/>
                  </a:lnTo>
                  <a:cubicBezTo>
                    <a:pt x="2794" y="9839"/>
                    <a:pt x="2673" y="9790"/>
                    <a:pt x="2527" y="9717"/>
                  </a:cubicBezTo>
                  <a:close/>
                  <a:moveTo>
                    <a:pt x="4470" y="9596"/>
                  </a:moveTo>
                  <a:cubicBezTo>
                    <a:pt x="4373" y="9693"/>
                    <a:pt x="4300" y="9814"/>
                    <a:pt x="4276" y="9936"/>
                  </a:cubicBezTo>
                  <a:lnTo>
                    <a:pt x="4203" y="9936"/>
                  </a:lnTo>
                  <a:lnTo>
                    <a:pt x="4252" y="10082"/>
                  </a:lnTo>
                  <a:lnTo>
                    <a:pt x="4373" y="10057"/>
                  </a:lnTo>
                  <a:cubicBezTo>
                    <a:pt x="4495" y="10033"/>
                    <a:pt x="4592" y="9984"/>
                    <a:pt x="4689" y="9960"/>
                  </a:cubicBezTo>
                  <a:lnTo>
                    <a:pt x="4616" y="9814"/>
                  </a:lnTo>
                  <a:lnTo>
                    <a:pt x="4446" y="9887"/>
                  </a:lnTo>
                  <a:cubicBezTo>
                    <a:pt x="4495" y="9814"/>
                    <a:pt x="4519" y="9766"/>
                    <a:pt x="4568" y="9717"/>
                  </a:cubicBezTo>
                  <a:lnTo>
                    <a:pt x="4470" y="9596"/>
                  </a:lnTo>
                  <a:close/>
                  <a:moveTo>
                    <a:pt x="3353" y="9984"/>
                  </a:moveTo>
                  <a:lnTo>
                    <a:pt x="3329" y="10130"/>
                  </a:lnTo>
                  <a:cubicBezTo>
                    <a:pt x="3450" y="10130"/>
                    <a:pt x="3547" y="10154"/>
                    <a:pt x="3669" y="10154"/>
                  </a:cubicBezTo>
                  <a:lnTo>
                    <a:pt x="3790" y="10154"/>
                  </a:lnTo>
                  <a:lnTo>
                    <a:pt x="3790" y="9984"/>
                  </a:lnTo>
                  <a:cubicBezTo>
                    <a:pt x="3742" y="9992"/>
                    <a:pt x="3693" y="9995"/>
                    <a:pt x="3644" y="9995"/>
                  </a:cubicBezTo>
                  <a:cubicBezTo>
                    <a:pt x="3547" y="9995"/>
                    <a:pt x="3450" y="9984"/>
                    <a:pt x="3353" y="9984"/>
                  </a:cubicBezTo>
                  <a:close/>
                  <a:moveTo>
                    <a:pt x="4203" y="10494"/>
                  </a:moveTo>
                  <a:cubicBezTo>
                    <a:pt x="4227" y="10640"/>
                    <a:pt x="4252" y="10810"/>
                    <a:pt x="4325" y="10956"/>
                  </a:cubicBezTo>
                  <a:lnTo>
                    <a:pt x="4446" y="10907"/>
                  </a:lnTo>
                  <a:cubicBezTo>
                    <a:pt x="4398" y="10786"/>
                    <a:pt x="4373" y="10640"/>
                    <a:pt x="4349" y="10494"/>
                  </a:cubicBezTo>
                  <a:close/>
                  <a:moveTo>
                    <a:pt x="4665" y="11248"/>
                  </a:moveTo>
                  <a:lnTo>
                    <a:pt x="4543" y="11345"/>
                  </a:lnTo>
                  <a:cubicBezTo>
                    <a:pt x="4640" y="11466"/>
                    <a:pt x="4762" y="11563"/>
                    <a:pt x="4883" y="11661"/>
                  </a:cubicBezTo>
                  <a:lnTo>
                    <a:pt x="4981" y="11563"/>
                  </a:lnTo>
                  <a:cubicBezTo>
                    <a:pt x="4859" y="11466"/>
                    <a:pt x="4762" y="11369"/>
                    <a:pt x="4665" y="11248"/>
                  </a:cubicBezTo>
                  <a:close/>
                  <a:moveTo>
                    <a:pt x="5345" y="11733"/>
                  </a:moveTo>
                  <a:lnTo>
                    <a:pt x="5296" y="11855"/>
                  </a:lnTo>
                  <a:cubicBezTo>
                    <a:pt x="5442" y="11928"/>
                    <a:pt x="5588" y="11952"/>
                    <a:pt x="5758" y="11976"/>
                  </a:cubicBezTo>
                  <a:lnTo>
                    <a:pt x="5758" y="11831"/>
                  </a:lnTo>
                  <a:cubicBezTo>
                    <a:pt x="5636" y="11806"/>
                    <a:pt x="5491" y="11782"/>
                    <a:pt x="5345" y="11733"/>
                  </a:cubicBezTo>
                  <a:close/>
                  <a:moveTo>
                    <a:pt x="6632" y="11758"/>
                  </a:moveTo>
                  <a:cubicBezTo>
                    <a:pt x="6487" y="11782"/>
                    <a:pt x="6365" y="11806"/>
                    <a:pt x="6219" y="11831"/>
                  </a:cubicBezTo>
                  <a:lnTo>
                    <a:pt x="6219" y="11976"/>
                  </a:lnTo>
                  <a:cubicBezTo>
                    <a:pt x="6365" y="11952"/>
                    <a:pt x="6511" y="11928"/>
                    <a:pt x="6681" y="11879"/>
                  </a:cubicBezTo>
                  <a:lnTo>
                    <a:pt x="6632" y="11758"/>
                  </a:ln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89" name="Google Shape;1589;p34"/>
          <p:cNvGrpSpPr/>
          <p:nvPr/>
        </p:nvGrpSpPr>
        <p:grpSpPr>
          <a:xfrm flipH="1">
            <a:off x="8230789" y="1786718"/>
            <a:ext cx="1277992" cy="1010253"/>
            <a:chOff x="855987" y="2204128"/>
            <a:chExt cx="1217483" cy="962421"/>
          </a:xfrm>
        </p:grpSpPr>
        <p:grpSp>
          <p:nvGrpSpPr>
            <p:cNvPr id="1590" name="Google Shape;1590;p34"/>
            <p:cNvGrpSpPr/>
            <p:nvPr/>
          </p:nvGrpSpPr>
          <p:grpSpPr>
            <a:xfrm>
              <a:off x="855987" y="2204128"/>
              <a:ext cx="1146639" cy="962421"/>
              <a:chOff x="958238" y="2157575"/>
              <a:chExt cx="1115191" cy="936025"/>
            </a:xfrm>
          </p:grpSpPr>
          <p:sp>
            <p:nvSpPr>
              <p:cNvPr id="1591" name="Google Shape;1591;p34"/>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2" name="Google Shape;1592;p34"/>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3" name="Google Shape;1593;p34"/>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4" name="Google Shape;1594;p34"/>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34"/>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34"/>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7" name="Google Shape;1597;p34"/>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98" name="Google Shape;1598;p34"/>
          <p:cNvGrpSpPr/>
          <p:nvPr/>
        </p:nvGrpSpPr>
        <p:grpSpPr>
          <a:xfrm rot="10800000" flipH="1">
            <a:off x="3699498" y="-186820"/>
            <a:ext cx="1590405" cy="693261"/>
            <a:chOff x="3965010" y="571479"/>
            <a:chExt cx="1651683" cy="719972"/>
          </a:xfrm>
        </p:grpSpPr>
        <p:grpSp>
          <p:nvGrpSpPr>
            <p:cNvPr id="1599" name="Google Shape;1599;p34"/>
            <p:cNvGrpSpPr/>
            <p:nvPr/>
          </p:nvGrpSpPr>
          <p:grpSpPr>
            <a:xfrm>
              <a:off x="3965010" y="571479"/>
              <a:ext cx="1446820" cy="719972"/>
              <a:chOff x="3953250" y="571500"/>
              <a:chExt cx="1383325" cy="766825"/>
            </a:xfrm>
          </p:grpSpPr>
          <p:grpSp>
            <p:nvGrpSpPr>
              <p:cNvPr id="1600" name="Google Shape;1600;p34"/>
              <p:cNvGrpSpPr/>
              <p:nvPr/>
            </p:nvGrpSpPr>
            <p:grpSpPr>
              <a:xfrm>
                <a:off x="3953250" y="571500"/>
                <a:ext cx="1383166" cy="669650"/>
                <a:chOff x="897088" y="2374675"/>
                <a:chExt cx="1383166" cy="669650"/>
              </a:xfrm>
            </p:grpSpPr>
            <p:sp>
              <p:nvSpPr>
                <p:cNvPr id="1601" name="Google Shape;1601;p34"/>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34"/>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34"/>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34"/>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5" name="Google Shape;1605;p34"/>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06" name="Google Shape;1606;p34"/>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blipFill>
          <a:blip r:embed="rId2">
            <a:alphaModFix/>
          </a:blip>
          <a:stretch>
            <a:fillRect/>
          </a:stretch>
        </a:blipFill>
        <a:effectLst/>
      </p:bgPr>
    </p:bg>
    <p:spTree>
      <p:nvGrpSpPr>
        <p:cNvPr id="1" name="Shape 81"/>
        <p:cNvGrpSpPr/>
        <p:nvPr/>
      </p:nvGrpSpPr>
      <p:grpSpPr>
        <a:xfrm>
          <a:off x="0" y="0"/>
          <a:ext cx="0" cy="0"/>
          <a:chOff x="0" y="0"/>
          <a:chExt cx="0" cy="0"/>
        </a:xfrm>
      </p:grpSpPr>
      <p:sp>
        <p:nvSpPr>
          <p:cNvPr id="82" name="Google Shape;82;p3"/>
          <p:cNvSpPr txBox="1">
            <a:spLocks noGrp="1"/>
          </p:cNvSpPr>
          <p:nvPr>
            <p:ph type="title"/>
          </p:nvPr>
        </p:nvSpPr>
        <p:spPr>
          <a:xfrm>
            <a:off x="3278250" y="2532650"/>
            <a:ext cx="2587500" cy="627900"/>
          </a:xfrm>
          <a:prstGeom prst="rect">
            <a:avLst/>
          </a:prstGeom>
        </p:spPr>
        <p:txBody>
          <a:bodyPr spcFirstLastPara="1" wrap="square" lIns="91425" tIns="91425" rIns="91425" bIns="91425" anchor="t" anchorCtr="0">
            <a:noAutofit/>
          </a:bodyPr>
          <a:lstStyle>
            <a:lvl1pPr lvl="0" rtl="0">
              <a:spcBef>
                <a:spcPts val="0"/>
              </a:spcBef>
              <a:spcAft>
                <a:spcPts val="0"/>
              </a:spcAft>
              <a:buSzPts val="4200"/>
              <a:buNone/>
              <a:defRPr/>
            </a:lvl1pPr>
            <a:lvl2pPr lvl="1" rtl="0">
              <a:spcBef>
                <a:spcPts val="0"/>
              </a:spcBef>
              <a:spcAft>
                <a:spcPts val="0"/>
              </a:spcAft>
              <a:buSzPts val="4200"/>
              <a:buNone/>
              <a:defRPr sz="4200"/>
            </a:lvl2pPr>
            <a:lvl3pPr lvl="2" rtl="0">
              <a:spcBef>
                <a:spcPts val="0"/>
              </a:spcBef>
              <a:spcAft>
                <a:spcPts val="0"/>
              </a:spcAft>
              <a:buSzPts val="4200"/>
              <a:buNone/>
              <a:defRPr sz="4200"/>
            </a:lvl3pPr>
            <a:lvl4pPr lvl="3" rtl="0">
              <a:spcBef>
                <a:spcPts val="0"/>
              </a:spcBef>
              <a:spcAft>
                <a:spcPts val="0"/>
              </a:spcAft>
              <a:buSzPts val="4200"/>
              <a:buNone/>
              <a:defRPr sz="4200"/>
            </a:lvl4pPr>
            <a:lvl5pPr lvl="4" rtl="0">
              <a:spcBef>
                <a:spcPts val="0"/>
              </a:spcBef>
              <a:spcAft>
                <a:spcPts val="0"/>
              </a:spcAft>
              <a:buSzPts val="4200"/>
              <a:buNone/>
              <a:defRPr sz="4200"/>
            </a:lvl5pPr>
            <a:lvl6pPr lvl="5" rtl="0">
              <a:spcBef>
                <a:spcPts val="0"/>
              </a:spcBef>
              <a:spcAft>
                <a:spcPts val="0"/>
              </a:spcAft>
              <a:buSzPts val="4200"/>
              <a:buNone/>
              <a:defRPr sz="4200"/>
            </a:lvl6pPr>
            <a:lvl7pPr lvl="6" rtl="0">
              <a:spcBef>
                <a:spcPts val="0"/>
              </a:spcBef>
              <a:spcAft>
                <a:spcPts val="0"/>
              </a:spcAft>
              <a:buSzPts val="4200"/>
              <a:buNone/>
              <a:defRPr sz="4200"/>
            </a:lvl7pPr>
            <a:lvl8pPr lvl="7" rtl="0">
              <a:spcBef>
                <a:spcPts val="0"/>
              </a:spcBef>
              <a:spcAft>
                <a:spcPts val="0"/>
              </a:spcAft>
              <a:buSzPts val="4200"/>
              <a:buNone/>
              <a:defRPr sz="4200"/>
            </a:lvl8pPr>
            <a:lvl9pPr lvl="8" rtl="0">
              <a:spcBef>
                <a:spcPts val="0"/>
              </a:spcBef>
              <a:spcAft>
                <a:spcPts val="0"/>
              </a:spcAft>
              <a:buSzPts val="4200"/>
              <a:buNone/>
              <a:defRPr sz="4200"/>
            </a:lvl9pPr>
          </a:lstStyle>
          <a:p>
            <a:endParaRPr/>
          </a:p>
        </p:txBody>
      </p:sp>
      <p:sp>
        <p:nvSpPr>
          <p:cNvPr id="83" name="Google Shape;83;p3"/>
          <p:cNvSpPr txBox="1">
            <a:spLocks noGrp="1"/>
          </p:cNvSpPr>
          <p:nvPr>
            <p:ph type="subTitle" idx="1"/>
          </p:nvPr>
        </p:nvSpPr>
        <p:spPr>
          <a:xfrm>
            <a:off x="3192450" y="3213963"/>
            <a:ext cx="2759100" cy="505500"/>
          </a:xfrm>
          <a:prstGeom prst="rect">
            <a:avLst/>
          </a:prstGeom>
          <a:noFill/>
          <a:ln>
            <a:noFill/>
          </a:ln>
        </p:spPr>
        <p:txBody>
          <a:bodyPr spcFirstLastPara="1" wrap="square" lIns="91425" tIns="91425" rIns="91425" bIns="91425" anchor="t" anchorCtr="0">
            <a:noAutofit/>
          </a:bodyPr>
          <a:lstStyle>
            <a:lvl1pPr lvl="0" algn="ctr" rtl="0">
              <a:lnSpc>
                <a:spcPct val="100000"/>
              </a:lnSpc>
              <a:spcBef>
                <a:spcPts val="0"/>
              </a:spcBef>
              <a:spcAft>
                <a:spcPts val="0"/>
              </a:spcAft>
              <a:buClr>
                <a:schemeClr val="dk1"/>
              </a:buClr>
              <a:buSzPts val="2100"/>
              <a:buFont typeface="Roboto Slab Regular"/>
              <a:buNone/>
              <a:defRPr sz="1400">
                <a:solidFill>
                  <a:schemeClr val="dk1"/>
                </a:solidFill>
                <a:latin typeface="Comfortaa"/>
                <a:ea typeface="Comfortaa"/>
                <a:cs typeface="Comfortaa"/>
                <a:sym typeface="Comfortaa"/>
              </a:defRPr>
            </a:lvl1pPr>
            <a:lvl2pPr lvl="1"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2pPr>
            <a:lvl3pPr lvl="2"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3pPr>
            <a:lvl4pPr lvl="3"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4pPr>
            <a:lvl5pPr lvl="4"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5pPr>
            <a:lvl6pPr lvl="5"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6pPr>
            <a:lvl7pPr lvl="6"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7pPr>
            <a:lvl8pPr lvl="7"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8pPr>
            <a:lvl9pPr lvl="8"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9pPr>
          </a:lstStyle>
          <a:p>
            <a:endParaRPr/>
          </a:p>
        </p:txBody>
      </p:sp>
      <p:sp>
        <p:nvSpPr>
          <p:cNvPr id="84" name="Google Shape;84;p3"/>
          <p:cNvSpPr txBox="1">
            <a:spLocks noGrp="1"/>
          </p:cNvSpPr>
          <p:nvPr>
            <p:ph type="title" idx="2" hasCustomPrompt="1"/>
          </p:nvPr>
        </p:nvSpPr>
        <p:spPr>
          <a:xfrm>
            <a:off x="3507450" y="1220213"/>
            <a:ext cx="2129100" cy="1379700"/>
          </a:xfrm>
          <a:prstGeom prst="rect">
            <a:avLst/>
          </a:prstGeom>
        </p:spPr>
        <p:txBody>
          <a:bodyPr spcFirstLastPara="1" wrap="square" lIns="91425" tIns="91425" rIns="91425" bIns="91425" anchor="t" anchorCtr="0">
            <a:noAutofit/>
          </a:bodyPr>
          <a:lstStyle>
            <a:lvl1pPr lvl="0" rtl="0">
              <a:spcBef>
                <a:spcPts val="0"/>
              </a:spcBef>
              <a:spcAft>
                <a:spcPts val="0"/>
              </a:spcAft>
              <a:buSzPts val="12000"/>
              <a:buNone/>
              <a:defRPr sz="10000">
                <a:latin typeface="Comfortaa"/>
                <a:ea typeface="Comfortaa"/>
                <a:cs typeface="Comfortaa"/>
                <a:sym typeface="Comfortaa"/>
              </a:defRPr>
            </a:lvl1pPr>
            <a:lvl2pPr lvl="1" rtl="0">
              <a:spcBef>
                <a:spcPts val="0"/>
              </a:spcBef>
              <a:spcAft>
                <a:spcPts val="0"/>
              </a:spcAft>
              <a:buSzPts val="12000"/>
              <a:buNone/>
              <a:defRPr sz="12000"/>
            </a:lvl2pPr>
            <a:lvl3pPr lvl="2" rtl="0">
              <a:spcBef>
                <a:spcPts val="0"/>
              </a:spcBef>
              <a:spcAft>
                <a:spcPts val="0"/>
              </a:spcAft>
              <a:buSzPts val="12000"/>
              <a:buNone/>
              <a:defRPr sz="12000"/>
            </a:lvl3pPr>
            <a:lvl4pPr lvl="3" rtl="0">
              <a:spcBef>
                <a:spcPts val="0"/>
              </a:spcBef>
              <a:spcAft>
                <a:spcPts val="0"/>
              </a:spcAft>
              <a:buSzPts val="12000"/>
              <a:buNone/>
              <a:defRPr sz="12000"/>
            </a:lvl4pPr>
            <a:lvl5pPr lvl="4" rtl="0">
              <a:spcBef>
                <a:spcPts val="0"/>
              </a:spcBef>
              <a:spcAft>
                <a:spcPts val="0"/>
              </a:spcAft>
              <a:buSzPts val="12000"/>
              <a:buNone/>
              <a:defRPr sz="12000"/>
            </a:lvl5pPr>
            <a:lvl6pPr lvl="5" rtl="0">
              <a:spcBef>
                <a:spcPts val="0"/>
              </a:spcBef>
              <a:spcAft>
                <a:spcPts val="0"/>
              </a:spcAft>
              <a:buSzPts val="12000"/>
              <a:buNone/>
              <a:defRPr sz="12000"/>
            </a:lvl6pPr>
            <a:lvl7pPr lvl="6" rtl="0">
              <a:spcBef>
                <a:spcPts val="0"/>
              </a:spcBef>
              <a:spcAft>
                <a:spcPts val="0"/>
              </a:spcAft>
              <a:buSzPts val="12000"/>
              <a:buNone/>
              <a:defRPr sz="12000"/>
            </a:lvl7pPr>
            <a:lvl8pPr lvl="7" rtl="0">
              <a:spcBef>
                <a:spcPts val="0"/>
              </a:spcBef>
              <a:spcAft>
                <a:spcPts val="0"/>
              </a:spcAft>
              <a:buSzPts val="12000"/>
              <a:buNone/>
              <a:defRPr sz="12000"/>
            </a:lvl8pPr>
            <a:lvl9pPr lvl="8" rtl="0">
              <a:spcBef>
                <a:spcPts val="0"/>
              </a:spcBef>
              <a:spcAft>
                <a:spcPts val="0"/>
              </a:spcAft>
              <a:buSzPts val="12000"/>
              <a:buNone/>
              <a:defRPr sz="12000"/>
            </a:lvl9pPr>
          </a:lstStyle>
          <a:p>
            <a:r>
              <a:t>xx%</a:t>
            </a:r>
          </a:p>
        </p:txBody>
      </p:sp>
      <p:grpSp>
        <p:nvGrpSpPr>
          <p:cNvPr id="85" name="Google Shape;85;p3"/>
          <p:cNvGrpSpPr/>
          <p:nvPr/>
        </p:nvGrpSpPr>
        <p:grpSpPr>
          <a:xfrm>
            <a:off x="490201" y="2041207"/>
            <a:ext cx="2037701" cy="1610804"/>
            <a:chOff x="855987" y="2204128"/>
            <a:chExt cx="1217483" cy="962421"/>
          </a:xfrm>
        </p:grpSpPr>
        <p:grpSp>
          <p:nvGrpSpPr>
            <p:cNvPr id="86" name="Google Shape;86;p3"/>
            <p:cNvGrpSpPr/>
            <p:nvPr/>
          </p:nvGrpSpPr>
          <p:grpSpPr>
            <a:xfrm>
              <a:off x="855987" y="2204128"/>
              <a:ext cx="1146639" cy="962421"/>
              <a:chOff x="958238" y="2157575"/>
              <a:chExt cx="1115191" cy="936025"/>
            </a:xfrm>
          </p:grpSpPr>
          <p:sp>
            <p:nvSpPr>
              <p:cNvPr id="87" name="Google Shape;87;p3"/>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3"/>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3"/>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3" name="Google Shape;93;p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 name="Google Shape;94;p3"/>
          <p:cNvGrpSpPr/>
          <p:nvPr/>
        </p:nvGrpSpPr>
        <p:grpSpPr>
          <a:xfrm>
            <a:off x="6118692" y="214682"/>
            <a:ext cx="2525833" cy="1610805"/>
            <a:chOff x="7239867" y="1514545"/>
            <a:chExt cx="2525833" cy="1610805"/>
          </a:xfrm>
        </p:grpSpPr>
        <p:grpSp>
          <p:nvGrpSpPr>
            <p:cNvPr id="95" name="Google Shape;95;p3"/>
            <p:cNvGrpSpPr/>
            <p:nvPr/>
          </p:nvGrpSpPr>
          <p:grpSpPr>
            <a:xfrm>
              <a:off x="7346663" y="1514545"/>
              <a:ext cx="2419037" cy="1551678"/>
              <a:chOff x="7410211" y="1555302"/>
              <a:chExt cx="2355440" cy="1510884"/>
            </a:xfrm>
          </p:grpSpPr>
          <p:grpSp>
            <p:nvGrpSpPr>
              <p:cNvPr id="96" name="Google Shape;96;p3"/>
              <p:cNvGrpSpPr/>
              <p:nvPr/>
            </p:nvGrpSpPr>
            <p:grpSpPr>
              <a:xfrm>
                <a:off x="7410211" y="1555302"/>
                <a:ext cx="2355440" cy="1510884"/>
                <a:chOff x="761258" y="2062480"/>
                <a:chExt cx="1646470" cy="1056119"/>
              </a:xfrm>
            </p:grpSpPr>
            <p:sp>
              <p:nvSpPr>
                <p:cNvPr id="97" name="Google Shape;97;p3"/>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3"/>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3"/>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 name="Google Shape;102;p3"/>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 name="Google Shape;103;p3"/>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3"/>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5" name="Google Shape;105;p3"/>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6" name="Google Shape;106;p3"/>
          <p:cNvSpPr/>
          <p:nvPr/>
        </p:nvSpPr>
        <p:spPr>
          <a:xfrm>
            <a:off x="710027" y="4529276"/>
            <a:ext cx="2759105" cy="634799"/>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bg>
      <p:bgPr>
        <a:blipFill>
          <a:blip r:embed="rId2">
            <a:alphaModFix/>
          </a:blip>
          <a:stretch>
            <a:fillRect/>
          </a:stretch>
        </a:blipFill>
        <a:effectLst/>
      </p:bgPr>
    </p:bg>
    <p:spTree>
      <p:nvGrpSpPr>
        <p:cNvPr id="1" name="Shape 107"/>
        <p:cNvGrpSpPr/>
        <p:nvPr/>
      </p:nvGrpSpPr>
      <p:grpSpPr>
        <a:xfrm>
          <a:off x="0" y="0"/>
          <a:ext cx="0" cy="0"/>
          <a:chOff x="0" y="0"/>
          <a:chExt cx="0" cy="0"/>
        </a:xfrm>
      </p:grpSpPr>
      <p:sp>
        <p:nvSpPr>
          <p:cNvPr id="108" name="Google Shape;108;p4"/>
          <p:cNvSpPr txBox="1">
            <a:spLocks noGrp="1"/>
          </p:cNvSpPr>
          <p:nvPr>
            <p:ph type="body" idx="1"/>
          </p:nvPr>
        </p:nvSpPr>
        <p:spPr>
          <a:xfrm>
            <a:off x="753825" y="1084825"/>
            <a:ext cx="7590300" cy="3487200"/>
          </a:xfrm>
          <a:prstGeom prst="rect">
            <a:avLst/>
          </a:prstGeom>
          <a:noFill/>
          <a:ln>
            <a:noFill/>
          </a:ln>
        </p:spPr>
        <p:txBody>
          <a:bodyPr spcFirstLastPara="1" wrap="square" lIns="91425" tIns="91425" rIns="91425" bIns="91425" anchor="t" anchorCtr="0">
            <a:noAutofit/>
          </a:bodyPr>
          <a:lstStyle>
            <a:lvl1pPr marL="457200" lvl="0" indent="-381000" rtl="0">
              <a:spcBef>
                <a:spcPts val="0"/>
              </a:spcBef>
              <a:spcAft>
                <a:spcPts val="0"/>
              </a:spcAft>
              <a:buClr>
                <a:schemeClr val="lt1"/>
              </a:buClr>
              <a:buSzPts val="2400"/>
              <a:buFont typeface="Work Sans"/>
              <a:buAutoNum type="arabicPeriod"/>
              <a:defRPr sz="1100">
                <a:solidFill>
                  <a:schemeClr val="dk1"/>
                </a:solidFill>
                <a:latin typeface="Comfortaa"/>
                <a:ea typeface="Comfortaa"/>
                <a:cs typeface="Comfortaa"/>
                <a:sym typeface="Comfortaa"/>
              </a:defRPr>
            </a:lvl1pPr>
            <a:lvl2pPr marL="914400" lvl="1" indent="-317500"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2pPr>
            <a:lvl3pPr marL="1371600" lvl="2" indent="-317500"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3pPr>
            <a:lvl4pPr marL="1828800" lvl="3" indent="-317500" rtl="0">
              <a:spcBef>
                <a:spcPts val="0"/>
              </a:spcBef>
              <a:spcAft>
                <a:spcPts val="0"/>
              </a:spcAft>
              <a:buClr>
                <a:schemeClr val="lt1"/>
              </a:buClr>
              <a:buSzPts val="1400"/>
              <a:buFont typeface="Roboto Slab Regular"/>
              <a:buAutoNum type="arabicPeriod"/>
              <a:defRPr>
                <a:solidFill>
                  <a:schemeClr val="dk1"/>
                </a:solidFill>
                <a:latin typeface="Roboto Slab Regular"/>
                <a:ea typeface="Roboto Slab Regular"/>
                <a:cs typeface="Roboto Slab Regular"/>
                <a:sym typeface="Roboto Slab Regular"/>
              </a:defRPr>
            </a:lvl4pPr>
            <a:lvl5pPr marL="2286000" lvl="4" indent="-317500"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5pPr>
            <a:lvl6pPr marL="2743200" lvl="5" indent="-317500"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6pPr>
            <a:lvl7pPr marL="3200400" lvl="6" indent="-317500" rtl="0">
              <a:spcBef>
                <a:spcPts val="0"/>
              </a:spcBef>
              <a:spcAft>
                <a:spcPts val="0"/>
              </a:spcAft>
              <a:buClr>
                <a:schemeClr val="lt1"/>
              </a:buClr>
              <a:buSzPts val="1400"/>
              <a:buFont typeface="Roboto Slab Regular"/>
              <a:buAutoNum type="arabicPeriod"/>
              <a:defRPr>
                <a:solidFill>
                  <a:schemeClr val="dk1"/>
                </a:solidFill>
                <a:latin typeface="Roboto Slab Regular"/>
                <a:ea typeface="Roboto Slab Regular"/>
                <a:cs typeface="Roboto Slab Regular"/>
                <a:sym typeface="Roboto Slab Regular"/>
              </a:defRPr>
            </a:lvl7pPr>
            <a:lvl8pPr marL="3657600" lvl="7" indent="-317500" rtl="0">
              <a:spcBef>
                <a:spcPts val="0"/>
              </a:spcBef>
              <a:spcAft>
                <a:spcPts val="0"/>
              </a:spcAft>
              <a:buClr>
                <a:schemeClr val="lt1"/>
              </a:buClr>
              <a:buSzPts val="1400"/>
              <a:buFont typeface="Roboto Slab Regular"/>
              <a:buAutoNum type="alphaLcPeriod"/>
              <a:defRPr>
                <a:solidFill>
                  <a:schemeClr val="dk1"/>
                </a:solidFill>
                <a:latin typeface="Roboto Slab Regular"/>
                <a:ea typeface="Roboto Slab Regular"/>
                <a:cs typeface="Roboto Slab Regular"/>
                <a:sym typeface="Roboto Slab Regular"/>
              </a:defRPr>
            </a:lvl8pPr>
            <a:lvl9pPr marL="4114800" lvl="8" indent="-317500" rtl="0">
              <a:spcBef>
                <a:spcPts val="0"/>
              </a:spcBef>
              <a:spcAft>
                <a:spcPts val="0"/>
              </a:spcAft>
              <a:buClr>
                <a:schemeClr val="lt1"/>
              </a:buClr>
              <a:buSzPts val="1400"/>
              <a:buFont typeface="Roboto Slab Regular"/>
              <a:buAutoNum type="romanLcPeriod"/>
              <a:defRPr>
                <a:solidFill>
                  <a:schemeClr val="dk1"/>
                </a:solidFill>
                <a:latin typeface="Roboto Slab Regular"/>
                <a:ea typeface="Roboto Slab Regular"/>
                <a:cs typeface="Roboto Slab Regular"/>
                <a:sym typeface="Roboto Slab Regular"/>
              </a:defRPr>
            </a:lvl9pPr>
          </a:lstStyle>
          <a:p>
            <a:endParaRPr/>
          </a:p>
        </p:txBody>
      </p:sp>
      <p:sp>
        <p:nvSpPr>
          <p:cNvPr id="109" name="Google Shape;109;p4"/>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10" name="Google Shape;110;p4"/>
          <p:cNvGrpSpPr/>
          <p:nvPr/>
        </p:nvGrpSpPr>
        <p:grpSpPr>
          <a:xfrm>
            <a:off x="7844079" y="226728"/>
            <a:ext cx="1373387" cy="1246991"/>
            <a:chOff x="7844079" y="226728"/>
            <a:chExt cx="1373387" cy="1246991"/>
          </a:xfrm>
        </p:grpSpPr>
        <p:sp>
          <p:nvSpPr>
            <p:cNvPr id="111" name="Google Shape;111;p4"/>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5" name="Google Shape;125;p4"/>
          <p:cNvGrpSpPr/>
          <p:nvPr/>
        </p:nvGrpSpPr>
        <p:grpSpPr>
          <a:xfrm>
            <a:off x="91757" y="3957734"/>
            <a:ext cx="708344" cy="1228537"/>
            <a:chOff x="-1056319" y="1385262"/>
            <a:chExt cx="212940" cy="369285"/>
          </a:xfrm>
        </p:grpSpPr>
        <p:sp>
          <p:nvSpPr>
            <p:cNvPr id="126" name="Google Shape;126;p4"/>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3" name="Google Shape;133;p4"/>
          <p:cNvGrpSpPr/>
          <p:nvPr/>
        </p:nvGrpSpPr>
        <p:grpSpPr>
          <a:xfrm>
            <a:off x="8410820" y="4473980"/>
            <a:ext cx="537853" cy="555858"/>
            <a:chOff x="5294267" y="4624350"/>
            <a:chExt cx="383004" cy="395854"/>
          </a:xfrm>
        </p:grpSpPr>
        <p:sp>
          <p:nvSpPr>
            <p:cNvPr id="134" name="Google Shape;134;p4"/>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4"/>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4"/>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 name="Google Shape;138;p4"/>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3" name="Google Shape;143;p4"/>
          <p:cNvGrpSpPr/>
          <p:nvPr/>
        </p:nvGrpSpPr>
        <p:grpSpPr>
          <a:xfrm>
            <a:off x="122839" y="125316"/>
            <a:ext cx="604654" cy="578037"/>
            <a:chOff x="122839" y="125316"/>
            <a:chExt cx="604654" cy="578037"/>
          </a:xfrm>
        </p:grpSpPr>
        <p:sp>
          <p:nvSpPr>
            <p:cNvPr id="144" name="Google Shape;144;p4"/>
            <p:cNvSpPr/>
            <p:nvPr/>
          </p:nvSpPr>
          <p:spPr>
            <a:xfrm rot="10232062">
              <a:off x="183718" y="463675"/>
              <a:ext cx="246284" cy="220932"/>
            </a:xfrm>
            <a:custGeom>
              <a:avLst/>
              <a:gdLst/>
              <a:ahLst/>
              <a:cxnLst/>
              <a:rect l="l" t="t" r="r" b="b"/>
              <a:pathLst>
                <a:path w="2891" h="2593" extrusionOk="0">
                  <a:moveTo>
                    <a:pt x="2397" y="0"/>
                  </a:moveTo>
                  <a:cubicBezTo>
                    <a:pt x="2197" y="0"/>
                    <a:pt x="1879" y="238"/>
                    <a:pt x="1117" y="367"/>
                  </a:cubicBezTo>
                  <a:cubicBezTo>
                    <a:pt x="0" y="586"/>
                    <a:pt x="389" y="2213"/>
                    <a:pt x="389" y="2335"/>
                  </a:cubicBezTo>
                  <a:cubicBezTo>
                    <a:pt x="672" y="2505"/>
                    <a:pt x="988" y="2592"/>
                    <a:pt x="1309" y="2592"/>
                  </a:cubicBezTo>
                  <a:cubicBezTo>
                    <a:pt x="1538" y="2592"/>
                    <a:pt x="1769" y="2547"/>
                    <a:pt x="1992" y="2456"/>
                  </a:cubicBezTo>
                  <a:cubicBezTo>
                    <a:pt x="2891" y="2092"/>
                    <a:pt x="2891" y="683"/>
                    <a:pt x="2648" y="221"/>
                  </a:cubicBezTo>
                  <a:cubicBezTo>
                    <a:pt x="2567" y="59"/>
                    <a:pt x="2497" y="0"/>
                    <a:pt x="239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 name="Google Shape;145;p4"/>
            <p:cNvSpPr/>
            <p:nvPr/>
          </p:nvSpPr>
          <p:spPr>
            <a:xfrm rot="10232062">
              <a:off x="259551" y="505895"/>
              <a:ext cx="122162" cy="100199"/>
            </a:xfrm>
            <a:custGeom>
              <a:avLst/>
              <a:gdLst/>
              <a:ahLst/>
              <a:cxnLst/>
              <a:rect l="l" t="t" r="r" b="b"/>
              <a:pathLst>
                <a:path w="1434" h="1176" extrusionOk="0">
                  <a:moveTo>
                    <a:pt x="1347" y="0"/>
                  </a:moveTo>
                  <a:cubicBezTo>
                    <a:pt x="1312" y="0"/>
                    <a:pt x="1281" y="23"/>
                    <a:pt x="1264" y="58"/>
                  </a:cubicBezTo>
                  <a:cubicBezTo>
                    <a:pt x="1069" y="520"/>
                    <a:pt x="49" y="1030"/>
                    <a:pt x="49" y="1030"/>
                  </a:cubicBezTo>
                  <a:cubicBezTo>
                    <a:pt x="25" y="1054"/>
                    <a:pt x="0" y="1103"/>
                    <a:pt x="25" y="1151"/>
                  </a:cubicBezTo>
                  <a:cubicBezTo>
                    <a:pt x="49" y="1176"/>
                    <a:pt x="73" y="1176"/>
                    <a:pt x="98" y="1176"/>
                  </a:cubicBezTo>
                  <a:lnTo>
                    <a:pt x="122" y="1176"/>
                  </a:lnTo>
                  <a:cubicBezTo>
                    <a:pt x="171" y="1151"/>
                    <a:pt x="1166" y="641"/>
                    <a:pt x="1409" y="107"/>
                  </a:cubicBezTo>
                  <a:cubicBezTo>
                    <a:pt x="1434" y="82"/>
                    <a:pt x="1409" y="34"/>
                    <a:pt x="1385" y="10"/>
                  </a:cubicBezTo>
                  <a:cubicBezTo>
                    <a:pt x="1372" y="3"/>
                    <a:pt x="1359" y="0"/>
                    <a:pt x="1347"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p:nvPr/>
          </p:nvSpPr>
          <p:spPr>
            <a:xfrm rot="10232062">
              <a:off x="138246" y="172035"/>
              <a:ext cx="254633" cy="208407"/>
            </a:xfrm>
            <a:custGeom>
              <a:avLst/>
              <a:gdLst/>
              <a:ahLst/>
              <a:cxnLst/>
              <a:rect l="l" t="t" r="r" b="b"/>
              <a:pathLst>
                <a:path w="2989" h="2446" extrusionOk="0">
                  <a:moveTo>
                    <a:pt x="1122" y="0"/>
                  </a:moveTo>
                  <a:cubicBezTo>
                    <a:pt x="708" y="0"/>
                    <a:pt x="337" y="106"/>
                    <a:pt x="292" y="117"/>
                  </a:cubicBezTo>
                  <a:cubicBezTo>
                    <a:pt x="25" y="628"/>
                    <a:pt x="0" y="1211"/>
                    <a:pt x="267" y="1721"/>
                  </a:cubicBezTo>
                  <a:cubicBezTo>
                    <a:pt x="520" y="2255"/>
                    <a:pt x="1145" y="2445"/>
                    <a:pt x="1692" y="2445"/>
                  </a:cubicBezTo>
                  <a:cubicBezTo>
                    <a:pt x="2040" y="2445"/>
                    <a:pt x="2357" y="2368"/>
                    <a:pt x="2527" y="2255"/>
                  </a:cubicBezTo>
                  <a:cubicBezTo>
                    <a:pt x="2988" y="1939"/>
                    <a:pt x="2551" y="1842"/>
                    <a:pt x="2284" y="725"/>
                  </a:cubicBezTo>
                  <a:cubicBezTo>
                    <a:pt x="2128" y="140"/>
                    <a:pt x="1597" y="0"/>
                    <a:pt x="11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 name="Google Shape;147;p4"/>
            <p:cNvSpPr/>
            <p:nvPr/>
          </p:nvSpPr>
          <p:spPr>
            <a:xfrm rot="10232062">
              <a:off x="241030" y="237329"/>
              <a:ext cx="109810" cy="114769"/>
            </a:xfrm>
            <a:custGeom>
              <a:avLst/>
              <a:gdLst/>
              <a:ahLst/>
              <a:cxnLst/>
              <a:rect l="l" t="t" r="r" b="b"/>
              <a:pathLst>
                <a:path w="1289" h="1347" extrusionOk="0">
                  <a:moveTo>
                    <a:pt x="91" y="0"/>
                  </a:moveTo>
                  <a:cubicBezTo>
                    <a:pt x="78" y="0"/>
                    <a:pt x="64" y="3"/>
                    <a:pt x="49" y="11"/>
                  </a:cubicBezTo>
                  <a:cubicBezTo>
                    <a:pt x="1" y="35"/>
                    <a:pt x="1" y="83"/>
                    <a:pt x="25" y="132"/>
                  </a:cubicBezTo>
                  <a:cubicBezTo>
                    <a:pt x="49" y="156"/>
                    <a:pt x="632" y="1128"/>
                    <a:pt x="1167" y="1347"/>
                  </a:cubicBezTo>
                  <a:lnTo>
                    <a:pt x="1191" y="1347"/>
                  </a:lnTo>
                  <a:cubicBezTo>
                    <a:pt x="1215" y="1347"/>
                    <a:pt x="1240" y="1322"/>
                    <a:pt x="1264" y="1298"/>
                  </a:cubicBezTo>
                  <a:cubicBezTo>
                    <a:pt x="1288" y="1249"/>
                    <a:pt x="1264" y="1201"/>
                    <a:pt x="1215" y="1201"/>
                  </a:cubicBezTo>
                  <a:cubicBezTo>
                    <a:pt x="754" y="1006"/>
                    <a:pt x="171" y="35"/>
                    <a:pt x="171" y="35"/>
                  </a:cubicBezTo>
                  <a:cubicBezTo>
                    <a:pt x="154" y="18"/>
                    <a:pt x="124" y="0"/>
                    <a:pt x="91"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p:nvPr/>
          </p:nvSpPr>
          <p:spPr>
            <a:xfrm rot="10232062">
              <a:off x="467454" y="143954"/>
              <a:ext cx="244239" cy="212326"/>
            </a:xfrm>
            <a:custGeom>
              <a:avLst/>
              <a:gdLst/>
              <a:ahLst/>
              <a:cxnLst/>
              <a:rect l="l" t="t" r="r" b="b"/>
              <a:pathLst>
                <a:path w="2867" h="2492" extrusionOk="0">
                  <a:moveTo>
                    <a:pt x="1588" y="0"/>
                  </a:moveTo>
                  <a:cubicBezTo>
                    <a:pt x="1396" y="0"/>
                    <a:pt x="1204" y="32"/>
                    <a:pt x="1021" y="99"/>
                  </a:cubicBezTo>
                  <a:cubicBezTo>
                    <a:pt x="122" y="391"/>
                    <a:pt x="0" y="1775"/>
                    <a:pt x="195" y="2261"/>
                  </a:cubicBezTo>
                  <a:cubicBezTo>
                    <a:pt x="272" y="2432"/>
                    <a:pt x="340" y="2492"/>
                    <a:pt x="447" y="2492"/>
                  </a:cubicBezTo>
                  <a:cubicBezTo>
                    <a:pt x="643" y="2492"/>
                    <a:pt x="970" y="2291"/>
                    <a:pt x="1725" y="2213"/>
                  </a:cubicBezTo>
                  <a:cubicBezTo>
                    <a:pt x="2867" y="2115"/>
                    <a:pt x="2624" y="439"/>
                    <a:pt x="2624" y="342"/>
                  </a:cubicBezTo>
                  <a:cubicBezTo>
                    <a:pt x="2321" y="119"/>
                    <a:pt x="1955" y="0"/>
                    <a:pt x="158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p:nvPr/>
          </p:nvSpPr>
          <p:spPr>
            <a:xfrm rot="10232062">
              <a:off x="506806" y="218606"/>
              <a:ext cx="128381" cy="91934"/>
            </a:xfrm>
            <a:custGeom>
              <a:avLst/>
              <a:gdLst/>
              <a:ahLst/>
              <a:cxnLst/>
              <a:rect l="l" t="t" r="r" b="b"/>
              <a:pathLst>
                <a:path w="1507" h="1079" extrusionOk="0">
                  <a:moveTo>
                    <a:pt x="1423" y="0"/>
                  </a:moveTo>
                  <a:cubicBezTo>
                    <a:pt x="1411" y="0"/>
                    <a:pt x="1398" y="3"/>
                    <a:pt x="1385" y="10"/>
                  </a:cubicBezTo>
                  <a:cubicBezTo>
                    <a:pt x="1336" y="34"/>
                    <a:pt x="292" y="471"/>
                    <a:pt x="25" y="957"/>
                  </a:cubicBezTo>
                  <a:cubicBezTo>
                    <a:pt x="0" y="1006"/>
                    <a:pt x="0" y="1054"/>
                    <a:pt x="49" y="1079"/>
                  </a:cubicBezTo>
                  <a:lnTo>
                    <a:pt x="98" y="1079"/>
                  </a:lnTo>
                  <a:cubicBezTo>
                    <a:pt x="122" y="1079"/>
                    <a:pt x="146" y="1054"/>
                    <a:pt x="146" y="1054"/>
                  </a:cubicBezTo>
                  <a:cubicBezTo>
                    <a:pt x="413" y="593"/>
                    <a:pt x="1458" y="156"/>
                    <a:pt x="1458" y="156"/>
                  </a:cubicBezTo>
                  <a:cubicBezTo>
                    <a:pt x="1482" y="131"/>
                    <a:pt x="1506" y="83"/>
                    <a:pt x="1482" y="59"/>
                  </a:cubicBezTo>
                  <a:cubicBezTo>
                    <a:pt x="1482" y="23"/>
                    <a:pt x="1456" y="0"/>
                    <a:pt x="1423"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rot="10232062">
              <a:off x="212752" y="211973"/>
              <a:ext cx="453381" cy="339193"/>
            </a:xfrm>
            <a:custGeom>
              <a:avLst/>
              <a:gdLst/>
              <a:ahLst/>
              <a:cxnLst/>
              <a:rect l="l" t="t" r="r" b="b"/>
              <a:pathLst>
                <a:path w="5322" h="3981" extrusionOk="0">
                  <a:moveTo>
                    <a:pt x="2229" y="0"/>
                  </a:moveTo>
                  <a:cubicBezTo>
                    <a:pt x="2176" y="0"/>
                    <a:pt x="2121" y="3"/>
                    <a:pt x="2061" y="9"/>
                  </a:cubicBezTo>
                  <a:cubicBezTo>
                    <a:pt x="1523" y="53"/>
                    <a:pt x="1298" y="507"/>
                    <a:pt x="1299" y="894"/>
                  </a:cubicBezTo>
                  <a:lnTo>
                    <a:pt x="1299" y="894"/>
                  </a:lnTo>
                  <a:cubicBezTo>
                    <a:pt x="1256" y="882"/>
                    <a:pt x="1211" y="870"/>
                    <a:pt x="1163" y="859"/>
                  </a:cubicBezTo>
                  <a:cubicBezTo>
                    <a:pt x="1123" y="851"/>
                    <a:pt x="1085" y="847"/>
                    <a:pt x="1048" y="847"/>
                  </a:cubicBezTo>
                  <a:cubicBezTo>
                    <a:pt x="240" y="847"/>
                    <a:pt x="0" y="2788"/>
                    <a:pt x="604" y="2997"/>
                  </a:cubicBezTo>
                  <a:cubicBezTo>
                    <a:pt x="676" y="3025"/>
                    <a:pt x="742" y="3037"/>
                    <a:pt x="801" y="3037"/>
                  </a:cubicBezTo>
                  <a:cubicBezTo>
                    <a:pt x="824" y="3037"/>
                    <a:pt x="847" y="3035"/>
                    <a:pt x="868" y="3032"/>
                  </a:cubicBezTo>
                  <a:lnTo>
                    <a:pt x="868" y="3032"/>
                  </a:lnTo>
                  <a:cubicBezTo>
                    <a:pt x="1077" y="3454"/>
                    <a:pt x="1536" y="3921"/>
                    <a:pt x="2132" y="3921"/>
                  </a:cubicBezTo>
                  <a:cubicBezTo>
                    <a:pt x="2149" y="3921"/>
                    <a:pt x="2166" y="3921"/>
                    <a:pt x="2183" y="3920"/>
                  </a:cubicBezTo>
                  <a:cubicBezTo>
                    <a:pt x="2358" y="3908"/>
                    <a:pt x="2491" y="3882"/>
                    <a:pt x="2590" y="3846"/>
                  </a:cubicBezTo>
                  <a:lnTo>
                    <a:pt x="2590" y="3846"/>
                  </a:lnTo>
                  <a:cubicBezTo>
                    <a:pt x="2678" y="3927"/>
                    <a:pt x="2799" y="3981"/>
                    <a:pt x="2960" y="3981"/>
                  </a:cubicBezTo>
                  <a:cubicBezTo>
                    <a:pt x="3070" y="3981"/>
                    <a:pt x="3199" y="3955"/>
                    <a:pt x="3349" y="3896"/>
                  </a:cubicBezTo>
                  <a:cubicBezTo>
                    <a:pt x="3931" y="3671"/>
                    <a:pt x="4211" y="3324"/>
                    <a:pt x="4262" y="3034"/>
                  </a:cubicBezTo>
                  <a:lnTo>
                    <a:pt x="4262" y="3034"/>
                  </a:lnTo>
                  <a:cubicBezTo>
                    <a:pt x="4365" y="3023"/>
                    <a:pt x="4482" y="2989"/>
                    <a:pt x="4612" y="2924"/>
                  </a:cubicBezTo>
                  <a:cubicBezTo>
                    <a:pt x="5321" y="2580"/>
                    <a:pt x="4915" y="1660"/>
                    <a:pt x="4479" y="1295"/>
                  </a:cubicBezTo>
                  <a:lnTo>
                    <a:pt x="4479" y="1295"/>
                  </a:lnTo>
                  <a:cubicBezTo>
                    <a:pt x="4597" y="1026"/>
                    <a:pt x="4485" y="563"/>
                    <a:pt x="3835" y="179"/>
                  </a:cubicBezTo>
                  <a:cubicBezTo>
                    <a:pt x="3619" y="52"/>
                    <a:pt x="3439" y="3"/>
                    <a:pt x="3289" y="3"/>
                  </a:cubicBezTo>
                  <a:cubicBezTo>
                    <a:pt x="3074" y="3"/>
                    <a:pt x="2921" y="104"/>
                    <a:pt x="2817" y="220"/>
                  </a:cubicBezTo>
                  <a:lnTo>
                    <a:pt x="2817" y="220"/>
                  </a:lnTo>
                  <a:cubicBezTo>
                    <a:pt x="2713" y="96"/>
                    <a:pt x="2527" y="0"/>
                    <a:pt x="222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rot="10232062">
              <a:off x="230506" y="204162"/>
              <a:ext cx="422201" cy="355297"/>
            </a:xfrm>
            <a:custGeom>
              <a:avLst/>
              <a:gdLst/>
              <a:ahLst/>
              <a:cxnLst/>
              <a:rect l="l" t="t" r="r" b="b"/>
              <a:pathLst>
                <a:path w="4956" h="4170" extrusionOk="0">
                  <a:moveTo>
                    <a:pt x="2673" y="452"/>
                  </a:moveTo>
                  <a:cubicBezTo>
                    <a:pt x="2697" y="501"/>
                    <a:pt x="2721" y="574"/>
                    <a:pt x="2697" y="647"/>
                  </a:cubicBezTo>
                  <a:cubicBezTo>
                    <a:pt x="2697" y="695"/>
                    <a:pt x="2697" y="744"/>
                    <a:pt x="2648" y="768"/>
                  </a:cubicBezTo>
                  <a:lnTo>
                    <a:pt x="2600" y="768"/>
                  </a:lnTo>
                  <a:cubicBezTo>
                    <a:pt x="2575" y="768"/>
                    <a:pt x="2551" y="720"/>
                    <a:pt x="2551" y="671"/>
                  </a:cubicBezTo>
                  <a:cubicBezTo>
                    <a:pt x="2575" y="598"/>
                    <a:pt x="2624" y="525"/>
                    <a:pt x="2673" y="452"/>
                  </a:cubicBezTo>
                  <a:close/>
                  <a:moveTo>
                    <a:pt x="1264" y="1108"/>
                  </a:moveTo>
                  <a:lnTo>
                    <a:pt x="1264" y="1108"/>
                  </a:lnTo>
                  <a:cubicBezTo>
                    <a:pt x="1579" y="1230"/>
                    <a:pt x="1677" y="1400"/>
                    <a:pt x="1652" y="1448"/>
                  </a:cubicBezTo>
                  <a:cubicBezTo>
                    <a:pt x="1652" y="1473"/>
                    <a:pt x="1604" y="1473"/>
                    <a:pt x="1579" y="1473"/>
                  </a:cubicBezTo>
                  <a:cubicBezTo>
                    <a:pt x="1531" y="1473"/>
                    <a:pt x="1506" y="1473"/>
                    <a:pt x="1458" y="1448"/>
                  </a:cubicBezTo>
                  <a:cubicBezTo>
                    <a:pt x="1336" y="1400"/>
                    <a:pt x="1264" y="1254"/>
                    <a:pt x="1264" y="1108"/>
                  </a:cubicBezTo>
                  <a:close/>
                  <a:moveTo>
                    <a:pt x="3984" y="1303"/>
                  </a:moveTo>
                  <a:cubicBezTo>
                    <a:pt x="4009" y="1303"/>
                    <a:pt x="4033" y="1327"/>
                    <a:pt x="4081" y="1327"/>
                  </a:cubicBezTo>
                  <a:cubicBezTo>
                    <a:pt x="4130" y="1351"/>
                    <a:pt x="4179" y="1375"/>
                    <a:pt x="4252" y="1424"/>
                  </a:cubicBezTo>
                  <a:cubicBezTo>
                    <a:pt x="4203" y="1473"/>
                    <a:pt x="4130" y="1521"/>
                    <a:pt x="4057" y="1545"/>
                  </a:cubicBezTo>
                  <a:cubicBezTo>
                    <a:pt x="4039" y="1552"/>
                    <a:pt x="4019" y="1555"/>
                    <a:pt x="3999" y="1555"/>
                  </a:cubicBezTo>
                  <a:cubicBezTo>
                    <a:pt x="3940" y="1555"/>
                    <a:pt x="3881" y="1527"/>
                    <a:pt x="3863" y="1473"/>
                  </a:cubicBezTo>
                  <a:cubicBezTo>
                    <a:pt x="3839" y="1424"/>
                    <a:pt x="3839" y="1400"/>
                    <a:pt x="3863" y="1351"/>
                  </a:cubicBezTo>
                  <a:cubicBezTo>
                    <a:pt x="3887" y="1327"/>
                    <a:pt x="3936" y="1303"/>
                    <a:pt x="3984" y="1303"/>
                  </a:cubicBezTo>
                  <a:close/>
                  <a:moveTo>
                    <a:pt x="826" y="2541"/>
                  </a:moveTo>
                  <a:cubicBezTo>
                    <a:pt x="923" y="2541"/>
                    <a:pt x="972" y="2614"/>
                    <a:pt x="972" y="2687"/>
                  </a:cubicBezTo>
                  <a:cubicBezTo>
                    <a:pt x="996" y="2833"/>
                    <a:pt x="923" y="2979"/>
                    <a:pt x="778" y="3027"/>
                  </a:cubicBezTo>
                  <a:cubicBezTo>
                    <a:pt x="705" y="2906"/>
                    <a:pt x="681" y="2736"/>
                    <a:pt x="729" y="2590"/>
                  </a:cubicBezTo>
                  <a:cubicBezTo>
                    <a:pt x="729" y="2566"/>
                    <a:pt x="753" y="2541"/>
                    <a:pt x="802" y="2541"/>
                  </a:cubicBezTo>
                  <a:close/>
                  <a:moveTo>
                    <a:pt x="3720" y="2701"/>
                  </a:moveTo>
                  <a:cubicBezTo>
                    <a:pt x="3727" y="2701"/>
                    <a:pt x="3734" y="2704"/>
                    <a:pt x="3741" y="2712"/>
                  </a:cubicBezTo>
                  <a:lnTo>
                    <a:pt x="3814" y="2712"/>
                  </a:lnTo>
                  <a:cubicBezTo>
                    <a:pt x="3960" y="2736"/>
                    <a:pt x="4081" y="2906"/>
                    <a:pt x="4057" y="3052"/>
                  </a:cubicBezTo>
                  <a:cubicBezTo>
                    <a:pt x="4038" y="3055"/>
                    <a:pt x="4020" y="3056"/>
                    <a:pt x="4001" y="3056"/>
                  </a:cubicBezTo>
                  <a:cubicBezTo>
                    <a:pt x="3875" y="3056"/>
                    <a:pt x="3756" y="2987"/>
                    <a:pt x="3693" y="2882"/>
                  </a:cubicBezTo>
                  <a:cubicBezTo>
                    <a:pt x="3669" y="2833"/>
                    <a:pt x="3644" y="2784"/>
                    <a:pt x="3669" y="2736"/>
                  </a:cubicBezTo>
                  <a:cubicBezTo>
                    <a:pt x="3686" y="2719"/>
                    <a:pt x="3703" y="2701"/>
                    <a:pt x="3720" y="2701"/>
                  </a:cubicBezTo>
                  <a:close/>
                  <a:moveTo>
                    <a:pt x="2381" y="3343"/>
                  </a:moveTo>
                  <a:cubicBezTo>
                    <a:pt x="2527" y="3392"/>
                    <a:pt x="2624" y="3537"/>
                    <a:pt x="2648" y="3683"/>
                  </a:cubicBezTo>
                  <a:cubicBezTo>
                    <a:pt x="2648" y="3756"/>
                    <a:pt x="2600" y="3805"/>
                    <a:pt x="2478" y="3853"/>
                  </a:cubicBezTo>
                  <a:cubicBezTo>
                    <a:pt x="2405" y="3756"/>
                    <a:pt x="2357" y="3610"/>
                    <a:pt x="2357" y="3465"/>
                  </a:cubicBezTo>
                  <a:cubicBezTo>
                    <a:pt x="2357" y="3367"/>
                    <a:pt x="2381" y="3343"/>
                    <a:pt x="2381" y="3343"/>
                  </a:cubicBezTo>
                  <a:close/>
                  <a:moveTo>
                    <a:pt x="3124" y="188"/>
                  </a:moveTo>
                  <a:cubicBezTo>
                    <a:pt x="3276" y="188"/>
                    <a:pt x="3445" y="243"/>
                    <a:pt x="3620" y="355"/>
                  </a:cubicBezTo>
                  <a:cubicBezTo>
                    <a:pt x="4130" y="671"/>
                    <a:pt x="4300" y="1011"/>
                    <a:pt x="4276" y="1278"/>
                  </a:cubicBezTo>
                  <a:cubicBezTo>
                    <a:pt x="4203" y="1230"/>
                    <a:pt x="4154" y="1205"/>
                    <a:pt x="4081" y="1181"/>
                  </a:cubicBezTo>
                  <a:cubicBezTo>
                    <a:pt x="4033" y="1157"/>
                    <a:pt x="3984" y="1157"/>
                    <a:pt x="3936" y="1157"/>
                  </a:cubicBezTo>
                  <a:cubicBezTo>
                    <a:pt x="3839" y="1157"/>
                    <a:pt x="3741" y="1205"/>
                    <a:pt x="3693" y="1303"/>
                  </a:cubicBezTo>
                  <a:cubicBezTo>
                    <a:pt x="3644" y="1375"/>
                    <a:pt x="3644" y="1473"/>
                    <a:pt x="3693" y="1570"/>
                  </a:cubicBezTo>
                  <a:cubicBezTo>
                    <a:pt x="3741" y="1667"/>
                    <a:pt x="3863" y="1716"/>
                    <a:pt x="3984" y="1716"/>
                  </a:cubicBezTo>
                  <a:lnTo>
                    <a:pt x="4033" y="1716"/>
                  </a:lnTo>
                  <a:cubicBezTo>
                    <a:pt x="4154" y="1716"/>
                    <a:pt x="4276" y="1643"/>
                    <a:pt x="4349" y="1545"/>
                  </a:cubicBezTo>
                  <a:cubicBezTo>
                    <a:pt x="4616" y="1788"/>
                    <a:pt x="4762" y="2153"/>
                    <a:pt x="4762" y="2541"/>
                  </a:cubicBezTo>
                  <a:cubicBezTo>
                    <a:pt x="4737" y="2736"/>
                    <a:pt x="4592" y="2906"/>
                    <a:pt x="4422" y="2979"/>
                  </a:cubicBezTo>
                  <a:cubicBezTo>
                    <a:pt x="4349" y="3027"/>
                    <a:pt x="4276" y="3052"/>
                    <a:pt x="4203" y="3052"/>
                  </a:cubicBezTo>
                  <a:cubicBezTo>
                    <a:pt x="4203" y="2833"/>
                    <a:pt x="4057" y="2614"/>
                    <a:pt x="3814" y="2566"/>
                  </a:cubicBezTo>
                  <a:cubicBezTo>
                    <a:pt x="3791" y="2560"/>
                    <a:pt x="3767" y="2557"/>
                    <a:pt x="3742" y="2557"/>
                  </a:cubicBezTo>
                  <a:cubicBezTo>
                    <a:pt x="3662" y="2557"/>
                    <a:pt x="3578" y="2589"/>
                    <a:pt x="3523" y="2663"/>
                  </a:cubicBezTo>
                  <a:cubicBezTo>
                    <a:pt x="3474" y="2760"/>
                    <a:pt x="3474" y="2882"/>
                    <a:pt x="3547" y="2979"/>
                  </a:cubicBezTo>
                  <a:cubicBezTo>
                    <a:pt x="3644" y="3124"/>
                    <a:pt x="3814" y="3222"/>
                    <a:pt x="4009" y="3246"/>
                  </a:cubicBezTo>
                  <a:cubicBezTo>
                    <a:pt x="3839" y="3562"/>
                    <a:pt x="3547" y="3805"/>
                    <a:pt x="3207" y="3926"/>
                  </a:cubicBezTo>
                  <a:cubicBezTo>
                    <a:pt x="3093" y="3983"/>
                    <a:pt x="2979" y="4007"/>
                    <a:pt x="2865" y="4007"/>
                  </a:cubicBezTo>
                  <a:cubicBezTo>
                    <a:pt x="2785" y="4007"/>
                    <a:pt x="2704" y="3995"/>
                    <a:pt x="2624" y="3975"/>
                  </a:cubicBezTo>
                  <a:cubicBezTo>
                    <a:pt x="2721" y="3902"/>
                    <a:pt x="2770" y="3805"/>
                    <a:pt x="2794" y="3707"/>
                  </a:cubicBezTo>
                  <a:cubicBezTo>
                    <a:pt x="2770" y="3489"/>
                    <a:pt x="2624" y="3295"/>
                    <a:pt x="2405" y="3222"/>
                  </a:cubicBezTo>
                  <a:cubicBezTo>
                    <a:pt x="2393" y="3209"/>
                    <a:pt x="2387" y="3203"/>
                    <a:pt x="2381" y="3203"/>
                  </a:cubicBezTo>
                  <a:cubicBezTo>
                    <a:pt x="2375" y="3203"/>
                    <a:pt x="2369" y="3209"/>
                    <a:pt x="2357" y="3222"/>
                  </a:cubicBezTo>
                  <a:cubicBezTo>
                    <a:pt x="2284" y="3222"/>
                    <a:pt x="2211" y="3270"/>
                    <a:pt x="2211" y="3343"/>
                  </a:cubicBezTo>
                  <a:cubicBezTo>
                    <a:pt x="2138" y="3537"/>
                    <a:pt x="2187" y="3756"/>
                    <a:pt x="2308" y="3950"/>
                  </a:cubicBezTo>
                  <a:cubicBezTo>
                    <a:pt x="2211" y="3950"/>
                    <a:pt x="2114" y="3975"/>
                    <a:pt x="2041" y="3975"/>
                  </a:cubicBezTo>
                  <a:cubicBezTo>
                    <a:pt x="1531" y="3975"/>
                    <a:pt x="1069" y="3683"/>
                    <a:pt x="851" y="3222"/>
                  </a:cubicBezTo>
                  <a:cubicBezTo>
                    <a:pt x="1021" y="3124"/>
                    <a:pt x="1142" y="2930"/>
                    <a:pt x="1118" y="2736"/>
                  </a:cubicBezTo>
                  <a:cubicBezTo>
                    <a:pt x="1118" y="2546"/>
                    <a:pt x="989" y="2411"/>
                    <a:pt x="828" y="2411"/>
                  </a:cubicBezTo>
                  <a:cubicBezTo>
                    <a:pt x="804" y="2411"/>
                    <a:pt x="779" y="2414"/>
                    <a:pt x="753" y="2420"/>
                  </a:cubicBezTo>
                  <a:cubicBezTo>
                    <a:pt x="681" y="2420"/>
                    <a:pt x="608" y="2493"/>
                    <a:pt x="559" y="2566"/>
                  </a:cubicBezTo>
                  <a:cubicBezTo>
                    <a:pt x="511" y="2736"/>
                    <a:pt x="511" y="2930"/>
                    <a:pt x="608" y="3100"/>
                  </a:cubicBezTo>
                  <a:cubicBezTo>
                    <a:pt x="559" y="3100"/>
                    <a:pt x="511" y="3076"/>
                    <a:pt x="486" y="3076"/>
                  </a:cubicBezTo>
                  <a:cubicBezTo>
                    <a:pt x="243" y="2979"/>
                    <a:pt x="146" y="2493"/>
                    <a:pt x="243" y="1958"/>
                  </a:cubicBezTo>
                  <a:cubicBezTo>
                    <a:pt x="316" y="1545"/>
                    <a:pt x="535" y="1060"/>
                    <a:pt x="899" y="1060"/>
                  </a:cubicBezTo>
                  <a:lnTo>
                    <a:pt x="996" y="1060"/>
                  </a:lnTo>
                  <a:lnTo>
                    <a:pt x="1069" y="1084"/>
                  </a:lnTo>
                  <a:cubicBezTo>
                    <a:pt x="1045" y="1303"/>
                    <a:pt x="1191" y="1521"/>
                    <a:pt x="1385" y="1643"/>
                  </a:cubicBezTo>
                  <a:cubicBezTo>
                    <a:pt x="1444" y="1662"/>
                    <a:pt x="1497" y="1671"/>
                    <a:pt x="1545" y="1671"/>
                  </a:cubicBezTo>
                  <a:cubicBezTo>
                    <a:pt x="1675" y="1671"/>
                    <a:pt x="1762" y="1604"/>
                    <a:pt x="1798" y="1497"/>
                  </a:cubicBezTo>
                  <a:cubicBezTo>
                    <a:pt x="1847" y="1327"/>
                    <a:pt x="1652" y="1108"/>
                    <a:pt x="1239" y="962"/>
                  </a:cubicBezTo>
                  <a:cubicBezTo>
                    <a:pt x="1239" y="574"/>
                    <a:pt x="1531" y="234"/>
                    <a:pt x="1919" y="209"/>
                  </a:cubicBezTo>
                  <a:cubicBezTo>
                    <a:pt x="1976" y="197"/>
                    <a:pt x="2032" y="191"/>
                    <a:pt x="2088" y="191"/>
                  </a:cubicBezTo>
                  <a:cubicBezTo>
                    <a:pt x="2248" y="191"/>
                    <a:pt x="2401" y="241"/>
                    <a:pt x="2527" y="331"/>
                  </a:cubicBezTo>
                  <a:cubicBezTo>
                    <a:pt x="2454" y="428"/>
                    <a:pt x="2405" y="525"/>
                    <a:pt x="2357" y="647"/>
                  </a:cubicBezTo>
                  <a:cubicBezTo>
                    <a:pt x="2357" y="647"/>
                    <a:pt x="2357" y="671"/>
                    <a:pt x="2357" y="671"/>
                  </a:cubicBezTo>
                  <a:cubicBezTo>
                    <a:pt x="2381" y="768"/>
                    <a:pt x="2430" y="962"/>
                    <a:pt x="2575" y="962"/>
                  </a:cubicBezTo>
                  <a:cubicBezTo>
                    <a:pt x="2624" y="938"/>
                    <a:pt x="2673" y="938"/>
                    <a:pt x="2721" y="914"/>
                  </a:cubicBezTo>
                  <a:cubicBezTo>
                    <a:pt x="2770" y="865"/>
                    <a:pt x="2818" y="768"/>
                    <a:pt x="2843" y="695"/>
                  </a:cubicBezTo>
                  <a:cubicBezTo>
                    <a:pt x="2867" y="574"/>
                    <a:pt x="2818" y="428"/>
                    <a:pt x="2745" y="331"/>
                  </a:cubicBezTo>
                  <a:cubicBezTo>
                    <a:pt x="2851" y="237"/>
                    <a:pt x="2980" y="188"/>
                    <a:pt x="3124" y="188"/>
                  </a:cubicBezTo>
                  <a:close/>
                  <a:moveTo>
                    <a:pt x="2083" y="0"/>
                  </a:moveTo>
                  <a:cubicBezTo>
                    <a:pt x="2029" y="0"/>
                    <a:pt x="1974" y="5"/>
                    <a:pt x="1919" y="15"/>
                  </a:cubicBezTo>
                  <a:cubicBezTo>
                    <a:pt x="1482" y="64"/>
                    <a:pt x="1118" y="428"/>
                    <a:pt x="1094" y="890"/>
                  </a:cubicBezTo>
                  <a:lnTo>
                    <a:pt x="1045" y="890"/>
                  </a:lnTo>
                  <a:cubicBezTo>
                    <a:pt x="996" y="890"/>
                    <a:pt x="948" y="865"/>
                    <a:pt x="923" y="865"/>
                  </a:cubicBezTo>
                  <a:cubicBezTo>
                    <a:pt x="438" y="865"/>
                    <a:pt x="170" y="1424"/>
                    <a:pt x="98" y="1910"/>
                  </a:cubicBezTo>
                  <a:cubicBezTo>
                    <a:pt x="0" y="2444"/>
                    <a:pt x="98" y="3052"/>
                    <a:pt x="438" y="3197"/>
                  </a:cubicBezTo>
                  <a:cubicBezTo>
                    <a:pt x="535" y="3222"/>
                    <a:pt x="608" y="3246"/>
                    <a:pt x="705" y="3246"/>
                  </a:cubicBezTo>
                  <a:cubicBezTo>
                    <a:pt x="948" y="3732"/>
                    <a:pt x="1434" y="4072"/>
                    <a:pt x="1992" y="4096"/>
                  </a:cubicBezTo>
                  <a:lnTo>
                    <a:pt x="2065" y="4096"/>
                  </a:lnTo>
                  <a:cubicBezTo>
                    <a:pt x="2187" y="4096"/>
                    <a:pt x="2308" y="4072"/>
                    <a:pt x="2430" y="4048"/>
                  </a:cubicBezTo>
                  <a:cubicBezTo>
                    <a:pt x="2551" y="4120"/>
                    <a:pt x="2697" y="4169"/>
                    <a:pt x="2843" y="4169"/>
                  </a:cubicBezTo>
                  <a:cubicBezTo>
                    <a:pt x="2988" y="4169"/>
                    <a:pt x="3134" y="4120"/>
                    <a:pt x="3280" y="4072"/>
                  </a:cubicBezTo>
                  <a:cubicBezTo>
                    <a:pt x="3693" y="3926"/>
                    <a:pt x="4033" y="3610"/>
                    <a:pt x="4203" y="3197"/>
                  </a:cubicBezTo>
                  <a:cubicBezTo>
                    <a:pt x="4300" y="3173"/>
                    <a:pt x="4397" y="3149"/>
                    <a:pt x="4494" y="3100"/>
                  </a:cubicBezTo>
                  <a:cubicBezTo>
                    <a:pt x="4737" y="3003"/>
                    <a:pt x="4907" y="2784"/>
                    <a:pt x="4932" y="2517"/>
                  </a:cubicBezTo>
                  <a:cubicBezTo>
                    <a:pt x="4956" y="2080"/>
                    <a:pt x="4762" y="1643"/>
                    <a:pt x="4446" y="1351"/>
                  </a:cubicBezTo>
                  <a:cubicBezTo>
                    <a:pt x="4543" y="1035"/>
                    <a:pt x="4349" y="574"/>
                    <a:pt x="3741" y="209"/>
                  </a:cubicBezTo>
                  <a:cubicBezTo>
                    <a:pt x="3523" y="88"/>
                    <a:pt x="3322" y="27"/>
                    <a:pt x="3143" y="27"/>
                  </a:cubicBezTo>
                  <a:cubicBezTo>
                    <a:pt x="2964" y="27"/>
                    <a:pt x="2806" y="88"/>
                    <a:pt x="2673" y="209"/>
                  </a:cubicBezTo>
                  <a:cubicBezTo>
                    <a:pt x="2499" y="74"/>
                    <a:pt x="2294" y="0"/>
                    <a:pt x="2083"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rot="10232062">
              <a:off x="373215" y="314255"/>
              <a:ext cx="132470" cy="134621"/>
            </a:xfrm>
            <a:custGeom>
              <a:avLst/>
              <a:gdLst/>
              <a:ahLst/>
              <a:cxnLst/>
              <a:rect l="l" t="t" r="r" b="b"/>
              <a:pathLst>
                <a:path w="1555" h="1580" extrusionOk="0">
                  <a:moveTo>
                    <a:pt x="777" y="1"/>
                  </a:moveTo>
                  <a:cubicBezTo>
                    <a:pt x="340" y="1"/>
                    <a:pt x="0" y="365"/>
                    <a:pt x="0" y="802"/>
                  </a:cubicBezTo>
                  <a:cubicBezTo>
                    <a:pt x="0" y="1239"/>
                    <a:pt x="340" y="1580"/>
                    <a:pt x="777" y="1580"/>
                  </a:cubicBezTo>
                  <a:cubicBezTo>
                    <a:pt x="1215" y="1580"/>
                    <a:pt x="1555" y="1239"/>
                    <a:pt x="1555" y="802"/>
                  </a:cubicBezTo>
                  <a:cubicBezTo>
                    <a:pt x="1555" y="365"/>
                    <a:pt x="1215" y="1"/>
                    <a:pt x="77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bg>
      <p:bgPr>
        <a:blipFill>
          <a:blip r:embed="rId2">
            <a:alphaModFix/>
          </a:blip>
          <a:stretch>
            <a:fillRect/>
          </a:stretch>
        </a:blipFill>
        <a:effectLst/>
      </p:bgPr>
    </p:bg>
    <p:spTree>
      <p:nvGrpSpPr>
        <p:cNvPr id="1" name="Shape 193"/>
        <p:cNvGrpSpPr/>
        <p:nvPr/>
      </p:nvGrpSpPr>
      <p:grpSpPr>
        <a:xfrm>
          <a:off x="0" y="0"/>
          <a:ext cx="0" cy="0"/>
          <a:chOff x="0" y="0"/>
          <a:chExt cx="0" cy="0"/>
        </a:xfrm>
      </p:grpSpPr>
      <p:sp>
        <p:nvSpPr>
          <p:cNvPr id="194" name="Google Shape;194;p6"/>
          <p:cNvSpPr txBox="1">
            <a:spLocks noGrp="1"/>
          </p:cNvSpPr>
          <p:nvPr>
            <p:ph type="title"/>
          </p:nvPr>
        </p:nvSpPr>
        <p:spPr>
          <a:xfrm>
            <a:off x="753825"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grpSp>
        <p:nvGrpSpPr>
          <p:cNvPr id="195" name="Google Shape;195;p6"/>
          <p:cNvGrpSpPr/>
          <p:nvPr/>
        </p:nvGrpSpPr>
        <p:grpSpPr>
          <a:xfrm rot="-1245393" flipH="1">
            <a:off x="-285816" y="202890"/>
            <a:ext cx="1373395" cy="1246998"/>
            <a:chOff x="7844079" y="226728"/>
            <a:chExt cx="1373387" cy="1246991"/>
          </a:xfrm>
        </p:grpSpPr>
        <p:sp>
          <p:nvSpPr>
            <p:cNvPr id="196" name="Google Shape;196;p6"/>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6"/>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6"/>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 name="Google Shape;199;p6"/>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 name="Google Shape;200;p6"/>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 name="Google Shape;201;p6"/>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 name="Google Shape;202;p6"/>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3" name="Google Shape;203;p6"/>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4" name="Google Shape;204;p6"/>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 name="Google Shape;205;p6"/>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 name="Google Shape;206;p6"/>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6"/>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6"/>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 name="Google Shape;209;p6"/>
          <p:cNvGrpSpPr/>
          <p:nvPr/>
        </p:nvGrpSpPr>
        <p:grpSpPr>
          <a:xfrm flipH="1">
            <a:off x="8280522" y="3957734"/>
            <a:ext cx="708344" cy="1228537"/>
            <a:chOff x="-1056319" y="1385262"/>
            <a:chExt cx="212940" cy="369285"/>
          </a:xfrm>
        </p:grpSpPr>
        <p:sp>
          <p:nvSpPr>
            <p:cNvPr id="210" name="Google Shape;210;p6"/>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6"/>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6"/>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6"/>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6"/>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5" name="Google Shape;215;p6"/>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6" name="Google Shape;216;p6"/>
            <p:cNvSpPr/>
            <p:nvPr/>
          </p:nvSpPr>
          <p:spPr>
            <a:xfrm>
              <a:off x="-1029833" y="1690513"/>
              <a:ext cx="173717" cy="64034"/>
            </a:xfrm>
            <a:custGeom>
              <a:avLst/>
              <a:gdLst/>
              <a:ahLst/>
              <a:cxnLst/>
              <a:rect l="l" t="t" r="r" b="b"/>
              <a:pathLst>
                <a:path w="4460" h="1644" extrusionOk="0">
                  <a:moveTo>
                    <a:pt x="2533" y="0"/>
                  </a:moveTo>
                  <a:cubicBezTo>
                    <a:pt x="2511" y="0"/>
                    <a:pt x="2492" y="11"/>
                    <a:pt x="2478" y="34"/>
                  </a:cubicBezTo>
                  <a:cubicBezTo>
                    <a:pt x="2308" y="253"/>
                    <a:pt x="1920" y="763"/>
                    <a:pt x="1920" y="763"/>
                  </a:cubicBezTo>
                  <a:cubicBezTo>
                    <a:pt x="1920" y="763"/>
                    <a:pt x="1830" y="97"/>
                    <a:pt x="1603" y="97"/>
                  </a:cubicBezTo>
                  <a:cubicBezTo>
                    <a:pt x="1567" y="97"/>
                    <a:pt x="1526" y="115"/>
                    <a:pt x="1482" y="156"/>
                  </a:cubicBezTo>
                  <a:cubicBezTo>
                    <a:pt x="1288" y="350"/>
                    <a:pt x="1094" y="544"/>
                    <a:pt x="924" y="739"/>
                  </a:cubicBezTo>
                  <a:cubicBezTo>
                    <a:pt x="924" y="739"/>
                    <a:pt x="672" y="73"/>
                    <a:pt x="493" y="73"/>
                  </a:cubicBezTo>
                  <a:cubicBezTo>
                    <a:pt x="464" y="73"/>
                    <a:pt x="437" y="91"/>
                    <a:pt x="413" y="131"/>
                  </a:cubicBezTo>
                  <a:cubicBezTo>
                    <a:pt x="243" y="617"/>
                    <a:pt x="98" y="1103"/>
                    <a:pt x="0" y="1613"/>
                  </a:cubicBezTo>
                  <a:cubicBezTo>
                    <a:pt x="0" y="1613"/>
                    <a:pt x="1039" y="1644"/>
                    <a:pt x="2099" y="1644"/>
                  </a:cubicBezTo>
                  <a:cubicBezTo>
                    <a:pt x="3158" y="1644"/>
                    <a:pt x="4239" y="1613"/>
                    <a:pt x="4324" y="1492"/>
                  </a:cubicBezTo>
                  <a:cubicBezTo>
                    <a:pt x="4459" y="1289"/>
                    <a:pt x="4115" y="108"/>
                    <a:pt x="3813" y="108"/>
                  </a:cubicBezTo>
                  <a:cubicBezTo>
                    <a:pt x="3789" y="108"/>
                    <a:pt x="3765" y="115"/>
                    <a:pt x="3741" y="131"/>
                  </a:cubicBezTo>
                  <a:cubicBezTo>
                    <a:pt x="3523" y="350"/>
                    <a:pt x="3353" y="642"/>
                    <a:pt x="3280" y="933"/>
                  </a:cubicBezTo>
                  <a:cubicBezTo>
                    <a:pt x="3280" y="933"/>
                    <a:pt x="2744" y="0"/>
                    <a:pt x="253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6"/>
            <p:cNvSpPr/>
            <p:nvPr/>
          </p:nvSpPr>
          <p:spPr>
            <a:xfrm>
              <a:off x="-886965" y="1718791"/>
              <a:ext cx="8569" cy="31511"/>
            </a:xfrm>
            <a:custGeom>
              <a:avLst/>
              <a:gdLst/>
              <a:ahLst/>
              <a:cxnLst/>
              <a:rect l="l" t="t" r="r" b="b"/>
              <a:pathLst>
                <a:path w="220" h="809" extrusionOk="0">
                  <a:moveTo>
                    <a:pt x="159" y="1"/>
                  </a:moveTo>
                  <a:cubicBezTo>
                    <a:pt x="140" y="1"/>
                    <a:pt x="122" y="13"/>
                    <a:pt x="122" y="37"/>
                  </a:cubicBezTo>
                  <a:cubicBezTo>
                    <a:pt x="122" y="256"/>
                    <a:pt x="98" y="499"/>
                    <a:pt x="25" y="741"/>
                  </a:cubicBezTo>
                  <a:cubicBezTo>
                    <a:pt x="1" y="741"/>
                    <a:pt x="1" y="790"/>
                    <a:pt x="25" y="790"/>
                  </a:cubicBezTo>
                  <a:lnTo>
                    <a:pt x="49" y="790"/>
                  </a:lnTo>
                  <a:cubicBezTo>
                    <a:pt x="49" y="802"/>
                    <a:pt x="55" y="808"/>
                    <a:pt x="64" y="808"/>
                  </a:cubicBezTo>
                  <a:cubicBezTo>
                    <a:pt x="73" y="808"/>
                    <a:pt x="86" y="802"/>
                    <a:pt x="98" y="790"/>
                  </a:cubicBezTo>
                  <a:cubicBezTo>
                    <a:pt x="195" y="547"/>
                    <a:pt x="219" y="280"/>
                    <a:pt x="195" y="37"/>
                  </a:cubicBezTo>
                  <a:cubicBezTo>
                    <a:pt x="195" y="13"/>
                    <a:pt x="177" y="1"/>
                    <a:pt x="1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6"/>
            <p:cNvSpPr/>
            <p:nvPr/>
          </p:nvSpPr>
          <p:spPr>
            <a:xfrm>
              <a:off x="-931446" y="1708859"/>
              <a:ext cx="10478" cy="40742"/>
            </a:xfrm>
            <a:custGeom>
              <a:avLst/>
              <a:gdLst/>
              <a:ahLst/>
              <a:cxnLst/>
              <a:rect l="l" t="t" r="r" b="b"/>
              <a:pathLst>
                <a:path w="269" h="1046" extrusionOk="0">
                  <a:moveTo>
                    <a:pt x="147" y="0"/>
                  </a:moveTo>
                  <a:cubicBezTo>
                    <a:pt x="122" y="0"/>
                    <a:pt x="98" y="25"/>
                    <a:pt x="122" y="49"/>
                  </a:cubicBezTo>
                  <a:cubicBezTo>
                    <a:pt x="147" y="365"/>
                    <a:pt x="122" y="875"/>
                    <a:pt x="1" y="948"/>
                  </a:cubicBezTo>
                  <a:cubicBezTo>
                    <a:pt x="1" y="972"/>
                    <a:pt x="1" y="996"/>
                    <a:pt x="1" y="1021"/>
                  </a:cubicBezTo>
                  <a:cubicBezTo>
                    <a:pt x="25" y="1021"/>
                    <a:pt x="25" y="1045"/>
                    <a:pt x="49" y="1045"/>
                  </a:cubicBezTo>
                  <a:lnTo>
                    <a:pt x="74" y="1045"/>
                  </a:lnTo>
                  <a:cubicBezTo>
                    <a:pt x="268" y="924"/>
                    <a:pt x="195" y="195"/>
                    <a:pt x="195" y="49"/>
                  </a:cubicBezTo>
                  <a:cubicBezTo>
                    <a:pt x="195" y="0"/>
                    <a:pt x="171" y="0"/>
                    <a:pt x="14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6"/>
            <p:cNvSpPr/>
            <p:nvPr/>
          </p:nvSpPr>
          <p:spPr>
            <a:xfrm>
              <a:off x="-976861" y="1713571"/>
              <a:ext cx="6660" cy="34120"/>
            </a:xfrm>
            <a:custGeom>
              <a:avLst/>
              <a:gdLst/>
              <a:ahLst/>
              <a:cxnLst/>
              <a:rect l="l" t="t" r="r" b="b"/>
              <a:pathLst>
                <a:path w="171" h="876" extrusionOk="0">
                  <a:moveTo>
                    <a:pt x="122" y="1"/>
                  </a:moveTo>
                  <a:cubicBezTo>
                    <a:pt x="98" y="1"/>
                    <a:pt x="74" y="25"/>
                    <a:pt x="74" y="50"/>
                  </a:cubicBezTo>
                  <a:cubicBezTo>
                    <a:pt x="74" y="317"/>
                    <a:pt x="49" y="560"/>
                    <a:pt x="1" y="827"/>
                  </a:cubicBezTo>
                  <a:cubicBezTo>
                    <a:pt x="1" y="851"/>
                    <a:pt x="1" y="875"/>
                    <a:pt x="49" y="875"/>
                  </a:cubicBezTo>
                  <a:cubicBezTo>
                    <a:pt x="74" y="875"/>
                    <a:pt x="98" y="875"/>
                    <a:pt x="98" y="851"/>
                  </a:cubicBezTo>
                  <a:cubicBezTo>
                    <a:pt x="147" y="584"/>
                    <a:pt x="171" y="317"/>
                    <a:pt x="171" y="50"/>
                  </a:cubicBezTo>
                  <a:cubicBezTo>
                    <a:pt x="171" y="25"/>
                    <a:pt x="147" y="1"/>
                    <a:pt x="1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6"/>
            <p:cNvSpPr/>
            <p:nvPr/>
          </p:nvSpPr>
          <p:spPr>
            <a:xfrm>
              <a:off x="-1015656" y="1710767"/>
              <a:ext cx="10478" cy="35990"/>
            </a:xfrm>
            <a:custGeom>
              <a:avLst/>
              <a:gdLst/>
              <a:ahLst/>
              <a:cxnLst/>
              <a:rect l="l" t="t" r="r" b="b"/>
              <a:pathLst>
                <a:path w="269" h="924" extrusionOk="0">
                  <a:moveTo>
                    <a:pt x="98" y="0"/>
                  </a:moveTo>
                  <a:cubicBezTo>
                    <a:pt x="74" y="0"/>
                    <a:pt x="49" y="0"/>
                    <a:pt x="25" y="24"/>
                  </a:cubicBezTo>
                  <a:cubicBezTo>
                    <a:pt x="1" y="316"/>
                    <a:pt x="49" y="607"/>
                    <a:pt x="171" y="899"/>
                  </a:cubicBezTo>
                  <a:cubicBezTo>
                    <a:pt x="171" y="899"/>
                    <a:pt x="195" y="923"/>
                    <a:pt x="195" y="923"/>
                  </a:cubicBezTo>
                  <a:lnTo>
                    <a:pt x="219" y="923"/>
                  </a:lnTo>
                  <a:cubicBezTo>
                    <a:pt x="244" y="899"/>
                    <a:pt x="268" y="875"/>
                    <a:pt x="244" y="850"/>
                  </a:cubicBezTo>
                  <a:cubicBezTo>
                    <a:pt x="147" y="607"/>
                    <a:pt x="98" y="316"/>
                    <a:pt x="122" y="49"/>
                  </a:cubicBezTo>
                  <a:cubicBezTo>
                    <a:pt x="122" y="24"/>
                    <a:pt x="122" y="0"/>
                    <a:pt x="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6"/>
          <p:cNvGrpSpPr/>
          <p:nvPr/>
        </p:nvGrpSpPr>
        <p:grpSpPr>
          <a:xfrm flipH="1">
            <a:off x="131950" y="4459555"/>
            <a:ext cx="537853" cy="555858"/>
            <a:chOff x="5294267" y="4624350"/>
            <a:chExt cx="383004" cy="395854"/>
          </a:xfrm>
        </p:grpSpPr>
        <p:sp>
          <p:nvSpPr>
            <p:cNvPr id="222" name="Google Shape;222;p6"/>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6"/>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6"/>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6"/>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6"/>
            <p:cNvSpPr/>
            <p:nvPr/>
          </p:nvSpPr>
          <p:spPr>
            <a:xfrm>
              <a:off x="5499297" y="4624350"/>
              <a:ext cx="175454" cy="150575"/>
            </a:xfrm>
            <a:custGeom>
              <a:avLst/>
              <a:gdLst/>
              <a:ahLst/>
              <a:cxnLst/>
              <a:rect l="l" t="t" r="r" b="b"/>
              <a:pathLst>
                <a:path w="2017" h="1731" extrusionOk="0">
                  <a:moveTo>
                    <a:pt x="1166" y="175"/>
                  </a:moveTo>
                  <a:cubicBezTo>
                    <a:pt x="1555" y="175"/>
                    <a:pt x="1871" y="467"/>
                    <a:pt x="1871" y="856"/>
                  </a:cubicBezTo>
                  <a:cubicBezTo>
                    <a:pt x="1871" y="1285"/>
                    <a:pt x="1511" y="1569"/>
                    <a:pt x="1144" y="1569"/>
                  </a:cubicBezTo>
                  <a:cubicBezTo>
                    <a:pt x="971" y="1569"/>
                    <a:pt x="796" y="1506"/>
                    <a:pt x="656" y="1366"/>
                  </a:cubicBezTo>
                  <a:cubicBezTo>
                    <a:pt x="219" y="929"/>
                    <a:pt x="534" y="175"/>
                    <a:pt x="1166" y="175"/>
                  </a:cubicBezTo>
                  <a:close/>
                  <a:moveTo>
                    <a:pt x="1142" y="1"/>
                  </a:moveTo>
                  <a:cubicBezTo>
                    <a:pt x="930" y="1"/>
                    <a:pt x="714" y="77"/>
                    <a:pt x="534" y="248"/>
                  </a:cubicBezTo>
                  <a:cubicBezTo>
                    <a:pt x="0" y="807"/>
                    <a:pt x="389" y="1730"/>
                    <a:pt x="1166" y="1730"/>
                  </a:cubicBezTo>
                  <a:cubicBezTo>
                    <a:pt x="1628" y="1730"/>
                    <a:pt x="2016" y="1342"/>
                    <a:pt x="2016" y="856"/>
                  </a:cubicBezTo>
                  <a:cubicBezTo>
                    <a:pt x="2016" y="344"/>
                    <a:pt x="1590" y="1"/>
                    <a:pt x="114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 name="Google Shape;227;p6"/>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 name="Google Shape;228;p6"/>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6"/>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6"/>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1" name="Google Shape;231;p6"/>
          <p:cNvGrpSpPr/>
          <p:nvPr/>
        </p:nvGrpSpPr>
        <p:grpSpPr>
          <a:xfrm rot="-7204672" flipH="1">
            <a:off x="8450532" y="285651"/>
            <a:ext cx="537851" cy="273046"/>
            <a:chOff x="5294267" y="4825749"/>
            <a:chExt cx="383004" cy="194455"/>
          </a:xfrm>
        </p:grpSpPr>
        <p:sp>
          <p:nvSpPr>
            <p:cNvPr id="232" name="Google Shape;232;p6"/>
            <p:cNvSpPr/>
            <p:nvPr/>
          </p:nvSpPr>
          <p:spPr>
            <a:xfrm>
              <a:off x="5358550" y="4859712"/>
              <a:ext cx="58369" cy="160492"/>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3" name="Google Shape;233;p6"/>
            <p:cNvSpPr/>
            <p:nvPr/>
          </p:nvSpPr>
          <p:spPr>
            <a:xfrm>
              <a:off x="5294267" y="4894594"/>
              <a:ext cx="175454" cy="68546"/>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4" name="Google Shape;234;p6"/>
            <p:cNvSpPr/>
            <p:nvPr/>
          </p:nvSpPr>
          <p:spPr>
            <a:xfrm>
              <a:off x="5310447" y="4883895"/>
              <a:ext cx="150836" cy="94033"/>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6"/>
            <p:cNvSpPr/>
            <p:nvPr/>
          </p:nvSpPr>
          <p:spPr>
            <a:xfrm>
              <a:off x="5340805" y="4845446"/>
              <a:ext cx="97252" cy="157795"/>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6"/>
            <p:cNvSpPr/>
            <p:nvPr/>
          </p:nvSpPr>
          <p:spPr>
            <a:xfrm>
              <a:off x="5615653" y="4833656"/>
              <a:ext cx="32352" cy="88957"/>
            </a:xfrm>
            <a:custGeom>
              <a:avLst/>
              <a:gdLst/>
              <a:ahLst/>
              <a:cxnLst/>
              <a:rect l="l" t="t" r="r" b="b"/>
              <a:pathLst>
                <a:path w="671" h="1845" extrusionOk="0">
                  <a:moveTo>
                    <a:pt x="106" y="0"/>
                  </a:moveTo>
                  <a:cubicBezTo>
                    <a:pt x="55" y="0"/>
                    <a:pt x="0" y="47"/>
                    <a:pt x="15" y="119"/>
                  </a:cubicBezTo>
                  <a:lnTo>
                    <a:pt x="501" y="1796"/>
                  </a:lnTo>
                  <a:cubicBezTo>
                    <a:pt x="501" y="1820"/>
                    <a:pt x="525" y="1844"/>
                    <a:pt x="573" y="1844"/>
                  </a:cubicBezTo>
                  <a:lnTo>
                    <a:pt x="598" y="1844"/>
                  </a:lnTo>
                  <a:cubicBezTo>
                    <a:pt x="646" y="1844"/>
                    <a:pt x="671" y="1796"/>
                    <a:pt x="646" y="1747"/>
                  </a:cubicBezTo>
                  <a:lnTo>
                    <a:pt x="185" y="71"/>
                  </a:lnTo>
                  <a:cubicBezTo>
                    <a:pt x="175" y="22"/>
                    <a:pt x="141" y="0"/>
                    <a:pt x="10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6"/>
            <p:cNvSpPr/>
            <p:nvPr/>
          </p:nvSpPr>
          <p:spPr>
            <a:xfrm>
              <a:off x="5580022" y="4852990"/>
              <a:ext cx="97250" cy="37993"/>
            </a:xfrm>
            <a:custGeom>
              <a:avLst/>
              <a:gdLst/>
              <a:ahLst/>
              <a:cxnLst/>
              <a:rect l="l" t="t" r="r" b="b"/>
              <a:pathLst>
                <a:path w="2017" h="788" extrusionOk="0">
                  <a:moveTo>
                    <a:pt x="1934" y="0"/>
                  </a:moveTo>
                  <a:cubicBezTo>
                    <a:pt x="1921" y="0"/>
                    <a:pt x="1908" y="3"/>
                    <a:pt x="1895" y="10"/>
                  </a:cubicBezTo>
                  <a:lnTo>
                    <a:pt x="49" y="617"/>
                  </a:lnTo>
                  <a:cubicBezTo>
                    <a:pt x="25" y="642"/>
                    <a:pt x="1" y="666"/>
                    <a:pt x="1" y="714"/>
                  </a:cubicBezTo>
                  <a:cubicBezTo>
                    <a:pt x="1" y="739"/>
                    <a:pt x="49" y="763"/>
                    <a:pt x="74" y="763"/>
                  </a:cubicBezTo>
                  <a:lnTo>
                    <a:pt x="98" y="787"/>
                  </a:lnTo>
                  <a:lnTo>
                    <a:pt x="1944" y="180"/>
                  </a:lnTo>
                  <a:cubicBezTo>
                    <a:pt x="1993" y="156"/>
                    <a:pt x="2017" y="107"/>
                    <a:pt x="1993" y="59"/>
                  </a:cubicBezTo>
                  <a:cubicBezTo>
                    <a:pt x="1993" y="23"/>
                    <a:pt x="1967" y="0"/>
                    <a:pt x="19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6"/>
            <p:cNvSpPr/>
            <p:nvPr/>
          </p:nvSpPr>
          <p:spPr>
            <a:xfrm>
              <a:off x="5588990" y="4847059"/>
              <a:ext cx="83605" cy="52120"/>
            </a:xfrm>
            <a:custGeom>
              <a:avLst/>
              <a:gdLst/>
              <a:ahLst/>
              <a:cxnLst/>
              <a:rect l="l" t="t" r="r" b="b"/>
              <a:pathLst>
                <a:path w="1734" h="1081" extrusionOk="0">
                  <a:moveTo>
                    <a:pt x="110" y="0"/>
                  </a:moveTo>
                  <a:cubicBezTo>
                    <a:pt x="38" y="0"/>
                    <a:pt x="0" y="92"/>
                    <a:pt x="82" y="133"/>
                  </a:cubicBezTo>
                  <a:lnTo>
                    <a:pt x="1588" y="1080"/>
                  </a:lnTo>
                  <a:lnTo>
                    <a:pt x="1637" y="1080"/>
                  </a:lnTo>
                  <a:cubicBezTo>
                    <a:pt x="1661" y="1080"/>
                    <a:pt x="1685" y="1080"/>
                    <a:pt x="1709" y="1056"/>
                  </a:cubicBezTo>
                  <a:cubicBezTo>
                    <a:pt x="1734" y="1007"/>
                    <a:pt x="1709" y="959"/>
                    <a:pt x="1685" y="935"/>
                  </a:cubicBezTo>
                  <a:lnTo>
                    <a:pt x="155" y="11"/>
                  </a:lnTo>
                  <a:cubicBezTo>
                    <a:pt x="139" y="4"/>
                    <a:pt x="124"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9" name="Google Shape;239;p6"/>
            <p:cNvSpPr/>
            <p:nvPr/>
          </p:nvSpPr>
          <p:spPr>
            <a:xfrm>
              <a:off x="5605817" y="4825749"/>
              <a:ext cx="53904" cy="87462"/>
            </a:xfrm>
            <a:custGeom>
              <a:avLst/>
              <a:gdLst/>
              <a:ahLst/>
              <a:cxnLst/>
              <a:rect l="l" t="t" r="r" b="b"/>
              <a:pathLst>
                <a:path w="1118" h="1814" extrusionOk="0">
                  <a:moveTo>
                    <a:pt x="1010" y="0"/>
                  </a:moveTo>
                  <a:cubicBezTo>
                    <a:pt x="984" y="0"/>
                    <a:pt x="962" y="12"/>
                    <a:pt x="947" y="41"/>
                  </a:cubicBezTo>
                  <a:lnTo>
                    <a:pt x="24" y="1717"/>
                  </a:lnTo>
                  <a:cubicBezTo>
                    <a:pt x="0" y="1741"/>
                    <a:pt x="24" y="1790"/>
                    <a:pt x="49" y="1814"/>
                  </a:cubicBezTo>
                  <a:lnTo>
                    <a:pt x="97" y="1814"/>
                  </a:lnTo>
                  <a:cubicBezTo>
                    <a:pt x="122" y="1814"/>
                    <a:pt x="146" y="1814"/>
                    <a:pt x="170" y="1790"/>
                  </a:cubicBezTo>
                  <a:lnTo>
                    <a:pt x="1093" y="113"/>
                  </a:lnTo>
                  <a:cubicBezTo>
                    <a:pt x="1118" y="89"/>
                    <a:pt x="1093" y="41"/>
                    <a:pt x="1069" y="16"/>
                  </a:cubicBezTo>
                  <a:cubicBezTo>
                    <a:pt x="1049" y="6"/>
                    <a:pt x="1029" y="0"/>
                    <a:pt x="10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bg>
      <p:bgPr>
        <a:blipFill>
          <a:blip r:embed="rId2">
            <a:alphaModFix/>
          </a:blip>
          <a:stretch>
            <a:fillRect/>
          </a:stretch>
        </a:blipFill>
        <a:effectLst/>
      </p:bgPr>
    </p:bg>
    <p:spTree>
      <p:nvGrpSpPr>
        <p:cNvPr id="1" name="Shape 295"/>
        <p:cNvGrpSpPr/>
        <p:nvPr/>
      </p:nvGrpSpPr>
      <p:grpSpPr>
        <a:xfrm>
          <a:off x="0" y="0"/>
          <a:ext cx="0" cy="0"/>
          <a:chOff x="0" y="0"/>
          <a:chExt cx="0" cy="0"/>
        </a:xfrm>
      </p:grpSpPr>
      <p:sp>
        <p:nvSpPr>
          <p:cNvPr id="296" name="Google Shape;296;p8"/>
          <p:cNvSpPr txBox="1">
            <a:spLocks noGrp="1"/>
          </p:cNvSpPr>
          <p:nvPr>
            <p:ph type="title"/>
          </p:nvPr>
        </p:nvSpPr>
        <p:spPr>
          <a:xfrm>
            <a:off x="1779150" y="1042825"/>
            <a:ext cx="5585700" cy="3180300"/>
          </a:xfrm>
          <a:prstGeom prst="rect">
            <a:avLst/>
          </a:prstGeom>
        </p:spPr>
        <p:txBody>
          <a:bodyPr spcFirstLastPara="1" wrap="square" lIns="91425" tIns="91425" rIns="91425" bIns="91425" anchor="t" anchorCtr="0">
            <a:noAutofit/>
          </a:bodyPr>
          <a:lstStyle>
            <a:lvl1pPr lvl="0" rtl="0">
              <a:spcBef>
                <a:spcPts val="0"/>
              </a:spcBef>
              <a:spcAft>
                <a:spcPts val="0"/>
              </a:spcAft>
              <a:buSzPts val="4800"/>
              <a:buNone/>
              <a:defRPr sz="10000"/>
            </a:lvl1pPr>
            <a:lvl2pPr lvl="1" rtl="0">
              <a:spcBef>
                <a:spcPts val="0"/>
              </a:spcBef>
              <a:spcAft>
                <a:spcPts val="0"/>
              </a:spcAft>
              <a:buSzPts val="4800"/>
              <a:buNone/>
              <a:defRPr sz="4800" b="0"/>
            </a:lvl2pPr>
            <a:lvl3pPr lvl="2" rtl="0">
              <a:spcBef>
                <a:spcPts val="0"/>
              </a:spcBef>
              <a:spcAft>
                <a:spcPts val="0"/>
              </a:spcAft>
              <a:buSzPts val="4800"/>
              <a:buNone/>
              <a:defRPr sz="4800" b="0"/>
            </a:lvl3pPr>
            <a:lvl4pPr lvl="3" rtl="0">
              <a:spcBef>
                <a:spcPts val="0"/>
              </a:spcBef>
              <a:spcAft>
                <a:spcPts val="0"/>
              </a:spcAft>
              <a:buSzPts val="4800"/>
              <a:buNone/>
              <a:defRPr sz="4800" b="0"/>
            </a:lvl4pPr>
            <a:lvl5pPr lvl="4" rtl="0">
              <a:spcBef>
                <a:spcPts val="0"/>
              </a:spcBef>
              <a:spcAft>
                <a:spcPts val="0"/>
              </a:spcAft>
              <a:buSzPts val="4800"/>
              <a:buNone/>
              <a:defRPr sz="4800" b="0"/>
            </a:lvl5pPr>
            <a:lvl6pPr lvl="5" rtl="0">
              <a:spcBef>
                <a:spcPts val="0"/>
              </a:spcBef>
              <a:spcAft>
                <a:spcPts val="0"/>
              </a:spcAft>
              <a:buSzPts val="4800"/>
              <a:buNone/>
              <a:defRPr sz="4800" b="0"/>
            </a:lvl6pPr>
            <a:lvl7pPr lvl="6" rtl="0">
              <a:spcBef>
                <a:spcPts val="0"/>
              </a:spcBef>
              <a:spcAft>
                <a:spcPts val="0"/>
              </a:spcAft>
              <a:buSzPts val="4800"/>
              <a:buNone/>
              <a:defRPr sz="4800" b="0"/>
            </a:lvl7pPr>
            <a:lvl8pPr lvl="7" rtl="0">
              <a:spcBef>
                <a:spcPts val="0"/>
              </a:spcBef>
              <a:spcAft>
                <a:spcPts val="0"/>
              </a:spcAft>
              <a:buSzPts val="4800"/>
              <a:buNone/>
              <a:defRPr sz="4800" b="0"/>
            </a:lvl8pPr>
            <a:lvl9pPr lvl="8" rtl="0">
              <a:spcBef>
                <a:spcPts val="0"/>
              </a:spcBef>
              <a:spcAft>
                <a:spcPts val="0"/>
              </a:spcAft>
              <a:buSzPts val="4800"/>
              <a:buNone/>
              <a:defRPr sz="4800" b="0"/>
            </a:lvl9pPr>
          </a:lstStyle>
          <a:p>
            <a:endParaRPr/>
          </a:p>
        </p:txBody>
      </p:sp>
      <p:grpSp>
        <p:nvGrpSpPr>
          <p:cNvPr id="297" name="Google Shape;297;p8"/>
          <p:cNvGrpSpPr/>
          <p:nvPr/>
        </p:nvGrpSpPr>
        <p:grpSpPr>
          <a:xfrm>
            <a:off x="-187098" y="2289785"/>
            <a:ext cx="2037701" cy="1610804"/>
            <a:chOff x="855987" y="2204128"/>
            <a:chExt cx="1217483" cy="962421"/>
          </a:xfrm>
        </p:grpSpPr>
        <p:grpSp>
          <p:nvGrpSpPr>
            <p:cNvPr id="298" name="Google Shape;298;p8"/>
            <p:cNvGrpSpPr/>
            <p:nvPr/>
          </p:nvGrpSpPr>
          <p:grpSpPr>
            <a:xfrm>
              <a:off x="855987" y="2204128"/>
              <a:ext cx="1146639" cy="962421"/>
              <a:chOff x="958238" y="2157575"/>
              <a:chExt cx="1115191" cy="936025"/>
            </a:xfrm>
          </p:grpSpPr>
          <p:sp>
            <p:nvSpPr>
              <p:cNvPr id="299" name="Google Shape;299;p8"/>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8"/>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8"/>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8"/>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3" name="Google Shape;303;p8"/>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4" name="Google Shape;304;p8"/>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05" name="Google Shape;305;p8"/>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6" name="Google Shape;306;p8"/>
          <p:cNvGrpSpPr/>
          <p:nvPr/>
        </p:nvGrpSpPr>
        <p:grpSpPr>
          <a:xfrm>
            <a:off x="5520628" y="156273"/>
            <a:ext cx="1651683" cy="719972"/>
            <a:chOff x="3965010" y="571479"/>
            <a:chExt cx="1651683" cy="719972"/>
          </a:xfrm>
        </p:grpSpPr>
        <p:grpSp>
          <p:nvGrpSpPr>
            <p:cNvPr id="307" name="Google Shape;307;p8"/>
            <p:cNvGrpSpPr/>
            <p:nvPr/>
          </p:nvGrpSpPr>
          <p:grpSpPr>
            <a:xfrm>
              <a:off x="3965010" y="571479"/>
              <a:ext cx="1446820" cy="719972"/>
              <a:chOff x="3953250" y="571500"/>
              <a:chExt cx="1383325" cy="766825"/>
            </a:xfrm>
          </p:grpSpPr>
          <p:grpSp>
            <p:nvGrpSpPr>
              <p:cNvPr id="308" name="Google Shape;308;p8"/>
              <p:cNvGrpSpPr/>
              <p:nvPr/>
            </p:nvGrpSpPr>
            <p:grpSpPr>
              <a:xfrm>
                <a:off x="3953250" y="571500"/>
                <a:ext cx="1383166" cy="669650"/>
                <a:chOff x="897088" y="2374675"/>
                <a:chExt cx="1383166" cy="669650"/>
              </a:xfrm>
            </p:grpSpPr>
            <p:sp>
              <p:nvSpPr>
                <p:cNvPr id="309" name="Google Shape;309;p8"/>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0" name="Google Shape;310;p8"/>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8"/>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8"/>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3" name="Google Shape;313;p8"/>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4" name="Google Shape;314;p8"/>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15" name="Google Shape;315;p8"/>
          <p:cNvGrpSpPr/>
          <p:nvPr/>
        </p:nvGrpSpPr>
        <p:grpSpPr>
          <a:xfrm rot="8903269">
            <a:off x="-62368" y="122449"/>
            <a:ext cx="1100970" cy="787622"/>
            <a:chOff x="1202177" y="4613417"/>
            <a:chExt cx="528376" cy="377938"/>
          </a:xfrm>
        </p:grpSpPr>
        <p:sp>
          <p:nvSpPr>
            <p:cNvPr id="316" name="Google Shape;316;p8"/>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8"/>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8"/>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8"/>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0" name="Google Shape;320;p8"/>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1" name="Google Shape;321;p8"/>
            <p:cNvSpPr/>
            <p:nvPr/>
          </p:nvSpPr>
          <p:spPr>
            <a:xfrm>
              <a:off x="1419143" y="4894566"/>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22" name="Google Shape;322;p8"/>
          <p:cNvGrpSpPr/>
          <p:nvPr/>
        </p:nvGrpSpPr>
        <p:grpSpPr>
          <a:xfrm>
            <a:off x="7224067" y="2171120"/>
            <a:ext cx="2525833" cy="1610805"/>
            <a:chOff x="7239867" y="1514545"/>
            <a:chExt cx="2525833" cy="1610805"/>
          </a:xfrm>
        </p:grpSpPr>
        <p:grpSp>
          <p:nvGrpSpPr>
            <p:cNvPr id="323" name="Google Shape;323;p8"/>
            <p:cNvGrpSpPr/>
            <p:nvPr/>
          </p:nvGrpSpPr>
          <p:grpSpPr>
            <a:xfrm>
              <a:off x="7346663" y="1514545"/>
              <a:ext cx="2419037" cy="1551678"/>
              <a:chOff x="7410211" y="1555302"/>
              <a:chExt cx="2355440" cy="1510884"/>
            </a:xfrm>
          </p:grpSpPr>
          <p:grpSp>
            <p:nvGrpSpPr>
              <p:cNvPr id="324" name="Google Shape;324;p8"/>
              <p:cNvGrpSpPr/>
              <p:nvPr/>
            </p:nvGrpSpPr>
            <p:grpSpPr>
              <a:xfrm>
                <a:off x="7410211" y="1555302"/>
                <a:ext cx="2355440" cy="1510884"/>
                <a:chOff x="761258" y="2062480"/>
                <a:chExt cx="1646470" cy="1056119"/>
              </a:xfrm>
            </p:grpSpPr>
            <p:sp>
              <p:nvSpPr>
                <p:cNvPr id="325" name="Google Shape;325;p8"/>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8"/>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8"/>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8"/>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8"/>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8"/>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1" name="Google Shape;331;p8"/>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8"/>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3" name="Google Shape;333;p8"/>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4" name="Google Shape;334;p8"/>
          <p:cNvSpPr/>
          <p:nvPr/>
        </p:nvSpPr>
        <p:spPr>
          <a:xfrm>
            <a:off x="-49275" y="4823551"/>
            <a:ext cx="1603944" cy="369024"/>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8"/>
          <p:cNvSpPr/>
          <p:nvPr/>
        </p:nvSpPr>
        <p:spPr>
          <a:xfrm>
            <a:off x="1506177"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8"/>
          <p:cNvSpPr/>
          <p:nvPr/>
        </p:nvSpPr>
        <p:spPr>
          <a:xfrm>
            <a:off x="6003929"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7" name="Google Shape;337;p8"/>
          <p:cNvSpPr/>
          <p:nvPr/>
        </p:nvSpPr>
        <p:spPr>
          <a:xfrm>
            <a:off x="7532351" y="4823550"/>
            <a:ext cx="1696695" cy="369025"/>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8" name="Google Shape;338;p8"/>
          <p:cNvSpPr/>
          <p:nvPr/>
        </p:nvSpPr>
        <p:spPr>
          <a:xfrm>
            <a:off x="3145661"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9" name="Google Shape;339;p8"/>
          <p:cNvSpPr/>
          <p:nvPr/>
        </p:nvSpPr>
        <p:spPr>
          <a:xfrm>
            <a:off x="4669614" y="4886410"/>
            <a:ext cx="1407648" cy="306163"/>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a:off x="2368255"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1" name="Google Shape;341;p8"/>
          <p:cNvGrpSpPr/>
          <p:nvPr/>
        </p:nvGrpSpPr>
        <p:grpSpPr>
          <a:xfrm rot="615299" flipH="1">
            <a:off x="1158717" y="284141"/>
            <a:ext cx="1651651" cy="1499645"/>
            <a:chOff x="7844079" y="226728"/>
            <a:chExt cx="1373387" cy="1246991"/>
          </a:xfrm>
        </p:grpSpPr>
        <p:sp>
          <p:nvSpPr>
            <p:cNvPr id="342" name="Google Shape;342;p8"/>
            <p:cNvSpPr/>
            <p:nvPr/>
          </p:nvSpPr>
          <p:spPr>
            <a:xfrm rot="-1688081">
              <a:off x="8295818" y="1015024"/>
              <a:ext cx="222185" cy="222398"/>
            </a:xfrm>
            <a:custGeom>
              <a:avLst/>
              <a:gdLst/>
              <a:ahLst/>
              <a:cxnLst/>
              <a:rect l="l" t="t" r="r" b="b"/>
              <a:pathLst>
                <a:path w="1118" h="1119" extrusionOk="0">
                  <a:moveTo>
                    <a:pt x="607" y="98"/>
                  </a:moveTo>
                  <a:cubicBezTo>
                    <a:pt x="607" y="147"/>
                    <a:pt x="632" y="219"/>
                    <a:pt x="632" y="268"/>
                  </a:cubicBezTo>
                  <a:cubicBezTo>
                    <a:pt x="656" y="317"/>
                    <a:pt x="656" y="389"/>
                    <a:pt x="680" y="438"/>
                  </a:cubicBezTo>
                  <a:cubicBezTo>
                    <a:pt x="705" y="438"/>
                    <a:pt x="729" y="462"/>
                    <a:pt x="826" y="487"/>
                  </a:cubicBezTo>
                  <a:lnTo>
                    <a:pt x="972" y="560"/>
                  </a:lnTo>
                  <a:cubicBezTo>
                    <a:pt x="899" y="584"/>
                    <a:pt x="802" y="632"/>
                    <a:pt x="705" y="657"/>
                  </a:cubicBezTo>
                  <a:cubicBezTo>
                    <a:pt x="705" y="657"/>
                    <a:pt x="705" y="657"/>
                    <a:pt x="680" y="681"/>
                  </a:cubicBezTo>
                  <a:cubicBezTo>
                    <a:pt x="656" y="802"/>
                    <a:pt x="583" y="924"/>
                    <a:pt x="559" y="972"/>
                  </a:cubicBezTo>
                  <a:cubicBezTo>
                    <a:pt x="535" y="924"/>
                    <a:pt x="486" y="802"/>
                    <a:pt x="462" y="681"/>
                  </a:cubicBezTo>
                  <a:cubicBezTo>
                    <a:pt x="462" y="657"/>
                    <a:pt x="437" y="657"/>
                    <a:pt x="413" y="632"/>
                  </a:cubicBezTo>
                  <a:cubicBezTo>
                    <a:pt x="316" y="632"/>
                    <a:pt x="194" y="584"/>
                    <a:pt x="122" y="584"/>
                  </a:cubicBezTo>
                  <a:cubicBezTo>
                    <a:pt x="219" y="511"/>
                    <a:pt x="340" y="462"/>
                    <a:pt x="462" y="414"/>
                  </a:cubicBezTo>
                  <a:cubicBezTo>
                    <a:pt x="462" y="414"/>
                    <a:pt x="462" y="389"/>
                    <a:pt x="486" y="389"/>
                  </a:cubicBezTo>
                  <a:cubicBezTo>
                    <a:pt x="510" y="292"/>
                    <a:pt x="559" y="195"/>
                    <a:pt x="607" y="98"/>
                  </a:cubicBezTo>
                  <a:close/>
                  <a:moveTo>
                    <a:pt x="607" y="1"/>
                  </a:moveTo>
                  <a:cubicBezTo>
                    <a:pt x="583" y="1"/>
                    <a:pt x="535" y="1"/>
                    <a:pt x="389" y="341"/>
                  </a:cubicBezTo>
                  <a:cubicBezTo>
                    <a:pt x="24" y="487"/>
                    <a:pt x="0" y="560"/>
                    <a:pt x="0" y="560"/>
                  </a:cubicBezTo>
                  <a:cubicBezTo>
                    <a:pt x="0" y="584"/>
                    <a:pt x="0" y="608"/>
                    <a:pt x="0" y="608"/>
                  </a:cubicBezTo>
                  <a:cubicBezTo>
                    <a:pt x="0" y="632"/>
                    <a:pt x="49" y="657"/>
                    <a:pt x="364" y="730"/>
                  </a:cubicBezTo>
                  <a:cubicBezTo>
                    <a:pt x="462" y="1118"/>
                    <a:pt x="510" y="1118"/>
                    <a:pt x="535" y="1118"/>
                  </a:cubicBezTo>
                  <a:lnTo>
                    <a:pt x="559" y="1118"/>
                  </a:lnTo>
                  <a:cubicBezTo>
                    <a:pt x="583" y="1118"/>
                    <a:pt x="607" y="1118"/>
                    <a:pt x="777" y="754"/>
                  </a:cubicBezTo>
                  <a:cubicBezTo>
                    <a:pt x="875" y="705"/>
                    <a:pt x="996" y="681"/>
                    <a:pt x="1093" y="608"/>
                  </a:cubicBezTo>
                  <a:cubicBezTo>
                    <a:pt x="1118" y="608"/>
                    <a:pt x="1118" y="584"/>
                    <a:pt x="1118" y="560"/>
                  </a:cubicBezTo>
                  <a:cubicBezTo>
                    <a:pt x="1118" y="511"/>
                    <a:pt x="1045" y="487"/>
                    <a:pt x="875" y="414"/>
                  </a:cubicBezTo>
                  <a:lnTo>
                    <a:pt x="753" y="389"/>
                  </a:lnTo>
                  <a:cubicBezTo>
                    <a:pt x="753" y="341"/>
                    <a:pt x="729" y="317"/>
                    <a:pt x="729" y="268"/>
                  </a:cubicBezTo>
                  <a:cubicBezTo>
                    <a:pt x="729" y="171"/>
                    <a:pt x="680" y="98"/>
                    <a:pt x="656" y="25"/>
                  </a:cubicBezTo>
                  <a:cubicBezTo>
                    <a:pt x="632" y="1"/>
                    <a:pt x="632" y="1"/>
                    <a:pt x="6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8"/>
            <p:cNvSpPr/>
            <p:nvPr/>
          </p:nvSpPr>
          <p:spPr>
            <a:xfrm rot="-1688081">
              <a:off x="8403840" y="292330"/>
              <a:ext cx="164354" cy="141707"/>
            </a:xfrm>
            <a:custGeom>
              <a:avLst/>
              <a:gdLst/>
              <a:ahLst/>
              <a:cxnLst/>
              <a:rect l="l" t="t" r="r" b="b"/>
              <a:pathLst>
                <a:path w="827" h="713" extrusionOk="0">
                  <a:moveTo>
                    <a:pt x="462" y="105"/>
                  </a:moveTo>
                  <a:cubicBezTo>
                    <a:pt x="802" y="105"/>
                    <a:pt x="802" y="615"/>
                    <a:pt x="462" y="615"/>
                  </a:cubicBezTo>
                  <a:cubicBezTo>
                    <a:pt x="317" y="591"/>
                    <a:pt x="219" y="494"/>
                    <a:pt x="219" y="348"/>
                  </a:cubicBezTo>
                  <a:cubicBezTo>
                    <a:pt x="219" y="202"/>
                    <a:pt x="341" y="105"/>
                    <a:pt x="462" y="105"/>
                  </a:cubicBezTo>
                  <a:close/>
                  <a:moveTo>
                    <a:pt x="481" y="1"/>
                  </a:moveTo>
                  <a:cubicBezTo>
                    <a:pt x="392" y="1"/>
                    <a:pt x="299" y="33"/>
                    <a:pt x="219" y="105"/>
                  </a:cubicBezTo>
                  <a:cubicBezTo>
                    <a:pt x="1" y="324"/>
                    <a:pt x="171" y="688"/>
                    <a:pt x="462" y="712"/>
                  </a:cubicBezTo>
                  <a:cubicBezTo>
                    <a:pt x="657" y="712"/>
                    <a:pt x="827" y="542"/>
                    <a:pt x="827" y="348"/>
                  </a:cubicBezTo>
                  <a:cubicBezTo>
                    <a:pt x="827" y="136"/>
                    <a:pt x="663" y="1"/>
                    <a:pt x="4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8"/>
            <p:cNvSpPr/>
            <p:nvPr/>
          </p:nvSpPr>
          <p:spPr>
            <a:xfrm rot="-1688081">
              <a:off x="7886315" y="509903"/>
              <a:ext cx="222384" cy="213454"/>
            </a:xfrm>
            <a:custGeom>
              <a:avLst/>
              <a:gdLst/>
              <a:ahLst/>
              <a:cxnLst/>
              <a:rect l="l" t="t" r="r" b="b"/>
              <a:pathLst>
                <a:path w="1119" h="1074" extrusionOk="0">
                  <a:moveTo>
                    <a:pt x="681" y="441"/>
                  </a:moveTo>
                  <a:cubicBezTo>
                    <a:pt x="681" y="441"/>
                    <a:pt x="681" y="441"/>
                    <a:pt x="681" y="466"/>
                  </a:cubicBezTo>
                  <a:cubicBezTo>
                    <a:pt x="681" y="466"/>
                    <a:pt x="657" y="490"/>
                    <a:pt x="584" y="490"/>
                  </a:cubicBezTo>
                  <a:cubicBezTo>
                    <a:pt x="608" y="466"/>
                    <a:pt x="632" y="441"/>
                    <a:pt x="657" y="441"/>
                  </a:cubicBezTo>
                  <a:close/>
                  <a:moveTo>
                    <a:pt x="384" y="97"/>
                  </a:moveTo>
                  <a:cubicBezTo>
                    <a:pt x="401" y="97"/>
                    <a:pt x="420" y="98"/>
                    <a:pt x="438" y="101"/>
                  </a:cubicBezTo>
                  <a:cubicBezTo>
                    <a:pt x="559" y="101"/>
                    <a:pt x="681" y="126"/>
                    <a:pt x="778" y="150"/>
                  </a:cubicBezTo>
                  <a:cubicBezTo>
                    <a:pt x="924" y="199"/>
                    <a:pt x="1021" y="369"/>
                    <a:pt x="972" y="514"/>
                  </a:cubicBezTo>
                  <a:cubicBezTo>
                    <a:pt x="924" y="733"/>
                    <a:pt x="705" y="976"/>
                    <a:pt x="559" y="976"/>
                  </a:cubicBezTo>
                  <a:lnTo>
                    <a:pt x="511" y="976"/>
                  </a:lnTo>
                  <a:cubicBezTo>
                    <a:pt x="414" y="879"/>
                    <a:pt x="438" y="733"/>
                    <a:pt x="511" y="612"/>
                  </a:cubicBezTo>
                  <a:cubicBezTo>
                    <a:pt x="608" y="587"/>
                    <a:pt x="754" y="563"/>
                    <a:pt x="778" y="490"/>
                  </a:cubicBezTo>
                  <a:cubicBezTo>
                    <a:pt x="802" y="441"/>
                    <a:pt x="778" y="393"/>
                    <a:pt x="754" y="369"/>
                  </a:cubicBezTo>
                  <a:cubicBezTo>
                    <a:pt x="730" y="344"/>
                    <a:pt x="705" y="344"/>
                    <a:pt x="681" y="344"/>
                  </a:cubicBezTo>
                  <a:cubicBezTo>
                    <a:pt x="608" y="344"/>
                    <a:pt x="535" y="417"/>
                    <a:pt x="462" y="514"/>
                  </a:cubicBezTo>
                  <a:cubicBezTo>
                    <a:pt x="441" y="519"/>
                    <a:pt x="419" y="521"/>
                    <a:pt x="398" y="521"/>
                  </a:cubicBezTo>
                  <a:cubicBezTo>
                    <a:pt x="299" y="521"/>
                    <a:pt x="202" y="477"/>
                    <a:pt x="122" y="417"/>
                  </a:cubicBezTo>
                  <a:cubicBezTo>
                    <a:pt x="98" y="369"/>
                    <a:pt x="98" y="344"/>
                    <a:pt x="122" y="296"/>
                  </a:cubicBezTo>
                  <a:cubicBezTo>
                    <a:pt x="165" y="168"/>
                    <a:pt x="263" y="97"/>
                    <a:pt x="384" y="97"/>
                  </a:cubicBezTo>
                  <a:close/>
                  <a:moveTo>
                    <a:pt x="386" y="1"/>
                  </a:moveTo>
                  <a:cubicBezTo>
                    <a:pt x="230" y="1"/>
                    <a:pt x="69" y="97"/>
                    <a:pt x="25" y="271"/>
                  </a:cubicBezTo>
                  <a:cubicBezTo>
                    <a:pt x="1" y="344"/>
                    <a:pt x="1" y="417"/>
                    <a:pt x="49" y="466"/>
                  </a:cubicBezTo>
                  <a:cubicBezTo>
                    <a:pt x="147" y="563"/>
                    <a:pt x="292" y="612"/>
                    <a:pt x="414" y="612"/>
                  </a:cubicBezTo>
                  <a:cubicBezTo>
                    <a:pt x="341" y="733"/>
                    <a:pt x="341" y="927"/>
                    <a:pt x="462" y="1049"/>
                  </a:cubicBezTo>
                  <a:cubicBezTo>
                    <a:pt x="487" y="1073"/>
                    <a:pt x="511" y="1073"/>
                    <a:pt x="559" y="1073"/>
                  </a:cubicBezTo>
                  <a:cubicBezTo>
                    <a:pt x="754" y="1073"/>
                    <a:pt x="1021" y="782"/>
                    <a:pt x="1070" y="539"/>
                  </a:cubicBezTo>
                  <a:cubicBezTo>
                    <a:pt x="1118" y="320"/>
                    <a:pt x="997" y="126"/>
                    <a:pt x="827" y="77"/>
                  </a:cubicBezTo>
                  <a:cubicBezTo>
                    <a:pt x="705" y="29"/>
                    <a:pt x="584" y="4"/>
                    <a:pt x="438" y="4"/>
                  </a:cubicBezTo>
                  <a:cubicBezTo>
                    <a:pt x="421" y="2"/>
                    <a:pt x="403" y="1"/>
                    <a:pt x="3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rot="-1688081">
              <a:off x="7968779" y="265401"/>
              <a:ext cx="217416" cy="213057"/>
            </a:xfrm>
            <a:custGeom>
              <a:avLst/>
              <a:gdLst/>
              <a:ahLst/>
              <a:cxnLst/>
              <a:rect l="l" t="t" r="r" b="b"/>
              <a:pathLst>
                <a:path w="1094" h="1072" extrusionOk="0">
                  <a:moveTo>
                    <a:pt x="484" y="620"/>
                  </a:moveTo>
                  <a:cubicBezTo>
                    <a:pt x="474" y="660"/>
                    <a:pt x="413" y="681"/>
                    <a:pt x="413" y="681"/>
                  </a:cubicBezTo>
                  <a:cubicBezTo>
                    <a:pt x="433" y="641"/>
                    <a:pt x="452" y="634"/>
                    <a:pt x="484" y="620"/>
                  </a:cubicBezTo>
                  <a:close/>
                  <a:moveTo>
                    <a:pt x="480" y="88"/>
                  </a:moveTo>
                  <a:cubicBezTo>
                    <a:pt x="512" y="88"/>
                    <a:pt x="542" y="105"/>
                    <a:pt x="559" y="122"/>
                  </a:cubicBezTo>
                  <a:cubicBezTo>
                    <a:pt x="607" y="243"/>
                    <a:pt x="607" y="365"/>
                    <a:pt x="559" y="486"/>
                  </a:cubicBezTo>
                  <a:cubicBezTo>
                    <a:pt x="462" y="486"/>
                    <a:pt x="389" y="535"/>
                    <a:pt x="340" y="608"/>
                  </a:cubicBezTo>
                  <a:cubicBezTo>
                    <a:pt x="316" y="632"/>
                    <a:pt x="316" y="681"/>
                    <a:pt x="340" y="681"/>
                  </a:cubicBezTo>
                  <a:cubicBezTo>
                    <a:pt x="365" y="729"/>
                    <a:pt x="389" y="753"/>
                    <a:pt x="437" y="753"/>
                  </a:cubicBezTo>
                  <a:cubicBezTo>
                    <a:pt x="535" y="753"/>
                    <a:pt x="607" y="632"/>
                    <a:pt x="632" y="559"/>
                  </a:cubicBezTo>
                  <a:lnTo>
                    <a:pt x="778" y="559"/>
                  </a:lnTo>
                  <a:cubicBezTo>
                    <a:pt x="790" y="555"/>
                    <a:pt x="804" y="553"/>
                    <a:pt x="818" y="553"/>
                  </a:cubicBezTo>
                  <a:cubicBezTo>
                    <a:pt x="883" y="553"/>
                    <a:pt x="956" y="596"/>
                    <a:pt x="996" y="656"/>
                  </a:cubicBezTo>
                  <a:cubicBezTo>
                    <a:pt x="996" y="681"/>
                    <a:pt x="996" y="729"/>
                    <a:pt x="972" y="753"/>
                  </a:cubicBezTo>
                  <a:cubicBezTo>
                    <a:pt x="850" y="899"/>
                    <a:pt x="656" y="972"/>
                    <a:pt x="462" y="972"/>
                  </a:cubicBezTo>
                  <a:cubicBezTo>
                    <a:pt x="449" y="974"/>
                    <a:pt x="437" y="975"/>
                    <a:pt x="424" y="975"/>
                  </a:cubicBezTo>
                  <a:cubicBezTo>
                    <a:pt x="268" y="975"/>
                    <a:pt x="122" y="838"/>
                    <a:pt x="122" y="681"/>
                  </a:cubicBezTo>
                  <a:cubicBezTo>
                    <a:pt x="97" y="511"/>
                    <a:pt x="146" y="316"/>
                    <a:pt x="243" y="170"/>
                  </a:cubicBezTo>
                  <a:cubicBezTo>
                    <a:pt x="292" y="122"/>
                    <a:pt x="365" y="98"/>
                    <a:pt x="437" y="98"/>
                  </a:cubicBezTo>
                  <a:cubicBezTo>
                    <a:pt x="452" y="90"/>
                    <a:pt x="466" y="88"/>
                    <a:pt x="480" y="88"/>
                  </a:cubicBezTo>
                  <a:close/>
                  <a:moveTo>
                    <a:pt x="437" y="0"/>
                  </a:moveTo>
                  <a:cubicBezTo>
                    <a:pt x="340" y="0"/>
                    <a:pt x="243" y="49"/>
                    <a:pt x="170" y="122"/>
                  </a:cubicBezTo>
                  <a:cubicBezTo>
                    <a:pt x="49" y="292"/>
                    <a:pt x="0" y="511"/>
                    <a:pt x="24" y="705"/>
                  </a:cubicBezTo>
                  <a:cubicBezTo>
                    <a:pt x="24" y="910"/>
                    <a:pt x="195" y="1072"/>
                    <a:pt x="396" y="1072"/>
                  </a:cubicBezTo>
                  <a:cubicBezTo>
                    <a:pt x="410" y="1072"/>
                    <a:pt x="423" y="1071"/>
                    <a:pt x="437" y="1069"/>
                  </a:cubicBezTo>
                  <a:cubicBezTo>
                    <a:pt x="656" y="1069"/>
                    <a:pt x="875" y="972"/>
                    <a:pt x="1045" y="826"/>
                  </a:cubicBezTo>
                  <a:cubicBezTo>
                    <a:pt x="1069" y="753"/>
                    <a:pt x="1093" y="705"/>
                    <a:pt x="1069" y="632"/>
                  </a:cubicBezTo>
                  <a:cubicBezTo>
                    <a:pt x="1006" y="548"/>
                    <a:pt x="906" y="482"/>
                    <a:pt x="801" y="482"/>
                  </a:cubicBezTo>
                  <a:cubicBezTo>
                    <a:pt x="785" y="482"/>
                    <a:pt x="769" y="483"/>
                    <a:pt x="753" y="486"/>
                  </a:cubicBezTo>
                  <a:lnTo>
                    <a:pt x="656" y="486"/>
                  </a:lnTo>
                  <a:cubicBezTo>
                    <a:pt x="705" y="365"/>
                    <a:pt x="680" y="219"/>
                    <a:pt x="632" y="98"/>
                  </a:cubicBezTo>
                  <a:cubicBezTo>
                    <a:pt x="583" y="49"/>
                    <a:pt x="510" y="0"/>
                    <a:pt x="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rot="-1688081">
              <a:off x="8097363" y="456906"/>
              <a:ext cx="198138" cy="172512"/>
            </a:xfrm>
            <a:custGeom>
              <a:avLst/>
              <a:gdLst/>
              <a:ahLst/>
              <a:cxnLst/>
              <a:rect l="l" t="t" r="r" b="b"/>
              <a:pathLst>
                <a:path w="997" h="868" extrusionOk="0">
                  <a:moveTo>
                    <a:pt x="405" y="1"/>
                  </a:moveTo>
                  <a:cubicBezTo>
                    <a:pt x="214" y="1"/>
                    <a:pt x="67" y="97"/>
                    <a:pt x="49" y="168"/>
                  </a:cubicBezTo>
                  <a:cubicBezTo>
                    <a:pt x="0" y="363"/>
                    <a:pt x="49" y="557"/>
                    <a:pt x="195" y="703"/>
                  </a:cubicBezTo>
                  <a:cubicBezTo>
                    <a:pt x="350" y="801"/>
                    <a:pt x="529" y="867"/>
                    <a:pt x="667" y="867"/>
                  </a:cubicBezTo>
                  <a:cubicBezTo>
                    <a:pt x="767" y="867"/>
                    <a:pt x="844" y="833"/>
                    <a:pt x="875" y="751"/>
                  </a:cubicBezTo>
                  <a:cubicBezTo>
                    <a:pt x="996" y="484"/>
                    <a:pt x="875" y="168"/>
                    <a:pt x="632" y="47"/>
                  </a:cubicBezTo>
                  <a:cubicBezTo>
                    <a:pt x="553" y="14"/>
                    <a:pt x="476" y="1"/>
                    <a:pt x="40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8"/>
            <p:cNvSpPr/>
            <p:nvPr/>
          </p:nvSpPr>
          <p:spPr>
            <a:xfrm rot="-1688081">
              <a:off x="8096253" y="485759"/>
              <a:ext cx="92014" cy="96790"/>
            </a:xfrm>
            <a:custGeom>
              <a:avLst/>
              <a:gdLst/>
              <a:ahLst/>
              <a:cxnLst/>
              <a:rect l="l" t="t" r="r" b="b"/>
              <a:pathLst>
                <a:path w="463" h="487" extrusionOk="0">
                  <a:moveTo>
                    <a:pt x="462" y="0"/>
                  </a:moveTo>
                  <a:lnTo>
                    <a:pt x="1" y="486"/>
                  </a:lnTo>
                  <a:cubicBezTo>
                    <a:pt x="1" y="486"/>
                    <a:pt x="438" y="98"/>
                    <a:pt x="46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8"/>
            <p:cNvSpPr/>
            <p:nvPr/>
          </p:nvSpPr>
          <p:spPr>
            <a:xfrm rot="-1688081">
              <a:off x="8086573" y="475658"/>
              <a:ext cx="111093" cy="116466"/>
            </a:xfrm>
            <a:custGeom>
              <a:avLst/>
              <a:gdLst/>
              <a:ahLst/>
              <a:cxnLst/>
              <a:rect l="l" t="t" r="r" b="b"/>
              <a:pathLst>
                <a:path w="559" h="586" extrusionOk="0">
                  <a:moveTo>
                    <a:pt x="504" y="1"/>
                  </a:moveTo>
                  <a:cubicBezTo>
                    <a:pt x="487" y="1"/>
                    <a:pt x="471" y="9"/>
                    <a:pt x="462" y="27"/>
                  </a:cubicBezTo>
                  <a:cubicBezTo>
                    <a:pt x="340" y="197"/>
                    <a:pt x="195" y="367"/>
                    <a:pt x="25" y="489"/>
                  </a:cubicBezTo>
                  <a:cubicBezTo>
                    <a:pt x="0" y="513"/>
                    <a:pt x="0" y="537"/>
                    <a:pt x="25" y="562"/>
                  </a:cubicBezTo>
                  <a:cubicBezTo>
                    <a:pt x="25" y="562"/>
                    <a:pt x="49" y="562"/>
                    <a:pt x="49" y="586"/>
                  </a:cubicBezTo>
                  <a:cubicBezTo>
                    <a:pt x="73" y="562"/>
                    <a:pt x="73" y="562"/>
                    <a:pt x="73" y="562"/>
                  </a:cubicBezTo>
                  <a:cubicBezTo>
                    <a:pt x="267" y="416"/>
                    <a:pt x="413" y="246"/>
                    <a:pt x="559" y="51"/>
                  </a:cubicBezTo>
                  <a:cubicBezTo>
                    <a:pt x="559" y="21"/>
                    <a:pt x="531" y="1"/>
                    <a:pt x="5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9" name="Google Shape;349;p8"/>
            <p:cNvSpPr/>
            <p:nvPr/>
          </p:nvSpPr>
          <p:spPr>
            <a:xfrm rot="-1688081">
              <a:off x="8145749" y="485303"/>
              <a:ext cx="101553" cy="116068"/>
            </a:xfrm>
            <a:custGeom>
              <a:avLst/>
              <a:gdLst/>
              <a:ahLst/>
              <a:cxnLst/>
              <a:rect l="l" t="t" r="r" b="b"/>
              <a:pathLst>
                <a:path w="511" h="584" extrusionOk="0">
                  <a:moveTo>
                    <a:pt x="510" y="1"/>
                  </a:moveTo>
                  <a:lnTo>
                    <a:pt x="0" y="584"/>
                  </a:lnTo>
                  <a:cubicBezTo>
                    <a:pt x="194" y="390"/>
                    <a:pt x="365" y="195"/>
                    <a:pt x="51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rot="-1688081">
              <a:off x="8132238" y="479541"/>
              <a:ext cx="125600" cy="132564"/>
            </a:xfrm>
            <a:custGeom>
              <a:avLst/>
              <a:gdLst/>
              <a:ahLst/>
              <a:cxnLst/>
              <a:rect l="l" t="t" r="r" b="b"/>
              <a:pathLst>
                <a:path w="632" h="667" extrusionOk="0">
                  <a:moveTo>
                    <a:pt x="563" y="1"/>
                  </a:moveTo>
                  <a:cubicBezTo>
                    <a:pt x="547" y="1"/>
                    <a:pt x="535" y="18"/>
                    <a:pt x="535" y="35"/>
                  </a:cubicBezTo>
                  <a:cubicBezTo>
                    <a:pt x="389" y="254"/>
                    <a:pt x="219" y="448"/>
                    <a:pt x="25" y="594"/>
                  </a:cubicBezTo>
                  <a:cubicBezTo>
                    <a:pt x="0" y="618"/>
                    <a:pt x="0" y="642"/>
                    <a:pt x="25" y="667"/>
                  </a:cubicBezTo>
                  <a:lnTo>
                    <a:pt x="97" y="667"/>
                  </a:lnTo>
                  <a:cubicBezTo>
                    <a:pt x="292" y="496"/>
                    <a:pt x="486" y="278"/>
                    <a:pt x="632" y="59"/>
                  </a:cubicBezTo>
                  <a:cubicBezTo>
                    <a:pt x="632" y="35"/>
                    <a:pt x="608" y="11"/>
                    <a:pt x="583" y="11"/>
                  </a:cubicBezTo>
                  <a:cubicBezTo>
                    <a:pt x="576" y="3"/>
                    <a:pt x="569" y="1"/>
                    <a:pt x="5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8"/>
            <p:cNvSpPr/>
            <p:nvPr/>
          </p:nvSpPr>
          <p:spPr>
            <a:xfrm rot="-1688081">
              <a:off x="7848968" y="476562"/>
              <a:ext cx="144878" cy="57040"/>
            </a:xfrm>
            <a:custGeom>
              <a:avLst/>
              <a:gdLst/>
              <a:ahLst/>
              <a:cxnLst/>
              <a:rect l="l" t="t" r="r" b="b"/>
              <a:pathLst>
                <a:path w="729" h="287" extrusionOk="0">
                  <a:moveTo>
                    <a:pt x="254" y="0"/>
                  </a:moveTo>
                  <a:cubicBezTo>
                    <a:pt x="184" y="0"/>
                    <a:pt x="114" y="14"/>
                    <a:pt x="49" y="43"/>
                  </a:cubicBezTo>
                  <a:cubicBezTo>
                    <a:pt x="0" y="68"/>
                    <a:pt x="25" y="140"/>
                    <a:pt x="73" y="140"/>
                  </a:cubicBezTo>
                  <a:cubicBezTo>
                    <a:pt x="133" y="118"/>
                    <a:pt x="196" y="107"/>
                    <a:pt x="258" y="107"/>
                  </a:cubicBezTo>
                  <a:cubicBezTo>
                    <a:pt x="396" y="107"/>
                    <a:pt x="531" y="161"/>
                    <a:pt x="632" y="262"/>
                  </a:cubicBezTo>
                  <a:cubicBezTo>
                    <a:pt x="656" y="286"/>
                    <a:pt x="656" y="286"/>
                    <a:pt x="680" y="286"/>
                  </a:cubicBezTo>
                  <a:lnTo>
                    <a:pt x="705" y="286"/>
                  </a:lnTo>
                  <a:cubicBezTo>
                    <a:pt x="729" y="262"/>
                    <a:pt x="729" y="213"/>
                    <a:pt x="705" y="213"/>
                  </a:cubicBezTo>
                  <a:cubicBezTo>
                    <a:pt x="585" y="77"/>
                    <a:pt x="418" y="0"/>
                    <a:pt x="2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8"/>
            <p:cNvSpPr/>
            <p:nvPr/>
          </p:nvSpPr>
          <p:spPr>
            <a:xfrm rot="-1688081">
              <a:off x="8202326" y="503855"/>
              <a:ext cx="77308" cy="91821"/>
            </a:xfrm>
            <a:custGeom>
              <a:avLst/>
              <a:gdLst/>
              <a:ahLst/>
              <a:cxnLst/>
              <a:rect l="l" t="t" r="r" b="b"/>
              <a:pathLst>
                <a:path w="389" h="462" extrusionOk="0">
                  <a:moveTo>
                    <a:pt x="389" y="0"/>
                  </a:moveTo>
                  <a:lnTo>
                    <a:pt x="0" y="462"/>
                  </a:lnTo>
                  <a:cubicBezTo>
                    <a:pt x="0" y="462"/>
                    <a:pt x="364" y="146"/>
                    <a:pt x="38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rot="-1688081">
              <a:off x="8187819" y="494119"/>
              <a:ext cx="101553" cy="112491"/>
            </a:xfrm>
            <a:custGeom>
              <a:avLst/>
              <a:gdLst/>
              <a:ahLst/>
              <a:cxnLst/>
              <a:rect l="l" t="t" r="r" b="b"/>
              <a:pathLst>
                <a:path w="511" h="566" extrusionOk="0">
                  <a:moveTo>
                    <a:pt x="462" y="1"/>
                  </a:moveTo>
                  <a:cubicBezTo>
                    <a:pt x="444" y="1"/>
                    <a:pt x="425" y="19"/>
                    <a:pt x="413" y="55"/>
                  </a:cubicBezTo>
                  <a:cubicBezTo>
                    <a:pt x="389" y="152"/>
                    <a:pt x="170" y="371"/>
                    <a:pt x="24" y="468"/>
                  </a:cubicBezTo>
                  <a:cubicBezTo>
                    <a:pt x="0" y="493"/>
                    <a:pt x="0" y="517"/>
                    <a:pt x="24" y="541"/>
                  </a:cubicBezTo>
                  <a:cubicBezTo>
                    <a:pt x="24" y="541"/>
                    <a:pt x="49" y="565"/>
                    <a:pt x="73" y="565"/>
                  </a:cubicBezTo>
                  <a:cubicBezTo>
                    <a:pt x="73" y="565"/>
                    <a:pt x="73" y="541"/>
                    <a:pt x="73" y="541"/>
                  </a:cubicBezTo>
                  <a:cubicBezTo>
                    <a:pt x="122" y="493"/>
                    <a:pt x="486" y="225"/>
                    <a:pt x="510" y="55"/>
                  </a:cubicBezTo>
                  <a:cubicBezTo>
                    <a:pt x="498" y="19"/>
                    <a:pt x="480" y="1"/>
                    <a:pt x="4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8"/>
            <p:cNvSpPr/>
            <p:nvPr/>
          </p:nvSpPr>
          <p:spPr>
            <a:xfrm rot="-1688081">
              <a:off x="7905638" y="365861"/>
              <a:ext cx="77507" cy="138924"/>
            </a:xfrm>
            <a:custGeom>
              <a:avLst/>
              <a:gdLst/>
              <a:ahLst/>
              <a:cxnLst/>
              <a:rect l="l" t="t" r="r" b="b"/>
              <a:pathLst>
                <a:path w="390" h="699" extrusionOk="0">
                  <a:moveTo>
                    <a:pt x="158" y="0"/>
                  </a:moveTo>
                  <a:cubicBezTo>
                    <a:pt x="146" y="0"/>
                    <a:pt x="134" y="6"/>
                    <a:pt x="122" y="18"/>
                  </a:cubicBezTo>
                  <a:cubicBezTo>
                    <a:pt x="0" y="237"/>
                    <a:pt x="98" y="529"/>
                    <a:pt x="292" y="699"/>
                  </a:cubicBezTo>
                  <a:lnTo>
                    <a:pt x="365" y="699"/>
                  </a:lnTo>
                  <a:cubicBezTo>
                    <a:pt x="389" y="674"/>
                    <a:pt x="389" y="650"/>
                    <a:pt x="365" y="626"/>
                  </a:cubicBezTo>
                  <a:cubicBezTo>
                    <a:pt x="171" y="504"/>
                    <a:pt x="122" y="261"/>
                    <a:pt x="195" y="67"/>
                  </a:cubicBezTo>
                  <a:cubicBezTo>
                    <a:pt x="219" y="43"/>
                    <a:pt x="219" y="18"/>
                    <a:pt x="195" y="18"/>
                  </a:cubicBezTo>
                  <a:cubicBezTo>
                    <a:pt x="183" y="6"/>
                    <a:pt x="171" y="0"/>
                    <a:pt x="15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5" name="Google Shape;355;p8"/>
            <p:cNvSpPr/>
            <p:nvPr/>
          </p:nvSpPr>
          <p:spPr>
            <a:xfrm rot="-1688081">
              <a:off x="8626261" y="406849"/>
              <a:ext cx="367262" cy="1041832"/>
            </a:xfrm>
            <a:custGeom>
              <a:avLst/>
              <a:gdLst/>
              <a:ahLst/>
              <a:cxnLst/>
              <a:rect l="l" t="t" r="r" b="b"/>
              <a:pathLst>
                <a:path w="1848" h="5242" extrusionOk="0">
                  <a:moveTo>
                    <a:pt x="156" y="1"/>
                  </a:moveTo>
                  <a:cubicBezTo>
                    <a:pt x="122" y="1"/>
                    <a:pt x="86" y="7"/>
                    <a:pt x="49" y="19"/>
                  </a:cubicBezTo>
                  <a:cubicBezTo>
                    <a:pt x="25" y="19"/>
                    <a:pt x="1" y="43"/>
                    <a:pt x="1" y="68"/>
                  </a:cubicBezTo>
                  <a:cubicBezTo>
                    <a:pt x="25" y="92"/>
                    <a:pt x="25" y="116"/>
                    <a:pt x="49" y="116"/>
                  </a:cubicBezTo>
                  <a:lnTo>
                    <a:pt x="74" y="92"/>
                  </a:lnTo>
                  <a:lnTo>
                    <a:pt x="244" y="92"/>
                  </a:lnTo>
                  <a:cubicBezTo>
                    <a:pt x="251" y="99"/>
                    <a:pt x="258" y="102"/>
                    <a:pt x="265" y="102"/>
                  </a:cubicBezTo>
                  <a:cubicBezTo>
                    <a:pt x="280" y="102"/>
                    <a:pt x="292" y="85"/>
                    <a:pt x="292" y="68"/>
                  </a:cubicBezTo>
                  <a:cubicBezTo>
                    <a:pt x="292" y="43"/>
                    <a:pt x="268" y="19"/>
                    <a:pt x="244" y="19"/>
                  </a:cubicBezTo>
                  <a:cubicBezTo>
                    <a:pt x="220" y="7"/>
                    <a:pt x="189" y="1"/>
                    <a:pt x="156" y="1"/>
                  </a:cubicBezTo>
                  <a:close/>
                  <a:moveTo>
                    <a:pt x="438" y="43"/>
                  </a:moveTo>
                  <a:cubicBezTo>
                    <a:pt x="414" y="43"/>
                    <a:pt x="390" y="68"/>
                    <a:pt x="390" y="92"/>
                  </a:cubicBezTo>
                  <a:cubicBezTo>
                    <a:pt x="390" y="116"/>
                    <a:pt x="390" y="141"/>
                    <a:pt x="414" y="141"/>
                  </a:cubicBezTo>
                  <a:cubicBezTo>
                    <a:pt x="487" y="165"/>
                    <a:pt x="535" y="165"/>
                    <a:pt x="584" y="189"/>
                  </a:cubicBezTo>
                  <a:lnTo>
                    <a:pt x="608" y="189"/>
                  </a:lnTo>
                  <a:cubicBezTo>
                    <a:pt x="632" y="189"/>
                    <a:pt x="632" y="189"/>
                    <a:pt x="657" y="165"/>
                  </a:cubicBezTo>
                  <a:cubicBezTo>
                    <a:pt x="657" y="141"/>
                    <a:pt x="657" y="116"/>
                    <a:pt x="632" y="116"/>
                  </a:cubicBezTo>
                  <a:cubicBezTo>
                    <a:pt x="560" y="92"/>
                    <a:pt x="511" y="68"/>
                    <a:pt x="438" y="43"/>
                  </a:cubicBezTo>
                  <a:close/>
                  <a:moveTo>
                    <a:pt x="778" y="195"/>
                  </a:moveTo>
                  <a:cubicBezTo>
                    <a:pt x="766" y="195"/>
                    <a:pt x="754" y="201"/>
                    <a:pt x="754" y="213"/>
                  </a:cubicBezTo>
                  <a:cubicBezTo>
                    <a:pt x="730" y="238"/>
                    <a:pt x="730" y="262"/>
                    <a:pt x="754" y="286"/>
                  </a:cubicBezTo>
                  <a:cubicBezTo>
                    <a:pt x="803" y="311"/>
                    <a:pt x="851" y="359"/>
                    <a:pt x="875" y="384"/>
                  </a:cubicBezTo>
                  <a:cubicBezTo>
                    <a:pt x="900" y="408"/>
                    <a:pt x="900" y="408"/>
                    <a:pt x="924" y="408"/>
                  </a:cubicBezTo>
                  <a:lnTo>
                    <a:pt x="973" y="408"/>
                  </a:lnTo>
                  <a:cubicBezTo>
                    <a:pt x="973" y="384"/>
                    <a:pt x="973" y="359"/>
                    <a:pt x="973" y="335"/>
                  </a:cubicBezTo>
                  <a:cubicBezTo>
                    <a:pt x="924" y="286"/>
                    <a:pt x="875" y="238"/>
                    <a:pt x="803" y="213"/>
                  </a:cubicBezTo>
                  <a:cubicBezTo>
                    <a:pt x="803" y="201"/>
                    <a:pt x="790" y="195"/>
                    <a:pt x="778" y="195"/>
                  </a:cubicBezTo>
                  <a:close/>
                  <a:moveTo>
                    <a:pt x="1033" y="438"/>
                  </a:moveTo>
                  <a:cubicBezTo>
                    <a:pt x="1021" y="438"/>
                    <a:pt x="1009" y="444"/>
                    <a:pt x="997" y="456"/>
                  </a:cubicBezTo>
                  <a:cubicBezTo>
                    <a:pt x="973" y="456"/>
                    <a:pt x="973" y="505"/>
                    <a:pt x="997" y="529"/>
                  </a:cubicBezTo>
                  <a:cubicBezTo>
                    <a:pt x="1021" y="578"/>
                    <a:pt x="1045" y="626"/>
                    <a:pt x="1070" y="675"/>
                  </a:cubicBezTo>
                  <a:cubicBezTo>
                    <a:pt x="1070" y="699"/>
                    <a:pt x="1094" y="724"/>
                    <a:pt x="1118" y="724"/>
                  </a:cubicBezTo>
                  <a:lnTo>
                    <a:pt x="1118" y="699"/>
                  </a:lnTo>
                  <a:cubicBezTo>
                    <a:pt x="1143" y="675"/>
                    <a:pt x="1167" y="651"/>
                    <a:pt x="1143" y="626"/>
                  </a:cubicBezTo>
                  <a:cubicBezTo>
                    <a:pt x="1118" y="578"/>
                    <a:pt x="1094" y="505"/>
                    <a:pt x="1070" y="456"/>
                  </a:cubicBezTo>
                  <a:cubicBezTo>
                    <a:pt x="1058" y="444"/>
                    <a:pt x="1045" y="438"/>
                    <a:pt x="1033" y="438"/>
                  </a:cubicBezTo>
                  <a:close/>
                  <a:moveTo>
                    <a:pt x="1143" y="796"/>
                  </a:moveTo>
                  <a:cubicBezTo>
                    <a:pt x="1118" y="821"/>
                    <a:pt x="1118" y="845"/>
                    <a:pt x="1118" y="869"/>
                  </a:cubicBezTo>
                  <a:cubicBezTo>
                    <a:pt x="1118" y="918"/>
                    <a:pt x="1143" y="991"/>
                    <a:pt x="1143" y="991"/>
                  </a:cubicBezTo>
                  <a:lnTo>
                    <a:pt x="1143" y="1039"/>
                  </a:lnTo>
                  <a:cubicBezTo>
                    <a:pt x="1143" y="1064"/>
                    <a:pt x="1167" y="1088"/>
                    <a:pt x="1191" y="1088"/>
                  </a:cubicBezTo>
                  <a:cubicBezTo>
                    <a:pt x="1215" y="1088"/>
                    <a:pt x="1240" y="1064"/>
                    <a:pt x="1240" y="1039"/>
                  </a:cubicBezTo>
                  <a:cubicBezTo>
                    <a:pt x="1240" y="1015"/>
                    <a:pt x="1240" y="1015"/>
                    <a:pt x="1240" y="991"/>
                  </a:cubicBezTo>
                  <a:cubicBezTo>
                    <a:pt x="1215" y="942"/>
                    <a:pt x="1215" y="894"/>
                    <a:pt x="1215" y="845"/>
                  </a:cubicBezTo>
                  <a:cubicBezTo>
                    <a:pt x="1191" y="821"/>
                    <a:pt x="1167" y="796"/>
                    <a:pt x="1143" y="796"/>
                  </a:cubicBezTo>
                  <a:close/>
                  <a:moveTo>
                    <a:pt x="1191" y="1185"/>
                  </a:moveTo>
                  <a:cubicBezTo>
                    <a:pt x="1167" y="1185"/>
                    <a:pt x="1143" y="1209"/>
                    <a:pt x="1143" y="1234"/>
                  </a:cubicBezTo>
                  <a:cubicBezTo>
                    <a:pt x="1143" y="1282"/>
                    <a:pt x="1143" y="1355"/>
                    <a:pt x="1118" y="1404"/>
                  </a:cubicBezTo>
                  <a:cubicBezTo>
                    <a:pt x="1118" y="1428"/>
                    <a:pt x="1143" y="1452"/>
                    <a:pt x="1167" y="1452"/>
                  </a:cubicBezTo>
                  <a:cubicBezTo>
                    <a:pt x="1191" y="1452"/>
                    <a:pt x="1215" y="1452"/>
                    <a:pt x="1215" y="1428"/>
                  </a:cubicBezTo>
                  <a:cubicBezTo>
                    <a:pt x="1215" y="1355"/>
                    <a:pt x="1240" y="1307"/>
                    <a:pt x="1240" y="1234"/>
                  </a:cubicBezTo>
                  <a:cubicBezTo>
                    <a:pt x="1240" y="1209"/>
                    <a:pt x="1215" y="1185"/>
                    <a:pt x="1191" y="1185"/>
                  </a:cubicBezTo>
                  <a:close/>
                  <a:moveTo>
                    <a:pt x="1107" y="1549"/>
                  </a:moveTo>
                  <a:cubicBezTo>
                    <a:pt x="1093" y="1549"/>
                    <a:pt x="1078" y="1557"/>
                    <a:pt x="1070" y="1574"/>
                  </a:cubicBezTo>
                  <a:cubicBezTo>
                    <a:pt x="1045" y="1622"/>
                    <a:pt x="997" y="1695"/>
                    <a:pt x="973" y="1744"/>
                  </a:cubicBezTo>
                  <a:cubicBezTo>
                    <a:pt x="948" y="1744"/>
                    <a:pt x="948" y="1792"/>
                    <a:pt x="973" y="1792"/>
                  </a:cubicBezTo>
                  <a:lnTo>
                    <a:pt x="1045" y="1792"/>
                  </a:lnTo>
                  <a:cubicBezTo>
                    <a:pt x="1094" y="1744"/>
                    <a:pt x="1118" y="1671"/>
                    <a:pt x="1143" y="1622"/>
                  </a:cubicBezTo>
                  <a:cubicBezTo>
                    <a:pt x="1158" y="1575"/>
                    <a:pt x="1133" y="1549"/>
                    <a:pt x="1107" y="1549"/>
                  </a:cubicBezTo>
                  <a:close/>
                  <a:moveTo>
                    <a:pt x="438" y="1792"/>
                  </a:moveTo>
                  <a:cubicBezTo>
                    <a:pt x="394" y="1792"/>
                    <a:pt x="390" y="1893"/>
                    <a:pt x="426" y="1893"/>
                  </a:cubicBezTo>
                  <a:cubicBezTo>
                    <a:pt x="430" y="1893"/>
                    <a:pt x="434" y="1892"/>
                    <a:pt x="438" y="1890"/>
                  </a:cubicBezTo>
                  <a:lnTo>
                    <a:pt x="632" y="1890"/>
                  </a:lnTo>
                  <a:cubicBezTo>
                    <a:pt x="657" y="1890"/>
                    <a:pt x="681" y="1890"/>
                    <a:pt x="681" y="1841"/>
                  </a:cubicBezTo>
                  <a:cubicBezTo>
                    <a:pt x="681" y="1817"/>
                    <a:pt x="657" y="1817"/>
                    <a:pt x="632" y="1792"/>
                  </a:cubicBezTo>
                  <a:close/>
                  <a:moveTo>
                    <a:pt x="244" y="1841"/>
                  </a:moveTo>
                  <a:cubicBezTo>
                    <a:pt x="171" y="1865"/>
                    <a:pt x="98" y="1914"/>
                    <a:pt x="74" y="1963"/>
                  </a:cubicBezTo>
                  <a:cubicBezTo>
                    <a:pt x="49" y="1987"/>
                    <a:pt x="49" y="2011"/>
                    <a:pt x="74" y="2011"/>
                  </a:cubicBezTo>
                  <a:cubicBezTo>
                    <a:pt x="74" y="2023"/>
                    <a:pt x="74" y="2029"/>
                    <a:pt x="77" y="2029"/>
                  </a:cubicBezTo>
                  <a:cubicBezTo>
                    <a:pt x="80" y="2029"/>
                    <a:pt x="86" y="2023"/>
                    <a:pt x="98" y="2011"/>
                  </a:cubicBezTo>
                  <a:cubicBezTo>
                    <a:pt x="98" y="2023"/>
                    <a:pt x="104" y="2029"/>
                    <a:pt x="110" y="2029"/>
                  </a:cubicBezTo>
                  <a:cubicBezTo>
                    <a:pt x="116" y="2029"/>
                    <a:pt x="122" y="2023"/>
                    <a:pt x="122" y="2011"/>
                  </a:cubicBezTo>
                  <a:cubicBezTo>
                    <a:pt x="171" y="1987"/>
                    <a:pt x="220" y="1938"/>
                    <a:pt x="268" y="1938"/>
                  </a:cubicBezTo>
                  <a:cubicBezTo>
                    <a:pt x="292" y="1938"/>
                    <a:pt x="317" y="1914"/>
                    <a:pt x="292" y="1865"/>
                  </a:cubicBezTo>
                  <a:cubicBezTo>
                    <a:pt x="292" y="1841"/>
                    <a:pt x="268" y="1841"/>
                    <a:pt x="244" y="1841"/>
                  </a:cubicBezTo>
                  <a:close/>
                  <a:moveTo>
                    <a:pt x="803" y="1841"/>
                  </a:moveTo>
                  <a:cubicBezTo>
                    <a:pt x="778" y="1841"/>
                    <a:pt x="754" y="1841"/>
                    <a:pt x="754" y="1865"/>
                  </a:cubicBezTo>
                  <a:cubicBezTo>
                    <a:pt x="754" y="1890"/>
                    <a:pt x="754" y="1914"/>
                    <a:pt x="778" y="1938"/>
                  </a:cubicBezTo>
                  <a:lnTo>
                    <a:pt x="705" y="1987"/>
                  </a:lnTo>
                  <a:cubicBezTo>
                    <a:pt x="681" y="2011"/>
                    <a:pt x="681" y="2035"/>
                    <a:pt x="705" y="2060"/>
                  </a:cubicBezTo>
                  <a:lnTo>
                    <a:pt x="754" y="2060"/>
                  </a:lnTo>
                  <a:cubicBezTo>
                    <a:pt x="754" y="2060"/>
                    <a:pt x="754" y="2060"/>
                    <a:pt x="754" y="2035"/>
                  </a:cubicBezTo>
                  <a:cubicBezTo>
                    <a:pt x="803" y="2011"/>
                    <a:pt x="827" y="1987"/>
                    <a:pt x="875" y="1938"/>
                  </a:cubicBezTo>
                  <a:lnTo>
                    <a:pt x="948" y="1963"/>
                  </a:lnTo>
                  <a:cubicBezTo>
                    <a:pt x="955" y="1970"/>
                    <a:pt x="963" y="1973"/>
                    <a:pt x="970" y="1973"/>
                  </a:cubicBezTo>
                  <a:cubicBezTo>
                    <a:pt x="987" y="1973"/>
                    <a:pt x="1004" y="1955"/>
                    <a:pt x="1021" y="1938"/>
                  </a:cubicBezTo>
                  <a:cubicBezTo>
                    <a:pt x="1021" y="1914"/>
                    <a:pt x="997" y="1890"/>
                    <a:pt x="997" y="1890"/>
                  </a:cubicBezTo>
                  <a:lnTo>
                    <a:pt x="900" y="1841"/>
                  </a:lnTo>
                  <a:close/>
                  <a:moveTo>
                    <a:pt x="1143" y="1993"/>
                  </a:moveTo>
                  <a:cubicBezTo>
                    <a:pt x="1130" y="1993"/>
                    <a:pt x="1118" y="1999"/>
                    <a:pt x="1118" y="2011"/>
                  </a:cubicBezTo>
                  <a:cubicBezTo>
                    <a:pt x="1094" y="2035"/>
                    <a:pt x="1094" y="2060"/>
                    <a:pt x="1118" y="2084"/>
                  </a:cubicBezTo>
                  <a:cubicBezTo>
                    <a:pt x="1167" y="2108"/>
                    <a:pt x="1191" y="2157"/>
                    <a:pt x="1240" y="2205"/>
                  </a:cubicBezTo>
                  <a:cubicBezTo>
                    <a:pt x="1240" y="2205"/>
                    <a:pt x="1264" y="2205"/>
                    <a:pt x="1264" y="2230"/>
                  </a:cubicBezTo>
                  <a:lnTo>
                    <a:pt x="1313" y="2230"/>
                  </a:lnTo>
                  <a:cubicBezTo>
                    <a:pt x="1337" y="2205"/>
                    <a:pt x="1337" y="2181"/>
                    <a:pt x="1313" y="2157"/>
                  </a:cubicBezTo>
                  <a:cubicBezTo>
                    <a:pt x="1264" y="2108"/>
                    <a:pt x="1215" y="2060"/>
                    <a:pt x="1167" y="2011"/>
                  </a:cubicBezTo>
                  <a:cubicBezTo>
                    <a:pt x="1167" y="1999"/>
                    <a:pt x="1155" y="1993"/>
                    <a:pt x="1143" y="1993"/>
                  </a:cubicBezTo>
                  <a:close/>
                  <a:moveTo>
                    <a:pt x="585" y="2074"/>
                  </a:moveTo>
                  <a:cubicBezTo>
                    <a:pt x="576" y="2074"/>
                    <a:pt x="567" y="2077"/>
                    <a:pt x="560" y="2084"/>
                  </a:cubicBezTo>
                  <a:cubicBezTo>
                    <a:pt x="511" y="2108"/>
                    <a:pt x="462" y="2133"/>
                    <a:pt x="414" y="2157"/>
                  </a:cubicBezTo>
                  <a:cubicBezTo>
                    <a:pt x="365" y="2157"/>
                    <a:pt x="365" y="2230"/>
                    <a:pt x="414" y="2254"/>
                  </a:cubicBezTo>
                  <a:lnTo>
                    <a:pt x="438" y="2230"/>
                  </a:lnTo>
                  <a:cubicBezTo>
                    <a:pt x="487" y="2205"/>
                    <a:pt x="560" y="2181"/>
                    <a:pt x="608" y="2157"/>
                  </a:cubicBezTo>
                  <a:cubicBezTo>
                    <a:pt x="632" y="2157"/>
                    <a:pt x="632" y="2133"/>
                    <a:pt x="632" y="2108"/>
                  </a:cubicBezTo>
                  <a:cubicBezTo>
                    <a:pt x="632" y="2091"/>
                    <a:pt x="608" y="2074"/>
                    <a:pt x="585" y="2074"/>
                  </a:cubicBezTo>
                  <a:close/>
                  <a:moveTo>
                    <a:pt x="49" y="2108"/>
                  </a:moveTo>
                  <a:cubicBezTo>
                    <a:pt x="25" y="2133"/>
                    <a:pt x="1" y="2157"/>
                    <a:pt x="25" y="2181"/>
                  </a:cubicBezTo>
                  <a:cubicBezTo>
                    <a:pt x="74" y="2230"/>
                    <a:pt x="147" y="2278"/>
                    <a:pt x="220" y="2278"/>
                  </a:cubicBezTo>
                  <a:lnTo>
                    <a:pt x="244" y="2278"/>
                  </a:lnTo>
                  <a:cubicBezTo>
                    <a:pt x="244" y="2278"/>
                    <a:pt x="268" y="2254"/>
                    <a:pt x="268" y="2230"/>
                  </a:cubicBezTo>
                  <a:cubicBezTo>
                    <a:pt x="268" y="2205"/>
                    <a:pt x="244" y="2181"/>
                    <a:pt x="220" y="2181"/>
                  </a:cubicBezTo>
                  <a:cubicBezTo>
                    <a:pt x="195" y="2181"/>
                    <a:pt x="122" y="2181"/>
                    <a:pt x="98" y="2133"/>
                  </a:cubicBezTo>
                  <a:cubicBezTo>
                    <a:pt x="98" y="2108"/>
                    <a:pt x="74" y="2108"/>
                    <a:pt x="49" y="2108"/>
                  </a:cubicBezTo>
                  <a:close/>
                  <a:moveTo>
                    <a:pt x="1361" y="2278"/>
                  </a:moveTo>
                  <a:cubicBezTo>
                    <a:pt x="1337" y="2303"/>
                    <a:pt x="1313" y="2327"/>
                    <a:pt x="1337" y="2351"/>
                  </a:cubicBezTo>
                  <a:cubicBezTo>
                    <a:pt x="1337" y="2400"/>
                    <a:pt x="1361" y="2448"/>
                    <a:pt x="1361" y="2521"/>
                  </a:cubicBezTo>
                  <a:cubicBezTo>
                    <a:pt x="1361" y="2546"/>
                    <a:pt x="1386" y="2570"/>
                    <a:pt x="1410" y="2570"/>
                  </a:cubicBezTo>
                  <a:cubicBezTo>
                    <a:pt x="1434" y="2570"/>
                    <a:pt x="1458" y="2546"/>
                    <a:pt x="1458" y="2521"/>
                  </a:cubicBezTo>
                  <a:cubicBezTo>
                    <a:pt x="1458" y="2448"/>
                    <a:pt x="1434" y="2375"/>
                    <a:pt x="1410" y="2327"/>
                  </a:cubicBezTo>
                  <a:cubicBezTo>
                    <a:pt x="1410" y="2303"/>
                    <a:pt x="1361" y="2278"/>
                    <a:pt x="1361" y="2278"/>
                  </a:cubicBezTo>
                  <a:close/>
                  <a:moveTo>
                    <a:pt x="1402" y="2657"/>
                  </a:moveTo>
                  <a:cubicBezTo>
                    <a:pt x="1383" y="2657"/>
                    <a:pt x="1378" y="2674"/>
                    <a:pt x="1361" y="2691"/>
                  </a:cubicBezTo>
                  <a:cubicBezTo>
                    <a:pt x="1361" y="2764"/>
                    <a:pt x="1337" y="2813"/>
                    <a:pt x="1313" y="2861"/>
                  </a:cubicBezTo>
                  <a:cubicBezTo>
                    <a:pt x="1313" y="2886"/>
                    <a:pt x="1337" y="2910"/>
                    <a:pt x="1361" y="2934"/>
                  </a:cubicBezTo>
                  <a:cubicBezTo>
                    <a:pt x="1386" y="2934"/>
                    <a:pt x="1410" y="2934"/>
                    <a:pt x="1410" y="2910"/>
                  </a:cubicBezTo>
                  <a:cubicBezTo>
                    <a:pt x="1434" y="2837"/>
                    <a:pt x="1458" y="2764"/>
                    <a:pt x="1458" y="2716"/>
                  </a:cubicBezTo>
                  <a:cubicBezTo>
                    <a:pt x="1458" y="2691"/>
                    <a:pt x="1458" y="2667"/>
                    <a:pt x="1434" y="2667"/>
                  </a:cubicBezTo>
                  <a:cubicBezTo>
                    <a:pt x="1420" y="2660"/>
                    <a:pt x="1410" y="2657"/>
                    <a:pt x="1402" y="2657"/>
                  </a:cubicBezTo>
                  <a:close/>
                  <a:moveTo>
                    <a:pt x="1288" y="3021"/>
                  </a:moveTo>
                  <a:cubicBezTo>
                    <a:pt x="1272" y="3021"/>
                    <a:pt x="1256" y="3031"/>
                    <a:pt x="1240" y="3031"/>
                  </a:cubicBezTo>
                  <a:lnTo>
                    <a:pt x="1167" y="3201"/>
                  </a:lnTo>
                  <a:cubicBezTo>
                    <a:pt x="1143" y="3226"/>
                    <a:pt x="1167" y="3250"/>
                    <a:pt x="1191" y="3274"/>
                  </a:cubicBezTo>
                  <a:cubicBezTo>
                    <a:pt x="1215" y="3274"/>
                    <a:pt x="1240" y="3274"/>
                    <a:pt x="1240" y="3250"/>
                  </a:cubicBezTo>
                  <a:cubicBezTo>
                    <a:pt x="1264" y="3201"/>
                    <a:pt x="1313" y="3153"/>
                    <a:pt x="1337" y="3080"/>
                  </a:cubicBezTo>
                  <a:cubicBezTo>
                    <a:pt x="1337" y="3056"/>
                    <a:pt x="1337" y="3031"/>
                    <a:pt x="1313" y="3031"/>
                  </a:cubicBezTo>
                  <a:cubicBezTo>
                    <a:pt x="1305" y="3023"/>
                    <a:pt x="1296" y="3021"/>
                    <a:pt x="1288" y="3021"/>
                  </a:cubicBezTo>
                  <a:close/>
                  <a:moveTo>
                    <a:pt x="1124" y="3351"/>
                  </a:moveTo>
                  <a:cubicBezTo>
                    <a:pt x="1112" y="3351"/>
                    <a:pt x="1101" y="3357"/>
                    <a:pt x="1094" y="3371"/>
                  </a:cubicBezTo>
                  <a:cubicBezTo>
                    <a:pt x="1045" y="3444"/>
                    <a:pt x="1021" y="3493"/>
                    <a:pt x="997" y="3542"/>
                  </a:cubicBezTo>
                  <a:cubicBezTo>
                    <a:pt x="973" y="3542"/>
                    <a:pt x="973" y="3566"/>
                    <a:pt x="997" y="3590"/>
                  </a:cubicBezTo>
                  <a:lnTo>
                    <a:pt x="1070" y="3590"/>
                  </a:lnTo>
                  <a:cubicBezTo>
                    <a:pt x="1094" y="3542"/>
                    <a:pt x="1143" y="3493"/>
                    <a:pt x="1167" y="3420"/>
                  </a:cubicBezTo>
                  <a:cubicBezTo>
                    <a:pt x="1184" y="3386"/>
                    <a:pt x="1153" y="3351"/>
                    <a:pt x="1124" y="3351"/>
                  </a:cubicBezTo>
                  <a:close/>
                  <a:moveTo>
                    <a:pt x="705" y="3566"/>
                  </a:moveTo>
                  <a:cubicBezTo>
                    <a:pt x="632" y="3566"/>
                    <a:pt x="560" y="3590"/>
                    <a:pt x="511" y="3639"/>
                  </a:cubicBezTo>
                  <a:cubicBezTo>
                    <a:pt x="487" y="3639"/>
                    <a:pt x="487" y="3687"/>
                    <a:pt x="511" y="3687"/>
                  </a:cubicBezTo>
                  <a:cubicBezTo>
                    <a:pt x="511" y="3699"/>
                    <a:pt x="511" y="3705"/>
                    <a:pt x="514" y="3705"/>
                  </a:cubicBezTo>
                  <a:cubicBezTo>
                    <a:pt x="517" y="3705"/>
                    <a:pt x="523" y="3699"/>
                    <a:pt x="535" y="3687"/>
                  </a:cubicBezTo>
                  <a:cubicBezTo>
                    <a:pt x="535" y="3687"/>
                    <a:pt x="535" y="3712"/>
                    <a:pt x="560" y="3712"/>
                  </a:cubicBezTo>
                  <a:cubicBezTo>
                    <a:pt x="608" y="3663"/>
                    <a:pt x="657" y="3663"/>
                    <a:pt x="705" y="3663"/>
                  </a:cubicBezTo>
                  <a:cubicBezTo>
                    <a:pt x="730" y="3663"/>
                    <a:pt x="754" y="3639"/>
                    <a:pt x="754" y="3614"/>
                  </a:cubicBezTo>
                  <a:cubicBezTo>
                    <a:pt x="754" y="3590"/>
                    <a:pt x="730" y="3566"/>
                    <a:pt x="705" y="3566"/>
                  </a:cubicBezTo>
                  <a:close/>
                  <a:moveTo>
                    <a:pt x="900" y="3590"/>
                  </a:moveTo>
                  <a:cubicBezTo>
                    <a:pt x="875" y="3590"/>
                    <a:pt x="851" y="3614"/>
                    <a:pt x="851" y="3639"/>
                  </a:cubicBezTo>
                  <a:cubicBezTo>
                    <a:pt x="827" y="3639"/>
                    <a:pt x="851" y="3663"/>
                    <a:pt x="851" y="3687"/>
                  </a:cubicBezTo>
                  <a:cubicBezTo>
                    <a:pt x="827" y="3736"/>
                    <a:pt x="778" y="3760"/>
                    <a:pt x="730" y="3809"/>
                  </a:cubicBezTo>
                  <a:cubicBezTo>
                    <a:pt x="730" y="3833"/>
                    <a:pt x="730" y="3857"/>
                    <a:pt x="730" y="3882"/>
                  </a:cubicBezTo>
                  <a:lnTo>
                    <a:pt x="803" y="3882"/>
                  </a:lnTo>
                  <a:cubicBezTo>
                    <a:pt x="851" y="3833"/>
                    <a:pt x="900" y="3784"/>
                    <a:pt x="948" y="3736"/>
                  </a:cubicBezTo>
                  <a:cubicBezTo>
                    <a:pt x="948" y="3736"/>
                    <a:pt x="948" y="3712"/>
                    <a:pt x="948" y="3712"/>
                  </a:cubicBezTo>
                  <a:cubicBezTo>
                    <a:pt x="973" y="3712"/>
                    <a:pt x="1021" y="3736"/>
                    <a:pt x="1045" y="3736"/>
                  </a:cubicBezTo>
                  <a:cubicBezTo>
                    <a:pt x="1053" y="3743"/>
                    <a:pt x="1060" y="3746"/>
                    <a:pt x="1067" y="3746"/>
                  </a:cubicBezTo>
                  <a:cubicBezTo>
                    <a:pt x="1084" y="3746"/>
                    <a:pt x="1101" y="3729"/>
                    <a:pt x="1118" y="3712"/>
                  </a:cubicBezTo>
                  <a:cubicBezTo>
                    <a:pt x="1118" y="3712"/>
                    <a:pt x="1118" y="3663"/>
                    <a:pt x="1094" y="3663"/>
                  </a:cubicBezTo>
                  <a:cubicBezTo>
                    <a:pt x="1021" y="3639"/>
                    <a:pt x="973" y="3614"/>
                    <a:pt x="900" y="3590"/>
                  </a:cubicBezTo>
                  <a:close/>
                  <a:moveTo>
                    <a:pt x="1231" y="3742"/>
                  </a:moveTo>
                  <a:cubicBezTo>
                    <a:pt x="1222" y="3742"/>
                    <a:pt x="1215" y="3748"/>
                    <a:pt x="1215" y="3760"/>
                  </a:cubicBezTo>
                  <a:cubicBezTo>
                    <a:pt x="1191" y="3784"/>
                    <a:pt x="1191" y="3809"/>
                    <a:pt x="1215" y="3833"/>
                  </a:cubicBezTo>
                  <a:cubicBezTo>
                    <a:pt x="1264" y="3857"/>
                    <a:pt x="1313" y="3882"/>
                    <a:pt x="1361" y="3930"/>
                  </a:cubicBezTo>
                  <a:lnTo>
                    <a:pt x="1386" y="3930"/>
                  </a:lnTo>
                  <a:cubicBezTo>
                    <a:pt x="1386" y="3930"/>
                    <a:pt x="1396" y="3941"/>
                    <a:pt x="1411" y="3941"/>
                  </a:cubicBezTo>
                  <a:cubicBezTo>
                    <a:pt x="1418" y="3941"/>
                    <a:pt x="1426" y="3938"/>
                    <a:pt x="1434" y="3930"/>
                  </a:cubicBezTo>
                  <a:cubicBezTo>
                    <a:pt x="1434" y="3930"/>
                    <a:pt x="1434" y="3882"/>
                    <a:pt x="1434" y="3882"/>
                  </a:cubicBezTo>
                  <a:cubicBezTo>
                    <a:pt x="1386" y="3833"/>
                    <a:pt x="1313" y="3784"/>
                    <a:pt x="1264" y="3760"/>
                  </a:cubicBezTo>
                  <a:cubicBezTo>
                    <a:pt x="1252" y="3748"/>
                    <a:pt x="1240" y="3742"/>
                    <a:pt x="1231" y="3742"/>
                  </a:cubicBezTo>
                  <a:close/>
                  <a:moveTo>
                    <a:pt x="462" y="3784"/>
                  </a:moveTo>
                  <a:cubicBezTo>
                    <a:pt x="438" y="3784"/>
                    <a:pt x="414" y="3809"/>
                    <a:pt x="438" y="3833"/>
                  </a:cubicBezTo>
                  <a:cubicBezTo>
                    <a:pt x="438" y="3906"/>
                    <a:pt x="487" y="3979"/>
                    <a:pt x="584" y="3979"/>
                  </a:cubicBezTo>
                  <a:lnTo>
                    <a:pt x="608" y="3979"/>
                  </a:lnTo>
                  <a:cubicBezTo>
                    <a:pt x="632" y="3979"/>
                    <a:pt x="657" y="3954"/>
                    <a:pt x="657" y="3906"/>
                  </a:cubicBezTo>
                  <a:cubicBezTo>
                    <a:pt x="632" y="3882"/>
                    <a:pt x="608" y="3882"/>
                    <a:pt x="584" y="3882"/>
                  </a:cubicBezTo>
                  <a:cubicBezTo>
                    <a:pt x="560" y="3882"/>
                    <a:pt x="511" y="3882"/>
                    <a:pt x="511" y="3809"/>
                  </a:cubicBezTo>
                  <a:cubicBezTo>
                    <a:pt x="511" y="3784"/>
                    <a:pt x="487" y="3784"/>
                    <a:pt x="462" y="3784"/>
                  </a:cubicBezTo>
                  <a:close/>
                  <a:moveTo>
                    <a:pt x="1520" y="3963"/>
                  </a:moveTo>
                  <a:cubicBezTo>
                    <a:pt x="1480" y="3963"/>
                    <a:pt x="1445" y="4014"/>
                    <a:pt x="1483" y="4052"/>
                  </a:cubicBezTo>
                  <a:cubicBezTo>
                    <a:pt x="1507" y="4100"/>
                    <a:pt x="1556" y="4149"/>
                    <a:pt x="1580" y="4197"/>
                  </a:cubicBezTo>
                  <a:cubicBezTo>
                    <a:pt x="1604" y="4197"/>
                    <a:pt x="1604" y="4222"/>
                    <a:pt x="1628" y="4222"/>
                  </a:cubicBezTo>
                  <a:lnTo>
                    <a:pt x="1628" y="4197"/>
                  </a:lnTo>
                  <a:lnTo>
                    <a:pt x="1653" y="4197"/>
                  </a:lnTo>
                  <a:cubicBezTo>
                    <a:pt x="1677" y="4197"/>
                    <a:pt x="1677" y="4173"/>
                    <a:pt x="1677" y="4149"/>
                  </a:cubicBezTo>
                  <a:cubicBezTo>
                    <a:pt x="1628" y="4100"/>
                    <a:pt x="1604" y="4027"/>
                    <a:pt x="1556" y="3979"/>
                  </a:cubicBezTo>
                  <a:cubicBezTo>
                    <a:pt x="1544" y="3967"/>
                    <a:pt x="1532" y="3963"/>
                    <a:pt x="1520" y="3963"/>
                  </a:cubicBezTo>
                  <a:close/>
                  <a:moveTo>
                    <a:pt x="1722" y="4285"/>
                  </a:moveTo>
                  <a:cubicBezTo>
                    <a:pt x="1716" y="4285"/>
                    <a:pt x="1708" y="4287"/>
                    <a:pt x="1701" y="4295"/>
                  </a:cubicBezTo>
                  <a:cubicBezTo>
                    <a:pt x="1677" y="4295"/>
                    <a:pt x="1653" y="4319"/>
                    <a:pt x="1677" y="4343"/>
                  </a:cubicBezTo>
                  <a:cubicBezTo>
                    <a:pt x="1701" y="4416"/>
                    <a:pt x="1726" y="4465"/>
                    <a:pt x="1726" y="4513"/>
                  </a:cubicBezTo>
                  <a:cubicBezTo>
                    <a:pt x="1726" y="4537"/>
                    <a:pt x="1750" y="4562"/>
                    <a:pt x="1774" y="4562"/>
                  </a:cubicBezTo>
                  <a:cubicBezTo>
                    <a:pt x="1799" y="4562"/>
                    <a:pt x="1823" y="4513"/>
                    <a:pt x="1823" y="4489"/>
                  </a:cubicBezTo>
                  <a:cubicBezTo>
                    <a:pt x="1799" y="4440"/>
                    <a:pt x="1774" y="4367"/>
                    <a:pt x="1750" y="4319"/>
                  </a:cubicBezTo>
                  <a:cubicBezTo>
                    <a:pt x="1750" y="4302"/>
                    <a:pt x="1738" y="4285"/>
                    <a:pt x="1722" y="4285"/>
                  </a:cubicBezTo>
                  <a:close/>
                  <a:moveTo>
                    <a:pt x="1799" y="4635"/>
                  </a:moveTo>
                  <a:cubicBezTo>
                    <a:pt x="1774" y="4659"/>
                    <a:pt x="1750" y="4683"/>
                    <a:pt x="1750" y="4708"/>
                  </a:cubicBezTo>
                  <a:lnTo>
                    <a:pt x="1750" y="4780"/>
                  </a:lnTo>
                  <a:lnTo>
                    <a:pt x="1750" y="4878"/>
                  </a:lnTo>
                  <a:cubicBezTo>
                    <a:pt x="1750" y="4902"/>
                    <a:pt x="1774" y="4926"/>
                    <a:pt x="1799" y="4926"/>
                  </a:cubicBezTo>
                  <a:cubicBezTo>
                    <a:pt x="1823" y="4926"/>
                    <a:pt x="1847" y="4902"/>
                    <a:pt x="1847" y="4878"/>
                  </a:cubicBezTo>
                  <a:lnTo>
                    <a:pt x="1847" y="4780"/>
                  </a:lnTo>
                  <a:lnTo>
                    <a:pt x="1847" y="4683"/>
                  </a:lnTo>
                  <a:cubicBezTo>
                    <a:pt x="1847" y="4659"/>
                    <a:pt x="1823" y="4635"/>
                    <a:pt x="1799" y="4635"/>
                  </a:cubicBezTo>
                  <a:close/>
                  <a:moveTo>
                    <a:pt x="1799" y="5023"/>
                  </a:moveTo>
                  <a:cubicBezTo>
                    <a:pt x="1774" y="5023"/>
                    <a:pt x="1750" y="5023"/>
                    <a:pt x="1750" y="5048"/>
                  </a:cubicBezTo>
                  <a:cubicBezTo>
                    <a:pt x="1726" y="5096"/>
                    <a:pt x="1726" y="5145"/>
                    <a:pt x="1726" y="5169"/>
                  </a:cubicBezTo>
                  <a:cubicBezTo>
                    <a:pt x="1701" y="5193"/>
                    <a:pt x="1726" y="5218"/>
                    <a:pt x="1750" y="5242"/>
                  </a:cubicBezTo>
                  <a:cubicBezTo>
                    <a:pt x="1774" y="5242"/>
                    <a:pt x="1799" y="5218"/>
                    <a:pt x="1799" y="5193"/>
                  </a:cubicBezTo>
                  <a:cubicBezTo>
                    <a:pt x="1823" y="5169"/>
                    <a:pt x="1823" y="5121"/>
                    <a:pt x="1823" y="5072"/>
                  </a:cubicBezTo>
                  <a:cubicBezTo>
                    <a:pt x="1847" y="5048"/>
                    <a:pt x="1823" y="5023"/>
                    <a:pt x="1799" y="502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bg>
      <p:bgPr>
        <a:blipFill>
          <a:blip r:embed="rId2">
            <a:alphaModFix/>
          </a:blip>
          <a:stretch>
            <a:fillRect/>
          </a:stretch>
        </a:blipFill>
        <a:effectLst/>
      </p:bgPr>
    </p:bg>
    <p:spTree>
      <p:nvGrpSpPr>
        <p:cNvPr id="1" name="Shape 356"/>
        <p:cNvGrpSpPr/>
        <p:nvPr/>
      </p:nvGrpSpPr>
      <p:grpSpPr>
        <a:xfrm>
          <a:off x="0" y="0"/>
          <a:ext cx="0" cy="0"/>
          <a:chOff x="0" y="0"/>
          <a:chExt cx="0" cy="0"/>
        </a:xfrm>
      </p:grpSpPr>
      <p:sp>
        <p:nvSpPr>
          <p:cNvPr id="357" name="Google Shape;357;p9"/>
          <p:cNvSpPr txBox="1">
            <a:spLocks noGrp="1"/>
          </p:cNvSpPr>
          <p:nvPr>
            <p:ph type="subTitle" idx="1"/>
          </p:nvPr>
        </p:nvSpPr>
        <p:spPr>
          <a:xfrm>
            <a:off x="4417600" y="2168750"/>
            <a:ext cx="3472500" cy="2189700"/>
          </a:xfrm>
          <a:prstGeom prst="rect">
            <a:avLst/>
          </a:prstGeom>
          <a:noFill/>
          <a:ln>
            <a:noFill/>
          </a:ln>
        </p:spPr>
        <p:txBody>
          <a:bodyPr spcFirstLastPara="1" wrap="square" lIns="91425" tIns="91425" rIns="91425" bIns="91425" anchor="t" anchorCtr="0">
            <a:noAutofit/>
          </a:bodyPr>
          <a:lstStyle>
            <a:lvl1pPr lvl="0" rtl="0">
              <a:spcBef>
                <a:spcPts val="0"/>
              </a:spcBef>
              <a:spcAft>
                <a:spcPts val="0"/>
              </a:spcAft>
              <a:buNone/>
              <a:defRPr sz="1800">
                <a:solidFill>
                  <a:schemeClr val="dk1"/>
                </a:solidFill>
                <a:latin typeface="Comfortaa"/>
                <a:ea typeface="Comfortaa"/>
                <a:cs typeface="Comfortaa"/>
                <a:sym typeface="Comfortaa"/>
              </a:defRPr>
            </a:lvl1pPr>
            <a:lvl2pPr lvl="1" rtl="0">
              <a:spcBef>
                <a:spcPts val="1600"/>
              </a:spcBef>
              <a:spcAft>
                <a:spcPts val="0"/>
              </a:spcAft>
              <a:buNone/>
              <a:defRPr sz="1800">
                <a:solidFill>
                  <a:schemeClr val="dk1"/>
                </a:solidFill>
                <a:latin typeface="Comfortaa"/>
                <a:ea typeface="Comfortaa"/>
                <a:cs typeface="Comfortaa"/>
                <a:sym typeface="Comfortaa"/>
              </a:defRPr>
            </a:lvl2pPr>
            <a:lvl3pPr lvl="2" rtl="0">
              <a:spcBef>
                <a:spcPts val="1600"/>
              </a:spcBef>
              <a:spcAft>
                <a:spcPts val="0"/>
              </a:spcAft>
              <a:buNone/>
              <a:defRPr sz="1800">
                <a:solidFill>
                  <a:schemeClr val="dk1"/>
                </a:solidFill>
                <a:latin typeface="Comfortaa"/>
                <a:ea typeface="Comfortaa"/>
                <a:cs typeface="Comfortaa"/>
                <a:sym typeface="Comfortaa"/>
              </a:defRPr>
            </a:lvl3pPr>
            <a:lvl4pPr lvl="3" rtl="0">
              <a:spcBef>
                <a:spcPts val="1600"/>
              </a:spcBef>
              <a:spcAft>
                <a:spcPts val="0"/>
              </a:spcAft>
              <a:buNone/>
              <a:defRPr sz="1800">
                <a:solidFill>
                  <a:schemeClr val="dk1"/>
                </a:solidFill>
                <a:latin typeface="Comfortaa"/>
                <a:ea typeface="Comfortaa"/>
                <a:cs typeface="Comfortaa"/>
                <a:sym typeface="Comfortaa"/>
              </a:defRPr>
            </a:lvl4pPr>
            <a:lvl5pPr lvl="4" rtl="0">
              <a:spcBef>
                <a:spcPts val="1600"/>
              </a:spcBef>
              <a:spcAft>
                <a:spcPts val="0"/>
              </a:spcAft>
              <a:buNone/>
              <a:defRPr sz="1800">
                <a:solidFill>
                  <a:schemeClr val="dk1"/>
                </a:solidFill>
                <a:latin typeface="Comfortaa"/>
                <a:ea typeface="Comfortaa"/>
                <a:cs typeface="Comfortaa"/>
                <a:sym typeface="Comfortaa"/>
              </a:defRPr>
            </a:lvl5pPr>
            <a:lvl6pPr lvl="5" rtl="0">
              <a:spcBef>
                <a:spcPts val="1600"/>
              </a:spcBef>
              <a:spcAft>
                <a:spcPts val="0"/>
              </a:spcAft>
              <a:buNone/>
              <a:defRPr sz="1800">
                <a:solidFill>
                  <a:schemeClr val="dk1"/>
                </a:solidFill>
                <a:latin typeface="Comfortaa"/>
                <a:ea typeface="Comfortaa"/>
                <a:cs typeface="Comfortaa"/>
                <a:sym typeface="Comfortaa"/>
              </a:defRPr>
            </a:lvl6pPr>
            <a:lvl7pPr lvl="6" rtl="0">
              <a:spcBef>
                <a:spcPts val="1600"/>
              </a:spcBef>
              <a:spcAft>
                <a:spcPts val="0"/>
              </a:spcAft>
              <a:buNone/>
              <a:defRPr sz="1800">
                <a:solidFill>
                  <a:schemeClr val="dk1"/>
                </a:solidFill>
                <a:latin typeface="Comfortaa"/>
                <a:ea typeface="Comfortaa"/>
                <a:cs typeface="Comfortaa"/>
                <a:sym typeface="Comfortaa"/>
              </a:defRPr>
            </a:lvl7pPr>
            <a:lvl8pPr lvl="7" rtl="0">
              <a:spcBef>
                <a:spcPts val="1600"/>
              </a:spcBef>
              <a:spcAft>
                <a:spcPts val="0"/>
              </a:spcAft>
              <a:buNone/>
              <a:defRPr sz="1800">
                <a:solidFill>
                  <a:schemeClr val="dk1"/>
                </a:solidFill>
                <a:latin typeface="Comfortaa"/>
                <a:ea typeface="Comfortaa"/>
                <a:cs typeface="Comfortaa"/>
                <a:sym typeface="Comfortaa"/>
              </a:defRPr>
            </a:lvl8pPr>
            <a:lvl9pPr lvl="8" rtl="0">
              <a:spcBef>
                <a:spcPts val="1600"/>
              </a:spcBef>
              <a:spcAft>
                <a:spcPts val="1600"/>
              </a:spcAft>
              <a:buNone/>
              <a:defRPr sz="1800">
                <a:solidFill>
                  <a:schemeClr val="dk1"/>
                </a:solidFill>
                <a:latin typeface="Comfortaa"/>
                <a:ea typeface="Comfortaa"/>
                <a:cs typeface="Comfortaa"/>
                <a:sym typeface="Comfortaa"/>
              </a:defRPr>
            </a:lvl9pPr>
          </a:lstStyle>
          <a:p>
            <a:endParaRPr/>
          </a:p>
        </p:txBody>
      </p:sp>
      <p:sp>
        <p:nvSpPr>
          <p:cNvPr id="358" name="Google Shape;358;p9"/>
          <p:cNvSpPr txBox="1">
            <a:spLocks noGrp="1"/>
          </p:cNvSpPr>
          <p:nvPr>
            <p:ph type="title"/>
          </p:nvPr>
        </p:nvSpPr>
        <p:spPr>
          <a:xfrm>
            <a:off x="4417600" y="954100"/>
            <a:ext cx="3633300" cy="1083900"/>
          </a:xfrm>
          <a:prstGeom prst="rect">
            <a:avLst/>
          </a:prstGeom>
        </p:spPr>
        <p:txBody>
          <a:bodyPr spcFirstLastPara="1" wrap="square" lIns="91425" tIns="91425" rIns="91425" bIns="91425" anchor="t" anchorCtr="0">
            <a:noAutofit/>
          </a:bodyPr>
          <a:lstStyle>
            <a:lvl1pPr lvl="0" algn="l" rtl="0">
              <a:spcBef>
                <a:spcPts val="0"/>
              </a:spcBef>
              <a:spcAft>
                <a:spcPts val="0"/>
              </a:spcAft>
              <a:buClr>
                <a:schemeClr val="dk1"/>
              </a:buClr>
              <a:buSzPts val="3500"/>
              <a:buNone/>
              <a:defRPr b="0"/>
            </a:lvl1pPr>
            <a:lvl2pPr lvl="1" rtl="0">
              <a:spcBef>
                <a:spcPts val="0"/>
              </a:spcBef>
              <a:spcAft>
                <a:spcPts val="0"/>
              </a:spcAft>
              <a:buClr>
                <a:schemeClr val="dk1"/>
              </a:buClr>
              <a:buSzPts val="3500"/>
              <a:buNone/>
              <a:defRPr>
                <a:solidFill>
                  <a:schemeClr val="dk1"/>
                </a:solidFill>
              </a:defRPr>
            </a:lvl2pPr>
            <a:lvl3pPr lvl="2" rtl="0">
              <a:spcBef>
                <a:spcPts val="0"/>
              </a:spcBef>
              <a:spcAft>
                <a:spcPts val="0"/>
              </a:spcAft>
              <a:buClr>
                <a:schemeClr val="dk1"/>
              </a:buClr>
              <a:buSzPts val="3500"/>
              <a:buNone/>
              <a:defRPr>
                <a:solidFill>
                  <a:schemeClr val="dk1"/>
                </a:solidFill>
              </a:defRPr>
            </a:lvl3pPr>
            <a:lvl4pPr lvl="3" rtl="0">
              <a:spcBef>
                <a:spcPts val="0"/>
              </a:spcBef>
              <a:spcAft>
                <a:spcPts val="0"/>
              </a:spcAft>
              <a:buClr>
                <a:schemeClr val="dk1"/>
              </a:buClr>
              <a:buSzPts val="3500"/>
              <a:buNone/>
              <a:defRPr>
                <a:solidFill>
                  <a:schemeClr val="dk1"/>
                </a:solidFill>
              </a:defRPr>
            </a:lvl4pPr>
            <a:lvl5pPr lvl="4" rtl="0">
              <a:spcBef>
                <a:spcPts val="0"/>
              </a:spcBef>
              <a:spcAft>
                <a:spcPts val="0"/>
              </a:spcAft>
              <a:buClr>
                <a:schemeClr val="dk1"/>
              </a:buClr>
              <a:buSzPts val="3500"/>
              <a:buNone/>
              <a:defRPr>
                <a:solidFill>
                  <a:schemeClr val="dk1"/>
                </a:solidFill>
              </a:defRPr>
            </a:lvl5pPr>
            <a:lvl6pPr lvl="5" rtl="0">
              <a:spcBef>
                <a:spcPts val="0"/>
              </a:spcBef>
              <a:spcAft>
                <a:spcPts val="0"/>
              </a:spcAft>
              <a:buClr>
                <a:schemeClr val="dk1"/>
              </a:buClr>
              <a:buSzPts val="3500"/>
              <a:buNone/>
              <a:defRPr>
                <a:solidFill>
                  <a:schemeClr val="dk1"/>
                </a:solidFill>
              </a:defRPr>
            </a:lvl6pPr>
            <a:lvl7pPr lvl="6" rtl="0">
              <a:spcBef>
                <a:spcPts val="0"/>
              </a:spcBef>
              <a:spcAft>
                <a:spcPts val="0"/>
              </a:spcAft>
              <a:buClr>
                <a:schemeClr val="dk1"/>
              </a:buClr>
              <a:buSzPts val="3500"/>
              <a:buNone/>
              <a:defRPr>
                <a:solidFill>
                  <a:schemeClr val="dk1"/>
                </a:solidFill>
              </a:defRPr>
            </a:lvl7pPr>
            <a:lvl8pPr lvl="7" rtl="0">
              <a:spcBef>
                <a:spcPts val="0"/>
              </a:spcBef>
              <a:spcAft>
                <a:spcPts val="0"/>
              </a:spcAft>
              <a:buClr>
                <a:schemeClr val="dk1"/>
              </a:buClr>
              <a:buSzPts val="3500"/>
              <a:buNone/>
              <a:defRPr>
                <a:solidFill>
                  <a:schemeClr val="dk1"/>
                </a:solidFill>
              </a:defRPr>
            </a:lvl8pPr>
            <a:lvl9pPr lvl="8" rtl="0">
              <a:spcBef>
                <a:spcPts val="0"/>
              </a:spcBef>
              <a:spcAft>
                <a:spcPts val="0"/>
              </a:spcAft>
              <a:buClr>
                <a:schemeClr val="dk1"/>
              </a:buClr>
              <a:buSzPts val="3500"/>
              <a:buNone/>
              <a:defRPr>
                <a:solidFill>
                  <a:schemeClr val="dk1"/>
                </a:solidFill>
              </a:defRPr>
            </a:lvl9pPr>
          </a:lstStyle>
          <a:p>
            <a:endParaRPr/>
          </a:p>
        </p:txBody>
      </p:sp>
      <p:grpSp>
        <p:nvGrpSpPr>
          <p:cNvPr id="359" name="Google Shape;359;p9"/>
          <p:cNvGrpSpPr/>
          <p:nvPr/>
        </p:nvGrpSpPr>
        <p:grpSpPr>
          <a:xfrm>
            <a:off x="-362575" y="107879"/>
            <a:ext cx="2010058" cy="1281879"/>
            <a:chOff x="7239867" y="1514545"/>
            <a:chExt cx="2525833" cy="1610805"/>
          </a:xfrm>
        </p:grpSpPr>
        <p:grpSp>
          <p:nvGrpSpPr>
            <p:cNvPr id="360" name="Google Shape;360;p9"/>
            <p:cNvGrpSpPr/>
            <p:nvPr/>
          </p:nvGrpSpPr>
          <p:grpSpPr>
            <a:xfrm>
              <a:off x="7346663" y="1514545"/>
              <a:ext cx="2419037" cy="1551678"/>
              <a:chOff x="7410211" y="1555302"/>
              <a:chExt cx="2355440" cy="1510884"/>
            </a:xfrm>
          </p:grpSpPr>
          <p:grpSp>
            <p:nvGrpSpPr>
              <p:cNvPr id="361" name="Google Shape;361;p9"/>
              <p:cNvGrpSpPr/>
              <p:nvPr/>
            </p:nvGrpSpPr>
            <p:grpSpPr>
              <a:xfrm>
                <a:off x="7410211" y="1555302"/>
                <a:ext cx="2355440" cy="1510884"/>
                <a:chOff x="761258" y="2062480"/>
                <a:chExt cx="1646470" cy="1056119"/>
              </a:xfrm>
            </p:grpSpPr>
            <p:sp>
              <p:nvSpPr>
                <p:cNvPr id="362" name="Google Shape;362;p9"/>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9"/>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9"/>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9"/>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9"/>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9"/>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8" name="Google Shape;368;p9"/>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9"/>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70" name="Google Shape;370;p9"/>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1" name="Google Shape;371;p9"/>
          <p:cNvGrpSpPr/>
          <p:nvPr/>
        </p:nvGrpSpPr>
        <p:grpSpPr>
          <a:xfrm rot="-2398771" flipH="1">
            <a:off x="8091903" y="4376591"/>
            <a:ext cx="1016105" cy="607224"/>
            <a:chOff x="1202177" y="4613417"/>
            <a:chExt cx="528376" cy="315757"/>
          </a:xfrm>
        </p:grpSpPr>
        <p:sp>
          <p:nvSpPr>
            <p:cNvPr id="372" name="Google Shape;372;p9"/>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 name="Google Shape;373;p9"/>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9"/>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9"/>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9"/>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9"/>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rgbClr val="261B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8" name="Google Shape;378;p9"/>
          <p:cNvGrpSpPr/>
          <p:nvPr/>
        </p:nvGrpSpPr>
        <p:grpSpPr>
          <a:xfrm>
            <a:off x="8434827" y="188005"/>
            <a:ext cx="495544" cy="469263"/>
            <a:chOff x="2736573" y="4286656"/>
            <a:chExt cx="316076" cy="299294"/>
          </a:xfrm>
        </p:grpSpPr>
        <p:sp>
          <p:nvSpPr>
            <p:cNvPr id="379" name="Google Shape;379;p9"/>
            <p:cNvSpPr/>
            <p:nvPr/>
          </p:nvSpPr>
          <p:spPr>
            <a:xfrm>
              <a:off x="2867907" y="4291145"/>
              <a:ext cx="173578" cy="177388"/>
            </a:xfrm>
            <a:custGeom>
              <a:avLst/>
              <a:gdLst/>
              <a:ahLst/>
              <a:cxnLst/>
              <a:rect l="l" t="t" r="r" b="b"/>
              <a:pathLst>
                <a:path w="1508" h="1541" extrusionOk="0">
                  <a:moveTo>
                    <a:pt x="900" y="132"/>
                  </a:moveTo>
                  <a:lnTo>
                    <a:pt x="900" y="132"/>
                  </a:lnTo>
                  <a:cubicBezTo>
                    <a:pt x="778" y="472"/>
                    <a:pt x="608" y="812"/>
                    <a:pt x="390" y="1103"/>
                  </a:cubicBezTo>
                  <a:cubicBezTo>
                    <a:pt x="365" y="1128"/>
                    <a:pt x="365" y="1152"/>
                    <a:pt x="390" y="1176"/>
                  </a:cubicBezTo>
                  <a:cubicBezTo>
                    <a:pt x="402" y="1188"/>
                    <a:pt x="420" y="1194"/>
                    <a:pt x="435" y="1194"/>
                  </a:cubicBezTo>
                  <a:cubicBezTo>
                    <a:pt x="450" y="1194"/>
                    <a:pt x="463" y="1188"/>
                    <a:pt x="463" y="1176"/>
                  </a:cubicBezTo>
                  <a:cubicBezTo>
                    <a:pt x="705" y="1006"/>
                    <a:pt x="973" y="885"/>
                    <a:pt x="1264" y="812"/>
                  </a:cubicBezTo>
                  <a:cubicBezTo>
                    <a:pt x="1337" y="812"/>
                    <a:pt x="1361" y="860"/>
                    <a:pt x="1361" y="860"/>
                  </a:cubicBezTo>
                  <a:cubicBezTo>
                    <a:pt x="1361" y="860"/>
                    <a:pt x="1361" y="885"/>
                    <a:pt x="1361" y="885"/>
                  </a:cubicBezTo>
                  <a:cubicBezTo>
                    <a:pt x="1313" y="1030"/>
                    <a:pt x="875" y="1273"/>
                    <a:pt x="584" y="1395"/>
                  </a:cubicBezTo>
                  <a:lnTo>
                    <a:pt x="147" y="1055"/>
                  </a:lnTo>
                  <a:cubicBezTo>
                    <a:pt x="365" y="666"/>
                    <a:pt x="730" y="156"/>
                    <a:pt x="900" y="132"/>
                  </a:cubicBezTo>
                  <a:close/>
                  <a:moveTo>
                    <a:pt x="958" y="1"/>
                  </a:moveTo>
                  <a:cubicBezTo>
                    <a:pt x="948" y="1"/>
                    <a:pt x="937" y="4"/>
                    <a:pt x="924" y="10"/>
                  </a:cubicBezTo>
                  <a:cubicBezTo>
                    <a:pt x="608" y="10"/>
                    <a:pt x="122" y="860"/>
                    <a:pt x="25" y="1055"/>
                  </a:cubicBezTo>
                  <a:cubicBezTo>
                    <a:pt x="1" y="1079"/>
                    <a:pt x="1" y="1103"/>
                    <a:pt x="25" y="1128"/>
                  </a:cubicBezTo>
                  <a:lnTo>
                    <a:pt x="511" y="1516"/>
                  </a:lnTo>
                  <a:cubicBezTo>
                    <a:pt x="535" y="1516"/>
                    <a:pt x="535" y="1516"/>
                    <a:pt x="560" y="1540"/>
                  </a:cubicBezTo>
                  <a:lnTo>
                    <a:pt x="608" y="1540"/>
                  </a:lnTo>
                  <a:cubicBezTo>
                    <a:pt x="730" y="1468"/>
                    <a:pt x="1410" y="1200"/>
                    <a:pt x="1483" y="933"/>
                  </a:cubicBezTo>
                  <a:cubicBezTo>
                    <a:pt x="1507" y="885"/>
                    <a:pt x="1507" y="836"/>
                    <a:pt x="1483" y="787"/>
                  </a:cubicBezTo>
                  <a:cubicBezTo>
                    <a:pt x="1434" y="715"/>
                    <a:pt x="1361" y="690"/>
                    <a:pt x="1264" y="690"/>
                  </a:cubicBezTo>
                  <a:cubicBezTo>
                    <a:pt x="1046" y="715"/>
                    <a:pt x="851" y="787"/>
                    <a:pt x="657" y="909"/>
                  </a:cubicBezTo>
                  <a:cubicBezTo>
                    <a:pt x="851" y="617"/>
                    <a:pt x="1094" y="204"/>
                    <a:pt x="1021" y="59"/>
                  </a:cubicBezTo>
                  <a:cubicBezTo>
                    <a:pt x="1003" y="23"/>
                    <a:pt x="986" y="1"/>
                    <a:pt x="95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 name="Google Shape;380;p9"/>
            <p:cNvSpPr/>
            <p:nvPr/>
          </p:nvSpPr>
          <p:spPr>
            <a:xfrm>
              <a:off x="2775708" y="4407871"/>
              <a:ext cx="166672" cy="178079"/>
            </a:xfrm>
            <a:custGeom>
              <a:avLst/>
              <a:gdLst/>
              <a:ahLst/>
              <a:cxnLst/>
              <a:rect l="l" t="t" r="r" b="b"/>
              <a:pathLst>
                <a:path w="1448" h="1547" extrusionOk="0">
                  <a:moveTo>
                    <a:pt x="876" y="0"/>
                  </a:moveTo>
                  <a:cubicBezTo>
                    <a:pt x="862" y="0"/>
                    <a:pt x="846" y="6"/>
                    <a:pt x="826" y="16"/>
                  </a:cubicBezTo>
                  <a:cubicBezTo>
                    <a:pt x="802" y="41"/>
                    <a:pt x="73" y="551"/>
                    <a:pt x="25" y="1061"/>
                  </a:cubicBezTo>
                  <a:cubicBezTo>
                    <a:pt x="0" y="1207"/>
                    <a:pt x="73" y="1255"/>
                    <a:pt x="97" y="1255"/>
                  </a:cubicBezTo>
                  <a:cubicBezTo>
                    <a:pt x="104" y="1256"/>
                    <a:pt x="111" y="1257"/>
                    <a:pt x="118" y="1257"/>
                  </a:cubicBezTo>
                  <a:cubicBezTo>
                    <a:pt x="292" y="1257"/>
                    <a:pt x="593" y="978"/>
                    <a:pt x="826" y="745"/>
                  </a:cubicBezTo>
                  <a:lnTo>
                    <a:pt x="826" y="745"/>
                  </a:lnTo>
                  <a:cubicBezTo>
                    <a:pt x="705" y="964"/>
                    <a:pt x="681" y="1207"/>
                    <a:pt x="681" y="1450"/>
                  </a:cubicBezTo>
                  <a:cubicBezTo>
                    <a:pt x="705" y="1498"/>
                    <a:pt x="753" y="1547"/>
                    <a:pt x="826" y="1547"/>
                  </a:cubicBezTo>
                  <a:lnTo>
                    <a:pt x="851" y="1547"/>
                  </a:lnTo>
                  <a:cubicBezTo>
                    <a:pt x="1191" y="1547"/>
                    <a:pt x="1385" y="648"/>
                    <a:pt x="1434" y="478"/>
                  </a:cubicBezTo>
                  <a:cubicBezTo>
                    <a:pt x="1447" y="423"/>
                    <a:pt x="1415" y="392"/>
                    <a:pt x="1380" y="392"/>
                  </a:cubicBezTo>
                  <a:cubicBezTo>
                    <a:pt x="1352" y="392"/>
                    <a:pt x="1323" y="411"/>
                    <a:pt x="1312" y="454"/>
                  </a:cubicBezTo>
                  <a:cubicBezTo>
                    <a:pt x="1215" y="939"/>
                    <a:pt x="996" y="1425"/>
                    <a:pt x="851" y="1425"/>
                  </a:cubicBezTo>
                  <a:lnTo>
                    <a:pt x="826" y="1425"/>
                  </a:lnTo>
                  <a:cubicBezTo>
                    <a:pt x="753" y="1255"/>
                    <a:pt x="1069" y="551"/>
                    <a:pt x="1093" y="478"/>
                  </a:cubicBezTo>
                  <a:lnTo>
                    <a:pt x="1093" y="454"/>
                  </a:lnTo>
                  <a:cubicBezTo>
                    <a:pt x="1118" y="429"/>
                    <a:pt x="1093" y="405"/>
                    <a:pt x="1069" y="381"/>
                  </a:cubicBezTo>
                  <a:cubicBezTo>
                    <a:pt x="1057" y="369"/>
                    <a:pt x="1045" y="363"/>
                    <a:pt x="1033" y="363"/>
                  </a:cubicBezTo>
                  <a:cubicBezTo>
                    <a:pt x="1021" y="363"/>
                    <a:pt x="1008" y="369"/>
                    <a:pt x="996" y="381"/>
                  </a:cubicBezTo>
                  <a:cubicBezTo>
                    <a:pt x="759" y="642"/>
                    <a:pt x="267" y="1135"/>
                    <a:pt x="153" y="1135"/>
                  </a:cubicBezTo>
                  <a:cubicBezTo>
                    <a:pt x="151" y="1135"/>
                    <a:pt x="148" y="1134"/>
                    <a:pt x="146" y="1134"/>
                  </a:cubicBezTo>
                  <a:lnTo>
                    <a:pt x="146" y="1061"/>
                  </a:lnTo>
                  <a:cubicBezTo>
                    <a:pt x="195" y="624"/>
                    <a:pt x="899" y="114"/>
                    <a:pt x="899" y="114"/>
                  </a:cubicBezTo>
                  <a:cubicBezTo>
                    <a:pt x="948" y="89"/>
                    <a:pt x="948" y="65"/>
                    <a:pt x="923" y="41"/>
                  </a:cubicBezTo>
                  <a:cubicBezTo>
                    <a:pt x="909" y="12"/>
                    <a:pt x="895" y="0"/>
                    <a:pt x="87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9"/>
            <p:cNvSpPr/>
            <p:nvPr/>
          </p:nvSpPr>
          <p:spPr>
            <a:xfrm>
              <a:off x="2736573" y="4286656"/>
              <a:ext cx="137090" cy="122480"/>
            </a:xfrm>
            <a:custGeom>
              <a:avLst/>
              <a:gdLst/>
              <a:ahLst/>
              <a:cxnLst/>
              <a:rect l="l" t="t" r="r" b="b"/>
              <a:pathLst>
                <a:path w="1191" h="1064" extrusionOk="0">
                  <a:moveTo>
                    <a:pt x="923" y="0"/>
                  </a:moveTo>
                  <a:cubicBezTo>
                    <a:pt x="875" y="0"/>
                    <a:pt x="850" y="25"/>
                    <a:pt x="826" y="49"/>
                  </a:cubicBezTo>
                  <a:cubicBezTo>
                    <a:pt x="729" y="268"/>
                    <a:pt x="729" y="511"/>
                    <a:pt x="802" y="754"/>
                  </a:cubicBezTo>
                  <a:cubicBezTo>
                    <a:pt x="691" y="743"/>
                    <a:pt x="585" y="738"/>
                    <a:pt x="481" y="738"/>
                  </a:cubicBezTo>
                  <a:cubicBezTo>
                    <a:pt x="333" y="738"/>
                    <a:pt x="191" y="749"/>
                    <a:pt x="49" y="778"/>
                  </a:cubicBezTo>
                  <a:cubicBezTo>
                    <a:pt x="25" y="778"/>
                    <a:pt x="0" y="826"/>
                    <a:pt x="0" y="851"/>
                  </a:cubicBezTo>
                  <a:cubicBezTo>
                    <a:pt x="25" y="875"/>
                    <a:pt x="49" y="899"/>
                    <a:pt x="97" y="899"/>
                  </a:cubicBezTo>
                  <a:cubicBezTo>
                    <a:pt x="219" y="863"/>
                    <a:pt x="346" y="845"/>
                    <a:pt x="477" y="845"/>
                  </a:cubicBezTo>
                  <a:cubicBezTo>
                    <a:pt x="608" y="845"/>
                    <a:pt x="741" y="863"/>
                    <a:pt x="875" y="899"/>
                  </a:cubicBezTo>
                  <a:cubicBezTo>
                    <a:pt x="923" y="972"/>
                    <a:pt x="1021" y="1021"/>
                    <a:pt x="1093" y="1045"/>
                  </a:cubicBezTo>
                  <a:cubicBezTo>
                    <a:pt x="1106" y="1057"/>
                    <a:pt x="1118" y="1063"/>
                    <a:pt x="1130" y="1063"/>
                  </a:cubicBezTo>
                  <a:cubicBezTo>
                    <a:pt x="1142" y="1063"/>
                    <a:pt x="1154" y="1057"/>
                    <a:pt x="1166" y="1045"/>
                  </a:cubicBezTo>
                  <a:cubicBezTo>
                    <a:pt x="1191" y="1021"/>
                    <a:pt x="1191" y="996"/>
                    <a:pt x="1166" y="972"/>
                  </a:cubicBezTo>
                  <a:cubicBezTo>
                    <a:pt x="1118" y="899"/>
                    <a:pt x="1045" y="851"/>
                    <a:pt x="972" y="802"/>
                  </a:cubicBezTo>
                  <a:cubicBezTo>
                    <a:pt x="948" y="802"/>
                    <a:pt x="948" y="778"/>
                    <a:pt x="923" y="754"/>
                  </a:cubicBezTo>
                  <a:cubicBezTo>
                    <a:pt x="850" y="535"/>
                    <a:pt x="850" y="292"/>
                    <a:pt x="948" y="98"/>
                  </a:cubicBezTo>
                  <a:cubicBezTo>
                    <a:pt x="972" y="49"/>
                    <a:pt x="948" y="25"/>
                    <a:pt x="9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9"/>
            <p:cNvSpPr/>
            <p:nvPr/>
          </p:nvSpPr>
          <p:spPr>
            <a:xfrm>
              <a:off x="2921890" y="4453916"/>
              <a:ext cx="130759" cy="109702"/>
            </a:xfrm>
            <a:custGeom>
              <a:avLst/>
              <a:gdLst/>
              <a:ahLst/>
              <a:cxnLst/>
              <a:rect l="l" t="t" r="r" b="b"/>
              <a:pathLst>
                <a:path w="1136" h="953" extrusionOk="0">
                  <a:moveTo>
                    <a:pt x="110" y="0"/>
                  </a:moveTo>
                  <a:cubicBezTo>
                    <a:pt x="49" y="0"/>
                    <a:pt x="0" y="63"/>
                    <a:pt x="42" y="126"/>
                  </a:cubicBezTo>
                  <a:lnTo>
                    <a:pt x="1038" y="928"/>
                  </a:lnTo>
                  <a:cubicBezTo>
                    <a:pt x="1038" y="952"/>
                    <a:pt x="1062" y="952"/>
                    <a:pt x="1062" y="952"/>
                  </a:cubicBezTo>
                  <a:cubicBezTo>
                    <a:pt x="1087" y="952"/>
                    <a:pt x="1111" y="952"/>
                    <a:pt x="1111" y="928"/>
                  </a:cubicBezTo>
                  <a:cubicBezTo>
                    <a:pt x="1135" y="904"/>
                    <a:pt x="1135" y="855"/>
                    <a:pt x="1111" y="831"/>
                  </a:cubicBezTo>
                  <a:lnTo>
                    <a:pt x="139" y="5"/>
                  </a:lnTo>
                  <a:cubicBezTo>
                    <a:pt x="130" y="2"/>
                    <a:pt x="120" y="0"/>
                    <a:pt x="11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483"/>
        <p:cNvGrpSpPr/>
        <p:nvPr/>
      </p:nvGrpSpPr>
      <p:grpSpPr>
        <a:xfrm>
          <a:off x="0" y="0"/>
          <a:ext cx="0" cy="0"/>
          <a:chOff x="0" y="0"/>
          <a:chExt cx="0" cy="0"/>
        </a:xfrm>
      </p:grpSpPr>
      <p:sp>
        <p:nvSpPr>
          <p:cNvPr id="484" name="Google Shape;484;p12"/>
          <p:cNvSpPr/>
          <p:nvPr/>
        </p:nvSpPr>
        <p:spPr>
          <a:xfrm rot="1356523" flipH="1">
            <a:off x="7359480" y="-103797"/>
            <a:ext cx="11640" cy="34572"/>
          </a:xfrm>
          <a:custGeom>
            <a:avLst/>
            <a:gdLst/>
            <a:ahLst/>
            <a:cxnLst/>
            <a:rect l="l" t="t" r="r" b="b"/>
            <a:pathLst>
              <a:path w="368" h="1093" extrusionOk="0">
                <a:moveTo>
                  <a:pt x="334" y="0"/>
                </a:moveTo>
                <a:cubicBezTo>
                  <a:pt x="368" y="200"/>
                  <a:pt x="334" y="367"/>
                  <a:pt x="301" y="567"/>
                </a:cubicBezTo>
                <a:cubicBezTo>
                  <a:pt x="268" y="734"/>
                  <a:pt x="168" y="901"/>
                  <a:pt x="34" y="1034"/>
                </a:cubicBezTo>
                <a:cubicBezTo>
                  <a:pt x="1" y="1034"/>
                  <a:pt x="1" y="1067"/>
                  <a:pt x="34" y="1067"/>
                </a:cubicBezTo>
                <a:cubicBezTo>
                  <a:pt x="34" y="1084"/>
                  <a:pt x="34" y="1092"/>
                  <a:pt x="38" y="1092"/>
                </a:cubicBezTo>
                <a:cubicBezTo>
                  <a:pt x="43" y="1092"/>
                  <a:pt x="51" y="1084"/>
                  <a:pt x="68" y="1067"/>
                </a:cubicBezTo>
                <a:cubicBezTo>
                  <a:pt x="201" y="934"/>
                  <a:pt x="301" y="767"/>
                  <a:pt x="334" y="567"/>
                </a:cubicBezTo>
                <a:cubicBezTo>
                  <a:pt x="368" y="367"/>
                  <a:pt x="368" y="200"/>
                  <a:pt x="334" y="0"/>
                </a:cubicBezTo>
                <a:close/>
              </a:path>
            </a:pathLst>
          </a:custGeom>
          <a:solidFill>
            <a:srgbClr val="116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5" name="Google Shape;485;p12"/>
          <p:cNvSpPr/>
          <p:nvPr/>
        </p:nvSpPr>
        <p:spPr>
          <a:xfrm>
            <a:off x="6745307" y="5203897"/>
            <a:ext cx="489268" cy="53825"/>
          </a:xfrm>
          <a:custGeom>
            <a:avLst/>
            <a:gdLst/>
            <a:ahLst/>
            <a:cxnLst/>
            <a:rect l="l" t="t" r="r" b="b"/>
            <a:pathLst>
              <a:path w="16446" h="2069" extrusionOk="0">
                <a:moveTo>
                  <a:pt x="0" y="0"/>
                </a:moveTo>
                <a:lnTo>
                  <a:pt x="0" y="2069"/>
                </a:lnTo>
                <a:lnTo>
                  <a:pt x="16445" y="2069"/>
                </a:lnTo>
                <a:lnTo>
                  <a:pt x="16445"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able of contents ">
  <p:cSld name="CUSTOM_19_1">
    <p:bg>
      <p:bgPr>
        <a:blipFill>
          <a:blip r:embed="rId2">
            <a:alphaModFix/>
          </a:blip>
          <a:stretch>
            <a:fillRect/>
          </a:stretch>
        </a:blipFill>
        <a:effectLst/>
      </p:bgPr>
    </p:bg>
    <p:spTree>
      <p:nvGrpSpPr>
        <p:cNvPr id="1" name="Shape 486"/>
        <p:cNvGrpSpPr/>
        <p:nvPr/>
      </p:nvGrpSpPr>
      <p:grpSpPr>
        <a:xfrm>
          <a:off x="0" y="0"/>
          <a:ext cx="0" cy="0"/>
          <a:chOff x="0" y="0"/>
          <a:chExt cx="0" cy="0"/>
        </a:xfrm>
      </p:grpSpPr>
      <p:sp>
        <p:nvSpPr>
          <p:cNvPr id="487" name="Google Shape;487;p13"/>
          <p:cNvSpPr txBox="1">
            <a:spLocks noGrp="1"/>
          </p:cNvSpPr>
          <p:nvPr>
            <p:ph type="title" hasCustomPrompt="1"/>
          </p:nvPr>
        </p:nvSpPr>
        <p:spPr>
          <a:xfrm>
            <a:off x="1589800" y="3026613"/>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488" name="Google Shape;488;p13"/>
          <p:cNvSpPr/>
          <p:nvPr/>
        </p:nvSpPr>
        <p:spPr>
          <a:xfrm rot="1356523" flipH="1">
            <a:off x="7359480" y="-103797"/>
            <a:ext cx="11640" cy="34572"/>
          </a:xfrm>
          <a:custGeom>
            <a:avLst/>
            <a:gdLst/>
            <a:ahLst/>
            <a:cxnLst/>
            <a:rect l="l" t="t" r="r" b="b"/>
            <a:pathLst>
              <a:path w="368" h="1093" extrusionOk="0">
                <a:moveTo>
                  <a:pt x="334" y="0"/>
                </a:moveTo>
                <a:cubicBezTo>
                  <a:pt x="368" y="200"/>
                  <a:pt x="334" y="367"/>
                  <a:pt x="301" y="567"/>
                </a:cubicBezTo>
                <a:cubicBezTo>
                  <a:pt x="268" y="734"/>
                  <a:pt x="168" y="901"/>
                  <a:pt x="34" y="1034"/>
                </a:cubicBezTo>
                <a:cubicBezTo>
                  <a:pt x="1" y="1034"/>
                  <a:pt x="1" y="1067"/>
                  <a:pt x="34" y="1067"/>
                </a:cubicBezTo>
                <a:cubicBezTo>
                  <a:pt x="34" y="1084"/>
                  <a:pt x="34" y="1092"/>
                  <a:pt x="38" y="1092"/>
                </a:cubicBezTo>
                <a:cubicBezTo>
                  <a:pt x="43" y="1092"/>
                  <a:pt x="51" y="1084"/>
                  <a:pt x="68" y="1067"/>
                </a:cubicBezTo>
                <a:cubicBezTo>
                  <a:pt x="201" y="934"/>
                  <a:pt x="301" y="767"/>
                  <a:pt x="334" y="567"/>
                </a:cubicBezTo>
                <a:cubicBezTo>
                  <a:pt x="368" y="367"/>
                  <a:pt x="368" y="200"/>
                  <a:pt x="334" y="0"/>
                </a:cubicBezTo>
                <a:close/>
              </a:path>
            </a:pathLst>
          </a:custGeom>
          <a:solidFill>
            <a:srgbClr val="11675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9" name="Google Shape;489;p13"/>
          <p:cNvSpPr txBox="1">
            <a:spLocks noGrp="1"/>
          </p:cNvSpPr>
          <p:nvPr>
            <p:ph type="title" idx="2"/>
          </p:nvPr>
        </p:nvSpPr>
        <p:spPr>
          <a:xfrm>
            <a:off x="849600" y="420100"/>
            <a:ext cx="7444800" cy="646500"/>
          </a:xfrm>
          <a:prstGeom prst="rect">
            <a:avLst/>
          </a:prstGeom>
        </p:spPr>
        <p:txBody>
          <a:bodyPr spcFirstLastPara="1" wrap="square" lIns="91425" tIns="91425" rIns="91425" bIns="91425" anchor="t" anchorCtr="0">
            <a:noAutofit/>
          </a:bodyPr>
          <a:lstStyle>
            <a:lvl1pPr lvl="0" algn="l" rtl="0">
              <a:spcBef>
                <a:spcPts val="0"/>
              </a:spcBef>
              <a:spcAft>
                <a:spcPts val="0"/>
              </a:spcAft>
              <a:buSzPts val="3500"/>
              <a:buNone/>
              <a:defRPr/>
            </a:lvl1pPr>
            <a:lvl2pPr lvl="1" rtl="0">
              <a:spcBef>
                <a:spcPts val="0"/>
              </a:spcBef>
              <a:spcAft>
                <a:spcPts val="0"/>
              </a:spcAft>
              <a:buSzPts val="3500"/>
              <a:buNone/>
              <a:defRPr/>
            </a:lvl2pPr>
            <a:lvl3pPr lvl="2" rtl="0">
              <a:spcBef>
                <a:spcPts val="0"/>
              </a:spcBef>
              <a:spcAft>
                <a:spcPts val="0"/>
              </a:spcAft>
              <a:buSzPts val="3500"/>
              <a:buNone/>
              <a:defRPr/>
            </a:lvl3pPr>
            <a:lvl4pPr lvl="3" rtl="0">
              <a:spcBef>
                <a:spcPts val="0"/>
              </a:spcBef>
              <a:spcAft>
                <a:spcPts val="0"/>
              </a:spcAft>
              <a:buSzPts val="3500"/>
              <a:buNone/>
              <a:defRPr/>
            </a:lvl4pPr>
            <a:lvl5pPr lvl="4" rtl="0">
              <a:spcBef>
                <a:spcPts val="0"/>
              </a:spcBef>
              <a:spcAft>
                <a:spcPts val="0"/>
              </a:spcAft>
              <a:buSzPts val="3500"/>
              <a:buNone/>
              <a:defRPr/>
            </a:lvl5pPr>
            <a:lvl6pPr lvl="5" rtl="0">
              <a:spcBef>
                <a:spcPts val="0"/>
              </a:spcBef>
              <a:spcAft>
                <a:spcPts val="0"/>
              </a:spcAft>
              <a:buSzPts val="3500"/>
              <a:buNone/>
              <a:defRPr/>
            </a:lvl6pPr>
            <a:lvl7pPr lvl="6" rtl="0">
              <a:spcBef>
                <a:spcPts val="0"/>
              </a:spcBef>
              <a:spcAft>
                <a:spcPts val="0"/>
              </a:spcAft>
              <a:buSzPts val="3500"/>
              <a:buNone/>
              <a:defRPr/>
            </a:lvl7pPr>
            <a:lvl8pPr lvl="7" rtl="0">
              <a:spcBef>
                <a:spcPts val="0"/>
              </a:spcBef>
              <a:spcAft>
                <a:spcPts val="0"/>
              </a:spcAft>
              <a:buSzPts val="3500"/>
              <a:buNone/>
              <a:defRPr/>
            </a:lvl8pPr>
            <a:lvl9pPr lvl="8" rtl="0">
              <a:spcBef>
                <a:spcPts val="0"/>
              </a:spcBef>
              <a:spcAft>
                <a:spcPts val="0"/>
              </a:spcAft>
              <a:buSzPts val="3500"/>
              <a:buNone/>
              <a:defRPr/>
            </a:lvl9pPr>
          </a:lstStyle>
          <a:p>
            <a:endParaRPr/>
          </a:p>
        </p:txBody>
      </p:sp>
      <p:sp>
        <p:nvSpPr>
          <p:cNvPr id="490" name="Google Shape;490;p13"/>
          <p:cNvSpPr txBox="1">
            <a:spLocks noGrp="1"/>
          </p:cNvSpPr>
          <p:nvPr>
            <p:ph type="title" idx="3"/>
          </p:nvPr>
        </p:nvSpPr>
        <p:spPr>
          <a:xfrm>
            <a:off x="1108600" y="1994751"/>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1" name="Google Shape;491;p13"/>
          <p:cNvSpPr txBox="1">
            <a:spLocks noGrp="1"/>
          </p:cNvSpPr>
          <p:nvPr>
            <p:ph type="subTitle" idx="1"/>
          </p:nvPr>
        </p:nvSpPr>
        <p:spPr>
          <a:xfrm>
            <a:off x="791950" y="225822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2" name="Google Shape;492;p13"/>
          <p:cNvSpPr txBox="1">
            <a:spLocks noGrp="1"/>
          </p:cNvSpPr>
          <p:nvPr>
            <p:ph type="title" idx="4"/>
          </p:nvPr>
        </p:nvSpPr>
        <p:spPr>
          <a:xfrm>
            <a:off x="6117800" y="2001701"/>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3" name="Google Shape;493;p13"/>
          <p:cNvSpPr txBox="1">
            <a:spLocks noGrp="1"/>
          </p:cNvSpPr>
          <p:nvPr>
            <p:ph type="subTitle" idx="5"/>
          </p:nvPr>
        </p:nvSpPr>
        <p:spPr>
          <a:xfrm>
            <a:off x="5801150" y="225822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4" name="Google Shape;494;p13"/>
          <p:cNvSpPr txBox="1">
            <a:spLocks noGrp="1"/>
          </p:cNvSpPr>
          <p:nvPr>
            <p:ph type="title" idx="6"/>
          </p:nvPr>
        </p:nvSpPr>
        <p:spPr>
          <a:xfrm>
            <a:off x="3651300" y="3710257"/>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5" name="Google Shape;495;p13"/>
          <p:cNvSpPr txBox="1">
            <a:spLocks noGrp="1"/>
          </p:cNvSpPr>
          <p:nvPr>
            <p:ph type="subTitle" idx="7"/>
          </p:nvPr>
        </p:nvSpPr>
        <p:spPr>
          <a:xfrm>
            <a:off x="3334650" y="403667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6" name="Google Shape;496;p13"/>
          <p:cNvSpPr txBox="1">
            <a:spLocks noGrp="1"/>
          </p:cNvSpPr>
          <p:nvPr>
            <p:ph type="title" idx="8"/>
          </p:nvPr>
        </p:nvSpPr>
        <p:spPr>
          <a:xfrm>
            <a:off x="3651300" y="2001701"/>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7" name="Google Shape;497;p13"/>
          <p:cNvSpPr txBox="1">
            <a:spLocks noGrp="1"/>
          </p:cNvSpPr>
          <p:nvPr>
            <p:ph type="subTitle" idx="9"/>
          </p:nvPr>
        </p:nvSpPr>
        <p:spPr>
          <a:xfrm>
            <a:off x="3334650" y="225822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498" name="Google Shape;498;p13"/>
          <p:cNvSpPr txBox="1">
            <a:spLocks noGrp="1"/>
          </p:cNvSpPr>
          <p:nvPr>
            <p:ph type="title" idx="13"/>
          </p:nvPr>
        </p:nvSpPr>
        <p:spPr>
          <a:xfrm>
            <a:off x="1108600" y="3710257"/>
            <a:ext cx="1841400" cy="401700"/>
          </a:xfrm>
          <a:prstGeom prst="rect">
            <a:avLst/>
          </a:prstGeom>
          <a:noFill/>
          <a:ln>
            <a:noFill/>
          </a:ln>
        </p:spPr>
        <p:txBody>
          <a:bodyPr spcFirstLastPara="1" wrap="square" lIns="0" tIns="0" rIns="0" bIns="0" anchor="t" anchorCtr="0">
            <a:noAutofit/>
          </a:bodyPr>
          <a:lstStyle>
            <a:lvl1pPr lvl="0" algn="ctr" rtl="0">
              <a:spcBef>
                <a:spcPts val="0"/>
              </a:spcBef>
              <a:spcAft>
                <a:spcPts val="0"/>
              </a:spcAft>
              <a:buSzPts val="1800"/>
              <a:buFont typeface="Catamaran"/>
              <a:buNone/>
              <a:defRPr sz="2200" i="0"/>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499" name="Google Shape;499;p13"/>
          <p:cNvSpPr txBox="1">
            <a:spLocks noGrp="1"/>
          </p:cNvSpPr>
          <p:nvPr>
            <p:ph type="subTitle" idx="14"/>
          </p:nvPr>
        </p:nvSpPr>
        <p:spPr>
          <a:xfrm>
            <a:off x="791950" y="403667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500" name="Google Shape;500;p13"/>
          <p:cNvSpPr txBox="1">
            <a:spLocks noGrp="1"/>
          </p:cNvSpPr>
          <p:nvPr>
            <p:ph type="title" idx="15"/>
          </p:nvPr>
        </p:nvSpPr>
        <p:spPr>
          <a:xfrm>
            <a:off x="6117800" y="3710257"/>
            <a:ext cx="1841400" cy="401700"/>
          </a:xfrm>
          <a:prstGeom prst="rect">
            <a:avLst/>
          </a:prstGeom>
          <a:noFill/>
          <a:ln>
            <a:noFill/>
          </a:ln>
        </p:spPr>
        <p:txBody>
          <a:bodyPr spcFirstLastPara="1" wrap="square" lIns="0" tIns="0" rIns="0" bIns="0" anchor="t" anchorCtr="0">
            <a:noAutofit/>
          </a:bodyPr>
          <a:lstStyle>
            <a:lvl1pPr marR="38100" lvl="0" algn="ctr" rtl="0">
              <a:lnSpc>
                <a:spcPct val="128571"/>
              </a:lnSpc>
              <a:spcBef>
                <a:spcPts val="0"/>
              </a:spcBef>
              <a:spcAft>
                <a:spcPts val="0"/>
              </a:spcAft>
              <a:buSzPts val="1800"/>
              <a:buFont typeface="Catamaran"/>
              <a:buNone/>
              <a:defRPr sz="2200" i="0">
                <a:solidFill>
                  <a:srgbClr val="202124"/>
                </a:solidFill>
              </a:defRPr>
            </a:lvl1pPr>
            <a:lvl2pPr lvl="1" algn="ctr" rtl="0">
              <a:spcBef>
                <a:spcPts val="0"/>
              </a:spcBef>
              <a:spcAft>
                <a:spcPts val="0"/>
              </a:spcAft>
              <a:buSzPts val="1800"/>
              <a:buFont typeface="Catamaran"/>
              <a:buNone/>
              <a:defRPr sz="1800" b="1">
                <a:latin typeface="Catamaran"/>
                <a:ea typeface="Catamaran"/>
                <a:cs typeface="Catamaran"/>
                <a:sym typeface="Catamaran"/>
              </a:defRPr>
            </a:lvl2pPr>
            <a:lvl3pPr lvl="2" algn="ctr" rtl="0">
              <a:spcBef>
                <a:spcPts val="0"/>
              </a:spcBef>
              <a:spcAft>
                <a:spcPts val="0"/>
              </a:spcAft>
              <a:buSzPts val="1800"/>
              <a:buFont typeface="Catamaran"/>
              <a:buNone/>
              <a:defRPr sz="1800" b="1">
                <a:latin typeface="Catamaran"/>
                <a:ea typeface="Catamaran"/>
                <a:cs typeface="Catamaran"/>
                <a:sym typeface="Catamaran"/>
              </a:defRPr>
            </a:lvl3pPr>
            <a:lvl4pPr lvl="3" algn="ctr" rtl="0">
              <a:spcBef>
                <a:spcPts val="0"/>
              </a:spcBef>
              <a:spcAft>
                <a:spcPts val="0"/>
              </a:spcAft>
              <a:buSzPts val="1800"/>
              <a:buFont typeface="Catamaran"/>
              <a:buNone/>
              <a:defRPr sz="1800" b="1">
                <a:latin typeface="Catamaran"/>
                <a:ea typeface="Catamaran"/>
                <a:cs typeface="Catamaran"/>
                <a:sym typeface="Catamaran"/>
              </a:defRPr>
            </a:lvl4pPr>
            <a:lvl5pPr lvl="4" algn="ctr" rtl="0">
              <a:spcBef>
                <a:spcPts val="0"/>
              </a:spcBef>
              <a:spcAft>
                <a:spcPts val="0"/>
              </a:spcAft>
              <a:buSzPts val="1800"/>
              <a:buFont typeface="Catamaran"/>
              <a:buNone/>
              <a:defRPr sz="1800" b="1">
                <a:latin typeface="Catamaran"/>
                <a:ea typeface="Catamaran"/>
                <a:cs typeface="Catamaran"/>
                <a:sym typeface="Catamaran"/>
              </a:defRPr>
            </a:lvl5pPr>
            <a:lvl6pPr lvl="5" algn="ctr" rtl="0">
              <a:spcBef>
                <a:spcPts val="0"/>
              </a:spcBef>
              <a:spcAft>
                <a:spcPts val="0"/>
              </a:spcAft>
              <a:buSzPts val="1800"/>
              <a:buFont typeface="Catamaran"/>
              <a:buNone/>
              <a:defRPr sz="1800" b="1">
                <a:latin typeface="Catamaran"/>
                <a:ea typeface="Catamaran"/>
                <a:cs typeface="Catamaran"/>
                <a:sym typeface="Catamaran"/>
              </a:defRPr>
            </a:lvl6pPr>
            <a:lvl7pPr lvl="6" algn="ctr" rtl="0">
              <a:spcBef>
                <a:spcPts val="0"/>
              </a:spcBef>
              <a:spcAft>
                <a:spcPts val="0"/>
              </a:spcAft>
              <a:buSzPts val="1800"/>
              <a:buFont typeface="Catamaran"/>
              <a:buNone/>
              <a:defRPr sz="1800" b="1">
                <a:latin typeface="Catamaran"/>
                <a:ea typeface="Catamaran"/>
                <a:cs typeface="Catamaran"/>
                <a:sym typeface="Catamaran"/>
              </a:defRPr>
            </a:lvl7pPr>
            <a:lvl8pPr lvl="7" algn="ctr" rtl="0">
              <a:spcBef>
                <a:spcPts val="0"/>
              </a:spcBef>
              <a:spcAft>
                <a:spcPts val="0"/>
              </a:spcAft>
              <a:buSzPts val="1800"/>
              <a:buFont typeface="Catamaran"/>
              <a:buNone/>
              <a:defRPr sz="1800" b="1">
                <a:latin typeface="Catamaran"/>
                <a:ea typeface="Catamaran"/>
                <a:cs typeface="Catamaran"/>
                <a:sym typeface="Catamaran"/>
              </a:defRPr>
            </a:lvl8pPr>
            <a:lvl9pPr lvl="8" algn="ctr" rtl="0">
              <a:spcBef>
                <a:spcPts val="0"/>
              </a:spcBef>
              <a:spcAft>
                <a:spcPts val="0"/>
              </a:spcAft>
              <a:buSzPts val="1800"/>
              <a:buFont typeface="Catamaran"/>
              <a:buNone/>
              <a:defRPr sz="1800" b="1">
                <a:latin typeface="Catamaran"/>
                <a:ea typeface="Catamaran"/>
                <a:cs typeface="Catamaran"/>
                <a:sym typeface="Catamaran"/>
              </a:defRPr>
            </a:lvl9pPr>
          </a:lstStyle>
          <a:p>
            <a:endParaRPr/>
          </a:p>
        </p:txBody>
      </p:sp>
      <p:sp>
        <p:nvSpPr>
          <p:cNvPr id="501" name="Google Shape;501;p13"/>
          <p:cNvSpPr txBox="1">
            <a:spLocks noGrp="1"/>
          </p:cNvSpPr>
          <p:nvPr>
            <p:ph type="subTitle" idx="16"/>
          </p:nvPr>
        </p:nvSpPr>
        <p:spPr>
          <a:xfrm>
            <a:off x="5801150" y="4036675"/>
            <a:ext cx="2474700" cy="562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None/>
              <a:defRPr sz="1400">
                <a:solidFill>
                  <a:schemeClr val="dk1"/>
                </a:solidFill>
                <a:latin typeface="Comfortaa"/>
                <a:ea typeface="Comfortaa"/>
                <a:cs typeface="Comfortaa"/>
                <a:sym typeface="Comfortaa"/>
              </a:defRPr>
            </a:lvl1pPr>
            <a:lvl2pPr lvl="1" algn="ctr" rtl="0">
              <a:spcBef>
                <a:spcPts val="0"/>
              </a:spcBef>
              <a:spcAft>
                <a:spcPts val="0"/>
              </a:spcAft>
              <a:buNone/>
              <a:defRPr sz="1400">
                <a:solidFill>
                  <a:schemeClr val="dk1"/>
                </a:solidFill>
                <a:latin typeface="Comfortaa"/>
                <a:ea typeface="Comfortaa"/>
                <a:cs typeface="Comfortaa"/>
                <a:sym typeface="Comfortaa"/>
              </a:defRPr>
            </a:lvl2pPr>
            <a:lvl3pPr lvl="2" algn="ctr" rtl="0">
              <a:spcBef>
                <a:spcPts val="0"/>
              </a:spcBef>
              <a:spcAft>
                <a:spcPts val="0"/>
              </a:spcAft>
              <a:buNone/>
              <a:defRPr sz="1400">
                <a:solidFill>
                  <a:schemeClr val="dk1"/>
                </a:solidFill>
                <a:latin typeface="Comfortaa"/>
                <a:ea typeface="Comfortaa"/>
                <a:cs typeface="Comfortaa"/>
                <a:sym typeface="Comfortaa"/>
              </a:defRPr>
            </a:lvl3pPr>
            <a:lvl4pPr lvl="3" algn="ctr" rtl="0">
              <a:spcBef>
                <a:spcPts val="0"/>
              </a:spcBef>
              <a:spcAft>
                <a:spcPts val="0"/>
              </a:spcAft>
              <a:buNone/>
              <a:defRPr sz="1400">
                <a:solidFill>
                  <a:schemeClr val="dk1"/>
                </a:solidFill>
                <a:latin typeface="Comfortaa"/>
                <a:ea typeface="Comfortaa"/>
                <a:cs typeface="Comfortaa"/>
                <a:sym typeface="Comfortaa"/>
              </a:defRPr>
            </a:lvl4pPr>
            <a:lvl5pPr lvl="4" algn="ctr" rtl="0">
              <a:spcBef>
                <a:spcPts val="0"/>
              </a:spcBef>
              <a:spcAft>
                <a:spcPts val="0"/>
              </a:spcAft>
              <a:buNone/>
              <a:defRPr sz="1400">
                <a:solidFill>
                  <a:schemeClr val="dk1"/>
                </a:solidFill>
                <a:latin typeface="Comfortaa"/>
                <a:ea typeface="Comfortaa"/>
                <a:cs typeface="Comfortaa"/>
                <a:sym typeface="Comfortaa"/>
              </a:defRPr>
            </a:lvl5pPr>
            <a:lvl6pPr lvl="5" algn="ctr" rtl="0">
              <a:spcBef>
                <a:spcPts val="0"/>
              </a:spcBef>
              <a:spcAft>
                <a:spcPts val="0"/>
              </a:spcAft>
              <a:buNone/>
              <a:defRPr sz="1400">
                <a:solidFill>
                  <a:schemeClr val="dk1"/>
                </a:solidFill>
                <a:latin typeface="Comfortaa"/>
                <a:ea typeface="Comfortaa"/>
                <a:cs typeface="Comfortaa"/>
                <a:sym typeface="Comfortaa"/>
              </a:defRPr>
            </a:lvl6pPr>
            <a:lvl7pPr lvl="6" algn="ctr" rtl="0">
              <a:spcBef>
                <a:spcPts val="0"/>
              </a:spcBef>
              <a:spcAft>
                <a:spcPts val="0"/>
              </a:spcAft>
              <a:buNone/>
              <a:defRPr sz="1400">
                <a:solidFill>
                  <a:schemeClr val="dk1"/>
                </a:solidFill>
                <a:latin typeface="Comfortaa"/>
                <a:ea typeface="Comfortaa"/>
                <a:cs typeface="Comfortaa"/>
                <a:sym typeface="Comfortaa"/>
              </a:defRPr>
            </a:lvl7pPr>
            <a:lvl8pPr lvl="7" algn="ctr" rtl="0">
              <a:spcBef>
                <a:spcPts val="0"/>
              </a:spcBef>
              <a:spcAft>
                <a:spcPts val="0"/>
              </a:spcAft>
              <a:buNone/>
              <a:defRPr sz="1400">
                <a:solidFill>
                  <a:schemeClr val="dk1"/>
                </a:solidFill>
                <a:latin typeface="Comfortaa"/>
                <a:ea typeface="Comfortaa"/>
                <a:cs typeface="Comfortaa"/>
                <a:sym typeface="Comfortaa"/>
              </a:defRPr>
            </a:lvl8pPr>
            <a:lvl9pPr lvl="8" algn="ctr" rtl="0">
              <a:spcBef>
                <a:spcPts val="0"/>
              </a:spcBef>
              <a:spcAft>
                <a:spcPts val="0"/>
              </a:spcAft>
              <a:buNone/>
              <a:defRPr sz="1400">
                <a:solidFill>
                  <a:schemeClr val="dk1"/>
                </a:solidFill>
                <a:latin typeface="Comfortaa"/>
                <a:ea typeface="Comfortaa"/>
                <a:cs typeface="Comfortaa"/>
                <a:sym typeface="Comfortaa"/>
              </a:defRPr>
            </a:lvl9pPr>
          </a:lstStyle>
          <a:p>
            <a:endParaRPr/>
          </a:p>
        </p:txBody>
      </p:sp>
      <p:sp>
        <p:nvSpPr>
          <p:cNvPr id="502" name="Google Shape;502;p13"/>
          <p:cNvSpPr txBox="1">
            <a:spLocks noGrp="1"/>
          </p:cNvSpPr>
          <p:nvPr>
            <p:ph type="title" idx="17" hasCustomPrompt="1"/>
          </p:nvPr>
        </p:nvSpPr>
        <p:spPr>
          <a:xfrm>
            <a:off x="4132500" y="3026613"/>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3" name="Google Shape;503;p13"/>
          <p:cNvSpPr txBox="1">
            <a:spLocks noGrp="1"/>
          </p:cNvSpPr>
          <p:nvPr>
            <p:ph type="title" idx="18" hasCustomPrompt="1"/>
          </p:nvPr>
        </p:nvSpPr>
        <p:spPr>
          <a:xfrm>
            <a:off x="6599000" y="3026613"/>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4" name="Google Shape;504;p13"/>
          <p:cNvSpPr txBox="1">
            <a:spLocks noGrp="1"/>
          </p:cNvSpPr>
          <p:nvPr>
            <p:ph type="title" idx="19" hasCustomPrompt="1"/>
          </p:nvPr>
        </p:nvSpPr>
        <p:spPr>
          <a:xfrm>
            <a:off x="1589800" y="1381882"/>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5" name="Google Shape;505;p13"/>
          <p:cNvSpPr txBox="1">
            <a:spLocks noGrp="1"/>
          </p:cNvSpPr>
          <p:nvPr>
            <p:ph type="title" idx="20" hasCustomPrompt="1"/>
          </p:nvPr>
        </p:nvSpPr>
        <p:spPr>
          <a:xfrm>
            <a:off x="4132500" y="1381882"/>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sp>
        <p:nvSpPr>
          <p:cNvPr id="506" name="Google Shape;506;p13"/>
          <p:cNvSpPr txBox="1">
            <a:spLocks noGrp="1"/>
          </p:cNvSpPr>
          <p:nvPr>
            <p:ph type="title" idx="21" hasCustomPrompt="1"/>
          </p:nvPr>
        </p:nvSpPr>
        <p:spPr>
          <a:xfrm>
            <a:off x="6599000" y="1381882"/>
            <a:ext cx="879000" cy="401700"/>
          </a:xfrm>
          <a:prstGeom prst="rect">
            <a:avLst/>
          </a:prstGeom>
        </p:spPr>
        <p:txBody>
          <a:bodyPr spcFirstLastPara="1" wrap="square" lIns="91425" tIns="91425" rIns="91425" bIns="91425" anchor="t" anchorCtr="0">
            <a:noAutofit/>
          </a:bodyPr>
          <a:lstStyle>
            <a:lvl1pPr lvl="0" rtl="0">
              <a:spcBef>
                <a:spcPts val="0"/>
              </a:spcBef>
              <a:spcAft>
                <a:spcPts val="0"/>
              </a:spcAft>
              <a:buSzPts val="2400"/>
              <a:buNone/>
              <a:defRPr sz="2400"/>
            </a:lvl1pPr>
            <a:lvl2pPr lvl="1" algn="ctr" rtl="0">
              <a:spcBef>
                <a:spcPts val="0"/>
              </a:spcBef>
              <a:spcAft>
                <a:spcPts val="0"/>
              </a:spcAft>
              <a:buSzPts val="2400"/>
              <a:buNone/>
              <a:defRPr sz="2400"/>
            </a:lvl2pPr>
            <a:lvl3pPr lvl="2" algn="ctr" rtl="0">
              <a:spcBef>
                <a:spcPts val="0"/>
              </a:spcBef>
              <a:spcAft>
                <a:spcPts val="0"/>
              </a:spcAft>
              <a:buSzPts val="2400"/>
              <a:buNone/>
              <a:defRPr sz="2400"/>
            </a:lvl3pPr>
            <a:lvl4pPr lvl="3" algn="ctr" rtl="0">
              <a:spcBef>
                <a:spcPts val="0"/>
              </a:spcBef>
              <a:spcAft>
                <a:spcPts val="0"/>
              </a:spcAft>
              <a:buSzPts val="2400"/>
              <a:buNone/>
              <a:defRPr sz="2400"/>
            </a:lvl4pPr>
            <a:lvl5pPr lvl="4" algn="ctr" rtl="0">
              <a:spcBef>
                <a:spcPts val="0"/>
              </a:spcBef>
              <a:spcAft>
                <a:spcPts val="0"/>
              </a:spcAft>
              <a:buSzPts val="2400"/>
              <a:buNone/>
              <a:defRPr sz="2400"/>
            </a:lvl5pPr>
            <a:lvl6pPr lvl="5" algn="ctr" rtl="0">
              <a:spcBef>
                <a:spcPts val="0"/>
              </a:spcBef>
              <a:spcAft>
                <a:spcPts val="0"/>
              </a:spcAft>
              <a:buSzPts val="2400"/>
              <a:buNone/>
              <a:defRPr sz="2400"/>
            </a:lvl6pPr>
            <a:lvl7pPr lvl="6" algn="ctr" rtl="0">
              <a:spcBef>
                <a:spcPts val="0"/>
              </a:spcBef>
              <a:spcAft>
                <a:spcPts val="0"/>
              </a:spcAft>
              <a:buSzPts val="2400"/>
              <a:buNone/>
              <a:defRPr sz="2400"/>
            </a:lvl7pPr>
            <a:lvl8pPr lvl="7" algn="ctr" rtl="0">
              <a:spcBef>
                <a:spcPts val="0"/>
              </a:spcBef>
              <a:spcAft>
                <a:spcPts val="0"/>
              </a:spcAft>
              <a:buSzPts val="2400"/>
              <a:buNone/>
              <a:defRPr sz="2400"/>
            </a:lvl8pPr>
            <a:lvl9pPr lvl="8" algn="ctr" rtl="0">
              <a:spcBef>
                <a:spcPts val="0"/>
              </a:spcBef>
              <a:spcAft>
                <a:spcPts val="0"/>
              </a:spcAft>
              <a:buSzPts val="2400"/>
              <a:buNone/>
              <a:defRPr sz="2400"/>
            </a:lvl9pPr>
          </a:lstStyle>
          <a:p>
            <a:r>
              <a:t>xx%</a:t>
            </a:r>
          </a:p>
        </p:txBody>
      </p:sp>
      <p:grpSp>
        <p:nvGrpSpPr>
          <p:cNvPr id="507" name="Google Shape;507;p13"/>
          <p:cNvGrpSpPr/>
          <p:nvPr/>
        </p:nvGrpSpPr>
        <p:grpSpPr>
          <a:xfrm>
            <a:off x="-272142" y="1163263"/>
            <a:ext cx="1025973" cy="811032"/>
            <a:chOff x="855987" y="2204128"/>
            <a:chExt cx="1217483" cy="962421"/>
          </a:xfrm>
        </p:grpSpPr>
        <p:grpSp>
          <p:nvGrpSpPr>
            <p:cNvPr id="508" name="Google Shape;508;p13"/>
            <p:cNvGrpSpPr/>
            <p:nvPr/>
          </p:nvGrpSpPr>
          <p:grpSpPr>
            <a:xfrm>
              <a:off x="855987" y="2204128"/>
              <a:ext cx="1146639" cy="962421"/>
              <a:chOff x="958238" y="2157575"/>
              <a:chExt cx="1115191" cy="936025"/>
            </a:xfrm>
          </p:grpSpPr>
          <p:sp>
            <p:nvSpPr>
              <p:cNvPr id="509" name="Google Shape;509;p13"/>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0" name="Google Shape;510;p13"/>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1" name="Google Shape;511;p13"/>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2" name="Google Shape;512;p13"/>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3" name="Google Shape;513;p13"/>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4" name="Google Shape;514;p13"/>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5" name="Google Shape;515;p13"/>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16" name="Google Shape;516;p13"/>
          <p:cNvGrpSpPr/>
          <p:nvPr/>
        </p:nvGrpSpPr>
        <p:grpSpPr>
          <a:xfrm>
            <a:off x="7206765" y="153898"/>
            <a:ext cx="1651683" cy="719972"/>
            <a:chOff x="3965010" y="571479"/>
            <a:chExt cx="1651683" cy="719972"/>
          </a:xfrm>
        </p:grpSpPr>
        <p:grpSp>
          <p:nvGrpSpPr>
            <p:cNvPr id="517" name="Google Shape;517;p13"/>
            <p:cNvGrpSpPr/>
            <p:nvPr/>
          </p:nvGrpSpPr>
          <p:grpSpPr>
            <a:xfrm>
              <a:off x="3965010" y="571479"/>
              <a:ext cx="1446820" cy="719972"/>
              <a:chOff x="3953250" y="571500"/>
              <a:chExt cx="1383325" cy="766825"/>
            </a:xfrm>
          </p:grpSpPr>
          <p:grpSp>
            <p:nvGrpSpPr>
              <p:cNvPr id="518" name="Google Shape;518;p13"/>
              <p:cNvGrpSpPr/>
              <p:nvPr/>
            </p:nvGrpSpPr>
            <p:grpSpPr>
              <a:xfrm>
                <a:off x="3953250" y="571500"/>
                <a:ext cx="1383166" cy="669650"/>
                <a:chOff x="897088" y="2374675"/>
                <a:chExt cx="1383166" cy="669650"/>
              </a:xfrm>
            </p:grpSpPr>
            <p:sp>
              <p:nvSpPr>
                <p:cNvPr id="519" name="Google Shape;519;p13"/>
                <p:cNvSpPr/>
                <p:nvPr/>
              </p:nvSpPr>
              <p:spPr>
                <a:xfrm>
                  <a:off x="1135613" y="2416700"/>
                  <a:ext cx="622500" cy="622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0" name="Google Shape;520;p13"/>
                <p:cNvSpPr/>
                <p:nvPr/>
              </p:nvSpPr>
              <p:spPr>
                <a:xfrm>
                  <a:off x="1479050" y="23746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1" name="Google Shape;521;p13"/>
                <p:cNvSpPr/>
                <p:nvPr/>
              </p:nvSpPr>
              <p:spPr>
                <a:xfrm>
                  <a:off x="897088" y="2689700"/>
                  <a:ext cx="492600" cy="354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2" name="Google Shape;522;p13"/>
                <p:cNvSpPr/>
                <p:nvPr/>
              </p:nvSpPr>
              <p:spPr>
                <a:xfrm>
                  <a:off x="1657753" y="2551725"/>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3" name="Google Shape;523;p13"/>
              <p:cNvSpPr/>
              <p:nvPr/>
            </p:nvSpPr>
            <p:spPr>
              <a:xfrm>
                <a:off x="3972775" y="907225"/>
                <a:ext cx="1363800" cy="4311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4" name="Google Shape;524;p13"/>
            <p:cNvSpPr/>
            <p:nvPr/>
          </p:nvSpPr>
          <p:spPr>
            <a:xfrm>
              <a:off x="4006544" y="571481"/>
              <a:ext cx="1610148" cy="660750"/>
            </a:xfrm>
            <a:custGeom>
              <a:avLst/>
              <a:gdLst/>
              <a:ahLst/>
              <a:cxnLst/>
              <a:rect l="l" t="t" r="r" b="b"/>
              <a:pathLst>
                <a:path w="3864" h="1872" extrusionOk="0">
                  <a:moveTo>
                    <a:pt x="1847" y="365"/>
                  </a:moveTo>
                  <a:cubicBezTo>
                    <a:pt x="1920" y="487"/>
                    <a:pt x="1920" y="633"/>
                    <a:pt x="1871" y="754"/>
                  </a:cubicBezTo>
                  <a:lnTo>
                    <a:pt x="1847" y="754"/>
                  </a:lnTo>
                  <a:cubicBezTo>
                    <a:pt x="1847" y="754"/>
                    <a:pt x="1823" y="754"/>
                    <a:pt x="1798" y="705"/>
                  </a:cubicBezTo>
                  <a:cubicBezTo>
                    <a:pt x="1774" y="608"/>
                    <a:pt x="1774" y="487"/>
                    <a:pt x="1847" y="390"/>
                  </a:cubicBezTo>
                  <a:lnTo>
                    <a:pt x="1847" y="365"/>
                  </a:lnTo>
                  <a:close/>
                  <a:moveTo>
                    <a:pt x="2891" y="584"/>
                  </a:moveTo>
                  <a:lnTo>
                    <a:pt x="2891" y="608"/>
                  </a:lnTo>
                  <a:cubicBezTo>
                    <a:pt x="2940" y="754"/>
                    <a:pt x="2940" y="900"/>
                    <a:pt x="2867" y="948"/>
                  </a:cubicBezTo>
                  <a:cubicBezTo>
                    <a:pt x="2831" y="960"/>
                    <a:pt x="2806" y="967"/>
                    <a:pt x="2791" y="967"/>
                  </a:cubicBezTo>
                  <a:cubicBezTo>
                    <a:pt x="2776" y="967"/>
                    <a:pt x="2770" y="960"/>
                    <a:pt x="2770" y="948"/>
                  </a:cubicBezTo>
                  <a:cubicBezTo>
                    <a:pt x="2770" y="803"/>
                    <a:pt x="2794" y="681"/>
                    <a:pt x="2891" y="584"/>
                  </a:cubicBezTo>
                  <a:close/>
                  <a:moveTo>
                    <a:pt x="754" y="1021"/>
                  </a:moveTo>
                  <a:cubicBezTo>
                    <a:pt x="851" y="1021"/>
                    <a:pt x="924" y="1070"/>
                    <a:pt x="972" y="1143"/>
                  </a:cubicBezTo>
                  <a:cubicBezTo>
                    <a:pt x="997" y="1216"/>
                    <a:pt x="972" y="1288"/>
                    <a:pt x="899" y="1337"/>
                  </a:cubicBezTo>
                  <a:cubicBezTo>
                    <a:pt x="887" y="1349"/>
                    <a:pt x="875" y="1355"/>
                    <a:pt x="863" y="1355"/>
                  </a:cubicBezTo>
                  <a:cubicBezTo>
                    <a:pt x="851" y="1355"/>
                    <a:pt x="839" y="1349"/>
                    <a:pt x="827" y="1337"/>
                  </a:cubicBezTo>
                  <a:cubicBezTo>
                    <a:pt x="754" y="1240"/>
                    <a:pt x="754" y="1143"/>
                    <a:pt x="754" y="1045"/>
                  </a:cubicBezTo>
                  <a:lnTo>
                    <a:pt x="754" y="1021"/>
                  </a:lnTo>
                  <a:close/>
                  <a:moveTo>
                    <a:pt x="2357" y="74"/>
                  </a:moveTo>
                  <a:cubicBezTo>
                    <a:pt x="2600" y="122"/>
                    <a:pt x="2794" y="268"/>
                    <a:pt x="2867" y="487"/>
                  </a:cubicBezTo>
                  <a:cubicBezTo>
                    <a:pt x="2746" y="608"/>
                    <a:pt x="2673" y="778"/>
                    <a:pt x="2697" y="973"/>
                  </a:cubicBezTo>
                  <a:cubicBezTo>
                    <a:pt x="2725" y="1015"/>
                    <a:pt x="2745" y="1041"/>
                    <a:pt x="2786" y="1041"/>
                  </a:cubicBezTo>
                  <a:cubicBezTo>
                    <a:pt x="2815" y="1041"/>
                    <a:pt x="2855" y="1027"/>
                    <a:pt x="2916" y="997"/>
                  </a:cubicBezTo>
                  <a:cubicBezTo>
                    <a:pt x="3061" y="924"/>
                    <a:pt x="3037" y="681"/>
                    <a:pt x="2964" y="487"/>
                  </a:cubicBezTo>
                  <a:cubicBezTo>
                    <a:pt x="2989" y="462"/>
                    <a:pt x="3013" y="462"/>
                    <a:pt x="3061" y="462"/>
                  </a:cubicBezTo>
                  <a:cubicBezTo>
                    <a:pt x="3329" y="535"/>
                    <a:pt x="3572" y="730"/>
                    <a:pt x="3693" y="997"/>
                  </a:cubicBezTo>
                  <a:cubicBezTo>
                    <a:pt x="3766" y="1143"/>
                    <a:pt x="3766" y="1337"/>
                    <a:pt x="3644" y="1483"/>
                  </a:cubicBezTo>
                  <a:cubicBezTo>
                    <a:pt x="3474" y="1677"/>
                    <a:pt x="2819" y="1799"/>
                    <a:pt x="1774" y="1799"/>
                  </a:cubicBezTo>
                  <a:cubicBezTo>
                    <a:pt x="1118" y="1799"/>
                    <a:pt x="535" y="1750"/>
                    <a:pt x="535" y="1750"/>
                  </a:cubicBezTo>
                  <a:cubicBezTo>
                    <a:pt x="316" y="1726"/>
                    <a:pt x="195" y="1653"/>
                    <a:pt x="146" y="1507"/>
                  </a:cubicBezTo>
                  <a:cubicBezTo>
                    <a:pt x="98" y="1386"/>
                    <a:pt x="219" y="1216"/>
                    <a:pt x="438" y="1118"/>
                  </a:cubicBezTo>
                  <a:cubicBezTo>
                    <a:pt x="511" y="1070"/>
                    <a:pt x="584" y="1045"/>
                    <a:pt x="681" y="1045"/>
                  </a:cubicBezTo>
                  <a:cubicBezTo>
                    <a:pt x="657" y="1167"/>
                    <a:pt x="705" y="1288"/>
                    <a:pt x="778" y="1410"/>
                  </a:cubicBezTo>
                  <a:cubicBezTo>
                    <a:pt x="808" y="1440"/>
                    <a:pt x="857" y="1461"/>
                    <a:pt x="901" y="1461"/>
                  </a:cubicBezTo>
                  <a:cubicBezTo>
                    <a:pt x="928" y="1461"/>
                    <a:pt x="954" y="1453"/>
                    <a:pt x="972" y="1434"/>
                  </a:cubicBezTo>
                  <a:cubicBezTo>
                    <a:pt x="1070" y="1361"/>
                    <a:pt x="1118" y="1240"/>
                    <a:pt x="1094" y="1118"/>
                  </a:cubicBezTo>
                  <a:cubicBezTo>
                    <a:pt x="1045" y="1021"/>
                    <a:pt x="924" y="924"/>
                    <a:pt x="802" y="924"/>
                  </a:cubicBezTo>
                  <a:cubicBezTo>
                    <a:pt x="851" y="681"/>
                    <a:pt x="1021" y="462"/>
                    <a:pt x="1264" y="365"/>
                  </a:cubicBezTo>
                  <a:cubicBezTo>
                    <a:pt x="1395" y="278"/>
                    <a:pt x="1517" y="234"/>
                    <a:pt x="1621" y="234"/>
                  </a:cubicBezTo>
                  <a:cubicBezTo>
                    <a:pt x="1689" y="234"/>
                    <a:pt x="1750" y="254"/>
                    <a:pt x="1798" y="292"/>
                  </a:cubicBezTo>
                  <a:cubicBezTo>
                    <a:pt x="1701" y="414"/>
                    <a:pt x="1677" y="584"/>
                    <a:pt x="1750" y="730"/>
                  </a:cubicBezTo>
                  <a:cubicBezTo>
                    <a:pt x="1750" y="778"/>
                    <a:pt x="1798" y="827"/>
                    <a:pt x="1871" y="827"/>
                  </a:cubicBezTo>
                  <a:cubicBezTo>
                    <a:pt x="1895" y="827"/>
                    <a:pt x="1920" y="803"/>
                    <a:pt x="1944" y="778"/>
                  </a:cubicBezTo>
                  <a:cubicBezTo>
                    <a:pt x="2041" y="633"/>
                    <a:pt x="2017" y="438"/>
                    <a:pt x="1920" y="292"/>
                  </a:cubicBezTo>
                  <a:cubicBezTo>
                    <a:pt x="1993" y="220"/>
                    <a:pt x="2090" y="147"/>
                    <a:pt x="2187" y="122"/>
                  </a:cubicBezTo>
                  <a:cubicBezTo>
                    <a:pt x="2236" y="98"/>
                    <a:pt x="2308" y="98"/>
                    <a:pt x="2357" y="74"/>
                  </a:cubicBezTo>
                  <a:close/>
                  <a:moveTo>
                    <a:pt x="2333" y="1"/>
                  </a:moveTo>
                  <a:cubicBezTo>
                    <a:pt x="2260" y="1"/>
                    <a:pt x="2211" y="25"/>
                    <a:pt x="2138" y="50"/>
                  </a:cubicBezTo>
                  <a:cubicBezTo>
                    <a:pt x="2017" y="74"/>
                    <a:pt x="1920" y="147"/>
                    <a:pt x="1823" y="244"/>
                  </a:cubicBezTo>
                  <a:cubicBezTo>
                    <a:pt x="1756" y="188"/>
                    <a:pt x="1674" y="158"/>
                    <a:pt x="1579" y="158"/>
                  </a:cubicBezTo>
                  <a:cubicBezTo>
                    <a:pt x="1466" y="158"/>
                    <a:pt x="1336" y="200"/>
                    <a:pt x="1191" y="292"/>
                  </a:cubicBezTo>
                  <a:cubicBezTo>
                    <a:pt x="924" y="414"/>
                    <a:pt x="754" y="657"/>
                    <a:pt x="681" y="948"/>
                  </a:cubicBezTo>
                  <a:cubicBezTo>
                    <a:pt x="584" y="948"/>
                    <a:pt x="487" y="973"/>
                    <a:pt x="414" y="1021"/>
                  </a:cubicBezTo>
                  <a:cubicBezTo>
                    <a:pt x="146" y="1167"/>
                    <a:pt x="1" y="1361"/>
                    <a:pt x="49" y="1531"/>
                  </a:cubicBezTo>
                  <a:cubicBezTo>
                    <a:pt x="74" y="1701"/>
                    <a:pt x="268" y="1823"/>
                    <a:pt x="511" y="1847"/>
                  </a:cubicBezTo>
                  <a:cubicBezTo>
                    <a:pt x="511" y="1847"/>
                    <a:pt x="1118" y="1871"/>
                    <a:pt x="1774" y="1871"/>
                  </a:cubicBezTo>
                  <a:cubicBezTo>
                    <a:pt x="2867" y="1871"/>
                    <a:pt x="3523" y="1774"/>
                    <a:pt x="3717" y="1556"/>
                  </a:cubicBezTo>
                  <a:cubicBezTo>
                    <a:pt x="3839" y="1386"/>
                    <a:pt x="3863" y="1167"/>
                    <a:pt x="3766" y="973"/>
                  </a:cubicBezTo>
                  <a:cubicBezTo>
                    <a:pt x="3620" y="681"/>
                    <a:pt x="3353" y="438"/>
                    <a:pt x="3037" y="365"/>
                  </a:cubicBezTo>
                  <a:cubicBezTo>
                    <a:pt x="2989" y="365"/>
                    <a:pt x="2940" y="390"/>
                    <a:pt x="2916" y="414"/>
                  </a:cubicBezTo>
                  <a:cubicBezTo>
                    <a:pt x="2819" y="171"/>
                    <a:pt x="2600" y="25"/>
                    <a:pt x="23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25" name="Google Shape;525;p13"/>
          <p:cNvGrpSpPr/>
          <p:nvPr/>
        </p:nvGrpSpPr>
        <p:grpSpPr>
          <a:xfrm>
            <a:off x="5249331" y="105967"/>
            <a:ext cx="1456109" cy="488736"/>
            <a:chOff x="-951443" y="1326624"/>
            <a:chExt cx="441888" cy="148633"/>
          </a:xfrm>
        </p:grpSpPr>
        <p:sp>
          <p:nvSpPr>
            <p:cNvPr id="526" name="Google Shape;526;p13"/>
            <p:cNvSpPr/>
            <p:nvPr/>
          </p:nvSpPr>
          <p:spPr>
            <a:xfrm>
              <a:off x="-535145" y="1372897"/>
              <a:ext cx="25590" cy="22903"/>
            </a:xfrm>
            <a:custGeom>
              <a:avLst/>
              <a:gdLst/>
              <a:ahLst/>
              <a:cxnLst/>
              <a:rect l="l" t="t" r="r" b="b"/>
              <a:pathLst>
                <a:path w="657" h="588" extrusionOk="0">
                  <a:moveTo>
                    <a:pt x="76" y="0"/>
                  </a:moveTo>
                  <a:cubicBezTo>
                    <a:pt x="20" y="0"/>
                    <a:pt x="6" y="80"/>
                    <a:pt x="49" y="102"/>
                  </a:cubicBezTo>
                  <a:cubicBezTo>
                    <a:pt x="219" y="174"/>
                    <a:pt x="414" y="247"/>
                    <a:pt x="511" y="296"/>
                  </a:cubicBezTo>
                  <a:lnTo>
                    <a:pt x="1" y="490"/>
                  </a:lnTo>
                  <a:lnTo>
                    <a:pt x="49" y="587"/>
                  </a:lnTo>
                  <a:lnTo>
                    <a:pt x="608" y="344"/>
                  </a:lnTo>
                  <a:cubicBezTo>
                    <a:pt x="632" y="344"/>
                    <a:pt x="657" y="320"/>
                    <a:pt x="657" y="296"/>
                  </a:cubicBezTo>
                  <a:cubicBezTo>
                    <a:pt x="657" y="272"/>
                    <a:pt x="657" y="223"/>
                    <a:pt x="98" y="4"/>
                  </a:cubicBezTo>
                  <a:cubicBezTo>
                    <a:pt x="90" y="2"/>
                    <a:pt x="82" y="0"/>
                    <a:pt x="76"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7" name="Google Shape;527;p13"/>
            <p:cNvSpPr/>
            <p:nvPr/>
          </p:nvSpPr>
          <p:spPr>
            <a:xfrm>
              <a:off x="-636493" y="1326624"/>
              <a:ext cx="123160" cy="113656"/>
            </a:xfrm>
            <a:custGeom>
              <a:avLst/>
              <a:gdLst/>
              <a:ahLst/>
              <a:cxnLst/>
              <a:rect l="l" t="t" r="r" b="b"/>
              <a:pathLst>
                <a:path w="3162" h="2918" extrusionOk="0">
                  <a:moveTo>
                    <a:pt x="867" y="1"/>
                  </a:moveTo>
                  <a:cubicBezTo>
                    <a:pt x="678" y="1"/>
                    <a:pt x="1" y="1109"/>
                    <a:pt x="1024" y="1775"/>
                  </a:cubicBezTo>
                  <a:lnTo>
                    <a:pt x="514" y="1873"/>
                  </a:lnTo>
                  <a:cubicBezTo>
                    <a:pt x="514" y="1873"/>
                    <a:pt x="586" y="2917"/>
                    <a:pt x="1582" y="2917"/>
                  </a:cubicBezTo>
                  <a:cubicBezTo>
                    <a:pt x="2554" y="2917"/>
                    <a:pt x="3161" y="1265"/>
                    <a:pt x="2676" y="755"/>
                  </a:cubicBezTo>
                  <a:cubicBezTo>
                    <a:pt x="2577" y="662"/>
                    <a:pt x="2490" y="624"/>
                    <a:pt x="2413" y="624"/>
                  </a:cubicBezTo>
                  <a:cubicBezTo>
                    <a:pt x="2089" y="624"/>
                    <a:pt x="1947" y="1290"/>
                    <a:pt x="1947" y="1290"/>
                  </a:cubicBezTo>
                  <a:cubicBezTo>
                    <a:pt x="1947" y="1290"/>
                    <a:pt x="1048" y="51"/>
                    <a:pt x="878" y="2"/>
                  </a:cubicBezTo>
                  <a:cubicBezTo>
                    <a:pt x="874" y="1"/>
                    <a:pt x="871" y="1"/>
                    <a:pt x="86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8" name="Google Shape;528;p13"/>
            <p:cNvSpPr/>
            <p:nvPr/>
          </p:nvSpPr>
          <p:spPr>
            <a:xfrm>
              <a:off x="-605139" y="1345593"/>
              <a:ext cx="35990" cy="47363"/>
            </a:xfrm>
            <a:custGeom>
              <a:avLst/>
              <a:gdLst/>
              <a:ahLst/>
              <a:cxnLst/>
              <a:rect l="l" t="t" r="r" b="b"/>
              <a:pathLst>
                <a:path w="924" h="1216" extrusionOk="0">
                  <a:moveTo>
                    <a:pt x="146" y="1"/>
                  </a:moveTo>
                  <a:cubicBezTo>
                    <a:pt x="121" y="1"/>
                    <a:pt x="121" y="25"/>
                    <a:pt x="97" y="49"/>
                  </a:cubicBezTo>
                  <a:cubicBezTo>
                    <a:pt x="49" y="122"/>
                    <a:pt x="121" y="268"/>
                    <a:pt x="219" y="438"/>
                  </a:cubicBezTo>
                  <a:cubicBezTo>
                    <a:pt x="194" y="414"/>
                    <a:pt x="146" y="390"/>
                    <a:pt x="97" y="390"/>
                  </a:cubicBezTo>
                  <a:cubicBezTo>
                    <a:pt x="73" y="390"/>
                    <a:pt x="49" y="414"/>
                    <a:pt x="49" y="438"/>
                  </a:cubicBezTo>
                  <a:cubicBezTo>
                    <a:pt x="0" y="584"/>
                    <a:pt x="24" y="730"/>
                    <a:pt x="97" y="851"/>
                  </a:cubicBezTo>
                  <a:cubicBezTo>
                    <a:pt x="219" y="1070"/>
                    <a:pt x="437" y="1215"/>
                    <a:pt x="704" y="1215"/>
                  </a:cubicBezTo>
                  <a:cubicBezTo>
                    <a:pt x="729" y="1215"/>
                    <a:pt x="753" y="1215"/>
                    <a:pt x="753" y="1191"/>
                  </a:cubicBezTo>
                  <a:cubicBezTo>
                    <a:pt x="753" y="1143"/>
                    <a:pt x="753" y="1118"/>
                    <a:pt x="704" y="1118"/>
                  </a:cubicBezTo>
                  <a:cubicBezTo>
                    <a:pt x="510" y="1118"/>
                    <a:pt x="316" y="997"/>
                    <a:pt x="219" y="827"/>
                  </a:cubicBezTo>
                  <a:cubicBezTo>
                    <a:pt x="146" y="730"/>
                    <a:pt x="121" y="632"/>
                    <a:pt x="146" y="511"/>
                  </a:cubicBezTo>
                  <a:lnTo>
                    <a:pt x="146" y="511"/>
                  </a:lnTo>
                  <a:cubicBezTo>
                    <a:pt x="267" y="608"/>
                    <a:pt x="389" y="705"/>
                    <a:pt x="486" y="827"/>
                  </a:cubicBezTo>
                  <a:cubicBezTo>
                    <a:pt x="498" y="839"/>
                    <a:pt x="510" y="845"/>
                    <a:pt x="522" y="845"/>
                  </a:cubicBezTo>
                  <a:cubicBezTo>
                    <a:pt x="534" y="845"/>
                    <a:pt x="547" y="839"/>
                    <a:pt x="559" y="827"/>
                  </a:cubicBezTo>
                  <a:cubicBezTo>
                    <a:pt x="559" y="803"/>
                    <a:pt x="559" y="778"/>
                    <a:pt x="559" y="754"/>
                  </a:cubicBezTo>
                  <a:cubicBezTo>
                    <a:pt x="413" y="560"/>
                    <a:pt x="292" y="365"/>
                    <a:pt x="194" y="122"/>
                  </a:cubicBezTo>
                  <a:lnTo>
                    <a:pt x="194" y="122"/>
                  </a:lnTo>
                  <a:cubicBezTo>
                    <a:pt x="437" y="341"/>
                    <a:pt x="632" y="560"/>
                    <a:pt x="826" y="827"/>
                  </a:cubicBezTo>
                  <a:lnTo>
                    <a:pt x="899" y="827"/>
                  </a:lnTo>
                  <a:cubicBezTo>
                    <a:pt x="923" y="803"/>
                    <a:pt x="923" y="754"/>
                    <a:pt x="899" y="754"/>
                  </a:cubicBezTo>
                  <a:cubicBezTo>
                    <a:pt x="680" y="462"/>
                    <a:pt x="292" y="1"/>
                    <a:pt x="146"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9" name="Google Shape;529;p13"/>
            <p:cNvSpPr/>
            <p:nvPr/>
          </p:nvSpPr>
          <p:spPr>
            <a:xfrm>
              <a:off x="-551232" y="1364133"/>
              <a:ext cx="16125" cy="15580"/>
            </a:xfrm>
            <a:custGeom>
              <a:avLst/>
              <a:gdLst/>
              <a:ahLst/>
              <a:cxnLst/>
              <a:rect l="l" t="t" r="r" b="b"/>
              <a:pathLst>
                <a:path w="414" h="400" extrusionOk="0">
                  <a:moveTo>
                    <a:pt x="75" y="1"/>
                  </a:moveTo>
                  <a:cubicBezTo>
                    <a:pt x="66" y="1"/>
                    <a:pt x="56" y="4"/>
                    <a:pt x="49" y="11"/>
                  </a:cubicBezTo>
                  <a:cubicBezTo>
                    <a:pt x="25" y="11"/>
                    <a:pt x="1" y="35"/>
                    <a:pt x="25" y="59"/>
                  </a:cubicBezTo>
                  <a:cubicBezTo>
                    <a:pt x="74" y="302"/>
                    <a:pt x="122" y="399"/>
                    <a:pt x="195" y="399"/>
                  </a:cubicBezTo>
                  <a:cubicBezTo>
                    <a:pt x="316" y="399"/>
                    <a:pt x="389" y="181"/>
                    <a:pt x="414" y="59"/>
                  </a:cubicBezTo>
                  <a:cubicBezTo>
                    <a:pt x="414" y="35"/>
                    <a:pt x="389" y="11"/>
                    <a:pt x="365" y="11"/>
                  </a:cubicBezTo>
                  <a:cubicBezTo>
                    <a:pt x="358" y="4"/>
                    <a:pt x="351" y="1"/>
                    <a:pt x="344" y="1"/>
                  </a:cubicBezTo>
                  <a:cubicBezTo>
                    <a:pt x="329" y="1"/>
                    <a:pt x="316" y="18"/>
                    <a:pt x="316" y="35"/>
                  </a:cubicBezTo>
                  <a:cubicBezTo>
                    <a:pt x="292" y="132"/>
                    <a:pt x="268" y="229"/>
                    <a:pt x="219" y="302"/>
                  </a:cubicBezTo>
                  <a:cubicBezTo>
                    <a:pt x="219" y="302"/>
                    <a:pt x="171" y="278"/>
                    <a:pt x="122" y="35"/>
                  </a:cubicBezTo>
                  <a:cubicBezTo>
                    <a:pt x="122" y="18"/>
                    <a:pt x="98" y="1"/>
                    <a:pt x="75"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0" name="Google Shape;530;p13"/>
            <p:cNvSpPr/>
            <p:nvPr/>
          </p:nvSpPr>
          <p:spPr>
            <a:xfrm>
              <a:off x="-584339" y="1423532"/>
              <a:ext cx="19475" cy="7284"/>
            </a:xfrm>
            <a:custGeom>
              <a:avLst/>
              <a:gdLst/>
              <a:ahLst/>
              <a:cxnLst/>
              <a:rect l="l" t="t" r="r" b="b"/>
              <a:pathLst>
                <a:path w="500" h="187" extrusionOk="0">
                  <a:moveTo>
                    <a:pt x="415" y="0"/>
                  </a:moveTo>
                  <a:cubicBezTo>
                    <a:pt x="404" y="0"/>
                    <a:pt x="395" y="5"/>
                    <a:pt x="389" y="16"/>
                  </a:cubicBezTo>
                  <a:cubicBezTo>
                    <a:pt x="316" y="71"/>
                    <a:pt x="243" y="98"/>
                    <a:pt x="160" y="98"/>
                  </a:cubicBezTo>
                  <a:cubicBezTo>
                    <a:pt x="133" y="98"/>
                    <a:pt x="104" y="95"/>
                    <a:pt x="73" y="89"/>
                  </a:cubicBezTo>
                  <a:cubicBezTo>
                    <a:pt x="25" y="89"/>
                    <a:pt x="0" y="186"/>
                    <a:pt x="49" y="186"/>
                  </a:cubicBezTo>
                  <a:lnTo>
                    <a:pt x="146" y="186"/>
                  </a:lnTo>
                  <a:cubicBezTo>
                    <a:pt x="243" y="186"/>
                    <a:pt x="365" y="162"/>
                    <a:pt x="462" y="89"/>
                  </a:cubicBezTo>
                  <a:cubicBezTo>
                    <a:pt x="499" y="52"/>
                    <a:pt x="451" y="0"/>
                    <a:pt x="415"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3"/>
            <p:cNvSpPr/>
            <p:nvPr/>
          </p:nvSpPr>
          <p:spPr>
            <a:xfrm>
              <a:off x="-587183" y="1408303"/>
              <a:ext cx="18034" cy="7362"/>
            </a:xfrm>
            <a:custGeom>
              <a:avLst/>
              <a:gdLst/>
              <a:ahLst/>
              <a:cxnLst/>
              <a:rect l="l" t="t" r="r" b="b"/>
              <a:pathLst>
                <a:path w="463" h="189" extrusionOk="0">
                  <a:moveTo>
                    <a:pt x="401" y="0"/>
                  </a:moveTo>
                  <a:cubicBezTo>
                    <a:pt x="389" y="0"/>
                    <a:pt x="377" y="6"/>
                    <a:pt x="365" y="18"/>
                  </a:cubicBezTo>
                  <a:cubicBezTo>
                    <a:pt x="310" y="73"/>
                    <a:pt x="228" y="100"/>
                    <a:pt x="150" y="100"/>
                  </a:cubicBezTo>
                  <a:cubicBezTo>
                    <a:pt x="124" y="100"/>
                    <a:pt x="98" y="97"/>
                    <a:pt x="73" y="91"/>
                  </a:cubicBezTo>
                  <a:cubicBezTo>
                    <a:pt x="25" y="91"/>
                    <a:pt x="1" y="116"/>
                    <a:pt x="1" y="140"/>
                  </a:cubicBezTo>
                  <a:cubicBezTo>
                    <a:pt x="1" y="164"/>
                    <a:pt x="1" y="189"/>
                    <a:pt x="49" y="189"/>
                  </a:cubicBezTo>
                  <a:lnTo>
                    <a:pt x="122" y="189"/>
                  </a:lnTo>
                  <a:cubicBezTo>
                    <a:pt x="243" y="189"/>
                    <a:pt x="341" y="140"/>
                    <a:pt x="438" y="67"/>
                  </a:cubicBezTo>
                  <a:cubicBezTo>
                    <a:pt x="462" y="67"/>
                    <a:pt x="462" y="18"/>
                    <a:pt x="438" y="18"/>
                  </a:cubicBezTo>
                  <a:cubicBezTo>
                    <a:pt x="426" y="6"/>
                    <a:pt x="414" y="0"/>
                    <a:pt x="401"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3"/>
            <p:cNvSpPr/>
            <p:nvPr/>
          </p:nvSpPr>
          <p:spPr>
            <a:xfrm>
              <a:off x="-561631" y="1408303"/>
              <a:ext cx="18034" cy="7362"/>
            </a:xfrm>
            <a:custGeom>
              <a:avLst/>
              <a:gdLst/>
              <a:ahLst/>
              <a:cxnLst/>
              <a:rect l="l" t="t" r="r" b="b"/>
              <a:pathLst>
                <a:path w="463" h="189" extrusionOk="0">
                  <a:moveTo>
                    <a:pt x="401" y="0"/>
                  </a:moveTo>
                  <a:cubicBezTo>
                    <a:pt x="389" y="0"/>
                    <a:pt x="377" y="6"/>
                    <a:pt x="365" y="18"/>
                  </a:cubicBezTo>
                  <a:cubicBezTo>
                    <a:pt x="292" y="73"/>
                    <a:pt x="219" y="100"/>
                    <a:pt x="136" y="100"/>
                  </a:cubicBezTo>
                  <a:cubicBezTo>
                    <a:pt x="108" y="100"/>
                    <a:pt x="79" y="97"/>
                    <a:pt x="49" y="91"/>
                  </a:cubicBezTo>
                  <a:cubicBezTo>
                    <a:pt x="25" y="91"/>
                    <a:pt x="0" y="116"/>
                    <a:pt x="0" y="140"/>
                  </a:cubicBezTo>
                  <a:cubicBezTo>
                    <a:pt x="0" y="164"/>
                    <a:pt x="0" y="189"/>
                    <a:pt x="25" y="189"/>
                  </a:cubicBezTo>
                  <a:lnTo>
                    <a:pt x="122" y="189"/>
                  </a:lnTo>
                  <a:cubicBezTo>
                    <a:pt x="243" y="189"/>
                    <a:pt x="341" y="140"/>
                    <a:pt x="438" y="67"/>
                  </a:cubicBezTo>
                  <a:cubicBezTo>
                    <a:pt x="462" y="67"/>
                    <a:pt x="462" y="18"/>
                    <a:pt x="438" y="18"/>
                  </a:cubicBezTo>
                  <a:cubicBezTo>
                    <a:pt x="426" y="6"/>
                    <a:pt x="413" y="0"/>
                    <a:pt x="401" y="0"/>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3" name="Google Shape;533;p13"/>
            <p:cNvSpPr/>
            <p:nvPr/>
          </p:nvSpPr>
          <p:spPr>
            <a:xfrm>
              <a:off x="-951443" y="1415119"/>
              <a:ext cx="303732" cy="60139"/>
            </a:xfrm>
            <a:custGeom>
              <a:avLst/>
              <a:gdLst/>
              <a:ahLst/>
              <a:cxnLst/>
              <a:rect l="l" t="t" r="r" b="b"/>
              <a:pathLst>
                <a:path w="7798" h="1544" extrusionOk="0">
                  <a:moveTo>
                    <a:pt x="292" y="111"/>
                  </a:moveTo>
                  <a:cubicBezTo>
                    <a:pt x="194" y="111"/>
                    <a:pt x="122" y="111"/>
                    <a:pt x="49" y="135"/>
                  </a:cubicBezTo>
                  <a:cubicBezTo>
                    <a:pt x="0" y="135"/>
                    <a:pt x="0" y="159"/>
                    <a:pt x="0" y="184"/>
                  </a:cubicBezTo>
                  <a:cubicBezTo>
                    <a:pt x="0" y="208"/>
                    <a:pt x="24" y="232"/>
                    <a:pt x="49" y="232"/>
                  </a:cubicBezTo>
                  <a:lnTo>
                    <a:pt x="73" y="232"/>
                  </a:lnTo>
                  <a:cubicBezTo>
                    <a:pt x="146" y="208"/>
                    <a:pt x="219" y="208"/>
                    <a:pt x="292" y="208"/>
                  </a:cubicBezTo>
                  <a:cubicBezTo>
                    <a:pt x="316" y="208"/>
                    <a:pt x="340" y="184"/>
                    <a:pt x="340" y="159"/>
                  </a:cubicBezTo>
                  <a:cubicBezTo>
                    <a:pt x="340" y="135"/>
                    <a:pt x="316" y="111"/>
                    <a:pt x="292" y="111"/>
                  </a:cubicBezTo>
                  <a:close/>
                  <a:moveTo>
                    <a:pt x="583" y="135"/>
                  </a:moveTo>
                  <a:cubicBezTo>
                    <a:pt x="559" y="135"/>
                    <a:pt x="534" y="135"/>
                    <a:pt x="534" y="184"/>
                  </a:cubicBezTo>
                  <a:cubicBezTo>
                    <a:pt x="534" y="208"/>
                    <a:pt x="534" y="232"/>
                    <a:pt x="583" y="232"/>
                  </a:cubicBezTo>
                  <a:cubicBezTo>
                    <a:pt x="656" y="256"/>
                    <a:pt x="753" y="281"/>
                    <a:pt x="850" y="329"/>
                  </a:cubicBezTo>
                  <a:lnTo>
                    <a:pt x="875" y="329"/>
                  </a:lnTo>
                  <a:cubicBezTo>
                    <a:pt x="923" y="329"/>
                    <a:pt x="947" y="256"/>
                    <a:pt x="899" y="232"/>
                  </a:cubicBezTo>
                  <a:cubicBezTo>
                    <a:pt x="802" y="184"/>
                    <a:pt x="705" y="159"/>
                    <a:pt x="583" y="135"/>
                  </a:cubicBezTo>
                  <a:close/>
                  <a:moveTo>
                    <a:pt x="4926" y="0"/>
                  </a:moveTo>
                  <a:cubicBezTo>
                    <a:pt x="4884" y="0"/>
                    <a:pt x="4848" y="67"/>
                    <a:pt x="4907" y="86"/>
                  </a:cubicBezTo>
                  <a:lnTo>
                    <a:pt x="4931" y="111"/>
                  </a:lnTo>
                  <a:cubicBezTo>
                    <a:pt x="4980" y="159"/>
                    <a:pt x="5004" y="232"/>
                    <a:pt x="5029" y="305"/>
                  </a:cubicBezTo>
                  <a:cubicBezTo>
                    <a:pt x="5029" y="354"/>
                    <a:pt x="5053" y="354"/>
                    <a:pt x="5077" y="354"/>
                  </a:cubicBezTo>
                  <a:cubicBezTo>
                    <a:pt x="5101" y="354"/>
                    <a:pt x="5126" y="329"/>
                    <a:pt x="5126" y="305"/>
                  </a:cubicBezTo>
                  <a:cubicBezTo>
                    <a:pt x="5101" y="208"/>
                    <a:pt x="5053" y="111"/>
                    <a:pt x="5004" y="38"/>
                  </a:cubicBezTo>
                  <a:cubicBezTo>
                    <a:pt x="4980" y="14"/>
                    <a:pt x="4980" y="14"/>
                    <a:pt x="4956" y="14"/>
                  </a:cubicBezTo>
                  <a:cubicBezTo>
                    <a:pt x="4946" y="4"/>
                    <a:pt x="4936" y="0"/>
                    <a:pt x="4926" y="0"/>
                  </a:cubicBezTo>
                  <a:close/>
                  <a:moveTo>
                    <a:pt x="4688" y="62"/>
                  </a:moveTo>
                  <a:cubicBezTo>
                    <a:pt x="4664" y="62"/>
                    <a:pt x="4640" y="62"/>
                    <a:pt x="4640" y="86"/>
                  </a:cubicBezTo>
                  <a:cubicBezTo>
                    <a:pt x="4591" y="159"/>
                    <a:pt x="4567" y="208"/>
                    <a:pt x="4591" y="281"/>
                  </a:cubicBezTo>
                  <a:cubicBezTo>
                    <a:pt x="4591" y="329"/>
                    <a:pt x="4591" y="378"/>
                    <a:pt x="4616" y="426"/>
                  </a:cubicBezTo>
                  <a:cubicBezTo>
                    <a:pt x="4616" y="444"/>
                    <a:pt x="4628" y="461"/>
                    <a:pt x="4643" y="461"/>
                  </a:cubicBezTo>
                  <a:cubicBezTo>
                    <a:pt x="4650" y="461"/>
                    <a:pt x="4657" y="458"/>
                    <a:pt x="4664" y="451"/>
                  </a:cubicBezTo>
                  <a:cubicBezTo>
                    <a:pt x="4688" y="451"/>
                    <a:pt x="4713" y="426"/>
                    <a:pt x="4713" y="402"/>
                  </a:cubicBezTo>
                  <a:cubicBezTo>
                    <a:pt x="4688" y="354"/>
                    <a:pt x="4688" y="329"/>
                    <a:pt x="4688" y="281"/>
                  </a:cubicBezTo>
                  <a:cubicBezTo>
                    <a:pt x="4688" y="232"/>
                    <a:pt x="4688" y="184"/>
                    <a:pt x="4713" y="135"/>
                  </a:cubicBezTo>
                  <a:cubicBezTo>
                    <a:pt x="4737" y="111"/>
                    <a:pt x="4713" y="86"/>
                    <a:pt x="4688" y="62"/>
                  </a:cubicBezTo>
                  <a:close/>
                  <a:moveTo>
                    <a:pt x="7749" y="135"/>
                  </a:moveTo>
                  <a:cubicBezTo>
                    <a:pt x="7725" y="135"/>
                    <a:pt x="7701" y="159"/>
                    <a:pt x="7701" y="184"/>
                  </a:cubicBezTo>
                  <a:cubicBezTo>
                    <a:pt x="7676" y="281"/>
                    <a:pt x="7652" y="354"/>
                    <a:pt x="7604" y="451"/>
                  </a:cubicBezTo>
                  <a:cubicBezTo>
                    <a:pt x="7579" y="451"/>
                    <a:pt x="7579" y="499"/>
                    <a:pt x="7604" y="524"/>
                  </a:cubicBezTo>
                  <a:lnTo>
                    <a:pt x="7628" y="524"/>
                  </a:lnTo>
                  <a:lnTo>
                    <a:pt x="7628" y="499"/>
                  </a:lnTo>
                  <a:lnTo>
                    <a:pt x="7676" y="499"/>
                  </a:lnTo>
                  <a:cubicBezTo>
                    <a:pt x="7749" y="402"/>
                    <a:pt x="7774" y="305"/>
                    <a:pt x="7798" y="184"/>
                  </a:cubicBezTo>
                  <a:cubicBezTo>
                    <a:pt x="7798" y="159"/>
                    <a:pt x="7774" y="135"/>
                    <a:pt x="7749" y="135"/>
                  </a:cubicBezTo>
                  <a:close/>
                  <a:moveTo>
                    <a:pt x="1148" y="349"/>
                  </a:moveTo>
                  <a:cubicBezTo>
                    <a:pt x="1112" y="349"/>
                    <a:pt x="1100" y="409"/>
                    <a:pt x="1142" y="451"/>
                  </a:cubicBezTo>
                  <a:cubicBezTo>
                    <a:pt x="1215" y="475"/>
                    <a:pt x="1312" y="524"/>
                    <a:pt x="1409" y="597"/>
                  </a:cubicBezTo>
                  <a:lnTo>
                    <a:pt x="1433" y="597"/>
                  </a:lnTo>
                  <a:lnTo>
                    <a:pt x="1433" y="572"/>
                  </a:lnTo>
                  <a:lnTo>
                    <a:pt x="1458" y="572"/>
                  </a:lnTo>
                  <a:cubicBezTo>
                    <a:pt x="1482" y="548"/>
                    <a:pt x="1482" y="524"/>
                    <a:pt x="1458" y="499"/>
                  </a:cubicBezTo>
                  <a:cubicBezTo>
                    <a:pt x="1360" y="451"/>
                    <a:pt x="1263" y="402"/>
                    <a:pt x="1166" y="354"/>
                  </a:cubicBezTo>
                  <a:cubicBezTo>
                    <a:pt x="1159" y="350"/>
                    <a:pt x="1153" y="349"/>
                    <a:pt x="1148" y="349"/>
                  </a:cubicBezTo>
                  <a:close/>
                  <a:moveTo>
                    <a:pt x="1725" y="645"/>
                  </a:moveTo>
                  <a:cubicBezTo>
                    <a:pt x="1676" y="645"/>
                    <a:pt x="1652" y="645"/>
                    <a:pt x="1652" y="669"/>
                  </a:cubicBezTo>
                  <a:cubicBezTo>
                    <a:pt x="1628" y="694"/>
                    <a:pt x="1628" y="718"/>
                    <a:pt x="1652" y="742"/>
                  </a:cubicBezTo>
                  <a:lnTo>
                    <a:pt x="1919" y="888"/>
                  </a:lnTo>
                  <a:lnTo>
                    <a:pt x="1943" y="888"/>
                  </a:lnTo>
                  <a:cubicBezTo>
                    <a:pt x="1968" y="888"/>
                    <a:pt x="1992" y="888"/>
                    <a:pt x="1992" y="864"/>
                  </a:cubicBezTo>
                  <a:cubicBezTo>
                    <a:pt x="2016" y="839"/>
                    <a:pt x="1992" y="815"/>
                    <a:pt x="1968" y="815"/>
                  </a:cubicBezTo>
                  <a:lnTo>
                    <a:pt x="1725" y="645"/>
                  </a:lnTo>
                  <a:close/>
                  <a:moveTo>
                    <a:pt x="7421" y="629"/>
                  </a:moveTo>
                  <a:cubicBezTo>
                    <a:pt x="7409" y="629"/>
                    <a:pt x="7396" y="634"/>
                    <a:pt x="7385" y="645"/>
                  </a:cubicBezTo>
                  <a:cubicBezTo>
                    <a:pt x="7312" y="694"/>
                    <a:pt x="7215" y="742"/>
                    <a:pt x="7142" y="791"/>
                  </a:cubicBezTo>
                  <a:cubicBezTo>
                    <a:pt x="7118" y="815"/>
                    <a:pt x="7093" y="839"/>
                    <a:pt x="7118" y="864"/>
                  </a:cubicBezTo>
                  <a:cubicBezTo>
                    <a:pt x="7118" y="888"/>
                    <a:pt x="7142" y="888"/>
                    <a:pt x="7166" y="888"/>
                  </a:cubicBezTo>
                  <a:lnTo>
                    <a:pt x="7191" y="888"/>
                  </a:lnTo>
                  <a:cubicBezTo>
                    <a:pt x="7288" y="839"/>
                    <a:pt x="7361" y="791"/>
                    <a:pt x="7458" y="718"/>
                  </a:cubicBezTo>
                  <a:cubicBezTo>
                    <a:pt x="7495" y="681"/>
                    <a:pt x="7461" y="629"/>
                    <a:pt x="7421" y="629"/>
                  </a:cubicBezTo>
                  <a:close/>
                  <a:moveTo>
                    <a:pt x="5077" y="548"/>
                  </a:moveTo>
                  <a:cubicBezTo>
                    <a:pt x="5053" y="548"/>
                    <a:pt x="5029" y="572"/>
                    <a:pt x="5029" y="597"/>
                  </a:cubicBezTo>
                  <a:cubicBezTo>
                    <a:pt x="5004" y="645"/>
                    <a:pt x="5004" y="669"/>
                    <a:pt x="4980" y="718"/>
                  </a:cubicBezTo>
                  <a:cubicBezTo>
                    <a:pt x="4931" y="694"/>
                    <a:pt x="4907" y="645"/>
                    <a:pt x="4859" y="621"/>
                  </a:cubicBezTo>
                  <a:cubicBezTo>
                    <a:pt x="4846" y="609"/>
                    <a:pt x="4834" y="603"/>
                    <a:pt x="4822" y="603"/>
                  </a:cubicBezTo>
                  <a:cubicBezTo>
                    <a:pt x="4810" y="603"/>
                    <a:pt x="4798" y="609"/>
                    <a:pt x="4786" y="621"/>
                  </a:cubicBezTo>
                  <a:cubicBezTo>
                    <a:pt x="4761" y="645"/>
                    <a:pt x="4761" y="669"/>
                    <a:pt x="4786" y="694"/>
                  </a:cubicBezTo>
                  <a:cubicBezTo>
                    <a:pt x="4834" y="742"/>
                    <a:pt x="4883" y="767"/>
                    <a:pt x="4931" y="791"/>
                  </a:cubicBezTo>
                  <a:lnTo>
                    <a:pt x="4907" y="864"/>
                  </a:lnTo>
                  <a:cubicBezTo>
                    <a:pt x="4907" y="888"/>
                    <a:pt x="4907" y="912"/>
                    <a:pt x="4931" y="937"/>
                  </a:cubicBezTo>
                  <a:lnTo>
                    <a:pt x="4956" y="937"/>
                  </a:lnTo>
                  <a:lnTo>
                    <a:pt x="4956" y="912"/>
                  </a:lnTo>
                  <a:cubicBezTo>
                    <a:pt x="4956" y="924"/>
                    <a:pt x="4962" y="931"/>
                    <a:pt x="4971" y="931"/>
                  </a:cubicBezTo>
                  <a:cubicBezTo>
                    <a:pt x="4980" y="931"/>
                    <a:pt x="4992" y="924"/>
                    <a:pt x="5004" y="912"/>
                  </a:cubicBezTo>
                  <a:lnTo>
                    <a:pt x="5029" y="864"/>
                  </a:lnTo>
                  <a:lnTo>
                    <a:pt x="5053" y="864"/>
                  </a:lnTo>
                  <a:cubicBezTo>
                    <a:pt x="5060" y="871"/>
                    <a:pt x="5067" y="874"/>
                    <a:pt x="5074" y="874"/>
                  </a:cubicBezTo>
                  <a:cubicBezTo>
                    <a:pt x="5091" y="874"/>
                    <a:pt x="5109" y="857"/>
                    <a:pt x="5126" y="839"/>
                  </a:cubicBezTo>
                  <a:cubicBezTo>
                    <a:pt x="5150" y="815"/>
                    <a:pt x="5126" y="791"/>
                    <a:pt x="5101" y="767"/>
                  </a:cubicBezTo>
                  <a:lnTo>
                    <a:pt x="5077" y="767"/>
                  </a:lnTo>
                  <a:cubicBezTo>
                    <a:pt x="5101" y="718"/>
                    <a:pt x="5101" y="669"/>
                    <a:pt x="5126" y="621"/>
                  </a:cubicBezTo>
                  <a:cubicBezTo>
                    <a:pt x="5126" y="597"/>
                    <a:pt x="5101" y="548"/>
                    <a:pt x="5077" y="548"/>
                  </a:cubicBezTo>
                  <a:close/>
                  <a:moveTo>
                    <a:pt x="5393" y="864"/>
                  </a:moveTo>
                  <a:cubicBezTo>
                    <a:pt x="5369" y="864"/>
                    <a:pt x="5320" y="864"/>
                    <a:pt x="5320" y="912"/>
                  </a:cubicBezTo>
                  <a:cubicBezTo>
                    <a:pt x="5320" y="937"/>
                    <a:pt x="5344" y="961"/>
                    <a:pt x="5369" y="961"/>
                  </a:cubicBezTo>
                  <a:cubicBezTo>
                    <a:pt x="5466" y="985"/>
                    <a:pt x="5563" y="1009"/>
                    <a:pt x="5660" y="1034"/>
                  </a:cubicBezTo>
                  <a:lnTo>
                    <a:pt x="5684" y="1034"/>
                  </a:lnTo>
                  <a:cubicBezTo>
                    <a:pt x="5733" y="1009"/>
                    <a:pt x="5733" y="937"/>
                    <a:pt x="5684" y="937"/>
                  </a:cubicBezTo>
                  <a:cubicBezTo>
                    <a:pt x="5587" y="912"/>
                    <a:pt x="5490" y="888"/>
                    <a:pt x="5393" y="864"/>
                  </a:cubicBezTo>
                  <a:close/>
                  <a:moveTo>
                    <a:pt x="5976" y="961"/>
                  </a:moveTo>
                  <a:cubicBezTo>
                    <a:pt x="5952" y="961"/>
                    <a:pt x="5927" y="985"/>
                    <a:pt x="5927" y="1009"/>
                  </a:cubicBezTo>
                  <a:cubicBezTo>
                    <a:pt x="5903" y="1034"/>
                    <a:pt x="5927" y="1058"/>
                    <a:pt x="5952" y="1058"/>
                  </a:cubicBezTo>
                  <a:lnTo>
                    <a:pt x="6267" y="1058"/>
                  </a:lnTo>
                  <a:cubicBezTo>
                    <a:pt x="6292" y="1058"/>
                    <a:pt x="6316" y="1058"/>
                    <a:pt x="6316" y="1009"/>
                  </a:cubicBezTo>
                  <a:cubicBezTo>
                    <a:pt x="6316" y="985"/>
                    <a:pt x="6292" y="961"/>
                    <a:pt x="6267" y="961"/>
                  </a:cubicBezTo>
                  <a:close/>
                  <a:moveTo>
                    <a:pt x="6875" y="888"/>
                  </a:moveTo>
                  <a:cubicBezTo>
                    <a:pt x="6778" y="912"/>
                    <a:pt x="6680" y="937"/>
                    <a:pt x="6559" y="937"/>
                  </a:cubicBezTo>
                  <a:cubicBezTo>
                    <a:pt x="6535" y="961"/>
                    <a:pt x="6510" y="985"/>
                    <a:pt x="6535" y="1009"/>
                  </a:cubicBezTo>
                  <a:cubicBezTo>
                    <a:pt x="6535" y="1034"/>
                    <a:pt x="6559" y="1058"/>
                    <a:pt x="6583" y="1058"/>
                  </a:cubicBezTo>
                  <a:lnTo>
                    <a:pt x="6608" y="1058"/>
                  </a:lnTo>
                  <a:cubicBezTo>
                    <a:pt x="6705" y="1034"/>
                    <a:pt x="6802" y="1009"/>
                    <a:pt x="6899" y="985"/>
                  </a:cubicBezTo>
                  <a:cubicBezTo>
                    <a:pt x="6923" y="985"/>
                    <a:pt x="6948" y="961"/>
                    <a:pt x="6948" y="937"/>
                  </a:cubicBezTo>
                  <a:cubicBezTo>
                    <a:pt x="6923" y="912"/>
                    <a:pt x="6899" y="888"/>
                    <a:pt x="6875" y="888"/>
                  </a:cubicBezTo>
                  <a:close/>
                  <a:moveTo>
                    <a:pt x="2235" y="937"/>
                  </a:moveTo>
                  <a:cubicBezTo>
                    <a:pt x="2211" y="937"/>
                    <a:pt x="2186" y="937"/>
                    <a:pt x="2162" y="961"/>
                  </a:cubicBezTo>
                  <a:cubicBezTo>
                    <a:pt x="2162" y="985"/>
                    <a:pt x="2162" y="1009"/>
                    <a:pt x="2186" y="1034"/>
                  </a:cubicBezTo>
                  <a:cubicBezTo>
                    <a:pt x="2284" y="1082"/>
                    <a:pt x="2381" y="1131"/>
                    <a:pt x="2454" y="1180"/>
                  </a:cubicBezTo>
                  <a:lnTo>
                    <a:pt x="2478" y="1180"/>
                  </a:lnTo>
                  <a:cubicBezTo>
                    <a:pt x="2502" y="1180"/>
                    <a:pt x="2526" y="1180"/>
                    <a:pt x="2526" y="1155"/>
                  </a:cubicBezTo>
                  <a:cubicBezTo>
                    <a:pt x="2551" y="1131"/>
                    <a:pt x="2526" y="1107"/>
                    <a:pt x="2502" y="1082"/>
                  </a:cubicBezTo>
                  <a:lnTo>
                    <a:pt x="2235" y="937"/>
                  </a:lnTo>
                  <a:close/>
                  <a:moveTo>
                    <a:pt x="4754" y="1076"/>
                  </a:moveTo>
                  <a:cubicBezTo>
                    <a:pt x="4748" y="1076"/>
                    <a:pt x="4741" y="1078"/>
                    <a:pt x="4737" y="1082"/>
                  </a:cubicBezTo>
                  <a:cubicBezTo>
                    <a:pt x="4664" y="1155"/>
                    <a:pt x="4567" y="1204"/>
                    <a:pt x="4494" y="1252"/>
                  </a:cubicBezTo>
                  <a:cubicBezTo>
                    <a:pt x="4470" y="1277"/>
                    <a:pt x="4446" y="1301"/>
                    <a:pt x="4470" y="1325"/>
                  </a:cubicBezTo>
                  <a:cubicBezTo>
                    <a:pt x="4470" y="1350"/>
                    <a:pt x="4494" y="1350"/>
                    <a:pt x="4518" y="1350"/>
                  </a:cubicBezTo>
                  <a:lnTo>
                    <a:pt x="4543" y="1350"/>
                  </a:lnTo>
                  <a:cubicBezTo>
                    <a:pt x="4640" y="1301"/>
                    <a:pt x="4713" y="1228"/>
                    <a:pt x="4786" y="1155"/>
                  </a:cubicBezTo>
                  <a:cubicBezTo>
                    <a:pt x="4825" y="1116"/>
                    <a:pt x="4784" y="1076"/>
                    <a:pt x="4754" y="1076"/>
                  </a:cubicBezTo>
                  <a:close/>
                  <a:moveTo>
                    <a:pt x="2772" y="1218"/>
                  </a:moveTo>
                  <a:cubicBezTo>
                    <a:pt x="2755" y="1218"/>
                    <a:pt x="2738" y="1235"/>
                    <a:pt x="2721" y="1252"/>
                  </a:cubicBezTo>
                  <a:cubicBezTo>
                    <a:pt x="2721" y="1277"/>
                    <a:pt x="2721" y="1301"/>
                    <a:pt x="2745" y="1325"/>
                  </a:cubicBezTo>
                  <a:cubicBezTo>
                    <a:pt x="2842" y="1350"/>
                    <a:pt x="2939" y="1398"/>
                    <a:pt x="3037" y="1422"/>
                  </a:cubicBezTo>
                  <a:lnTo>
                    <a:pt x="3061" y="1422"/>
                  </a:lnTo>
                  <a:cubicBezTo>
                    <a:pt x="3134" y="1422"/>
                    <a:pt x="3134" y="1325"/>
                    <a:pt x="3061" y="1325"/>
                  </a:cubicBezTo>
                  <a:cubicBezTo>
                    <a:pt x="2988" y="1301"/>
                    <a:pt x="2891" y="1252"/>
                    <a:pt x="2794" y="1228"/>
                  </a:cubicBezTo>
                  <a:cubicBezTo>
                    <a:pt x="2787" y="1221"/>
                    <a:pt x="2779" y="1218"/>
                    <a:pt x="2772" y="1218"/>
                  </a:cubicBezTo>
                  <a:close/>
                  <a:moveTo>
                    <a:pt x="3340" y="1395"/>
                  </a:moveTo>
                  <a:cubicBezTo>
                    <a:pt x="3300" y="1395"/>
                    <a:pt x="3286" y="1495"/>
                    <a:pt x="3352" y="1495"/>
                  </a:cubicBezTo>
                  <a:cubicBezTo>
                    <a:pt x="3450" y="1520"/>
                    <a:pt x="3547" y="1520"/>
                    <a:pt x="3644" y="1544"/>
                  </a:cubicBezTo>
                  <a:cubicBezTo>
                    <a:pt x="3668" y="1544"/>
                    <a:pt x="3717" y="1520"/>
                    <a:pt x="3717" y="1495"/>
                  </a:cubicBezTo>
                  <a:cubicBezTo>
                    <a:pt x="3717" y="1447"/>
                    <a:pt x="3692" y="1447"/>
                    <a:pt x="3668" y="1422"/>
                  </a:cubicBezTo>
                  <a:cubicBezTo>
                    <a:pt x="3571" y="1422"/>
                    <a:pt x="3474" y="1422"/>
                    <a:pt x="3352" y="1398"/>
                  </a:cubicBezTo>
                  <a:cubicBezTo>
                    <a:pt x="3348" y="1396"/>
                    <a:pt x="3344" y="1395"/>
                    <a:pt x="3340" y="1395"/>
                  </a:cubicBezTo>
                  <a:close/>
                  <a:moveTo>
                    <a:pt x="4251" y="1374"/>
                  </a:moveTo>
                  <a:cubicBezTo>
                    <a:pt x="4154" y="1398"/>
                    <a:pt x="4033" y="1422"/>
                    <a:pt x="3935" y="1422"/>
                  </a:cubicBezTo>
                  <a:cubicBezTo>
                    <a:pt x="3911" y="1447"/>
                    <a:pt x="3887" y="1471"/>
                    <a:pt x="3911" y="1495"/>
                  </a:cubicBezTo>
                  <a:cubicBezTo>
                    <a:pt x="3911" y="1520"/>
                    <a:pt x="3911" y="1544"/>
                    <a:pt x="3960" y="1544"/>
                  </a:cubicBezTo>
                  <a:cubicBezTo>
                    <a:pt x="4081" y="1520"/>
                    <a:pt x="4178" y="1495"/>
                    <a:pt x="4275" y="1471"/>
                  </a:cubicBezTo>
                  <a:cubicBezTo>
                    <a:pt x="4300" y="1471"/>
                    <a:pt x="4324" y="1447"/>
                    <a:pt x="4300" y="1398"/>
                  </a:cubicBezTo>
                  <a:cubicBezTo>
                    <a:pt x="4300" y="1374"/>
                    <a:pt x="4275" y="1374"/>
                    <a:pt x="4251" y="137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34" name="Google Shape;534;p13"/>
          <p:cNvGrpSpPr/>
          <p:nvPr/>
        </p:nvGrpSpPr>
        <p:grpSpPr>
          <a:xfrm rot="3617422">
            <a:off x="80016" y="4521081"/>
            <a:ext cx="639248" cy="382014"/>
            <a:chOff x="1202177" y="4613417"/>
            <a:chExt cx="528376" cy="315757"/>
          </a:xfrm>
        </p:grpSpPr>
        <p:sp>
          <p:nvSpPr>
            <p:cNvPr id="535" name="Google Shape;535;p13"/>
            <p:cNvSpPr/>
            <p:nvPr/>
          </p:nvSpPr>
          <p:spPr>
            <a:xfrm>
              <a:off x="1564214" y="4671691"/>
              <a:ext cx="166339" cy="48340"/>
            </a:xfrm>
            <a:custGeom>
              <a:avLst/>
              <a:gdLst/>
              <a:ahLst/>
              <a:cxnLst/>
              <a:rect l="l" t="t" r="r" b="b"/>
              <a:pathLst>
                <a:path w="1507" h="438" extrusionOk="0">
                  <a:moveTo>
                    <a:pt x="1409" y="1"/>
                  </a:moveTo>
                  <a:lnTo>
                    <a:pt x="73" y="316"/>
                  </a:lnTo>
                  <a:cubicBezTo>
                    <a:pt x="25" y="316"/>
                    <a:pt x="0" y="341"/>
                    <a:pt x="25" y="389"/>
                  </a:cubicBezTo>
                  <a:cubicBezTo>
                    <a:pt x="25" y="414"/>
                    <a:pt x="49" y="438"/>
                    <a:pt x="73" y="438"/>
                  </a:cubicBezTo>
                  <a:lnTo>
                    <a:pt x="98" y="438"/>
                  </a:lnTo>
                  <a:lnTo>
                    <a:pt x="1434" y="122"/>
                  </a:lnTo>
                  <a:cubicBezTo>
                    <a:pt x="1506" y="122"/>
                    <a:pt x="1482" y="1"/>
                    <a:pt x="14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3"/>
            <p:cNvSpPr/>
            <p:nvPr/>
          </p:nvSpPr>
          <p:spPr>
            <a:xfrm>
              <a:off x="1602846" y="4613417"/>
              <a:ext cx="60708" cy="176363"/>
            </a:xfrm>
            <a:custGeom>
              <a:avLst/>
              <a:gdLst/>
              <a:ahLst/>
              <a:cxnLst/>
              <a:rect l="l" t="t" r="r" b="b"/>
              <a:pathLst>
                <a:path w="550" h="1598" extrusionOk="0">
                  <a:moveTo>
                    <a:pt x="77" y="0"/>
                  </a:moveTo>
                  <a:cubicBezTo>
                    <a:pt x="39" y="0"/>
                    <a:pt x="0" y="32"/>
                    <a:pt x="15" y="91"/>
                  </a:cubicBezTo>
                  <a:lnTo>
                    <a:pt x="403" y="1573"/>
                  </a:lnTo>
                  <a:cubicBezTo>
                    <a:pt x="428" y="1597"/>
                    <a:pt x="452" y="1597"/>
                    <a:pt x="476" y="1597"/>
                  </a:cubicBezTo>
                  <a:lnTo>
                    <a:pt x="501" y="1597"/>
                  </a:lnTo>
                  <a:cubicBezTo>
                    <a:pt x="525" y="1597"/>
                    <a:pt x="549" y="1549"/>
                    <a:pt x="525" y="1525"/>
                  </a:cubicBezTo>
                  <a:lnTo>
                    <a:pt x="136" y="43"/>
                  </a:lnTo>
                  <a:cubicBezTo>
                    <a:pt x="127" y="14"/>
                    <a:pt x="102" y="0"/>
                    <a:pt x="7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3"/>
            <p:cNvSpPr/>
            <p:nvPr/>
          </p:nvSpPr>
          <p:spPr>
            <a:xfrm>
              <a:off x="1582978" y="4629421"/>
              <a:ext cx="104638" cy="138950"/>
            </a:xfrm>
            <a:custGeom>
              <a:avLst/>
              <a:gdLst/>
              <a:ahLst/>
              <a:cxnLst/>
              <a:rect l="l" t="t" r="r" b="b"/>
              <a:pathLst>
                <a:path w="948" h="1259" extrusionOk="0">
                  <a:moveTo>
                    <a:pt x="875" y="1"/>
                  </a:moveTo>
                  <a:cubicBezTo>
                    <a:pt x="857" y="1"/>
                    <a:pt x="838" y="7"/>
                    <a:pt x="826" y="19"/>
                  </a:cubicBezTo>
                  <a:lnTo>
                    <a:pt x="25" y="1161"/>
                  </a:lnTo>
                  <a:cubicBezTo>
                    <a:pt x="0" y="1185"/>
                    <a:pt x="0" y="1234"/>
                    <a:pt x="49" y="1258"/>
                  </a:cubicBezTo>
                  <a:lnTo>
                    <a:pt x="122" y="1258"/>
                  </a:lnTo>
                  <a:lnTo>
                    <a:pt x="924" y="92"/>
                  </a:lnTo>
                  <a:cubicBezTo>
                    <a:pt x="948" y="68"/>
                    <a:pt x="948" y="19"/>
                    <a:pt x="924" y="19"/>
                  </a:cubicBezTo>
                  <a:cubicBezTo>
                    <a:pt x="911" y="7"/>
                    <a:pt x="893" y="1"/>
                    <a:pt x="8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3"/>
            <p:cNvSpPr/>
            <p:nvPr/>
          </p:nvSpPr>
          <p:spPr>
            <a:xfrm>
              <a:off x="1548982" y="4644430"/>
              <a:ext cx="160158" cy="102419"/>
            </a:xfrm>
            <a:custGeom>
              <a:avLst/>
              <a:gdLst/>
              <a:ahLst/>
              <a:cxnLst/>
              <a:rect l="l" t="t" r="r" b="b"/>
              <a:pathLst>
                <a:path w="1451" h="928" extrusionOk="0">
                  <a:moveTo>
                    <a:pt x="115" y="1"/>
                  </a:moveTo>
                  <a:cubicBezTo>
                    <a:pt x="51" y="1"/>
                    <a:pt x="0" y="83"/>
                    <a:pt x="65" y="126"/>
                  </a:cubicBezTo>
                  <a:lnTo>
                    <a:pt x="1329" y="928"/>
                  </a:lnTo>
                  <a:lnTo>
                    <a:pt x="1377" y="928"/>
                  </a:lnTo>
                  <a:cubicBezTo>
                    <a:pt x="1426" y="928"/>
                    <a:pt x="1450" y="831"/>
                    <a:pt x="1402" y="806"/>
                  </a:cubicBezTo>
                  <a:lnTo>
                    <a:pt x="138" y="5"/>
                  </a:lnTo>
                  <a:cubicBezTo>
                    <a:pt x="130" y="2"/>
                    <a:pt x="123" y="1"/>
                    <a:pt x="1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3"/>
            <p:cNvSpPr/>
            <p:nvPr/>
          </p:nvSpPr>
          <p:spPr>
            <a:xfrm>
              <a:off x="1202177" y="4673346"/>
              <a:ext cx="177156" cy="151310"/>
            </a:xfrm>
            <a:custGeom>
              <a:avLst/>
              <a:gdLst/>
              <a:ahLst/>
              <a:cxnLst/>
              <a:rect l="l" t="t" r="r" b="b"/>
              <a:pathLst>
                <a:path w="1605" h="1371" extrusionOk="0">
                  <a:moveTo>
                    <a:pt x="924" y="131"/>
                  </a:moveTo>
                  <a:cubicBezTo>
                    <a:pt x="1216" y="131"/>
                    <a:pt x="1458" y="374"/>
                    <a:pt x="1483" y="690"/>
                  </a:cubicBezTo>
                  <a:cubicBezTo>
                    <a:pt x="1483" y="1019"/>
                    <a:pt x="1204" y="1248"/>
                    <a:pt x="911" y="1248"/>
                  </a:cubicBezTo>
                  <a:cubicBezTo>
                    <a:pt x="771" y="1248"/>
                    <a:pt x="629" y="1196"/>
                    <a:pt x="511" y="1079"/>
                  </a:cubicBezTo>
                  <a:cubicBezTo>
                    <a:pt x="171" y="739"/>
                    <a:pt x="414" y="131"/>
                    <a:pt x="924" y="131"/>
                  </a:cubicBezTo>
                  <a:close/>
                  <a:moveTo>
                    <a:pt x="907" y="1"/>
                  </a:moveTo>
                  <a:cubicBezTo>
                    <a:pt x="740" y="1"/>
                    <a:pt x="571" y="63"/>
                    <a:pt x="438" y="204"/>
                  </a:cubicBezTo>
                  <a:cubicBezTo>
                    <a:pt x="1" y="641"/>
                    <a:pt x="317" y="1370"/>
                    <a:pt x="924" y="1370"/>
                  </a:cubicBezTo>
                  <a:cubicBezTo>
                    <a:pt x="1288" y="1370"/>
                    <a:pt x="1604" y="1079"/>
                    <a:pt x="1604" y="690"/>
                  </a:cubicBezTo>
                  <a:cubicBezTo>
                    <a:pt x="1604" y="278"/>
                    <a:pt x="1258" y="1"/>
                    <a:pt x="90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3"/>
            <p:cNvSpPr/>
            <p:nvPr/>
          </p:nvSpPr>
          <p:spPr>
            <a:xfrm>
              <a:off x="1389928" y="4832385"/>
              <a:ext cx="115344" cy="96790"/>
            </a:xfrm>
            <a:custGeom>
              <a:avLst/>
              <a:gdLst/>
              <a:ahLst/>
              <a:cxnLst/>
              <a:rect l="l" t="t" r="r" b="b"/>
              <a:pathLst>
                <a:path w="1045" h="877" extrusionOk="0">
                  <a:moveTo>
                    <a:pt x="583" y="124"/>
                  </a:moveTo>
                  <a:cubicBezTo>
                    <a:pt x="753" y="124"/>
                    <a:pt x="899" y="269"/>
                    <a:pt x="899" y="439"/>
                  </a:cubicBezTo>
                  <a:cubicBezTo>
                    <a:pt x="899" y="622"/>
                    <a:pt x="741" y="747"/>
                    <a:pt x="587" y="747"/>
                  </a:cubicBezTo>
                  <a:cubicBezTo>
                    <a:pt x="515" y="747"/>
                    <a:pt x="443" y="720"/>
                    <a:pt x="389" y="658"/>
                  </a:cubicBezTo>
                  <a:cubicBezTo>
                    <a:pt x="195" y="464"/>
                    <a:pt x="316" y="124"/>
                    <a:pt x="583" y="124"/>
                  </a:cubicBezTo>
                  <a:close/>
                  <a:moveTo>
                    <a:pt x="584" y="0"/>
                  </a:moveTo>
                  <a:cubicBezTo>
                    <a:pt x="473" y="0"/>
                    <a:pt x="361" y="38"/>
                    <a:pt x="268" y="124"/>
                  </a:cubicBezTo>
                  <a:cubicBezTo>
                    <a:pt x="0" y="415"/>
                    <a:pt x="195" y="877"/>
                    <a:pt x="583" y="877"/>
                  </a:cubicBezTo>
                  <a:cubicBezTo>
                    <a:pt x="826" y="877"/>
                    <a:pt x="1021" y="682"/>
                    <a:pt x="1045" y="439"/>
                  </a:cubicBezTo>
                  <a:cubicBezTo>
                    <a:pt x="1045" y="175"/>
                    <a:pt x="820" y="0"/>
                    <a:pt x="5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1" name="Google Shape;541;p13"/>
          <p:cNvGrpSpPr/>
          <p:nvPr/>
        </p:nvGrpSpPr>
        <p:grpSpPr>
          <a:xfrm>
            <a:off x="8308410" y="4194779"/>
            <a:ext cx="666115" cy="973447"/>
            <a:chOff x="-1047799" y="3300294"/>
            <a:chExt cx="439014" cy="641607"/>
          </a:xfrm>
        </p:grpSpPr>
        <p:sp>
          <p:nvSpPr>
            <p:cNvPr id="542" name="Google Shape;542;p13"/>
            <p:cNvSpPr/>
            <p:nvPr/>
          </p:nvSpPr>
          <p:spPr>
            <a:xfrm>
              <a:off x="-994003" y="3750695"/>
              <a:ext cx="138774" cy="63785"/>
            </a:xfrm>
            <a:custGeom>
              <a:avLst/>
              <a:gdLst/>
              <a:ahLst/>
              <a:cxnLst/>
              <a:rect l="l" t="t" r="r" b="b"/>
              <a:pathLst>
                <a:path w="1847" h="849" extrusionOk="0">
                  <a:moveTo>
                    <a:pt x="728" y="0"/>
                  </a:moveTo>
                  <a:cubicBezTo>
                    <a:pt x="502" y="0"/>
                    <a:pt x="254" y="68"/>
                    <a:pt x="1" y="252"/>
                  </a:cubicBezTo>
                  <a:cubicBezTo>
                    <a:pt x="1" y="252"/>
                    <a:pt x="350" y="848"/>
                    <a:pt x="1002" y="848"/>
                  </a:cubicBezTo>
                  <a:cubicBezTo>
                    <a:pt x="1243" y="848"/>
                    <a:pt x="1526" y="767"/>
                    <a:pt x="1847" y="544"/>
                  </a:cubicBezTo>
                  <a:cubicBezTo>
                    <a:pt x="1847" y="544"/>
                    <a:pt x="1369" y="0"/>
                    <a:pt x="72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3"/>
            <p:cNvSpPr/>
            <p:nvPr/>
          </p:nvSpPr>
          <p:spPr>
            <a:xfrm>
              <a:off x="-950199" y="3777592"/>
              <a:ext cx="98652" cy="17656"/>
            </a:xfrm>
            <a:custGeom>
              <a:avLst/>
              <a:gdLst/>
              <a:ahLst/>
              <a:cxnLst/>
              <a:rect l="l" t="t" r="r" b="b"/>
              <a:pathLst>
                <a:path w="1313" h="235" extrusionOk="0">
                  <a:moveTo>
                    <a:pt x="500" y="0"/>
                  </a:moveTo>
                  <a:cubicBezTo>
                    <a:pt x="349" y="0"/>
                    <a:pt x="197" y="14"/>
                    <a:pt x="49" y="40"/>
                  </a:cubicBezTo>
                  <a:cubicBezTo>
                    <a:pt x="25" y="40"/>
                    <a:pt x="1" y="64"/>
                    <a:pt x="25" y="89"/>
                  </a:cubicBezTo>
                  <a:cubicBezTo>
                    <a:pt x="25" y="113"/>
                    <a:pt x="49" y="113"/>
                    <a:pt x="73" y="113"/>
                  </a:cubicBezTo>
                  <a:cubicBezTo>
                    <a:pt x="191" y="98"/>
                    <a:pt x="311" y="90"/>
                    <a:pt x="431" y="90"/>
                  </a:cubicBezTo>
                  <a:cubicBezTo>
                    <a:pt x="708" y="90"/>
                    <a:pt x="985" y="133"/>
                    <a:pt x="1239" y="234"/>
                  </a:cubicBezTo>
                  <a:lnTo>
                    <a:pt x="1264" y="234"/>
                  </a:lnTo>
                  <a:cubicBezTo>
                    <a:pt x="1288" y="234"/>
                    <a:pt x="1288" y="210"/>
                    <a:pt x="1312" y="210"/>
                  </a:cubicBezTo>
                  <a:cubicBezTo>
                    <a:pt x="1312" y="186"/>
                    <a:pt x="1312" y="162"/>
                    <a:pt x="1288" y="137"/>
                  </a:cubicBezTo>
                  <a:cubicBezTo>
                    <a:pt x="1039" y="44"/>
                    <a:pt x="770" y="0"/>
                    <a:pt x="5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3"/>
            <p:cNvSpPr/>
            <p:nvPr/>
          </p:nvSpPr>
          <p:spPr>
            <a:xfrm>
              <a:off x="-949448" y="3639053"/>
              <a:ext cx="114280" cy="249281"/>
            </a:xfrm>
            <a:custGeom>
              <a:avLst/>
              <a:gdLst/>
              <a:ahLst/>
              <a:cxnLst/>
              <a:rect l="l" t="t" r="r" b="b"/>
              <a:pathLst>
                <a:path w="1521" h="3318" extrusionOk="0">
                  <a:moveTo>
                    <a:pt x="69" y="0"/>
                  </a:moveTo>
                  <a:cubicBezTo>
                    <a:pt x="40" y="0"/>
                    <a:pt x="0" y="67"/>
                    <a:pt x="39" y="86"/>
                  </a:cubicBezTo>
                  <a:cubicBezTo>
                    <a:pt x="63" y="86"/>
                    <a:pt x="1327" y="961"/>
                    <a:pt x="1424" y="3269"/>
                  </a:cubicBezTo>
                  <a:cubicBezTo>
                    <a:pt x="1424" y="3293"/>
                    <a:pt x="1448" y="3317"/>
                    <a:pt x="1472" y="3317"/>
                  </a:cubicBezTo>
                  <a:cubicBezTo>
                    <a:pt x="1497" y="3293"/>
                    <a:pt x="1521" y="3293"/>
                    <a:pt x="1521" y="3269"/>
                  </a:cubicBezTo>
                  <a:cubicBezTo>
                    <a:pt x="1424" y="912"/>
                    <a:pt x="88" y="14"/>
                    <a:pt x="88" y="14"/>
                  </a:cubicBezTo>
                  <a:cubicBezTo>
                    <a:pt x="83" y="4"/>
                    <a:pt x="76" y="0"/>
                    <a:pt x="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3"/>
            <p:cNvSpPr/>
            <p:nvPr/>
          </p:nvSpPr>
          <p:spPr>
            <a:xfrm>
              <a:off x="-1047799" y="3504796"/>
              <a:ext cx="229087" cy="179936"/>
            </a:xfrm>
            <a:custGeom>
              <a:avLst/>
              <a:gdLst/>
              <a:ahLst/>
              <a:cxnLst/>
              <a:rect l="l" t="t" r="r" b="b"/>
              <a:pathLst>
                <a:path w="3049" h="2395" extrusionOk="0">
                  <a:moveTo>
                    <a:pt x="2055" y="1"/>
                  </a:moveTo>
                  <a:cubicBezTo>
                    <a:pt x="1883" y="1"/>
                    <a:pt x="1883" y="562"/>
                    <a:pt x="1883" y="562"/>
                  </a:cubicBezTo>
                  <a:cubicBezTo>
                    <a:pt x="1761" y="416"/>
                    <a:pt x="1615" y="294"/>
                    <a:pt x="1445" y="197"/>
                  </a:cubicBezTo>
                  <a:cubicBezTo>
                    <a:pt x="1434" y="193"/>
                    <a:pt x="1423" y="192"/>
                    <a:pt x="1413" y="192"/>
                  </a:cubicBezTo>
                  <a:cubicBezTo>
                    <a:pt x="1234" y="192"/>
                    <a:pt x="1300" y="780"/>
                    <a:pt x="1300" y="780"/>
                  </a:cubicBezTo>
                  <a:cubicBezTo>
                    <a:pt x="1154" y="635"/>
                    <a:pt x="984" y="537"/>
                    <a:pt x="814" y="416"/>
                  </a:cubicBezTo>
                  <a:cubicBezTo>
                    <a:pt x="785" y="400"/>
                    <a:pt x="760" y="393"/>
                    <a:pt x="740" y="393"/>
                  </a:cubicBezTo>
                  <a:cubicBezTo>
                    <a:pt x="532" y="393"/>
                    <a:pt x="692" y="1096"/>
                    <a:pt x="692" y="1096"/>
                  </a:cubicBezTo>
                  <a:cubicBezTo>
                    <a:pt x="692" y="1096"/>
                    <a:pt x="357" y="857"/>
                    <a:pt x="178" y="857"/>
                  </a:cubicBezTo>
                  <a:cubicBezTo>
                    <a:pt x="136" y="857"/>
                    <a:pt x="103" y="870"/>
                    <a:pt x="85" y="902"/>
                  </a:cubicBezTo>
                  <a:cubicBezTo>
                    <a:pt x="1" y="1049"/>
                    <a:pt x="662" y="2395"/>
                    <a:pt x="1533" y="2395"/>
                  </a:cubicBezTo>
                  <a:cubicBezTo>
                    <a:pt x="1669" y="2395"/>
                    <a:pt x="1811" y="2362"/>
                    <a:pt x="1955" y="2286"/>
                  </a:cubicBezTo>
                  <a:cubicBezTo>
                    <a:pt x="3049" y="1728"/>
                    <a:pt x="2684" y="926"/>
                    <a:pt x="2684" y="926"/>
                  </a:cubicBezTo>
                  <a:cubicBezTo>
                    <a:pt x="2684" y="926"/>
                    <a:pt x="2368" y="197"/>
                    <a:pt x="2125" y="27"/>
                  </a:cubicBezTo>
                  <a:cubicBezTo>
                    <a:pt x="2099" y="9"/>
                    <a:pt x="2076" y="1"/>
                    <a:pt x="205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6" name="Google Shape;546;p13"/>
            <p:cNvSpPr/>
            <p:nvPr/>
          </p:nvSpPr>
          <p:spPr>
            <a:xfrm>
              <a:off x="-1006775" y="3550625"/>
              <a:ext cx="157032" cy="111418"/>
            </a:xfrm>
            <a:custGeom>
              <a:avLst/>
              <a:gdLst/>
              <a:ahLst/>
              <a:cxnLst/>
              <a:rect l="l" t="t" r="r" b="b"/>
              <a:pathLst>
                <a:path w="2090" h="1483" extrusionOk="0">
                  <a:moveTo>
                    <a:pt x="1652" y="292"/>
                  </a:moveTo>
                  <a:cubicBezTo>
                    <a:pt x="1677" y="292"/>
                    <a:pt x="1701" y="316"/>
                    <a:pt x="1725" y="340"/>
                  </a:cubicBezTo>
                  <a:cubicBezTo>
                    <a:pt x="1749" y="365"/>
                    <a:pt x="1749" y="389"/>
                    <a:pt x="1774" y="413"/>
                  </a:cubicBezTo>
                  <a:lnTo>
                    <a:pt x="1725" y="389"/>
                  </a:lnTo>
                  <a:cubicBezTo>
                    <a:pt x="1701" y="365"/>
                    <a:pt x="1677" y="316"/>
                    <a:pt x="1652" y="292"/>
                  </a:cubicBezTo>
                  <a:close/>
                  <a:moveTo>
                    <a:pt x="802" y="656"/>
                  </a:moveTo>
                  <a:lnTo>
                    <a:pt x="802" y="656"/>
                  </a:lnTo>
                  <a:cubicBezTo>
                    <a:pt x="826" y="680"/>
                    <a:pt x="851" y="729"/>
                    <a:pt x="875" y="778"/>
                  </a:cubicBezTo>
                  <a:cubicBezTo>
                    <a:pt x="851" y="729"/>
                    <a:pt x="826" y="705"/>
                    <a:pt x="802" y="656"/>
                  </a:cubicBezTo>
                  <a:close/>
                  <a:moveTo>
                    <a:pt x="535" y="923"/>
                  </a:moveTo>
                  <a:lnTo>
                    <a:pt x="535" y="923"/>
                  </a:lnTo>
                  <a:cubicBezTo>
                    <a:pt x="583" y="948"/>
                    <a:pt x="608" y="996"/>
                    <a:pt x="608" y="1045"/>
                  </a:cubicBezTo>
                  <a:cubicBezTo>
                    <a:pt x="583" y="996"/>
                    <a:pt x="559" y="972"/>
                    <a:pt x="535" y="923"/>
                  </a:cubicBezTo>
                  <a:close/>
                  <a:moveTo>
                    <a:pt x="1944" y="0"/>
                  </a:moveTo>
                  <a:cubicBezTo>
                    <a:pt x="1920" y="25"/>
                    <a:pt x="1920" y="49"/>
                    <a:pt x="1920" y="73"/>
                  </a:cubicBezTo>
                  <a:cubicBezTo>
                    <a:pt x="1944" y="146"/>
                    <a:pt x="2017" y="292"/>
                    <a:pt x="1968" y="365"/>
                  </a:cubicBezTo>
                  <a:cubicBezTo>
                    <a:pt x="1968" y="389"/>
                    <a:pt x="1944" y="413"/>
                    <a:pt x="1920" y="413"/>
                  </a:cubicBezTo>
                  <a:lnTo>
                    <a:pt x="1847" y="413"/>
                  </a:lnTo>
                  <a:cubicBezTo>
                    <a:pt x="1847" y="365"/>
                    <a:pt x="1822" y="316"/>
                    <a:pt x="1798" y="267"/>
                  </a:cubicBezTo>
                  <a:cubicBezTo>
                    <a:pt x="1774" y="195"/>
                    <a:pt x="1701" y="170"/>
                    <a:pt x="1628" y="146"/>
                  </a:cubicBezTo>
                  <a:cubicBezTo>
                    <a:pt x="1604" y="146"/>
                    <a:pt x="1579" y="170"/>
                    <a:pt x="1555" y="195"/>
                  </a:cubicBezTo>
                  <a:cubicBezTo>
                    <a:pt x="1531" y="243"/>
                    <a:pt x="1555" y="316"/>
                    <a:pt x="1604" y="365"/>
                  </a:cubicBezTo>
                  <a:cubicBezTo>
                    <a:pt x="1652" y="413"/>
                    <a:pt x="1701" y="462"/>
                    <a:pt x="1749" y="486"/>
                  </a:cubicBezTo>
                  <a:lnTo>
                    <a:pt x="1749" y="510"/>
                  </a:lnTo>
                  <a:cubicBezTo>
                    <a:pt x="1749" y="559"/>
                    <a:pt x="1701" y="559"/>
                    <a:pt x="1628" y="559"/>
                  </a:cubicBezTo>
                  <a:cubicBezTo>
                    <a:pt x="1555" y="559"/>
                    <a:pt x="1482" y="535"/>
                    <a:pt x="1409" y="510"/>
                  </a:cubicBezTo>
                  <a:cubicBezTo>
                    <a:pt x="1385" y="437"/>
                    <a:pt x="1337" y="389"/>
                    <a:pt x="1288" y="365"/>
                  </a:cubicBezTo>
                  <a:cubicBezTo>
                    <a:pt x="1256" y="365"/>
                    <a:pt x="1234" y="354"/>
                    <a:pt x="1209" y="354"/>
                  </a:cubicBezTo>
                  <a:cubicBezTo>
                    <a:pt x="1196" y="354"/>
                    <a:pt x="1183" y="357"/>
                    <a:pt x="1166" y="365"/>
                  </a:cubicBezTo>
                  <a:cubicBezTo>
                    <a:pt x="1166" y="389"/>
                    <a:pt x="1142" y="413"/>
                    <a:pt x="1166" y="437"/>
                  </a:cubicBezTo>
                  <a:cubicBezTo>
                    <a:pt x="1215" y="486"/>
                    <a:pt x="1264" y="559"/>
                    <a:pt x="1337" y="583"/>
                  </a:cubicBezTo>
                  <a:cubicBezTo>
                    <a:pt x="1385" y="656"/>
                    <a:pt x="1385" y="753"/>
                    <a:pt x="1361" y="850"/>
                  </a:cubicBezTo>
                  <a:cubicBezTo>
                    <a:pt x="1343" y="905"/>
                    <a:pt x="1311" y="932"/>
                    <a:pt x="1255" y="932"/>
                  </a:cubicBezTo>
                  <a:cubicBezTo>
                    <a:pt x="1236" y="932"/>
                    <a:pt x="1215" y="929"/>
                    <a:pt x="1191" y="923"/>
                  </a:cubicBezTo>
                  <a:cubicBezTo>
                    <a:pt x="1142" y="923"/>
                    <a:pt x="1069" y="899"/>
                    <a:pt x="1021" y="850"/>
                  </a:cubicBezTo>
                  <a:cubicBezTo>
                    <a:pt x="996" y="729"/>
                    <a:pt x="924" y="608"/>
                    <a:pt x="826" y="535"/>
                  </a:cubicBezTo>
                  <a:lnTo>
                    <a:pt x="729" y="535"/>
                  </a:lnTo>
                  <a:cubicBezTo>
                    <a:pt x="705" y="559"/>
                    <a:pt x="705" y="583"/>
                    <a:pt x="705" y="632"/>
                  </a:cubicBezTo>
                  <a:cubicBezTo>
                    <a:pt x="754" y="753"/>
                    <a:pt x="826" y="850"/>
                    <a:pt x="924" y="923"/>
                  </a:cubicBezTo>
                  <a:cubicBezTo>
                    <a:pt x="948" y="972"/>
                    <a:pt x="948" y="1021"/>
                    <a:pt x="924" y="1093"/>
                  </a:cubicBezTo>
                  <a:cubicBezTo>
                    <a:pt x="924" y="1129"/>
                    <a:pt x="898" y="1151"/>
                    <a:pt x="874" y="1151"/>
                  </a:cubicBezTo>
                  <a:cubicBezTo>
                    <a:pt x="865" y="1151"/>
                    <a:pt x="857" y="1148"/>
                    <a:pt x="851" y="1142"/>
                  </a:cubicBezTo>
                  <a:cubicBezTo>
                    <a:pt x="802" y="1142"/>
                    <a:pt x="754" y="1118"/>
                    <a:pt x="729" y="1093"/>
                  </a:cubicBezTo>
                  <a:cubicBezTo>
                    <a:pt x="729" y="972"/>
                    <a:pt x="656" y="875"/>
                    <a:pt x="559" y="826"/>
                  </a:cubicBezTo>
                  <a:cubicBezTo>
                    <a:pt x="547" y="814"/>
                    <a:pt x="529" y="808"/>
                    <a:pt x="508" y="808"/>
                  </a:cubicBezTo>
                  <a:cubicBezTo>
                    <a:pt x="486" y="808"/>
                    <a:pt x="462" y="814"/>
                    <a:pt x="438" y="826"/>
                  </a:cubicBezTo>
                  <a:cubicBezTo>
                    <a:pt x="438" y="826"/>
                    <a:pt x="413" y="875"/>
                    <a:pt x="438" y="899"/>
                  </a:cubicBezTo>
                  <a:cubicBezTo>
                    <a:pt x="462" y="996"/>
                    <a:pt x="535" y="1093"/>
                    <a:pt x="632" y="1166"/>
                  </a:cubicBezTo>
                  <a:cubicBezTo>
                    <a:pt x="608" y="1239"/>
                    <a:pt x="559" y="1312"/>
                    <a:pt x="486" y="1336"/>
                  </a:cubicBezTo>
                  <a:cubicBezTo>
                    <a:pt x="455" y="1356"/>
                    <a:pt x="424" y="1364"/>
                    <a:pt x="393" y="1364"/>
                  </a:cubicBezTo>
                  <a:cubicBezTo>
                    <a:pt x="234" y="1364"/>
                    <a:pt x="98" y="1142"/>
                    <a:pt x="98" y="1142"/>
                  </a:cubicBezTo>
                  <a:cubicBezTo>
                    <a:pt x="85" y="1130"/>
                    <a:pt x="73" y="1124"/>
                    <a:pt x="64" y="1124"/>
                  </a:cubicBezTo>
                  <a:cubicBezTo>
                    <a:pt x="55" y="1124"/>
                    <a:pt x="49" y="1130"/>
                    <a:pt x="49" y="1142"/>
                  </a:cubicBezTo>
                  <a:cubicBezTo>
                    <a:pt x="25" y="1166"/>
                    <a:pt x="0" y="1191"/>
                    <a:pt x="25" y="1215"/>
                  </a:cubicBezTo>
                  <a:cubicBezTo>
                    <a:pt x="25" y="1215"/>
                    <a:pt x="195" y="1482"/>
                    <a:pt x="389" y="1482"/>
                  </a:cubicBezTo>
                  <a:cubicBezTo>
                    <a:pt x="438" y="1458"/>
                    <a:pt x="486" y="1433"/>
                    <a:pt x="535" y="1385"/>
                  </a:cubicBezTo>
                  <a:cubicBezTo>
                    <a:pt x="608" y="1336"/>
                    <a:pt x="681" y="1263"/>
                    <a:pt x="705" y="1166"/>
                  </a:cubicBezTo>
                  <a:cubicBezTo>
                    <a:pt x="754" y="1191"/>
                    <a:pt x="778" y="1191"/>
                    <a:pt x="826" y="1215"/>
                  </a:cubicBezTo>
                  <a:cubicBezTo>
                    <a:pt x="839" y="1219"/>
                    <a:pt x="852" y="1221"/>
                    <a:pt x="866" y="1221"/>
                  </a:cubicBezTo>
                  <a:cubicBezTo>
                    <a:pt x="930" y="1221"/>
                    <a:pt x="1001" y="1174"/>
                    <a:pt x="1021" y="1093"/>
                  </a:cubicBezTo>
                  <a:cubicBezTo>
                    <a:pt x="1021" y="1045"/>
                    <a:pt x="1021" y="996"/>
                    <a:pt x="1021" y="948"/>
                  </a:cubicBezTo>
                  <a:cubicBezTo>
                    <a:pt x="1069" y="972"/>
                    <a:pt x="1118" y="996"/>
                    <a:pt x="1166" y="996"/>
                  </a:cubicBezTo>
                  <a:cubicBezTo>
                    <a:pt x="1192" y="1007"/>
                    <a:pt x="1218" y="1011"/>
                    <a:pt x="1243" y="1011"/>
                  </a:cubicBezTo>
                  <a:cubicBezTo>
                    <a:pt x="1335" y="1011"/>
                    <a:pt x="1415" y="946"/>
                    <a:pt x="1434" y="850"/>
                  </a:cubicBezTo>
                  <a:cubicBezTo>
                    <a:pt x="1458" y="778"/>
                    <a:pt x="1458" y="680"/>
                    <a:pt x="1434" y="608"/>
                  </a:cubicBezTo>
                  <a:cubicBezTo>
                    <a:pt x="1507" y="608"/>
                    <a:pt x="1555" y="632"/>
                    <a:pt x="1628" y="632"/>
                  </a:cubicBezTo>
                  <a:cubicBezTo>
                    <a:pt x="1701" y="632"/>
                    <a:pt x="1798" y="608"/>
                    <a:pt x="1822" y="535"/>
                  </a:cubicBezTo>
                  <a:cubicBezTo>
                    <a:pt x="1847" y="510"/>
                    <a:pt x="1847" y="510"/>
                    <a:pt x="1847" y="486"/>
                  </a:cubicBezTo>
                  <a:cubicBezTo>
                    <a:pt x="1859" y="498"/>
                    <a:pt x="1877" y="504"/>
                    <a:pt x="1895" y="504"/>
                  </a:cubicBezTo>
                  <a:cubicBezTo>
                    <a:pt x="1913" y="504"/>
                    <a:pt x="1932" y="498"/>
                    <a:pt x="1944" y="486"/>
                  </a:cubicBezTo>
                  <a:cubicBezTo>
                    <a:pt x="1992" y="486"/>
                    <a:pt x="2041" y="462"/>
                    <a:pt x="2065" y="413"/>
                  </a:cubicBezTo>
                  <a:cubicBezTo>
                    <a:pt x="2090" y="267"/>
                    <a:pt x="2065" y="146"/>
                    <a:pt x="2017" y="25"/>
                  </a:cubicBezTo>
                  <a:cubicBezTo>
                    <a:pt x="1992" y="0"/>
                    <a:pt x="1968" y="0"/>
                    <a:pt x="194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7" name="Google Shape;547;p13"/>
            <p:cNvSpPr/>
            <p:nvPr/>
          </p:nvSpPr>
          <p:spPr>
            <a:xfrm>
              <a:off x="-868753" y="3630488"/>
              <a:ext cx="108420" cy="91959"/>
            </a:xfrm>
            <a:custGeom>
              <a:avLst/>
              <a:gdLst/>
              <a:ahLst/>
              <a:cxnLst/>
              <a:rect l="l" t="t" r="r" b="b"/>
              <a:pathLst>
                <a:path w="1443" h="1224" extrusionOk="0">
                  <a:moveTo>
                    <a:pt x="158" y="1"/>
                  </a:moveTo>
                  <a:cubicBezTo>
                    <a:pt x="118" y="1"/>
                    <a:pt x="76" y="3"/>
                    <a:pt x="34" y="6"/>
                  </a:cubicBezTo>
                  <a:cubicBezTo>
                    <a:pt x="34" y="6"/>
                    <a:pt x="34" y="6"/>
                    <a:pt x="34" y="6"/>
                  </a:cubicBezTo>
                  <a:lnTo>
                    <a:pt x="34" y="6"/>
                  </a:lnTo>
                  <a:cubicBezTo>
                    <a:pt x="33" y="6"/>
                    <a:pt x="1" y="1224"/>
                    <a:pt x="1328" y="1224"/>
                  </a:cubicBezTo>
                  <a:cubicBezTo>
                    <a:pt x="1365" y="1224"/>
                    <a:pt x="1404" y="1223"/>
                    <a:pt x="1443" y="1221"/>
                  </a:cubicBezTo>
                  <a:cubicBezTo>
                    <a:pt x="1443" y="1221"/>
                    <a:pt x="1240" y="1"/>
                    <a:pt x="158"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3"/>
            <p:cNvSpPr/>
            <p:nvPr/>
          </p:nvSpPr>
          <p:spPr>
            <a:xfrm>
              <a:off x="-837046" y="3663019"/>
              <a:ext cx="80394" cy="62884"/>
            </a:xfrm>
            <a:custGeom>
              <a:avLst/>
              <a:gdLst/>
              <a:ahLst/>
              <a:cxnLst/>
              <a:rect l="l" t="t" r="r" b="b"/>
              <a:pathLst>
                <a:path w="1070" h="837" extrusionOk="0">
                  <a:moveTo>
                    <a:pt x="53" y="0"/>
                  </a:moveTo>
                  <a:cubicBezTo>
                    <a:pt x="37" y="0"/>
                    <a:pt x="25" y="17"/>
                    <a:pt x="25" y="35"/>
                  </a:cubicBezTo>
                  <a:cubicBezTo>
                    <a:pt x="1" y="59"/>
                    <a:pt x="25" y="83"/>
                    <a:pt x="49" y="83"/>
                  </a:cubicBezTo>
                  <a:cubicBezTo>
                    <a:pt x="414" y="253"/>
                    <a:pt x="729" y="496"/>
                    <a:pt x="997" y="812"/>
                  </a:cubicBezTo>
                  <a:cubicBezTo>
                    <a:pt x="997" y="812"/>
                    <a:pt x="1021" y="836"/>
                    <a:pt x="1021" y="836"/>
                  </a:cubicBezTo>
                  <a:lnTo>
                    <a:pt x="1045" y="812"/>
                  </a:lnTo>
                  <a:cubicBezTo>
                    <a:pt x="1069" y="812"/>
                    <a:pt x="1069" y="788"/>
                    <a:pt x="1069" y="763"/>
                  </a:cubicBezTo>
                  <a:cubicBezTo>
                    <a:pt x="802" y="423"/>
                    <a:pt x="462" y="156"/>
                    <a:pt x="74" y="10"/>
                  </a:cubicBezTo>
                  <a:cubicBezTo>
                    <a:pt x="66" y="3"/>
                    <a:pt x="59" y="0"/>
                    <a:pt x="5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3"/>
            <p:cNvSpPr/>
            <p:nvPr/>
          </p:nvSpPr>
          <p:spPr>
            <a:xfrm>
              <a:off x="-764015" y="3539732"/>
              <a:ext cx="129683" cy="73101"/>
            </a:xfrm>
            <a:custGeom>
              <a:avLst/>
              <a:gdLst/>
              <a:ahLst/>
              <a:cxnLst/>
              <a:rect l="l" t="t" r="r" b="b"/>
              <a:pathLst>
                <a:path w="1726" h="973" extrusionOk="0">
                  <a:moveTo>
                    <a:pt x="1242" y="0"/>
                  </a:moveTo>
                  <a:cubicBezTo>
                    <a:pt x="434" y="0"/>
                    <a:pt x="0" y="850"/>
                    <a:pt x="0" y="850"/>
                  </a:cubicBezTo>
                  <a:cubicBezTo>
                    <a:pt x="232" y="937"/>
                    <a:pt x="435" y="973"/>
                    <a:pt x="612" y="973"/>
                  </a:cubicBezTo>
                  <a:cubicBezTo>
                    <a:pt x="1474" y="973"/>
                    <a:pt x="1725" y="117"/>
                    <a:pt x="1725" y="97"/>
                  </a:cubicBezTo>
                  <a:cubicBezTo>
                    <a:pt x="1552" y="29"/>
                    <a:pt x="1391" y="0"/>
                    <a:pt x="1242"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0" name="Google Shape;550;p13"/>
            <p:cNvSpPr/>
            <p:nvPr/>
          </p:nvSpPr>
          <p:spPr>
            <a:xfrm>
              <a:off x="-769500" y="3568882"/>
              <a:ext cx="94971" cy="38391"/>
            </a:xfrm>
            <a:custGeom>
              <a:avLst/>
              <a:gdLst/>
              <a:ahLst/>
              <a:cxnLst/>
              <a:rect l="l" t="t" r="r" b="b"/>
              <a:pathLst>
                <a:path w="1264" h="511" extrusionOk="0">
                  <a:moveTo>
                    <a:pt x="1191" y="0"/>
                  </a:moveTo>
                  <a:cubicBezTo>
                    <a:pt x="778" y="49"/>
                    <a:pt x="389" y="194"/>
                    <a:pt x="25" y="413"/>
                  </a:cubicBezTo>
                  <a:cubicBezTo>
                    <a:pt x="0" y="462"/>
                    <a:pt x="25" y="510"/>
                    <a:pt x="73" y="510"/>
                  </a:cubicBezTo>
                  <a:cubicBezTo>
                    <a:pt x="73" y="510"/>
                    <a:pt x="98" y="510"/>
                    <a:pt x="98" y="486"/>
                  </a:cubicBezTo>
                  <a:cubicBezTo>
                    <a:pt x="438" y="267"/>
                    <a:pt x="802" y="146"/>
                    <a:pt x="1215" y="97"/>
                  </a:cubicBezTo>
                  <a:cubicBezTo>
                    <a:pt x="1239" y="97"/>
                    <a:pt x="1264" y="73"/>
                    <a:pt x="1264" y="49"/>
                  </a:cubicBezTo>
                  <a:cubicBezTo>
                    <a:pt x="1239" y="24"/>
                    <a:pt x="1215" y="0"/>
                    <a:pt x="119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3"/>
            <p:cNvSpPr/>
            <p:nvPr/>
          </p:nvSpPr>
          <p:spPr>
            <a:xfrm>
              <a:off x="-800981" y="3409081"/>
              <a:ext cx="60784" cy="462801"/>
            </a:xfrm>
            <a:custGeom>
              <a:avLst/>
              <a:gdLst/>
              <a:ahLst/>
              <a:cxnLst/>
              <a:rect l="l" t="t" r="r" b="b"/>
              <a:pathLst>
                <a:path w="809" h="6160" extrusionOk="0">
                  <a:moveTo>
                    <a:pt x="69" y="1"/>
                  </a:moveTo>
                  <a:cubicBezTo>
                    <a:pt x="37" y="1"/>
                    <a:pt x="0" y="32"/>
                    <a:pt x="31" y="62"/>
                  </a:cubicBezTo>
                  <a:cubicBezTo>
                    <a:pt x="711" y="1860"/>
                    <a:pt x="541" y="6063"/>
                    <a:pt x="541" y="6111"/>
                  </a:cubicBezTo>
                  <a:cubicBezTo>
                    <a:pt x="541" y="6135"/>
                    <a:pt x="565" y="6135"/>
                    <a:pt x="589" y="6160"/>
                  </a:cubicBezTo>
                  <a:cubicBezTo>
                    <a:pt x="614" y="6135"/>
                    <a:pt x="638" y="6135"/>
                    <a:pt x="638" y="6111"/>
                  </a:cubicBezTo>
                  <a:cubicBezTo>
                    <a:pt x="638" y="6063"/>
                    <a:pt x="808" y="1836"/>
                    <a:pt x="104" y="38"/>
                  </a:cubicBezTo>
                  <a:cubicBezTo>
                    <a:pt x="104" y="11"/>
                    <a:pt x="87"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3"/>
            <p:cNvSpPr/>
            <p:nvPr/>
          </p:nvSpPr>
          <p:spPr>
            <a:xfrm>
              <a:off x="-905869" y="3300294"/>
              <a:ext cx="198507" cy="165361"/>
            </a:xfrm>
            <a:custGeom>
              <a:avLst/>
              <a:gdLst/>
              <a:ahLst/>
              <a:cxnLst/>
              <a:rect l="l" t="t" r="r" b="b"/>
              <a:pathLst>
                <a:path w="2642" h="2201" extrusionOk="0">
                  <a:moveTo>
                    <a:pt x="898" y="1"/>
                  </a:moveTo>
                  <a:cubicBezTo>
                    <a:pt x="722" y="1"/>
                    <a:pt x="649" y="636"/>
                    <a:pt x="649" y="636"/>
                  </a:cubicBezTo>
                  <a:cubicBezTo>
                    <a:pt x="649" y="636"/>
                    <a:pt x="381" y="252"/>
                    <a:pt x="219" y="252"/>
                  </a:cubicBezTo>
                  <a:cubicBezTo>
                    <a:pt x="198" y="252"/>
                    <a:pt x="180" y="258"/>
                    <a:pt x="164" y="271"/>
                  </a:cubicBezTo>
                  <a:cubicBezTo>
                    <a:pt x="0" y="365"/>
                    <a:pt x="217" y="2201"/>
                    <a:pt x="1307" y="2201"/>
                  </a:cubicBezTo>
                  <a:cubicBezTo>
                    <a:pt x="1353" y="2201"/>
                    <a:pt x="1401" y="2197"/>
                    <a:pt x="1451" y="2190"/>
                  </a:cubicBezTo>
                  <a:cubicBezTo>
                    <a:pt x="2641" y="2045"/>
                    <a:pt x="2569" y="1170"/>
                    <a:pt x="2569" y="1170"/>
                  </a:cubicBezTo>
                  <a:cubicBezTo>
                    <a:pt x="2569" y="1170"/>
                    <a:pt x="2544" y="369"/>
                    <a:pt x="2374" y="126"/>
                  </a:cubicBezTo>
                  <a:cubicBezTo>
                    <a:pt x="2348" y="89"/>
                    <a:pt x="2321" y="73"/>
                    <a:pt x="2293" y="73"/>
                  </a:cubicBezTo>
                  <a:cubicBezTo>
                    <a:pt x="2136" y="73"/>
                    <a:pt x="1961" y="563"/>
                    <a:pt x="1961" y="563"/>
                  </a:cubicBezTo>
                  <a:cubicBezTo>
                    <a:pt x="1888" y="369"/>
                    <a:pt x="1791" y="199"/>
                    <a:pt x="1670" y="53"/>
                  </a:cubicBezTo>
                  <a:cubicBezTo>
                    <a:pt x="1650" y="38"/>
                    <a:pt x="1631" y="32"/>
                    <a:pt x="1612" y="32"/>
                  </a:cubicBezTo>
                  <a:cubicBezTo>
                    <a:pt x="1443" y="32"/>
                    <a:pt x="1305" y="563"/>
                    <a:pt x="1305" y="563"/>
                  </a:cubicBezTo>
                  <a:cubicBezTo>
                    <a:pt x="1232" y="369"/>
                    <a:pt x="1111" y="199"/>
                    <a:pt x="990" y="53"/>
                  </a:cubicBezTo>
                  <a:cubicBezTo>
                    <a:pt x="957" y="16"/>
                    <a:pt x="926" y="1"/>
                    <a:pt x="8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3"/>
            <p:cNvSpPr/>
            <p:nvPr/>
          </p:nvSpPr>
          <p:spPr>
            <a:xfrm>
              <a:off x="-884456" y="3364454"/>
              <a:ext cx="171608" cy="62133"/>
            </a:xfrm>
            <a:custGeom>
              <a:avLst/>
              <a:gdLst/>
              <a:ahLst/>
              <a:cxnLst/>
              <a:rect l="l" t="t" r="r" b="b"/>
              <a:pathLst>
                <a:path w="2284" h="827" extrusionOk="0">
                  <a:moveTo>
                    <a:pt x="1846" y="122"/>
                  </a:moveTo>
                  <a:lnTo>
                    <a:pt x="1846" y="122"/>
                  </a:lnTo>
                  <a:cubicBezTo>
                    <a:pt x="1871" y="146"/>
                    <a:pt x="1895" y="146"/>
                    <a:pt x="1919" y="195"/>
                  </a:cubicBezTo>
                  <a:cubicBezTo>
                    <a:pt x="1919" y="219"/>
                    <a:pt x="1919" y="243"/>
                    <a:pt x="1919" y="268"/>
                  </a:cubicBezTo>
                  <a:cubicBezTo>
                    <a:pt x="1895" y="268"/>
                    <a:pt x="1895" y="243"/>
                    <a:pt x="1895" y="243"/>
                  </a:cubicBezTo>
                  <a:cubicBezTo>
                    <a:pt x="1871" y="195"/>
                    <a:pt x="1846" y="146"/>
                    <a:pt x="1846" y="122"/>
                  </a:cubicBezTo>
                  <a:close/>
                  <a:moveTo>
                    <a:pt x="923" y="170"/>
                  </a:moveTo>
                  <a:lnTo>
                    <a:pt x="923" y="170"/>
                  </a:lnTo>
                  <a:cubicBezTo>
                    <a:pt x="947" y="219"/>
                    <a:pt x="947" y="268"/>
                    <a:pt x="972" y="292"/>
                  </a:cubicBezTo>
                  <a:cubicBezTo>
                    <a:pt x="947" y="268"/>
                    <a:pt x="923" y="219"/>
                    <a:pt x="923" y="170"/>
                  </a:cubicBezTo>
                  <a:close/>
                  <a:moveTo>
                    <a:pt x="583" y="341"/>
                  </a:moveTo>
                  <a:lnTo>
                    <a:pt x="583" y="341"/>
                  </a:lnTo>
                  <a:cubicBezTo>
                    <a:pt x="607" y="365"/>
                    <a:pt x="632" y="413"/>
                    <a:pt x="632" y="486"/>
                  </a:cubicBezTo>
                  <a:cubicBezTo>
                    <a:pt x="607" y="438"/>
                    <a:pt x="583" y="389"/>
                    <a:pt x="583" y="341"/>
                  </a:cubicBezTo>
                  <a:close/>
                  <a:moveTo>
                    <a:pt x="2211" y="0"/>
                  </a:moveTo>
                  <a:cubicBezTo>
                    <a:pt x="2186" y="0"/>
                    <a:pt x="2162" y="25"/>
                    <a:pt x="2186" y="49"/>
                  </a:cubicBezTo>
                  <a:cubicBezTo>
                    <a:pt x="2186" y="122"/>
                    <a:pt x="2186" y="292"/>
                    <a:pt x="2138" y="341"/>
                  </a:cubicBezTo>
                  <a:cubicBezTo>
                    <a:pt x="2113" y="365"/>
                    <a:pt x="2089" y="365"/>
                    <a:pt x="2065" y="365"/>
                  </a:cubicBezTo>
                  <a:cubicBezTo>
                    <a:pt x="2041" y="365"/>
                    <a:pt x="2016" y="365"/>
                    <a:pt x="1992" y="341"/>
                  </a:cubicBezTo>
                  <a:cubicBezTo>
                    <a:pt x="2016" y="292"/>
                    <a:pt x="2016" y="243"/>
                    <a:pt x="1992" y="195"/>
                  </a:cubicBezTo>
                  <a:cubicBezTo>
                    <a:pt x="1992" y="122"/>
                    <a:pt x="1943" y="49"/>
                    <a:pt x="1895" y="25"/>
                  </a:cubicBezTo>
                  <a:cubicBezTo>
                    <a:pt x="1846" y="25"/>
                    <a:pt x="1822" y="25"/>
                    <a:pt x="1798" y="49"/>
                  </a:cubicBezTo>
                  <a:cubicBezTo>
                    <a:pt x="1749" y="98"/>
                    <a:pt x="1749" y="170"/>
                    <a:pt x="1798" y="219"/>
                  </a:cubicBezTo>
                  <a:cubicBezTo>
                    <a:pt x="1822" y="292"/>
                    <a:pt x="1846" y="341"/>
                    <a:pt x="1895" y="365"/>
                  </a:cubicBezTo>
                  <a:lnTo>
                    <a:pt x="1871" y="389"/>
                  </a:lnTo>
                  <a:cubicBezTo>
                    <a:pt x="1858" y="401"/>
                    <a:pt x="1834" y="407"/>
                    <a:pt x="1810" y="407"/>
                  </a:cubicBezTo>
                  <a:cubicBezTo>
                    <a:pt x="1786" y="407"/>
                    <a:pt x="1761" y="401"/>
                    <a:pt x="1749" y="389"/>
                  </a:cubicBezTo>
                  <a:cubicBezTo>
                    <a:pt x="1676" y="365"/>
                    <a:pt x="1603" y="316"/>
                    <a:pt x="1555" y="268"/>
                  </a:cubicBezTo>
                  <a:cubicBezTo>
                    <a:pt x="1555" y="195"/>
                    <a:pt x="1530" y="146"/>
                    <a:pt x="1482" y="98"/>
                  </a:cubicBezTo>
                  <a:cubicBezTo>
                    <a:pt x="1458" y="49"/>
                    <a:pt x="1409" y="49"/>
                    <a:pt x="1385" y="49"/>
                  </a:cubicBezTo>
                  <a:cubicBezTo>
                    <a:pt x="1360" y="73"/>
                    <a:pt x="1336" y="98"/>
                    <a:pt x="1336" y="122"/>
                  </a:cubicBezTo>
                  <a:cubicBezTo>
                    <a:pt x="1360" y="195"/>
                    <a:pt x="1409" y="268"/>
                    <a:pt x="1458" y="316"/>
                  </a:cubicBezTo>
                  <a:cubicBezTo>
                    <a:pt x="1458" y="413"/>
                    <a:pt x="1433" y="511"/>
                    <a:pt x="1385" y="583"/>
                  </a:cubicBezTo>
                  <a:cubicBezTo>
                    <a:pt x="1360" y="608"/>
                    <a:pt x="1336" y="620"/>
                    <a:pt x="1309" y="620"/>
                  </a:cubicBezTo>
                  <a:cubicBezTo>
                    <a:pt x="1281" y="620"/>
                    <a:pt x="1251" y="608"/>
                    <a:pt x="1215" y="583"/>
                  </a:cubicBezTo>
                  <a:cubicBezTo>
                    <a:pt x="1142" y="559"/>
                    <a:pt x="1093" y="511"/>
                    <a:pt x="1069" y="462"/>
                  </a:cubicBezTo>
                  <a:cubicBezTo>
                    <a:pt x="1093" y="341"/>
                    <a:pt x="1069" y="195"/>
                    <a:pt x="996" y="98"/>
                  </a:cubicBezTo>
                  <a:cubicBezTo>
                    <a:pt x="979" y="80"/>
                    <a:pt x="950" y="63"/>
                    <a:pt x="925" y="63"/>
                  </a:cubicBezTo>
                  <a:cubicBezTo>
                    <a:pt x="915" y="63"/>
                    <a:pt x="906" y="66"/>
                    <a:pt x="899" y="73"/>
                  </a:cubicBezTo>
                  <a:cubicBezTo>
                    <a:pt x="850" y="73"/>
                    <a:pt x="850" y="98"/>
                    <a:pt x="850" y="146"/>
                  </a:cubicBezTo>
                  <a:cubicBezTo>
                    <a:pt x="850" y="243"/>
                    <a:pt x="875" y="365"/>
                    <a:pt x="947" y="462"/>
                  </a:cubicBezTo>
                  <a:cubicBezTo>
                    <a:pt x="947" y="535"/>
                    <a:pt x="923" y="583"/>
                    <a:pt x="899" y="632"/>
                  </a:cubicBezTo>
                  <a:cubicBezTo>
                    <a:pt x="885" y="660"/>
                    <a:pt x="862" y="672"/>
                    <a:pt x="836" y="672"/>
                  </a:cubicBezTo>
                  <a:cubicBezTo>
                    <a:pt x="818" y="672"/>
                    <a:pt x="798" y="666"/>
                    <a:pt x="777" y="656"/>
                  </a:cubicBezTo>
                  <a:cubicBezTo>
                    <a:pt x="753" y="632"/>
                    <a:pt x="729" y="608"/>
                    <a:pt x="705" y="559"/>
                  </a:cubicBezTo>
                  <a:cubicBezTo>
                    <a:pt x="729" y="462"/>
                    <a:pt x="729" y="341"/>
                    <a:pt x="632" y="243"/>
                  </a:cubicBezTo>
                  <a:cubicBezTo>
                    <a:pt x="607" y="219"/>
                    <a:pt x="559" y="219"/>
                    <a:pt x="534" y="219"/>
                  </a:cubicBezTo>
                  <a:cubicBezTo>
                    <a:pt x="510" y="219"/>
                    <a:pt x="486" y="243"/>
                    <a:pt x="486" y="292"/>
                  </a:cubicBezTo>
                  <a:cubicBezTo>
                    <a:pt x="486" y="389"/>
                    <a:pt x="510" y="486"/>
                    <a:pt x="583" y="583"/>
                  </a:cubicBezTo>
                  <a:cubicBezTo>
                    <a:pt x="534" y="656"/>
                    <a:pt x="462" y="705"/>
                    <a:pt x="389" y="705"/>
                  </a:cubicBezTo>
                  <a:cubicBezTo>
                    <a:pt x="374" y="708"/>
                    <a:pt x="360" y="710"/>
                    <a:pt x="347" y="710"/>
                  </a:cubicBezTo>
                  <a:cubicBezTo>
                    <a:pt x="161" y="710"/>
                    <a:pt x="97" y="413"/>
                    <a:pt x="97" y="413"/>
                  </a:cubicBezTo>
                  <a:cubicBezTo>
                    <a:pt x="97" y="389"/>
                    <a:pt x="73" y="365"/>
                    <a:pt x="49" y="365"/>
                  </a:cubicBezTo>
                  <a:cubicBezTo>
                    <a:pt x="24" y="389"/>
                    <a:pt x="0" y="413"/>
                    <a:pt x="0" y="438"/>
                  </a:cubicBezTo>
                  <a:cubicBezTo>
                    <a:pt x="0" y="438"/>
                    <a:pt x="97" y="826"/>
                    <a:pt x="364" y="826"/>
                  </a:cubicBezTo>
                  <a:lnTo>
                    <a:pt x="413" y="802"/>
                  </a:lnTo>
                  <a:cubicBezTo>
                    <a:pt x="510" y="802"/>
                    <a:pt x="583" y="753"/>
                    <a:pt x="656" y="656"/>
                  </a:cubicBezTo>
                  <a:cubicBezTo>
                    <a:pt x="680" y="681"/>
                    <a:pt x="705" y="729"/>
                    <a:pt x="753" y="729"/>
                  </a:cubicBezTo>
                  <a:cubicBezTo>
                    <a:pt x="784" y="760"/>
                    <a:pt x="818" y="773"/>
                    <a:pt x="852" y="773"/>
                  </a:cubicBezTo>
                  <a:cubicBezTo>
                    <a:pt x="899" y="773"/>
                    <a:pt x="943" y="747"/>
                    <a:pt x="972" y="705"/>
                  </a:cubicBezTo>
                  <a:cubicBezTo>
                    <a:pt x="996" y="656"/>
                    <a:pt x="1020" y="608"/>
                    <a:pt x="1045" y="559"/>
                  </a:cubicBezTo>
                  <a:cubicBezTo>
                    <a:pt x="1069" y="608"/>
                    <a:pt x="1117" y="632"/>
                    <a:pt x="1166" y="656"/>
                  </a:cubicBezTo>
                  <a:cubicBezTo>
                    <a:pt x="1198" y="699"/>
                    <a:pt x="1244" y="718"/>
                    <a:pt x="1292" y="718"/>
                  </a:cubicBezTo>
                  <a:cubicBezTo>
                    <a:pt x="1353" y="718"/>
                    <a:pt x="1417" y="687"/>
                    <a:pt x="1458" y="632"/>
                  </a:cubicBezTo>
                  <a:cubicBezTo>
                    <a:pt x="1506" y="559"/>
                    <a:pt x="1530" y="462"/>
                    <a:pt x="1555" y="389"/>
                  </a:cubicBezTo>
                  <a:cubicBezTo>
                    <a:pt x="1603" y="413"/>
                    <a:pt x="1652" y="438"/>
                    <a:pt x="1700" y="462"/>
                  </a:cubicBezTo>
                  <a:cubicBezTo>
                    <a:pt x="1737" y="486"/>
                    <a:pt x="1779" y="498"/>
                    <a:pt x="1822" y="498"/>
                  </a:cubicBezTo>
                  <a:cubicBezTo>
                    <a:pt x="1864" y="498"/>
                    <a:pt x="1907" y="486"/>
                    <a:pt x="1943" y="462"/>
                  </a:cubicBezTo>
                  <a:lnTo>
                    <a:pt x="1968" y="413"/>
                  </a:lnTo>
                  <a:cubicBezTo>
                    <a:pt x="1992" y="438"/>
                    <a:pt x="2016" y="438"/>
                    <a:pt x="2065" y="462"/>
                  </a:cubicBezTo>
                  <a:cubicBezTo>
                    <a:pt x="2113" y="462"/>
                    <a:pt x="2162" y="438"/>
                    <a:pt x="2211" y="413"/>
                  </a:cubicBezTo>
                  <a:cubicBezTo>
                    <a:pt x="2259" y="292"/>
                    <a:pt x="2284" y="170"/>
                    <a:pt x="2284" y="25"/>
                  </a:cubicBezTo>
                  <a:cubicBezTo>
                    <a:pt x="2259" y="0"/>
                    <a:pt x="2235" y="0"/>
                    <a:pt x="221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3"/>
            <p:cNvSpPr/>
            <p:nvPr/>
          </p:nvSpPr>
          <p:spPr>
            <a:xfrm>
              <a:off x="-945691" y="3813429"/>
              <a:ext cx="336905" cy="128472"/>
            </a:xfrm>
            <a:custGeom>
              <a:avLst/>
              <a:gdLst/>
              <a:ahLst/>
              <a:cxnLst/>
              <a:rect l="l" t="t" r="r" b="b"/>
              <a:pathLst>
                <a:path w="4484" h="1710" extrusionOk="0">
                  <a:moveTo>
                    <a:pt x="3927" y="0"/>
                  </a:moveTo>
                  <a:cubicBezTo>
                    <a:pt x="3752" y="0"/>
                    <a:pt x="3511" y="705"/>
                    <a:pt x="3511" y="705"/>
                  </a:cubicBezTo>
                  <a:cubicBezTo>
                    <a:pt x="3341" y="510"/>
                    <a:pt x="3147" y="316"/>
                    <a:pt x="2928" y="146"/>
                  </a:cubicBezTo>
                  <a:cubicBezTo>
                    <a:pt x="2885" y="106"/>
                    <a:pt x="2847" y="89"/>
                    <a:pt x="2812" y="89"/>
                  </a:cubicBezTo>
                  <a:cubicBezTo>
                    <a:pt x="2594" y="89"/>
                    <a:pt x="2540" y="778"/>
                    <a:pt x="2540" y="778"/>
                  </a:cubicBezTo>
                  <a:cubicBezTo>
                    <a:pt x="2540" y="778"/>
                    <a:pt x="2103" y="268"/>
                    <a:pt x="1957" y="49"/>
                  </a:cubicBezTo>
                  <a:cubicBezTo>
                    <a:pt x="1944" y="34"/>
                    <a:pt x="1928" y="27"/>
                    <a:pt x="1910" y="27"/>
                  </a:cubicBezTo>
                  <a:cubicBezTo>
                    <a:pt x="1697" y="27"/>
                    <a:pt x="1179" y="1021"/>
                    <a:pt x="1179" y="1021"/>
                  </a:cubicBezTo>
                  <a:cubicBezTo>
                    <a:pt x="1082" y="729"/>
                    <a:pt x="912" y="438"/>
                    <a:pt x="669" y="219"/>
                  </a:cubicBezTo>
                  <a:cubicBezTo>
                    <a:pt x="649" y="206"/>
                    <a:pt x="628" y="200"/>
                    <a:pt x="607" y="200"/>
                  </a:cubicBezTo>
                  <a:cubicBezTo>
                    <a:pt x="308" y="200"/>
                    <a:pt x="0" y="1424"/>
                    <a:pt x="159" y="1628"/>
                  </a:cubicBezTo>
                  <a:cubicBezTo>
                    <a:pt x="206" y="1688"/>
                    <a:pt x="548" y="1709"/>
                    <a:pt x="1022" y="1709"/>
                  </a:cubicBezTo>
                  <a:cubicBezTo>
                    <a:pt x="2286" y="1709"/>
                    <a:pt x="4483" y="1555"/>
                    <a:pt x="4483" y="1555"/>
                  </a:cubicBezTo>
                  <a:cubicBezTo>
                    <a:pt x="4362" y="1045"/>
                    <a:pt x="4192" y="535"/>
                    <a:pt x="3997" y="49"/>
                  </a:cubicBezTo>
                  <a:cubicBezTo>
                    <a:pt x="3976" y="15"/>
                    <a:pt x="3952" y="0"/>
                    <a:pt x="392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1">
  <p:cSld name="CUSTOM_54">
    <p:bg>
      <p:bgPr>
        <a:blipFill>
          <a:blip r:embed="rId2">
            <a:alphaModFix/>
          </a:blip>
          <a:stretch>
            <a:fillRect/>
          </a:stretch>
        </a:blipFill>
        <a:effectLst/>
      </p:bgPr>
    </p:bg>
    <p:spTree>
      <p:nvGrpSpPr>
        <p:cNvPr id="1" name="Shape 555"/>
        <p:cNvGrpSpPr/>
        <p:nvPr/>
      </p:nvGrpSpPr>
      <p:grpSpPr>
        <a:xfrm>
          <a:off x="0" y="0"/>
          <a:ext cx="0" cy="0"/>
          <a:chOff x="0" y="0"/>
          <a:chExt cx="0" cy="0"/>
        </a:xfrm>
      </p:grpSpPr>
      <p:sp>
        <p:nvSpPr>
          <p:cNvPr id="556" name="Google Shape;556;p14"/>
          <p:cNvSpPr txBox="1">
            <a:spLocks noGrp="1"/>
          </p:cNvSpPr>
          <p:nvPr>
            <p:ph type="title"/>
          </p:nvPr>
        </p:nvSpPr>
        <p:spPr>
          <a:xfrm>
            <a:off x="5345250" y="2532650"/>
            <a:ext cx="2587500" cy="627900"/>
          </a:xfrm>
          <a:prstGeom prst="rect">
            <a:avLst/>
          </a:prstGeom>
        </p:spPr>
        <p:txBody>
          <a:bodyPr spcFirstLastPara="1" wrap="square" lIns="91425" tIns="91425" rIns="91425" bIns="91425" anchor="t" anchorCtr="0">
            <a:noAutofit/>
          </a:bodyPr>
          <a:lstStyle>
            <a:lvl1pPr lvl="0" algn="r" rtl="0">
              <a:spcBef>
                <a:spcPts val="0"/>
              </a:spcBef>
              <a:spcAft>
                <a:spcPts val="0"/>
              </a:spcAft>
              <a:buSzPts val="4200"/>
              <a:buNone/>
              <a:defRPr/>
            </a:lvl1pPr>
            <a:lvl2pPr lvl="1" algn="r" rtl="0">
              <a:spcBef>
                <a:spcPts val="0"/>
              </a:spcBef>
              <a:spcAft>
                <a:spcPts val="0"/>
              </a:spcAft>
              <a:buSzPts val="4200"/>
              <a:buNone/>
              <a:defRPr sz="4200"/>
            </a:lvl2pPr>
            <a:lvl3pPr lvl="2" algn="r" rtl="0">
              <a:spcBef>
                <a:spcPts val="0"/>
              </a:spcBef>
              <a:spcAft>
                <a:spcPts val="0"/>
              </a:spcAft>
              <a:buSzPts val="4200"/>
              <a:buNone/>
              <a:defRPr sz="4200"/>
            </a:lvl3pPr>
            <a:lvl4pPr lvl="3" algn="r" rtl="0">
              <a:spcBef>
                <a:spcPts val="0"/>
              </a:spcBef>
              <a:spcAft>
                <a:spcPts val="0"/>
              </a:spcAft>
              <a:buSzPts val="4200"/>
              <a:buNone/>
              <a:defRPr sz="4200"/>
            </a:lvl4pPr>
            <a:lvl5pPr lvl="4" algn="r" rtl="0">
              <a:spcBef>
                <a:spcPts val="0"/>
              </a:spcBef>
              <a:spcAft>
                <a:spcPts val="0"/>
              </a:spcAft>
              <a:buSzPts val="4200"/>
              <a:buNone/>
              <a:defRPr sz="4200"/>
            </a:lvl5pPr>
            <a:lvl6pPr lvl="5" algn="r" rtl="0">
              <a:spcBef>
                <a:spcPts val="0"/>
              </a:spcBef>
              <a:spcAft>
                <a:spcPts val="0"/>
              </a:spcAft>
              <a:buSzPts val="4200"/>
              <a:buNone/>
              <a:defRPr sz="4200"/>
            </a:lvl6pPr>
            <a:lvl7pPr lvl="6" algn="r" rtl="0">
              <a:spcBef>
                <a:spcPts val="0"/>
              </a:spcBef>
              <a:spcAft>
                <a:spcPts val="0"/>
              </a:spcAft>
              <a:buSzPts val="4200"/>
              <a:buNone/>
              <a:defRPr sz="4200"/>
            </a:lvl7pPr>
            <a:lvl8pPr lvl="7" algn="r" rtl="0">
              <a:spcBef>
                <a:spcPts val="0"/>
              </a:spcBef>
              <a:spcAft>
                <a:spcPts val="0"/>
              </a:spcAft>
              <a:buSzPts val="4200"/>
              <a:buNone/>
              <a:defRPr sz="4200"/>
            </a:lvl8pPr>
            <a:lvl9pPr lvl="8" algn="r" rtl="0">
              <a:spcBef>
                <a:spcPts val="0"/>
              </a:spcBef>
              <a:spcAft>
                <a:spcPts val="0"/>
              </a:spcAft>
              <a:buSzPts val="4200"/>
              <a:buNone/>
              <a:defRPr sz="4200"/>
            </a:lvl9pPr>
          </a:lstStyle>
          <a:p>
            <a:endParaRPr/>
          </a:p>
        </p:txBody>
      </p:sp>
      <p:sp>
        <p:nvSpPr>
          <p:cNvPr id="557" name="Google Shape;557;p14"/>
          <p:cNvSpPr txBox="1">
            <a:spLocks noGrp="1"/>
          </p:cNvSpPr>
          <p:nvPr>
            <p:ph type="subTitle" idx="1"/>
          </p:nvPr>
        </p:nvSpPr>
        <p:spPr>
          <a:xfrm>
            <a:off x="5173650" y="3213963"/>
            <a:ext cx="2759100" cy="505500"/>
          </a:xfrm>
          <a:prstGeom prst="rect">
            <a:avLst/>
          </a:prstGeom>
          <a:noFill/>
          <a:ln>
            <a:noFill/>
          </a:ln>
        </p:spPr>
        <p:txBody>
          <a:bodyPr spcFirstLastPara="1" wrap="square" lIns="91425" tIns="91425" rIns="91425" bIns="91425" anchor="t" anchorCtr="0">
            <a:noAutofit/>
          </a:bodyPr>
          <a:lstStyle>
            <a:lvl1pPr lvl="0" algn="r" rtl="0">
              <a:lnSpc>
                <a:spcPct val="100000"/>
              </a:lnSpc>
              <a:spcBef>
                <a:spcPts val="0"/>
              </a:spcBef>
              <a:spcAft>
                <a:spcPts val="0"/>
              </a:spcAft>
              <a:buClr>
                <a:schemeClr val="dk1"/>
              </a:buClr>
              <a:buSzPts val="2100"/>
              <a:buFont typeface="Roboto Slab Regular"/>
              <a:buNone/>
              <a:defRPr sz="1400">
                <a:solidFill>
                  <a:schemeClr val="dk1"/>
                </a:solidFill>
                <a:latin typeface="Comfortaa"/>
                <a:ea typeface="Comfortaa"/>
                <a:cs typeface="Comfortaa"/>
                <a:sym typeface="Comfortaa"/>
              </a:defRPr>
            </a:lvl1pPr>
            <a:lvl2pPr lvl="1"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2pPr>
            <a:lvl3pPr lvl="2"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3pPr>
            <a:lvl4pPr lvl="3"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4pPr>
            <a:lvl5pPr lvl="4"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5pPr>
            <a:lvl6pPr lvl="5"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6pPr>
            <a:lvl7pPr lvl="6"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7pPr>
            <a:lvl8pPr lvl="7"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8pPr>
            <a:lvl9pPr lvl="8" algn="r" rtl="0">
              <a:lnSpc>
                <a:spcPct val="100000"/>
              </a:lnSpc>
              <a:spcBef>
                <a:spcPts val="0"/>
              </a:spcBef>
              <a:spcAft>
                <a:spcPts val="0"/>
              </a:spcAft>
              <a:buClr>
                <a:schemeClr val="dk1"/>
              </a:buClr>
              <a:buSzPts val="2100"/>
              <a:buFont typeface="Roboto Slab Regular"/>
              <a:buNone/>
              <a:defRPr sz="2100">
                <a:solidFill>
                  <a:schemeClr val="dk1"/>
                </a:solidFill>
                <a:latin typeface="Roboto Slab Regular"/>
                <a:ea typeface="Roboto Slab Regular"/>
                <a:cs typeface="Roboto Slab Regular"/>
                <a:sym typeface="Roboto Slab Regular"/>
              </a:defRPr>
            </a:lvl9pPr>
          </a:lstStyle>
          <a:p>
            <a:endParaRPr/>
          </a:p>
        </p:txBody>
      </p:sp>
      <p:sp>
        <p:nvSpPr>
          <p:cNvPr id="558" name="Google Shape;558;p14"/>
          <p:cNvSpPr txBox="1">
            <a:spLocks noGrp="1"/>
          </p:cNvSpPr>
          <p:nvPr>
            <p:ph type="title" idx="2" hasCustomPrompt="1"/>
          </p:nvPr>
        </p:nvSpPr>
        <p:spPr>
          <a:xfrm>
            <a:off x="5803650" y="1220213"/>
            <a:ext cx="2129100" cy="1379700"/>
          </a:xfrm>
          <a:prstGeom prst="rect">
            <a:avLst/>
          </a:prstGeom>
        </p:spPr>
        <p:txBody>
          <a:bodyPr spcFirstLastPara="1" wrap="square" lIns="91425" tIns="91425" rIns="91425" bIns="91425" anchor="t" anchorCtr="0">
            <a:noAutofit/>
          </a:bodyPr>
          <a:lstStyle>
            <a:lvl1pPr lvl="0" algn="r" rtl="0">
              <a:spcBef>
                <a:spcPts val="0"/>
              </a:spcBef>
              <a:spcAft>
                <a:spcPts val="0"/>
              </a:spcAft>
              <a:buSzPts val="12000"/>
              <a:buNone/>
              <a:defRPr sz="10000">
                <a:latin typeface="Comfortaa"/>
                <a:ea typeface="Comfortaa"/>
                <a:cs typeface="Comfortaa"/>
                <a:sym typeface="Comfortaa"/>
              </a:defRPr>
            </a:lvl1pPr>
            <a:lvl2pPr lvl="1" algn="r" rtl="0">
              <a:spcBef>
                <a:spcPts val="0"/>
              </a:spcBef>
              <a:spcAft>
                <a:spcPts val="0"/>
              </a:spcAft>
              <a:buSzPts val="12000"/>
              <a:buNone/>
              <a:defRPr sz="12000"/>
            </a:lvl2pPr>
            <a:lvl3pPr lvl="2" algn="r" rtl="0">
              <a:spcBef>
                <a:spcPts val="0"/>
              </a:spcBef>
              <a:spcAft>
                <a:spcPts val="0"/>
              </a:spcAft>
              <a:buSzPts val="12000"/>
              <a:buNone/>
              <a:defRPr sz="12000"/>
            </a:lvl3pPr>
            <a:lvl4pPr lvl="3" algn="r" rtl="0">
              <a:spcBef>
                <a:spcPts val="0"/>
              </a:spcBef>
              <a:spcAft>
                <a:spcPts val="0"/>
              </a:spcAft>
              <a:buSzPts val="12000"/>
              <a:buNone/>
              <a:defRPr sz="12000"/>
            </a:lvl4pPr>
            <a:lvl5pPr lvl="4" algn="r" rtl="0">
              <a:spcBef>
                <a:spcPts val="0"/>
              </a:spcBef>
              <a:spcAft>
                <a:spcPts val="0"/>
              </a:spcAft>
              <a:buSzPts val="12000"/>
              <a:buNone/>
              <a:defRPr sz="12000"/>
            </a:lvl5pPr>
            <a:lvl6pPr lvl="5" algn="r" rtl="0">
              <a:spcBef>
                <a:spcPts val="0"/>
              </a:spcBef>
              <a:spcAft>
                <a:spcPts val="0"/>
              </a:spcAft>
              <a:buSzPts val="12000"/>
              <a:buNone/>
              <a:defRPr sz="12000"/>
            </a:lvl6pPr>
            <a:lvl7pPr lvl="6" algn="r" rtl="0">
              <a:spcBef>
                <a:spcPts val="0"/>
              </a:spcBef>
              <a:spcAft>
                <a:spcPts val="0"/>
              </a:spcAft>
              <a:buSzPts val="12000"/>
              <a:buNone/>
              <a:defRPr sz="12000"/>
            </a:lvl7pPr>
            <a:lvl8pPr lvl="7" algn="r" rtl="0">
              <a:spcBef>
                <a:spcPts val="0"/>
              </a:spcBef>
              <a:spcAft>
                <a:spcPts val="0"/>
              </a:spcAft>
              <a:buSzPts val="12000"/>
              <a:buNone/>
              <a:defRPr sz="12000"/>
            </a:lvl8pPr>
            <a:lvl9pPr lvl="8" algn="r" rtl="0">
              <a:spcBef>
                <a:spcPts val="0"/>
              </a:spcBef>
              <a:spcAft>
                <a:spcPts val="0"/>
              </a:spcAft>
              <a:buSzPts val="12000"/>
              <a:buNone/>
              <a:defRPr sz="12000"/>
            </a:lvl9pPr>
          </a:lstStyle>
          <a:p>
            <a:r>
              <a:t>xx%</a:t>
            </a:r>
          </a:p>
        </p:txBody>
      </p:sp>
      <p:grpSp>
        <p:nvGrpSpPr>
          <p:cNvPr id="559" name="Google Shape;559;p14"/>
          <p:cNvGrpSpPr/>
          <p:nvPr/>
        </p:nvGrpSpPr>
        <p:grpSpPr>
          <a:xfrm flipH="1">
            <a:off x="79591" y="1384107"/>
            <a:ext cx="2037701" cy="1610804"/>
            <a:chOff x="855987" y="2204128"/>
            <a:chExt cx="1217483" cy="962421"/>
          </a:xfrm>
        </p:grpSpPr>
        <p:grpSp>
          <p:nvGrpSpPr>
            <p:cNvPr id="560" name="Google Shape;560;p14"/>
            <p:cNvGrpSpPr/>
            <p:nvPr/>
          </p:nvGrpSpPr>
          <p:grpSpPr>
            <a:xfrm>
              <a:off x="855987" y="2204128"/>
              <a:ext cx="1146639" cy="962421"/>
              <a:chOff x="958238" y="2157575"/>
              <a:chExt cx="1115191" cy="936025"/>
            </a:xfrm>
          </p:grpSpPr>
          <p:sp>
            <p:nvSpPr>
              <p:cNvPr id="561" name="Google Shape;561;p14"/>
              <p:cNvSpPr/>
              <p:nvPr/>
            </p:nvSpPr>
            <p:spPr>
              <a:xfrm>
                <a:off x="1253863" y="215757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4"/>
              <p:cNvSpPr/>
              <p:nvPr/>
            </p:nvSpPr>
            <p:spPr>
              <a:xfrm>
                <a:off x="1441088" y="23251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4"/>
              <p:cNvSpPr/>
              <p:nvPr/>
            </p:nvSpPr>
            <p:spPr>
              <a:xfrm>
                <a:off x="997663" y="233495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4"/>
              <p:cNvSpPr/>
              <p:nvPr/>
            </p:nvSpPr>
            <p:spPr>
              <a:xfrm>
                <a:off x="958238" y="2551725"/>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5" name="Google Shape;565;p14"/>
              <p:cNvSpPr/>
              <p:nvPr/>
            </p:nvSpPr>
            <p:spPr>
              <a:xfrm>
                <a:off x="1165163" y="2601000"/>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6" name="Google Shape;566;p14"/>
              <p:cNvSpPr/>
              <p:nvPr/>
            </p:nvSpPr>
            <p:spPr>
              <a:xfrm>
                <a:off x="1450928" y="2561600"/>
                <a:ext cx="6225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7" name="Google Shape;567;p14"/>
            <p:cNvSpPr/>
            <p:nvPr/>
          </p:nvSpPr>
          <p:spPr>
            <a:xfrm>
              <a:off x="926851" y="2206843"/>
              <a:ext cx="1146619" cy="869887"/>
            </a:xfrm>
            <a:custGeom>
              <a:avLst/>
              <a:gdLst/>
              <a:ahLst/>
              <a:cxnLst/>
              <a:rect l="l" t="t" r="r" b="b"/>
              <a:pathLst>
                <a:path w="6074" h="4608" extrusionOk="0">
                  <a:moveTo>
                    <a:pt x="1749" y="936"/>
                  </a:moveTo>
                  <a:cubicBezTo>
                    <a:pt x="1968" y="985"/>
                    <a:pt x="2187" y="1131"/>
                    <a:pt x="2284" y="1325"/>
                  </a:cubicBezTo>
                  <a:cubicBezTo>
                    <a:pt x="2284" y="1398"/>
                    <a:pt x="2260" y="1446"/>
                    <a:pt x="2211" y="1471"/>
                  </a:cubicBezTo>
                  <a:cubicBezTo>
                    <a:pt x="2162" y="1519"/>
                    <a:pt x="2114" y="1519"/>
                    <a:pt x="2065" y="1544"/>
                  </a:cubicBezTo>
                  <a:cubicBezTo>
                    <a:pt x="1871" y="1544"/>
                    <a:pt x="1725" y="1276"/>
                    <a:pt x="1677" y="1155"/>
                  </a:cubicBezTo>
                  <a:lnTo>
                    <a:pt x="1677" y="1131"/>
                  </a:lnTo>
                  <a:cubicBezTo>
                    <a:pt x="1701" y="1058"/>
                    <a:pt x="1725" y="1009"/>
                    <a:pt x="1749" y="936"/>
                  </a:cubicBezTo>
                  <a:close/>
                  <a:moveTo>
                    <a:pt x="3936" y="1301"/>
                  </a:moveTo>
                  <a:lnTo>
                    <a:pt x="3936" y="1301"/>
                  </a:lnTo>
                  <a:cubicBezTo>
                    <a:pt x="3960" y="1446"/>
                    <a:pt x="3936" y="1616"/>
                    <a:pt x="3839" y="1762"/>
                  </a:cubicBezTo>
                  <a:cubicBezTo>
                    <a:pt x="3790" y="1714"/>
                    <a:pt x="3814" y="1495"/>
                    <a:pt x="3936" y="1301"/>
                  </a:cubicBezTo>
                  <a:close/>
                  <a:moveTo>
                    <a:pt x="750" y="2166"/>
                  </a:moveTo>
                  <a:cubicBezTo>
                    <a:pt x="776" y="2166"/>
                    <a:pt x="802" y="2169"/>
                    <a:pt x="826" y="2175"/>
                  </a:cubicBezTo>
                  <a:cubicBezTo>
                    <a:pt x="1142" y="2199"/>
                    <a:pt x="1264" y="2394"/>
                    <a:pt x="1264" y="2564"/>
                  </a:cubicBezTo>
                  <a:cubicBezTo>
                    <a:pt x="1264" y="2661"/>
                    <a:pt x="1166" y="2758"/>
                    <a:pt x="1045" y="2782"/>
                  </a:cubicBezTo>
                  <a:cubicBezTo>
                    <a:pt x="996" y="2758"/>
                    <a:pt x="924" y="2758"/>
                    <a:pt x="875" y="2734"/>
                  </a:cubicBezTo>
                  <a:cubicBezTo>
                    <a:pt x="705" y="2612"/>
                    <a:pt x="583" y="2442"/>
                    <a:pt x="535" y="2248"/>
                  </a:cubicBezTo>
                  <a:cubicBezTo>
                    <a:pt x="590" y="2193"/>
                    <a:pt x="672" y="2166"/>
                    <a:pt x="750" y="2166"/>
                  </a:cubicBezTo>
                  <a:close/>
                  <a:moveTo>
                    <a:pt x="5199" y="2588"/>
                  </a:moveTo>
                  <a:cubicBezTo>
                    <a:pt x="5078" y="2855"/>
                    <a:pt x="4883" y="3025"/>
                    <a:pt x="4762" y="3025"/>
                  </a:cubicBezTo>
                  <a:cubicBezTo>
                    <a:pt x="4713" y="3025"/>
                    <a:pt x="4665" y="3001"/>
                    <a:pt x="4640" y="2977"/>
                  </a:cubicBezTo>
                  <a:cubicBezTo>
                    <a:pt x="4567" y="2855"/>
                    <a:pt x="4592" y="2807"/>
                    <a:pt x="4592" y="2782"/>
                  </a:cubicBezTo>
                  <a:cubicBezTo>
                    <a:pt x="4640" y="2685"/>
                    <a:pt x="4883" y="2588"/>
                    <a:pt x="5150" y="2588"/>
                  </a:cubicBezTo>
                  <a:close/>
                  <a:moveTo>
                    <a:pt x="3596" y="3293"/>
                  </a:moveTo>
                  <a:cubicBezTo>
                    <a:pt x="3596" y="3293"/>
                    <a:pt x="3620" y="3317"/>
                    <a:pt x="3620" y="3317"/>
                  </a:cubicBezTo>
                  <a:cubicBezTo>
                    <a:pt x="3669" y="3390"/>
                    <a:pt x="3644" y="3608"/>
                    <a:pt x="3426" y="3851"/>
                  </a:cubicBezTo>
                  <a:cubicBezTo>
                    <a:pt x="3353" y="3754"/>
                    <a:pt x="3328" y="3633"/>
                    <a:pt x="3377" y="3511"/>
                  </a:cubicBezTo>
                  <a:cubicBezTo>
                    <a:pt x="3401" y="3414"/>
                    <a:pt x="3474" y="3341"/>
                    <a:pt x="3596" y="3317"/>
                  </a:cubicBezTo>
                  <a:lnTo>
                    <a:pt x="3596" y="3293"/>
                  </a:lnTo>
                  <a:close/>
                  <a:moveTo>
                    <a:pt x="1822" y="3366"/>
                  </a:moveTo>
                  <a:cubicBezTo>
                    <a:pt x="1847" y="3366"/>
                    <a:pt x="1944" y="3366"/>
                    <a:pt x="1968" y="3487"/>
                  </a:cubicBezTo>
                  <a:cubicBezTo>
                    <a:pt x="1944" y="3754"/>
                    <a:pt x="1798" y="3997"/>
                    <a:pt x="1555" y="4094"/>
                  </a:cubicBezTo>
                  <a:cubicBezTo>
                    <a:pt x="1482" y="3924"/>
                    <a:pt x="1507" y="3706"/>
                    <a:pt x="1604" y="3511"/>
                  </a:cubicBezTo>
                  <a:cubicBezTo>
                    <a:pt x="1652" y="3438"/>
                    <a:pt x="1725" y="3366"/>
                    <a:pt x="1822" y="3366"/>
                  </a:cubicBezTo>
                  <a:close/>
                  <a:moveTo>
                    <a:pt x="2745" y="159"/>
                  </a:moveTo>
                  <a:cubicBezTo>
                    <a:pt x="2867" y="159"/>
                    <a:pt x="3013" y="183"/>
                    <a:pt x="3158" y="256"/>
                  </a:cubicBezTo>
                  <a:cubicBezTo>
                    <a:pt x="3523" y="378"/>
                    <a:pt x="3814" y="693"/>
                    <a:pt x="3911" y="1058"/>
                  </a:cubicBezTo>
                  <a:cubicBezTo>
                    <a:pt x="3693" y="1325"/>
                    <a:pt x="3596" y="1714"/>
                    <a:pt x="3766" y="1859"/>
                  </a:cubicBezTo>
                  <a:cubicBezTo>
                    <a:pt x="3790" y="1908"/>
                    <a:pt x="3839" y="1932"/>
                    <a:pt x="3863" y="1932"/>
                  </a:cubicBezTo>
                  <a:cubicBezTo>
                    <a:pt x="3936" y="1932"/>
                    <a:pt x="3984" y="1884"/>
                    <a:pt x="4009" y="1835"/>
                  </a:cubicBezTo>
                  <a:cubicBezTo>
                    <a:pt x="4130" y="1616"/>
                    <a:pt x="4154" y="1349"/>
                    <a:pt x="4082" y="1106"/>
                  </a:cubicBezTo>
                  <a:cubicBezTo>
                    <a:pt x="4203" y="961"/>
                    <a:pt x="4397" y="863"/>
                    <a:pt x="4592" y="863"/>
                  </a:cubicBezTo>
                  <a:cubicBezTo>
                    <a:pt x="4762" y="863"/>
                    <a:pt x="4932" y="936"/>
                    <a:pt x="5053" y="1033"/>
                  </a:cubicBezTo>
                  <a:cubicBezTo>
                    <a:pt x="5466" y="1325"/>
                    <a:pt x="5466" y="1932"/>
                    <a:pt x="5272" y="2418"/>
                  </a:cubicBezTo>
                  <a:lnTo>
                    <a:pt x="5150" y="2418"/>
                  </a:lnTo>
                  <a:cubicBezTo>
                    <a:pt x="4907" y="2418"/>
                    <a:pt x="4567" y="2491"/>
                    <a:pt x="4470" y="2710"/>
                  </a:cubicBezTo>
                  <a:cubicBezTo>
                    <a:pt x="4397" y="2928"/>
                    <a:pt x="4543" y="3171"/>
                    <a:pt x="4762" y="3195"/>
                  </a:cubicBezTo>
                  <a:cubicBezTo>
                    <a:pt x="5029" y="3195"/>
                    <a:pt x="5248" y="2904"/>
                    <a:pt x="5369" y="2612"/>
                  </a:cubicBezTo>
                  <a:cubicBezTo>
                    <a:pt x="5612" y="2637"/>
                    <a:pt x="5806" y="2807"/>
                    <a:pt x="5879" y="3025"/>
                  </a:cubicBezTo>
                  <a:cubicBezTo>
                    <a:pt x="5903" y="3220"/>
                    <a:pt x="5831" y="3414"/>
                    <a:pt x="5685" y="3560"/>
                  </a:cubicBezTo>
                  <a:cubicBezTo>
                    <a:pt x="5320" y="3949"/>
                    <a:pt x="4810" y="4191"/>
                    <a:pt x="4252" y="4191"/>
                  </a:cubicBezTo>
                  <a:cubicBezTo>
                    <a:pt x="4082" y="4191"/>
                    <a:pt x="3887" y="4167"/>
                    <a:pt x="3741" y="4070"/>
                  </a:cubicBezTo>
                  <a:cubicBezTo>
                    <a:pt x="3669" y="4046"/>
                    <a:pt x="3620" y="4021"/>
                    <a:pt x="3571" y="3973"/>
                  </a:cubicBezTo>
                  <a:cubicBezTo>
                    <a:pt x="3814" y="3681"/>
                    <a:pt x="3887" y="3366"/>
                    <a:pt x="3766" y="3220"/>
                  </a:cubicBezTo>
                  <a:cubicBezTo>
                    <a:pt x="3717" y="3171"/>
                    <a:pt x="3669" y="3147"/>
                    <a:pt x="3596" y="3147"/>
                  </a:cubicBezTo>
                  <a:cubicBezTo>
                    <a:pt x="3426" y="3171"/>
                    <a:pt x="3280" y="3268"/>
                    <a:pt x="3231" y="3438"/>
                  </a:cubicBezTo>
                  <a:cubicBezTo>
                    <a:pt x="3158" y="3633"/>
                    <a:pt x="3207" y="3851"/>
                    <a:pt x="3328" y="3973"/>
                  </a:cubicBezTo>
                  <a:cubicBezTo>
                    <a:pt x="3037" y="4264"/>
                    <a:pt x="2648" y="4434"/>
                    <a:pt x="2260" y="4434"/>
                  </a:cubicBezTo>
                  <a:cubicBezTo>
                    <a:pt x="2215" y="4444"/>
                    <a:pt x="2169" y="4449"/>
                    <a:pt x="2124" y="4449"/>
                  </a:cubicBezTo>
                  <a:cubicBezTo>
                    <a:pt x="1946" y="4449"/>
                    <a:pt x="1768" y="4375"/>
                    <a:pt x="1652" y="4240"/>
                  </a:cubicBezTo>
                  <a:cubicBezTo>
                    <a:pt x="1944" y="4094"/>
                    <a:pt x="2138" y="3778"/>
                    <a:pt x="2138" y="3463"/>
                  </a:cubicBezTo>
                  <a:cubicBezTo>
                    <a:pt x="2116" y="3307"/>
                    <a:pt x="2013" y="3192"/>
                    <a:pt x="1865" y="3192"/>
                  </a:cubicBezTo>
                  <a:cubicBezTo>
                    <a:pt x="1851" y="3192"/>
                    <a:pt x="1837" y="3193"/>
                    <a:pt x="1822" y="3195"/>
                  </a:cubicBezTo>
                  <a:cubicBezTo>
                    <a:pt x="1677" y="3195"/>
                    <a:pt x="1531" y="3293"/>
                    <a:pt x="1458" y="3438"/>
                  </a:cubicBezTo>
                  <a:cubicBezTo>
                    <a:pt x="1337" y="3657"/>
                    <a:pt x="1312" y="3924"/>
                    <a:pt x="1409" y="4143"/>
                  </a:cubicBezTo>
                  <a:cubicBezTo>
                    <a:pt x="1361" y="4149"/>
                    <a:pt x="1314" y="4152"/>
                    <a:pt x="1268" y="4152"/>
                  </a:cubicBezTo>
                  <a:cubicBezTo>
                    <a:pt x="1130" y="4152"/>
                    <a:pt x="1002" y="4125"/>
                    <a:pt x="875" y="4070"/>
                  </a:cubicBezTo>
                  <a:cubicBezTo>
                    <a:pt x="535" y="3924"/>
                    <a:pt x="316" y="3633"/>
                    <a:pt x="268" y="3268"/>
                  </a:cubicBezTo>
                  <a:cubicBezTo>
                    <a:pt x="195" y="2977"/>
                    <a:pt x="243" y="2637"/>
                    <a:pt x="413" y="2370"/>
                  </a:cubicBezTo>
                  <a:cubicBezTo>
                    <a:pt x="486" y="2564"/>
                    <a:pt x="632" y="2734"/>
                    <a:pt x="802" y="2855"/>
                  </a:cubicBezTo>
                  <a:cubicBezTo>
                    <a:pt x="899" y="2880"/>
                    <a:pt x="972" y="2904"/>
                    <a:pt x="1069" y="2904"/>
                  </a:cubicBezTo>
                  <a:cubicBezTo>
                    <a:pt x="1264" y="2904"/>
                    <a:pt x="1434" y="2758"/>
                    <a:pt x="1434" y="2540"/>
                  </a:cubicBezTo>
                  <a:cubicBezTo>
                    <a:pt x="1434" y="2224"/>
                    <a:pt x="1166" y="1981"/>
                    <a:pt x="851" y="1981"/>
                  </a:cubicBezTo>
                  <a:cubicBezTo>
                    <a:pt x="828" y="1976"/>
                    <a:pt x="806" y="1974"/>
                    <a:pt x="784" y="1974"/>
                  </a:cubicBezTo>
                  <a:cubicBezTo>
                    <a:pt x="685" y="1974"/>
                    <a:pt x="590" y="2014"/>
                    <a:pt x="511" y="2054"/>
                  </a:cubicBezTo>
                  <a:cubicBezTo>
                    <a:pt x="438" y="1568"/>
                    <a:pt x="608" y="1058"/>
                    <a:pt x="1069" y="936"/>
                  </a:cubicBezTo>
                  <a:cubicBezTo>
                    <a:pt x="1194" y="901"/>
                    <a:pt x="1331" y="878"/>
                    <a:pt x="1463" y="878"/>
                  </a:cubicBezTo>
                  <a:cubicBezTo>
                    <a:pt x="1511" y="878"/>
                    <a:pt x="1558" y="881"/>
                    <a:pt x="1604" y="888"/>
                  </a:cubicBezTo>
                  <a:cubicBezTo>
                    <a:pt x="1555" y="1009"/>
                    <a:pt x="1507" y="1106"/>
                    <a:pt x="1507" y="1106"/>
                  </a:cubicBezTo>
                  <a:cubicBezTo>
                    <a:pt x="1507" y="1131"/>
                    <a:pt x="1507" y="1131"/>
                    <a:pt x="1507" y="1155"/>
                  </a:cubicBezTo>
                  <a:cubicBezTo>
                    <a:pt x="1531" y="1179"/>
                    <a:pt x="1725" y="1665"/>
                    <a:pt x="2065" y="1665"/>
                  </a:cubicBezTo>
                  <a:cubicBezTo>
                    <a:pt x="2162" y="1665"/>
                    <a:pt x="2235" y="1641"/>
                    <a:pt x="2308" y="1592"/>
                  </a:cubicBezTo>
                  <a:cubicBezTo>
                    <a:pt x="2405" y="1544"/>
                    <a:pt x="2478" y="1422"/>
                    <a:pt x="2454" y="1301"/>
                  </a:cubicBezTo>
                  <a:cubicBezTo>
                    <a:pt x="2357" y="1033"/>
                    <a:pt x="2114" y="839"/>
                    <a:pt x="1847" y="791"/>
                  </a:cubicBezTo>
                  <a:cubicBezTo>
                    <a:pt x="1992" y="426"/>
                    <a:pt x="2332" y="183"/>
                    <a:pt x="2745" y="159"/>
                  </a:cubicBezTo>
                  <a:close/>
                  <a:moveTo>
                    <a:pt x="2728" y="1"/>
                  </a:moveTo>
                  <a:cubicBezTo>
                    <a:pt x="2260" y="1"/>
                    <a:pt x="1815" y="296"/>
                    <a:pt x="1652" y="766"/>
                  </a:cubicBezTo>
                  <a:cubicBezTo>
                    <a:pt x="1569" y="748"/>
                    <a:pt x="1485" y="740"/>
                    <a:pt x="1403" y="740"/>
                  </a:cubicBezTo>
                  <a:cubicBezTo>
                    <a:pt x="1270" y="740"/>
                    <a:pt x="1141" y="760"/>
                    <a:pt x="1021" y="791"/>
                  </a:cubicBezTo>
                  <a:cubicBezTo>
                    <a:pt x="438" y="936"/>
                    <a:pt x="219" y="1616"/>
                    <a:pt x="341" y="2199"/>
                  </a:cubicBezTo>
                  <a:cubicBezTo>
                    <a:pt x="98" y="2515"/>
                    <a:pt x="0" y="2928"/>
                    <a:pt x="73" y="3317"/>
                  </a:cubicBezTo>
                  <a:cubicBezTo>
                    <a:pt x="146" y="3730"/>
                    <a:pt x="413" y="4070"/>
                    <a:pt x="802" y="4240"/>
                  </a:cubicBezTo>
                  <a:cubicBezTo>
                    <a:pt x="960" y="4293"/>
                    <a:pt x="1130" y="4332"/>
                    <a:pt x="1294" y="4332"/>
                  </a:cubicBezTo>
                  <a:cubicBezTo>
                    <a:pt x="1358" y="4332"/>
                    <a:pt x="1421" y="4326"/>
                    <a:pt x="1482" y="4313"/>
                  </a:cubicBezTo>
                  <a:cubicBezTo>
                    <a:pt x="1638" y="4491"/>
                    <a:pt x="1875" y="4607"/>
                    <a:pt x="2119" y="4607"/>
                  </a:cubicBezTo>
                  <a:cubicBezTo>
                    <a:pt x="2141" y="4607"/>
                    <a:pt x="2164" y="4606"/>
                    <a:pt x="2187" y="4604"/>
                  </a:cubicBezTo>
                  <a:lnTo>
                    <a:pt x="2260" y="4604"/>
                  </a:lnTo>
                  <a:cubicBezTo>
                    <a:pt x="2721" y="4580"/>
                    <a:pt x="3134" y="4410"/>
                    <a:pt x="3450" y="4094"/>
                  </a:cubicBezTo>
                  <a:cubicBezTo>
                    <a:pt x="3523" y="4143"/>
                    <a:pt x="3596" y="4191"/>
                    <a:pt x="3669" y="4240"/>
                  </a:cubicBezTo>
                  <a:cubicBezTo>
                    <a:pt x="3839" y="4313"/>
                    <a:pt x="4057" y="4361"/>
                    <a:pt x="4276" y="4361"/>
                  </a:cubicBezTo>
                  <a:cubicBezTo>
                    <a:pt x="4859" y="4361"/>
                    <a:pt x="5418" y="4094"/>
                    <a:pt x="5831" y="3681"/>
                  </a:cubicBezTo>
                  <a:cubicBezTo>
                    <a:pt x="6001" y="3487"/>
                    <a:pt x="6073" y="3244"/>
                    <a:pt x="6049" y="3001"/>
                  </a:cubicBezTo>
                  <a:cubicBezTo>
                    <a:pt x="5976" y="2710"/>
                    <a:pt x="5733" y="2491"/>
                    <a:pt x="5442" y="2467"/>
                  </a:cubicBezTo>
                  <a:cubicBezTo>
                    <a:pt x="5636" y="1908"/>
                    <a:pt x="5612" y="1252"/>
                    <a:pt x="5126" y="912"/>
                  </a:cubicBezTo>
                  <a:cubicBezTo>
                    <a:pt x="4972" y="781"/>
                    <a:pt x="4776" y="715"/>
                    <a:pt x="4580" y="715"/>
                  </a:cubicBezTo>
                  <a:cubicBezTo>
                    <a:pt x="4376" y="715"/>
                    <a:pt x="4170" y="787"/>
                    <a:pt x="4009" y="936"/>
                  </a:cubicBezTo>
                  <a:cubicBezTo>
                    <a:pt x="3887" y="548"/>
                    <a:pt x="3571" y="256"/>
                    <a:pt x="3207" y="110"/>
                  </a:cubicBezTo>
                  <a:cubicBezTo>
                    <a:pt x="3052" y="36"/>
                    <a:pt x="2889" y="1"/>
                    <a:pt x="27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68" name="Google Shape;568;p14"/>
          <p:cNvGrpSpPr/>
          <p:nvPr/>
        </p:nvGrpSpPr>
        <p:grpSpPr>
          <a:xfrm flipH="1">
            <a:off x="3038856" y="103507"/>
            <a:ext cx="2525833" cy="1610805"/>
            <a:chOff x="7239867" y="1514545"/>
            <a:chExt cx="2525833" cy="1610805"/>
          </a:xfrm>
        </p:grpSpPr>
        <p:grpSp>
          <p:nvGrpSpPr>
            <p:cNvPr id="569" name="Google Shape;569;p14"/>
            <p:cNvGrpSpPr/>
            <p:nvPr/>
          </p:nvGrpSpPr>
          <p:grpSpPr>
            <a:xfrm>
              <a:off x="7346663" y="1514545"/>
              <a:ext cx="2419037" cy="1551678"/>
              <a:chOff x="7410211" y="1555302"/>
              <a:chExt cx="2355440" cy="1510884"/>
            </a:xfrm>
          </p:grpSpPr>
          <p:grpSp>
            <p:nvGrpSpPr>
              <p:cNvPr id="570" name="Google Shape;570;p14"/>
              <p:cNvGrpSpPr/>
              <p:nvPr/>
            </p:nvGrpSpPr>
            <p:grpSpPr>
              <a:xfrm>
                <a:off x="7410211" y="1555302"/>
                <a:ext cx="2355440" cy="1510884"/>
                <a:chOff x="761258" y="2062480"/>
                <a:chExt cx="1646470" cy="1056119"/>
              </a:xfrm>
            </p:grpSpPr>
            <p:sp>
              <p:nvSpPr>
                <p:cNvPr id="571" name="Google Shape;571;p14"/>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2" name="Google Shape;572;p14"/>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3" name="Google Shape;573;p14"/>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4" name="Google Shape;574;p14"/>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5" name="Google Shape;575;p14"/>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6" name="Google Shape;576;p14"/>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7" name="Google Shape;577;p14"/>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8" name="Google Shape;578;p14"/>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79" name="Google Shape;579;p14"/>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80" name="Google Shape;580;p14"/>
          <p:cNvGrpSpPr/>
          <p:nvPr/>
        </p:nvGrpSpPr>
        <p:grpSpPr>
          <a:xfrm>
            <a:off x="722807" y="3470549"/>
            <a:ext cx="1020386" cy="1732392"/>
            <a:chOff x="-1056319" y="1385262"/>
            <a:chExt cx="212940" cy="361495"/>
          </a:xfrm>
        </p:grpSpPr>
        <p:sp>
          <p:nvSpPr>
            <p:cNvPr id="581" name="Google Shape;581;p14"/>
            <p:cNvSpPr/>
            <p:nvPr/>
          </p:nvSpPr>
          <p:spPr>
            <a:xfrm>
              <a:off x="-933315" y="1467563"/>
              <a:ext cx="27460" cy="279194"/>
            </a:xfrm>
            <a:custGeom>
              <a:avLst/>
              <a:gdLst/>
              <a:ahLst/>
              <a:cxnLst/>
              <a:rect l="l" t="t" r="r" b="b"/>
              <a:pathLst>
                <a:path w="705" h="7168" extrusionOk="0">
                  <a:moveTo>
                    <a:pt x="680" y="1"/>
                  </a:moveTo>
                  <a:cubicBezTo>
                    <a:pt x="656" y="1"/>
                    <a:pt x="632" y="25"/>
                    <a:pt x="632" y="50"/>
                  </a:cubicBezTo>
                  <a:cubicBezTo>
                    <a:pt x="608" y="292"/>
                    <a:pt x="0" y="6123"/>
                    <a:pt x="170" y="7119"/>
                  </a:cubicBezTo>
                  <a:cubicBezTo>
                    <a:pt x="170" y="7143"/>
                    <a:pt x="170" y="7167"/>
                    <a:pt x="195" y="7167"/>
                  </a:cubicBezTo>
                  <a:lnTo>
                    <a:pt x="219" y="7167"/>
                  </a:lnTo>
                  <a:cubicBezTo>
                    <a:pt x="243" y="7143"/>
                    <a:pt x="243" y="7119"/>
                    <a:pt x="243" y="7094"/>
                  </a:cubicBezTo>
                  <a:cubicBezTo>
                    <a:pt x="97" y="6123"/>
                    <a:pt x="705" y="122"/>
                    <a:pt x="705" y="74"/>
                  </a:cubicBezTo>
                  <a:cubicBezTo>
                    <a:pt x="705" y="25"/>
                    <a:pt x="705" y="25"/>
                    <a:pt x="68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2" name="Google Shape;582;p14"/>
            <p:cNvSpPr/>
            <p:nvPr/>
          </p:nvSpPr>
          <p:spPr>
            <a:xfrm>
              <a:off x="-968331" y="1385262"/>
              <a:ext cx="124952" cy="123978"/>
            </a:xfrm>
            <a:custGeom>
              <a:avLst/>
              <a:gdLst/>
              <a:ahLst/>
              <a:cxnLst/>
              <a:rect l="l" t="t" r="r" b="b"/>
              <a:pathLst>
                <a:path w="3208" h="3183" extrusionOk="0">
                  <a:moveTo>
                    <a:pt x="1555" y="98"/>
                  </a:moveTo>
                  <a:cubicBezTo>
                    <a:pt x="1871" y="171"/>
                    <a:pt x="1871" y="705"/>
                    <a:pt x="1871" y="705"/>
                  </a:cubicBezTo>
                  <a:cubicBezTo>
                    <a:pt x="1871" y="729"/>
                    <a:pt x="1895" y="754"/>
                    <a:pt x="1920" y="754"/>
                  </a:cubicBezTo>
                  <a:cubicBezTo>
                    <a:pt x="1944" y="754"/>
                    <a:pt x="1968" y="754"/>
                    <a:pt x="1968" y="729"/>
                  </a:cubicBezTo>
                  <a:cubicBezTo>
                    <a:pt x="2065" y="535"/>
                    <a:pt x="2260" y="243"/>
                    <a:pt x="2381" y="243"/>
                  </a:cubicBezTo>
                  <a:cubicBezTo>
                    <a:pt x="2405" y="243"/>
                    <a:pt x="2430" y="243"/>
                    <a:pt x="2430" y="268"/>
                  </a:cubicBezTo>
                  <a:cubicBezTo>
                    <a:pt x="2600" y="389"/>
                    <a:pt x="2478" y="802"/>
                    <a:pt x="2405" y="948"/>
                  </a:cubicBezTo>
                  <a:cubicBezTo>
                    <a:pt x="2386" y="988"/>
                    <a:pt x="2414" y="1027"/>
                    <a:pt x="2452" y="1027"/>
                  </a:cubicBezTo>
                  <a:cubicBezTo>
                    <a:pt x="2460" y="1027"/>
                    <a:pt x="2469" y="1025"/>
                    <a:pt x="2478" y="1021"/>
                  </a:cubicBezTo>
                  <a:cubicBezTo>
                    <a:pt x="2600" y="972"/>
                    <a:pt x="2745" y="924"/>
                    <a:pt x="2891" y="924"/>
                  </a:cubicBezTo>
                  <a:cubicBezTo>
                    <a:pt x="2940" y="924"/>
                    <a:pt x="3013" y="924"/>
                    <a:pt x="3061" y="972"/>
                  </a:cubicBezTo>
                  <a:cubicBezTo>
                    <a:pt x="3061" y="972"/>
                    <a:pt x="3061" y="996"/>
                    <a:pt x="3061" y="996"/>
                  </a:cubicBezTo>
                  <a:cubicBezTo>
                    <a:pt x="3037" y="1142"/>
                    <a:pt x="2745" y="1409"/>
                    <a:pt x="2551" y="1580"/>
                  </a:cubicBezTo>
                  <a:cubicBezTo>
                    <a:pt x="2527" y="1580"/>
                    <a:pt x="2527" y="1604"/>
                    <a:pt x="2527" y="1628"/>
                  </a:cubicBezTo>
                  <a:cubicBezTo>
                    <a:pt x="2551" y="1628"/>
                    <a:pt x="2551" y="1652"/>
                    <a:pt x="2575" y="1652"/>
                  </a:cubicBezTo>
                  <a:cubicBezTo>
                    <a:pt x="2721" y="1652"/>
                    <a:pt x="3134" y="1725"/>
                    <a:pt x="3134" y="1920"/>
                  </a:cubicBezTo>
                  <a:cubicBezTo>
                    <a:pt x="3134" y="2114"/>
                    <a:pt x="2624" y="2163"/>
                    <a:pt x="2430" y="2163"/>
                  </a:cubicBezTo>
                  <a:cubicBezTo>
                    <a:pt x="2430" y="2163"/>
                    <a:pt x="2405" y="2163"/>
                    <a:pt x="2405" y="2187"/>
                  </a:cubicBezTo>
                  <a:cubicBezTo>
                    <a:pt x="2381" y="2211"/>
                    <a:pt x="2381" y="2211"/>
                    <a:pt x="2405" y="2235"/>
                  </a:cubicBezTo>
                  <a:cubicBezTo>
                    <a:pt x="2405" y="2235"/>
                    <a:pt x="2697" y="2551"/>
                    <a:pt x="2527" y="2794"/>
                  </a:cubicBezTo>
                  <a:cubicBezTo>
                    <a:pt x="2503" y="2818"/>
                    <a:pt x="2454" y="2843"/>
                    <a:pt x="2430" y="2843"/>
                  </a:cubicBezTo>
                  <a:cubicBezTo>
                    <a:pt x="2260" y="2843"/>
                    <a:pt x="1992" y="2503"/>
                    <a:pt x="1895" y="2381"/>
                  </a:cubicBezTo>
                  <a:cubicBezTo>
                    <a:pt x="1883" y="2369"/>
                    <a:pt x="1871" y="2363"/>
                    <a:pt x="1862" y="2363"/>
                  </a:cubicBezTo>
                  <a:cubicBezTo>
                    <a:pt x="1853" y="2363"/>
                    <a:pt x="1847" y="2369"/>
                    <a:pt x="1847" y="2381"/>
                  </a:cubicBezTo>
                  <a:cubicBezTo>
                    <a:pt x="1822" y="2381"/>
                    <a:pt x="1798" y="2405"/>
                    <a:pt x="1798" y="2430"/>
                  </a:cubicBezTo>
                  <a:cubicBezTo>
                    <a:pt x="1798" y="2430"/>
                    <a:pt x="1871" y="2964"/>
                    <a:pt x="1579" y="3086"/>
                  </a:cubicBezTo>
                  <a:lnTo>
                    <a:pt x="1507" y="3086"/>
                  </a:lnTo>
                  <a:cubicBezTo>
                    <a:pt x="1312" y="3086"/>
                    <a:pt x="1215" y="2624"/>
                    <a:pt x="1215" y="2454"/>
                  </a:cubicBezTo>
                  <a:cubicBezTo>
                    <a:pt x="1215" y="2430"/>
                    <a:pt x="1191" y="2430"/>
                    <a:pt x="1166" y="2430"/>
                  </a:cubicBezTo>
                  <a:cubicBezTo>
                    <a:pt x="1166" y="2430"/>
                    <a:pt x="1166" y="2454"/>
                    <a:pt x="1166" y="2454"/>
                  </a:cubicBezTo>
                  <a:cubicBezTo>
                    <a:pt x="1045" y="2551"/>
                    <a:pt x="899" y="2624"/>
                    <a:pt x="754" y="2624"/>
                  </a:cubicBezTo>
                  <a:cubicBezTo>
                    <a:pt x="656" y="2624"/>
                    <a:pt x="583" y="2600"/>
                    <a:pt x="511" y="2575"/>
                  </a:cubicBezTo>
                  <a:cubicBezTo>
                    <a:pt x="462" y="2551"/>
                    <a:pt x="413" y="2503"/>
                    <a:pt x="413" y="2454"/>
                  </a:cubicBezTo>
                  <a:cubicBezTo>
                    <a:pt x="389" y="2235"/>
                    <a:pt x="729" y="1871"/>
                    <a:pt x="875" y="1725"/>
                  </a:cubicBezTo>
                  <a:cubicBezTo>
                    <a:pt x="875" y="1701"/>
                    <a:pt x="875" y="1701"/>
                    <a:pt x="875" y="1677"/>
                  </a:cubicBezTo>
                  <a:cubicBezTo>
                    <a:pt x="851" y="1652"/>
                    <a:pt x="826" y="1652"/>
                    <a:pt x="826" y="1652"/>
                  </a:cubicBezTo>
                  <a:lnTo>
                    <a:pt x="705" y="1652"/>
                  </a:lnTo>
                  <a:cubicBezTo>
                    <a:pt x="535" y="1652"/>
                    <a:pt x="195" y="1628"/>
                    <a:pt x="146" y="1409"/>
                  </a:cubicBezTo>
                  <a:cubicBezTo>
                    <a:pt x="122" y="1385"/>
                    <a:pt x="122" y="1361"/>
                    <a:pt x="146" y="1337"/>
                  </a:cubicBezTo>
                  <a:cubicBezTo>
                    <a:pt x="219" y="1215"/>
                    <a:pt x="559" y="1191"/>
                    <a:pt x="826" y="1191"/>
                  </a:cubicBezTo>
                  <a:lnTo>
                    <a:pt x="851" y="1191"/>
                  </a:lnTo>
                  <a:cubicBezTo>
                    <a:pt x="899" y="1167"/>
                    <a:pt x="924" y="1118"/>
                    <a:pt x="875" y="1094"/>
                  </a:cubicBezTo>
                  <a:cubicBezTo>
                    <a:pt x="778" y="1021"/>
                    <a:pt x="511" y="778"/>
                    <a:pt x="511" y="608"/>
                  </a:cubicBezTo>
                  <a:cubicBezTo>
                    <a:pt x="511" y="559"/>
                    <a:pt x="511" y="535"/>
                    <a:pt x="535" y="511"/>
                  </a:cubicBezTo>
                  <a:cubicBezTo>
                    <a:pt x="583" y="486"/>
                    <a:pt x="608" y="462"/>
                    <a:pt x="656" y="462"/>
                  </a:cubicBezTo>
                  <a:cubicBezTo>
                    <a:pt x="899" y="511"/>
                    <a:pt x="1118" y="632"/>
                    <a:pt x="1312" y="778"/>
                  </a:cubicBezTo>
                  <a:lnTo>
                    <a:pt x="1361" y="778"/>
                  </a:lnTo>
                  <a:cubicBezTo>
                    <a:pt x="1385" y="754"/>
                    <a:pt x="1385" y="754"/>
                    <a:pt x="1385" y="729"/>
                  </a:cubicBezTo>
                  <a:cubicBezTo>
                    <a:pt x="1361" y="608"/>
                    <a:pt x="1337" y="268"/>
                    <a:pt x="1434" y="146"/>
                  </a:cubicBezTo>
                  <a:cubicBezTo>
                    <a:pt x="1458" y="98"/>
                    <a:pt x="1507" y="98"/>
                    <a:pt x="1555" y="98"/>
                  </a:cubicBezTo>
                  <a:close/>
                  <a:moveTo>
                    <a:pt x="1531" y="1"/>
                  </a:moveTo>
                  <a:cubicBezTo>
                    <a:pt x="1458" y="1"/>
                    <a:pt x="1385" y="25"/>
                    <a:pt x="1337" y="73"/>
                  </a:cubicBezTo>
                  <a:cubicBezTo>
                    <a:pt x="1239" y="243"/>
                    <a:pt x="1215" y="438"/>
                    <a:pt x="1239" y="632"/>
                  </a:cubicBezTo>
                  <a:cubicBezTo>
                    <a:pt x="1069" y="486"/>
                    <a:pt x="875" y="389"/>
                    <a:pt x="632" y="365"/>
                  </a:cubicBezTo>
                  <a:cubicBezTo>
                    <a:pt x="583" y="365"/>
                    <a:pt x="511" y="389"/>
                    <a:pt x="462" y="413"/>
                  </a:cubicBezTo>
                  <a:cubicBezTo>
                    <a:pt x="413" y="462"/>
                    <a:pt x="389" y="535"/>
                    <a:pt x="389" y="584"/>
                  </a:cubicBezTo>
                  <a:cubicBezTo>
                    <a:pt x="438" y="778"/>
                    <a:pt x="559" y="948"/>
                    <a:pt x="705" y="1069"/>
                  </a:cubicBezTo>
                  <a:cubicBezTo>
                    <a:pt x="511" y="1069"/>
                    <a:pt x="171" y="1118"/>
                    <a:pt x="49" y="1264"/>
                  </a:cubicBezTo>
                  <a:cubicBezTo>
                    <a:pt x="0" y="1312"/>
                    <a:pt x="0" y="1361"/>
                    <a:pt x="0" y="1434"/>
                  </a:cubicBezTo>
                  <a:cubicBezTo>
                    <a:pt x="73" y="1701"/>
                    <a:pt x="462" y="1725"/>
                    <a:pt x="681" y="1725"/>
                  </a:cubicBezTo>
                  <a:cubicBezTo>
                    <a:pt x="511" y="1895"/>
                    <a:pt x="243" y="2211"/>
                    <a:pt x="268" y="2454"/>
                  </a:cubicBezTo>
                  <a:cubicBezTo>
                    <a:pt x="292" y="2527"/>
                    <a:pt x="341" y="2600"/>
                    <a:pt x="413" y="2624"/>
                  </a:cubicBezTo>
                  <a:cubicBezTo>
                    <a:pt x="511" y="2673"/>
                    <a:pt x="608" y="2697"/>
                    <a:pt x="705" y="2697"/>
                  </a:cubicBezTo>
                  <a:cubicBezTo>
                    <a:pt x="851" y="2697"/>
                    <a:pt x="996" y="2648"/>
                    <a:pt x="1118" y="2551"/>
                  </a:cubicBezTo>
                  <a:cubicBezTo>
                    <a:pt x="1166" y="2746"/>
                    <a:pt x="1264" y="3183"/>
                    <a:pt x="1507" y="3183"/>
                  </a:cubicBezTo>
                  <a:cubicBezTo>
                    <a:pt x="1531" y="3183"/>
                    <a:pt x="1579" y="3183"/>
                    <a:pt x="1604" y="3159"/>
                  </a:cubicBezTo>
                  <a:cubicBezTo>
                    <a:pt x="1822" y="3037"/>
                    <a:pt x="1944" y="2794"/>
                    <a:pt x="1895" y="2551"/>
                  </a:cubicBezTo>
                  <a:lnTo>
                    <a:pt x="1895" y="2551"/>
                  </a:lnTo>
                  <a:cubicBezTo>
                    <a:pt x="2041" y="2721"/>
                    <a:pt x="2260" y="2940"/>
                    <a:pt x="2430" y="2940"/>
                  </a:cubicBezTo>
                  <a:cubicBezTo>
                    <a:pt x="2503" y="2940"/>
                    <a:pt x="2551" y="2916"/>
                    <a:pt x="2600" y="2867"/>
                  </a:cubicBezTo>
                  <a:cubicBezTo>
                    <a:pt x="2697" y="2648"/>
                    <a:pt x="2673" y="2405"/>
                    <a:pt x="2527" y="2260"/>
                  </a:cubicBezTo>
                  <a:cubicBezTo>
                    <a:pt x="2745" y="2235"/>
                    <a:pt x="3207" y="2163"/>
                    <a:pt x="3207" y="1920"/>
                  </a:cubicBezTo>
                  <a:cubicBezTo>
                    <a:pt x="3207" y="1677"/>
                    <a:pt x="2867" y="1604"/>
                    <a:pt x="2673" y="1580"/>
                  </a:cubicBezTo>
                  <a:cubicBezTo>
                    <a:pt x="2818" y="1434"/>
                    <a:pt x="3134" y="1191"/>
                    <a:pt x="3134" y="1021"/>
                  </a:cubicBezTo>
                  <a:cubicBezTo>
                    <a:pt x="3134" y="972"/>
                    <a:pt x="3110" y="948"/>
                    <a:pt x="3086" y="899"/>
                  </a:cubicBezTo>
                  <a:cubicBezTo>
                    <a:pt x="3037" y="851"/>
                    <a:pt x="2940" y="826"/>
                    <a:pt x="2867" y="826"/>
                  </a:cubicBezTo>
                  <a:cubicBezTo>
                    <a:pt x="2745" y="826"/>
                    <a:pt x="2624" y="851"/>
                    <a:pt x="2503" y="899"/>
                  </a:cubicBezTo>
                  <a:cubicBezTo>
                    <a:pt x="2551" y="729"/>
                    <a:pt x="2648" y="341"/>
                    <a:pt x="2478" y="195"/>
                  </a:cubicBezTo>
                  <a:cubicBezTo>
                    <a:pt x="2430" y="171"/>
                    <a:pt x="2405" y="146"/>
                    <a:pt x="2357" y="146"/>
                  </a:cubicBezTo>
                  <a:cubicBezTo>
                    <a:pt x="2187" y="146"/>
                    <a:pt x="2017" y="389"/>
                    <a:pt x="1920" y="559"/>
                  </a:cubicBezTo>
                  <a:cubicBezTo>
                    <a:pt x="1895" y="365"/>
                    <a:pt x="1798" y="73"/>
                    <a:pt x="15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3" name="Google Shape;583;p14"/>
            <p:cNvSpPr/>
            <p:nvPr/>
          </p:nvSpPr>
          <p:spPr>
            <a:xfrm>
              <a:off x="-990104" y="1535297"/>
              <a:ext cx="60606" cy="203864"/>
            </a:xfrm>
            <a:custGeom>
              <a:avLst/>
              <a:gdLst/>
              <a:ahLst/>
              <a:cxnLst/>
              <a:rect l="l" t="t" r="r" b="b"/>
              <a:pathLst>
                <a:path w="1556" h="5234" extrusionOk="0">
                  <a:moveTo>
                    <a:pt x="70" y="1"/>
                  </a:moveTo>
                  <a:cubicBezTo>
                    <a:pt x="64" y="1"/>
                    <a:pt x="56" y="4"/>
                    <a:pt x="49" y="11"/>
                  </a:cubicBezTo>
                  <a:cubicBezTo>
                    <a:pt x="25" y="11"/>
                    <a:pt x="1" y="35"/>
                    <a:pt x="25" y="60"/>
                  </a:cubicBezTo>
                  <a:cubicBezTo>
                    <a:pt x="49" y="108"/>
                    <a:pt x="1458" y="3290"/>
                    <a:pt x="948" y="5185"/>
                  </a:cubicBezTo>
                  <a:cubicBezTo>
                    <a:pt x="948" y="5210"/>
                    <a:pt x="948" y="5234"/>
                    <a:pt x="972" y="5234"/>
                  </a:cubicBezTo>
                  <a:cubicBezTo>
                    <a:pt x="1021" y="5234"/>
                    <a:pt x="1045" y="5234"/>
                    <a:pt x="1045" y="5185"/>
                  </a:cubicBezTo>
                  <a:cubicBezTo>
                    <a:pt x="1555" y="3290"/>
                    <a:pt x="122" y="60"/>
                    <a:pt x="98" y="35"/>
                  </a:cubicBezTo>
                  <a:cubicBezTo>
                    <a:pt x="98" y="18"/>
                    <a:pt x="86" y="1"/>
                    <a:pt x="7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4" name="Google Shape;584;p14"/>
            <p:cNvSpPr/>
            <p:nvPr/>
          </p:nvSpPr>
          <p:spPr>
            <a:xfrm>
              <a:off x="-1056319" y="1471965"/>
              <a:ext cx="125886" cy="123394"/>
            </a:xfrm>
            <a:custGeom>
              <a:avLst/>
              <a:gdLst/>
              <a:ahLst/>
              <a:cxnLst/>
              <a:rect l="l" t="t" r="r" b="b"/>
              <a:pathLst>
                <a:path w="3232" h="3168" extrusionOk="0">
                  <a:moveTo>
                    <a:pt x="1513" y="97"/>
                  </a:moveTo>
                  <a:cubicBezTo>
                    <a:pt x="1527" y="97"/>
                    <a:pt x="1541" y="99"/>
                    <a:pt x="1555" y="107"/>
                  </a:cubicBezTo>
                  <a:cubicBezTo>
                    <a:pt x="1871" y="155"/>
                    <a:pt x="1895" y="714"/>
                    <a:pt x="1895" y="714"/>
                  </a:cubicBezTo>
                  <a:cubicBezTo>
                    <a:pt x="1895" y="738"/>
                    <a:pt x="1895" y="738"/>
                    <a:pt x="1919" y="738"/>
                  </a:cubicBezTo>
                  <a:cubicBezTo>
                    <a:pt x="1926" y="745"/>
                    <a:pt x="1934" y="748"/>
                    <a:pt x="1940" y="748"/>
                  </a:cubicBezTo>
                  <a:cubicBezTo>
                    <a:pt x="1956" y="748"/>
                    <a:pt x="1968" y="731"/>
                    <a:pt x="1968" y="714"/>
                  </a:cubicBezTo>
                  <a:cubicBezTo>
                    <a:pt x="2065" y="544"/>
                    <a:pt x="2259" y="228"/>
                    <a:pt x="2381" y="228"/>
                  </a:cubicBezTo>
                  <a:cubicBezTo>
                    <a:pt x="2405" y="228"/>
                    <a:pt x="2430" y="252"/>
                    <a:pt x="2454" y="252"/>
                  </a:cubicBezTo>
                  <a:cubicBezTo>
                    <a:pt x="2600" y="398"/>
                    <a:pt x="2478" y="811"/>
                    <a:pt x="2430" y="957"/>
                  </a:cubicBezTo>
                  <a:cubicBezTo>
                    <a:pt x="2405" y="957"/>
                    <a:pt x="2405" y="981"/>
                    <a:pt x="2430" y="1005"/>
                  </a:cubicBezTo>
                  <a:lnTo>
                    <a:pt x="2478" y="1005"/>
                  </a:lnTo>
                  <a:cubicBezTo>
                    <a:pt x="2600" y="933"/>
                    <a:pt x="2745" y="908"/>
                    <a:pt x="2891" y="908"/>
                  </a:cubicBezTo>
                  <a:cubicBezTo>
                    <a:pt x="2940" y="908"/>
                    <a:pt x="3013" y="908"/>
                    <a:pt x="3061" y="957"/>
                  </a:cubicBezTo>
                  <a:cubicBezTo>
                    <a:pt x="3061" y="957"/>
                    <a:pt x="3061" y="981"/>
                    <a:pt x="3061" y="981"/>
                  </a:cubicBezTo>
                  <a:cubicBezTo>
                    <a:pt x="3037" y="1127"/>
                    <a:pt x="2745" y="1394"/>
                    <a:pt x="2551" y="1540"/>
                  </a:cubicBezTo>
                  <a:cubicBezTo>
                    <a:pt x="2551" y="1564"/>
                    <a:pt x="2527" y="1588"/>
                    <a:pt x="2527" y="1588"/>
                  </a:cubicBezTo>
                  <a:cubicBezTo>
                    <a:pt x="2551" y="1613"/>
                    <a:pt x="2551" y="1637"/>
                    <a:pt x="2575" y="1637"/>
                  </a:cubicBezTo>
                  <a:cubicBezTo>
                    <a:pt x="2575" y="1637"/>
                    <a:pt x="3134" y="1710"/>
                    <a:pt x="3134" y="1904"/>
                  </a:cubicBezTo>
                  <a:cubicBezTo>
                    <a:pt x="3134" y="2099"/>
                    <a:pt x="2624" y="2147"/>
                    <a:pt x="2454" y="2147"/>
                  </a:cubicBezTo>
                  <a:cubicBezTo>
                    <a:pt x="2430" y="2147"/>
                    <a:pt x="2405" y="2147"/>
                    <a:pt x="2405" y="2171"/>
                  </a:cubicBezTo>
                  <a:cubicBezTo>
                    <a:pt x="2381" y="2171"/>
                    <a:pt x="2381" y="2196"/>
                    <a:pt x="2405" y="2220"/>
                  </a:cubicBezTo>
                  <a:cubicBezTo>
                    <a:pt x="2405" y="2220"/>
                    <a:pt x="2697" y="2536"/>
                    <a:pt x="2527" y="2779"/>
                  </a:cubicBezTo>
                  <a:cubicBezTo>
                    <a:pt x="2502" y="2803"/>
                    <a:pt x="2478" y="2827"/>
                    <a:pt x="2430" y="2827"/>
                  </a:cubicBezTo>
                  <a:cubicBezTo>
                    <a:pt x="2259" y="2827"/>
                    <a:pt x="1992" y="2487"/>
                    <a:pt x="1895" y="2341"/>
                  </a:cubicBezTo>
                  <a:cubicBezTo>
                    <a:pt x="1895" y="2341"/>
                    <a:pt x="1884" y="2331"/>
                    <a:pt x="1870" y="2331"/>
                  </a:cubicBezTo>
                  <a:cubicBezTo>
                    <a:pt x="1863" y="2331"/>
                    <a:pt x="1855" y="2333"/>
                    <a:pt x="1846" y="2341"/>
                  </a:cubicBezTo>
                  <a:cubicBezTo>
                    <a:pt x="1822" y="2341"/>
                    <a:pt x="1822" y="2366"/>
                    <a:pt x="1822" y="2390"/>
                  </a:cubicBezTo>
                  <a:cubicBezTo>
                    <a:pt x="1822" y="2390"/>
                    <a:pt x="1895" y="2924"/>
                    <a:pt x="1579" y="3046"/>
                  </a:cubicBezTo>
                  <a:lnTo>
                    <a:pt x="1531" y="3046"/>
                  </a:lnTo>
                  <a:cubicBezTo>
                    <a:pt x="1336" y="3046"/>
                    <a:pt x="1239" y="2609"/>
                    <a:pt x="1215" y="2439"/>
                  </a:cubicBezTo>
                  <a:cubicBezTo>
                    <a:pt x="1215" y="2414"/>
                    <a:pt x="1191" y="2414"/>
                    <a:pt x="1191" y="2414"/>
                  </a:cubicBezTo>
                  <a:lnTo>
                    <a:pt x="1142" y="2414"/>
                  </a:lnTo>
                  <a:cubicBezTo>
                    <a:pt x="1021" y="2512"/>
                    <a:pt x="875" y="2584"/>
                    <a:pt x="705" y="2584"/>
                  </a:cubicBezTo>
                  <a:cubicBezTo>
                    <a:pt x="632" y="2584"/>
                    <a:pt x="535" y="2560"/>
                    <a:pt x="462" y="2536"/>
                  </a:cubicBezTo>
                  <a:cubicBezTo>
                    <a:pt x="413" y="2512"/>
                    <a:pt x="389" y="2463"/>
                    <a:pt x="365" y="2414"/>
                  </a:cubicBezTo>
                  <a:cubicBezTo>
                    <a:pt x="340" y="2220"/>
                    <a:pt x="705" y="1831"/>
                    <a:pt x="826" y="1686"/>
                  </a:cubicBezTo>
                  <a:cubicBezTo>
                    <a:pt x="851" y="1661"/>
                    <a:pt x="826" y="1613"/>
                    <a:pt x="802" y="1613"/>
                  </a:cubicBezTo>
                  <a:lnTo>
                    <a:pt x="656" y="1613"/>
                  </a:lnTo>
                  <a:cubicBezTo>
                    <a:pt x="510" y="1613"/>
                    <a:pt x="170" y="1588"/>
                    <a:pt x="122" y="1394"/>
                  </a:cubicBezTo>
                  <a:cubicBezTo>
                    <a:pt x="122" y="1370"/>
                    <a:pt x="122" y="1345"/>
                    <a:pt x="146" y="1321"/>
                  </a:cubicBezTo>
                  <a:cubicBezTo>
                    <a:pt x="219" y="1200"/>
                    <a:pt x="559" y="1175"/>
                    <a:pt x="826" y="1175"/>
                  </a:cubicBezTo>
                  <a:lnTo>
                    <a:pt x="875" y="1175"/>
                  </a:lnTo>
                  <a:cubicBezTo>
                    <a:pt x="875" y="1175"/>
                    <a:pt x="899" y="1151"/>
                    <a:pt x="923" y="1151"/>
                  </a:cubicBezTo>
                  <a:cubicBezTo>
                    <a:pt x="923" y="1127"/>
                    <a:pt x="899" y="1103"/>
                    <a:pt x="899" y="1078"/>
                  </a:cubicBezTo>
                  <a:cubicBezTo>
                    <a:pt x="802" y="1005"/>
                    <a:pt x="510" y="762"/>
                    <a:pt x="510" y="592"/>
                  </a:cubicBezTo>
                  <a:cubicBezTo>
                    <a:pt x="510" y="568"/>
                    <a:pt x="535" y="520"/>
                    <a:pt x="559" y="495"/>
                  </a:cubicBezTo>
                  <a:cubicBezTo>
                    <a:pt x="583" y="471"/>
                    <a:pt x="632" y="471"/>
                    <a:pt x="680" y="471"/>
                  </a:cubicBezTo>
                  <a:cubicBezTo>
                    <a:pt x="899" y="520"/>
                    <a:pt x="1142" y="617"/>
                    <a:pt x="1312" y="762"/>
                  </a:cubicBezTo>
                  <a:cubicBezTo>
                    <a:pt x="1324" y="775"/>
                    <a:pt x="1336" y="781"/>
                    <a:pt x="1345" y="781"/>
                  </a:cubicBezTo>
                  <a:cubicBezTo>
                    <a:pt x="1355" y="781"/>
                    <a:pt x="1361" y="775"/>
                    <a:pt x="1361" y="762"/>
                  </a:cubicBezTo>
                  <a:cubicBezTo>
                    <a:pt x="1385" y="762"/>
                    <a:pt x="1409" y="738"/>
                    <a:pt x="1385" y="714"/>
                  </a:cubicBezTo>
                  <a:cubicBezTo>
                    <a:pt x="1361" y="592"/>
                    <a:pt x="1336" y="252"/>
                    <a:pt x="1434" y="131"/>
                  </a:cubicBezTo>
                  <a:cubicBezTo>
                    <a:pt x="1451" y="114"/>
                    <a:pt x="1480" y="97"/>
                    <a:pt x="1513" y="97"/>
                  </a:cubicBezTo>
                  <a:close/>
                  <a:moveTo>
                    <a:pt x="1497" y="0"/>
                  </a:moveTo>
                  <a:cubicBezTo>
                    <a:pt x="1437" y="0"/>
                    <a:pt x="1373" y="28"/>
                    <a:pt x="1336" y="82"/>
                  </a:cubicBezTo>
                  <a:cubicBezTo>
                    <a:pt x="1263" y="252"/>
                    <a:pt x="1215" y="447"/>
                    <a:pt x="1263" y="617"/>
                  </a:cubicBezTo>
                  <a:cubicBezTo>
                    <a:pt x="1093" y="471"/>
                    <a:pt x="875" y="398"/>
                    <a:pt x="656" y="349"/>
                  </a:cubicBezTo>
                  <a:cubicBezTo>
                    <a:pt x="583" y="349"/>
                    <a:pt x="535" y="374"/>
                    <a:pt x="462" y="422"/>
                  </a:cubicBezTo>
                  <a:cubicBezTo>
                    <a:pt x="413" y="447"/>
                    <a:pt x="389" y="520"/>
                    <a:pt x="389" y="568"/>
                  </a:cubicBezTo>
                  <a:cubicBezTo>
                    <a:pt x="413" y="762"/>
                    <a:pt x="608" y="957"/>
                    <a:pt x="729" y="1054"/>
                  </a:cubicBezTo>
                  <a:cubicBezTo>
                    <a:pt x="510" y="1078"/>
                    <a:pt x="170" y="1103"/>
                    <a:pt x="49" y="1248"/>
                  </a:cubicBezTo>
                  <a:cubicBezTo>
                    <a:pt x="25" y="1297"/>
                    <a:pt x="0" y="1370"/>
                    <a:pt x="25" y="1418"/>
                  </a:cubicBezTo>
                  <a:cubicBezTo>
                    <a:pt x="73" y="1686"/>
                    <a:pt x="462" y="1710"/>
                    <a:pt x="680" y="1710"/>
                  </a:cubicBezTo>
                  <a:cubicBezTo>
                    <a:pt x="535" y="1880"/>
                    <a:pt x="243" y="2220"/>
                    <a:pt x="292" y="2439"/>
                  </a:cubicBezTo>
                  <a:cubicBezTo>
                    <a:pt x="292" y="2536"/>
                    <a:pt x="340" y="2584"/>
                    <a:pt x="438" y="2633"/>
                  </a:cubicBezTo>
                  <a:cubicBezTo>
                    <a:pt x="510" y="2682"/>
                    <a:pt x="608" y="2706"/>
                    <a:pt x="705" y="2706"/>
                  </a:cubicBezTo>
                  <a:cubicBezTo>
                    <a:pt x="875" y="2682"/>
                    <a:pt x="1021" y="2633"/>
                    <a:pt x="1142" y="2560"/>
                  </a:cubicBezTo>
                  <a:cubicBezTo>
                    <a:pt x="1166" y="2730"/>
                    <a:pt x="1263" y="3167"/>
                    <a:pt x="1531" y="3167"/>
                  </a:cubicBezTo>
                  <a:lnTo>
                    <a:pt x="1628" y="3167"/>
                  </a:lnTo>
                  <a:cubicBezTo>
                    <a:pt x="1822" y="3046"/>
                    <a:pt x="1944" y="2803"/>
                    <a:pt x="1919" y="2560"/>
                  </a:cubicBezTo>
                  <a:lnTo>
                    <a:pt x="1919" y="2560"/>
                  </a:lnTo>
                  <a:cubicBezTo>
                    <a:pt x="2041" y="2706"/>
                    <a:pt x="2259" y="2949"/>
                    <a:pt x="2454" y="2949"/>
                  </a:cubicBezTo>
                  <a:cubicBezTo>
                    <a:pt x="2502" y="2949"/>
                    <a:pt x="2575" y="2900"/>
                    <a:pt x="2600" y="2852"/>
                  </a:cubicBezTo>
                  <a:cubicBezTo>
                    <a:pt x="2721" y="2657"/>
                    <a:pt x="2697" y="2414"/>
                    <a:pt x="2551" y="2244"/>
                  </a:cubicBezTo>
                  <a:cubicBezTo>
                    <a:pt x="2745" y="2220"/>
                    <a:pt x="3231" y="2147"/>
                    <a:pt x="3231" y="1904"/>
                  </a:cubicBezTo>
                  <a:cubicBezTo>
                    <a:pt x="3231" y="1661"/>
                    <a:pt x="2891" y="1588"/>
                    <a:pt x="2697" y="1564"/>
                  </a:cubicBezTo>
                  <a:cubicBezTo>
                    <a:pt x="2842" y="1443"/>
                    <a:pt x="3134" y="1175"/>
                    <a:pt x="3134" y="1005"/>
                  </a:cubicBezTo>
                  <a:cubicBezTo>
                    <a:pt x="3134" y="981"/>
                    <a:pt x="3134" y="933"/>
                    <a:pt x="3110" y="908"/>
                  </a:cubicBezTo>
                  <a:cubicBezTo>
                    <a:pt x="3055" y="854"/>
                    <a:pt x="3000" y="826"/>
                    <a:pt x="2935" y="826"/>
                  </a:cubicBezTo>
                  <a:cubicBezTo>
                    <a:pt x="2914" y="826"/>
                    <a:pt x="2891" y="829"/>
                    <a:pt x="2867" y="835"/>
                  </a:cubicBezTo>
                  <a:cubicBezTo>
                    <a:pt x="2745" y="835"/>
                    <a:pt x="2624" y="860"/>
                    <a:pt x="2527" y="884"/>
                  </a:cubicBezTo>
                  <a:cubicBezTo>
                    <a:pt x="2575" y="714"/>
                    <a:pt x="2672" y="349"/>
                    <a:pt x="2478" y="179"/>
                  </a:cubicBezTo>
                  <a:cubicBezTo>
                    <a:pt x="2454" y="155"/>
                    <a:pt x="2405" y="155"/>
                    <a:pt x="2381" y="131"/>
                  </a:cubicBezTo>
                  <a:cubicBezTo>
                    <a:pt x="2211" y="131"/>
                    <a:pt x="2041" y="374"/>
                    <a:pt x="1944" y="544"/>
                  </a:cubicBezTo>
                  <a:cubicBezTo>
                    <a:pt x="1919" y="349"/>
                    <a:pt x="1822" y="58"/>
                    <a:pt x="1555" y="9"/>
                  </a:cubicBezTo>
                  <a:cubicBezTo>
                    <a:pt x="1537" y="3"/>
                    <a:pt x="1517" y="0"/>
                    <a:pt x="14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5" name="Google Shape;585;p14"/>
            <p:cNvSpPr/>
            <p:nvPr/>
          </p:nvSpPr>
          <p:spPr>
            <a:xfrm>
              <a:off x="-933315" y="1418369"/>
              <a:ext cx="55854" cy="54919"/>
            </a:xfrm>
            <a:custGeom>
              <a:avLst/>
              <a:gdLst/>
              <a:ahLst/>
              <a:cxnLst/>
              <a:rect l="l" t="t" r="r" b="b"/>
              <a:pathLst>
                <a:path w="1434" h="1410" extrusionOk="0">
                  <a:moveTo>
                    <a:pt x="729" y="1"/>
                  </a:moveTo>
                  <a:cubicBezTo>
                    <a:pt x="340" y="1"/>
                    <a:pt x="0" y="317"/>
                    <a:pt x="0" y="705"/>
                  </a:cubicBezTo>
                  <a:cubicBezTo>
                    <a:pt x="0" y="1094"/>
                    <a:pt x="340" y="1410"/>
                    <a:pt x="729" y="1410"/>
                  </a:cubicBezTo>
                  <a:cubicBezTo>
                    <a:pt x="1118" y="1410"/>
                    <a:pt x="1434" y="1094"/>
                    <a:pt x="1434" y="705"/>
                  </a:cubicBezTo>
                  <a:cubicBezTo>
                    <a:pt x="1434" y="317"/>
                    <a:pt x="1118" y="1"/>
                    <a:pt x="72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6" name="Google Shape;586;p14"/>
            <p:cNvSpPr/>
            <p:nvPr/>
          </p:nvSpPr>
          <p:spPr>
            <a:xfrm>
              <a:off x="-1021303" y="1507331"/>
              <a:ext cx="55854" cy="54919"/>
            </a:xfrm>
            <a:custGeom>
              <a:avLst/>
              <a:gdLst/>
              <a:ahLst/>
              <a:cxnLst/>
              <a:rect l="l" t="t" r="r" b="b"/>
              <a:pathLst>
                <a:path w="1434" h="1410" extrusionOk="0">
                  <a:moveTo>
                    <a:pt x="705" y="0"/>
                  </a:moveTo>
                  <a:cubicBezTo>
                    <a:pt x="316" y="0"/>
                    <a:pt x="0" y="316"/>
                    <a:pt x="0" y="705"/>
                  </a:cubicBezTo>
                  <a:cubicBezTo>
                    <a:pt x="0" y="1093"/>
                    <a:pt x="316" y="1409"/>
                    <a:pt x="705" y="1409"/>
                  </a:cubicBezTo>
                  <a:cubicBezTo>
                    <a:pt x="1118" y="1409"/>
                    <a:pt x="1433" y="1093"/>
                    <a:pt x="1433" y="705"/>
                  </a:cubicBezTo>
                  <a:cubicBezTo>
                    <a:pt x="1433" y="316"/>
                    <a:pt x="1118" y="0"/>
                    <a:pt x="7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87" name="Google Shape;587;p14"/>
          <p:cNvSpPr/>
          <p:nvPr/>
        </p:nvSpPr>
        <p:spPr>
          <a:xfrm>
            <a:off x="-49275" y="4823551"/>
            <a:ext cx="1603944" cy="369024"/>
          </a:xfrm>
          <a:custGeom>
            <a:avLst/>
            <a:gdLst/>
            <a:ahLst/>
            <a:cxnLst/>
            <a:rect l="l" t="t" r="r" b="b"/>
            <a:pathLst>
              <a:path w="7289" h="1677" extrusionOk="0">
                <a:moveTo>
                  <a:pt x="2819" y="1"/>
                </a:moveTo>
                <a:lnTo>
                  <a:pt x="2114" y="1191"/>
                </a:lnTo>
                <a:lnTo>
                  <a:pt x="1604" y="268"/>
                </a:lnTo>
                <a:lnTo>
                  <a:pt x="1118" y="1361"/>
                </a:lnTo>
                <a:lnTo>
                  <a:pt x="584" y="754"/>
                </a:lnTo>
                <a:lnTo>
                  <a:pt x="1" y="1677"/>
                </a:lnTo>
                <a:lnTo>
                  <a:pt x="7289" y="1677"/>
                </a:lnTo>
                <a:lnTo>
                  <a:pt x="6657" y="559"/>
                </a:lnTo>
                <a:lnTo>
                  <a:pt x="6001" y="1191"/>
                </a:lnTo>
                <a:lnTo>
                  <a:pt x="5394" y="268"/>
                </a:lnTo>
                <a:lnTo>
                  <a:pt x="4738" y="1191"/>
                </a:lnTo>
                <a:lnTo>
                  <a:pt x="4252" y="1"/>
                </a:lnTo>
                <a:lnTo>
                  <a:pt x="3353" y="1118"/>
                </a:lnTo>
                <a:lnTo>
                  <a:pt x="2819"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8" name="Google Shape;588;p14"/>
          <p:cNvSpPr/>
          <p:nvPr/>
        </p:nvSpPr>
        <p:spPr>
          <a:xfrm>
            <a:off x="1506177"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9" name="Google Shape;589;p14"/>
          <p:cNvSpPr/>
          <p:nvPr/>
        </p:nvSpPr>
        <p:spPr>
          <a:xfrm>
            <a:off x="6003929"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0" name="Google Shape;590;p14"/>
          <p:cNvSpPr/>
          <p:nvPr/>
        </p:nvSpPr>
        <p:spPr>
          <a:xfrm>
            <a:off x="7532351" y="4823550"/>
            <a:ext cx="1696695" cy="369025"/>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1" name="Google Shape;591;p14"/>
          <p:cNvSpPr/>
          <p:nvPr/>
        </p:nvSpPr>
        <p:spPr>
          <a:xfrm>
            <a:off x="3145661" y="4843706"/>
            <a:ext cx="1603952" cy="348870"/>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2" name="Google Shape;592;p14"/>
          <p:cNvSpPr/>
          <p:nvPr/>
        </p:nvSpPr>
        <p:spPr>
          <a:xfrm>
            <a:off x="4669614" y="4886410"/>
            <a:ext cx="1407648" cy="306163"/>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3" name="Google Shape;593;p14"/>
          <p:cNvSpPr/>
          <p:nvPr/>
        </p:nvSpPr>
        <p:spPr>
          <a:xfrm>
            <a:off x="2368255" y="4960727"/>
            <a:ext cx="1065936" cy="231849"/>
          </a:xfrm>
          <a:custGeom>
            <a:avLst/>
            <a:gdLst/>
            <a:ahLst/>
            <a:cxnLst/>
            <a:rect l="l" t="t" r="r" b="b"/>
            <a:pathLst>
              <a:path w="6147" h="1337" extrusionOk="0">
                <a:moveTo>
                  <a:pt x="2842" y="1"/>
                </a:moveTo>
                <a:lnTo>
                  <a:pt x="2259" y="924"/>
                </a:lnTo>
                <a:lnTo>
                  <a:pt x="1676" y="171"/>
                </a:lnTo>
                <a:lnTo>
                  <a:pt x="1191" y="972"/>
                </a:lnTo>
                <a:lnTo>
                  <a:pt x="535" y="365"/>
                </a:lnTo>
                <a:lnTo>
                  <a:pt x="0" y="1337"/>
                </a:lnTo>
                <a:lnTo>
                  <a:pt x="6146" y="1337"/>
                </a:lnTo>
                <a:lnTo>
                  <a:pt x="5587" y="268"/>
                </a:lnTo>
                <a:lnTo>
                  <a:pt x="4956" y="948"/>
                </a:lnTo>
                <a:cubicBezTo>
                  <a:pt x="4954" y="953"/>
                  <a:pt x="4951" y="956"/>
                  <a:pt x="4946" y="956"/>
                </a:cubicBezTo>
                <a:cubicBezTo>
                  <a:pt x="4857" y="956"/>
                  <a:pt x="4227" y="195"/>
                  <a:pt x="4227" y="195"/>
                </a:cubicBezTo>
                <a:lnTo>
                  <a:pt x="3620" y="900"/>
                </a:lnTo>
                <a:lnTo>
                  <a:pt x="2842"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94" name="Google Shape;594;p14"/>
          <p:cNvGrpSpPr/>
          <p:nvPr/>
        </p:nvGrpSpPr>
        <p:grpSpPr>
          <a:xfrm flipH="1">
            <a:off x="7839581" y="7"/>
            <a:ext cx="2525833" cy="1610805"/>
            <a:chOff x="7239867" y="1514545"/>
            <a:chExt cx="2525833" cy="1610805"/>
          </a:xfrm>
        </p:grpSpPr>
        <p:grpSp>
          <p:nvGrpSpPr>
            <p:cNvPr id="595" name="Google Shape;595;p14"/>
            <p:cNvGrpSpPr/>
            <p:nvPr/>
          </p:nvGrpSpPr>
          <p:grpSpPr>
            <a:xfrm>
              <a:off x="7346663" y="1514545"/>
              <a:ext cx="2419037" cy="1551678"/>
              <a:chOff x="7410211" y="1555302"/>
              <a:chExt cx="2355440" cy="1510884"/>
            </a:xfrm>
          </p:grpSpPr>
          <p:grpSp>
            <p:nvGrpSpPr>
              <p:cNvPr id="596" name="Google Shape;596;p14"/>
              <p:cNvGrpSpPr/>
              <p:nvPr/>
            </p:nvGrpSpPr>
            <p:grpSpPr>
              <a:xfrm>
                <a:off x="7410211" y="1555302"/>
                <a:ext cx="2355440" cy="1510884"/>
                <a:chOff x="761258" y="2062480"/>
                <a:chExt cx="1646470" cy="1056119"/>
              </a:xfrm>
            </p:grpSpPr>
            <p:sp>
              <p:nvSpPr>
                <p:cNvPr id="597" name="Google Shape;597;p14"/>
                <p:cNvSpPr/>
                <p:nvPr/>
              </p:nvSpPr>
              <p:spPr>
                <a:xfrm rot="-1481318">
                  <a:off x="1087094" y="2126891"/>
                  <a:ext cx="430227" cy="556678"/>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8" name="Google Shape;598;p14"/>
                <p:cNvSpPr/>
                <p:nvPr/>
              </p:nvSpPr>
              <p:spPr>
                <a:xfrm>
                  <a:off x="1415418" y="2201127"/>
                  <a:ext cx="5577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9" name="Google Shape;599;p14"/>
                <p:cNvSpPr/>
                <p:nvPr/>
              </p:nvSpPr>
              <p:spPr>
                <a:xfrm>
                  <a:off x="761258" y="2379293"/>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0" name="Google Shape;600;p14"/>
                <p:cNvSpPr/>
                <p:nvPr/>
              </p:nvSpPr>
              <p:spPr>
                <a:xfrm>
                  <a:off x="899445" y="2606080"/>
                  <a:ext cx="469500" cy="4695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1" name="Google Shape;601;p14"/>
                <p:cNvSpPr/>
                <p:nvPr/>
              </p:nvSpPr>
              <p:spPr>
                <a:xfrm>
                  <a:off x="1250808" y="2594534"/>
                  <a:ext cx="492600" cy="4926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2" name="Google Shape;602;p14"/>
                <p:cNvSpPr/>
                <p:nvPr/>
              </p:nvSpPr>
              <p:spPr>
                <a:xfrm rot="-2967336">
                  <a:off x="1706888" y="2475460"/>
                  <a:ext cx="622580" cy="492779"/>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3" name="Google Shape;603;p14"/>
              <p:cNvSpPr/>
              <p:nvPr/>
            </p:nvSpPr>
            <p:spPr>
              <a:xfrm>
                <a:off x="793321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04" name="Google Shape;604;p14"/>
              <p:cNvSpPr/>
              <p:nvPr/>
            </p:nvSpPr>
            <p:spPr>
              <a:xfrm>
                <a:off x="8386462" y="2119383"/>
                <a:ext cx="704700" cy="704700"/>
              </a:xfrm>
              <a:prstGeom prst="ellipse">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05" name="Google Shape;605;p14"/>
            <p:cNvSpPr/>
            <p:nvPr/>
          </p:nvSpPr>
          <p:spPr>
            <a:xfrm>
              <a:off x="7239867" y="1792171"/>
              <a:ext cx="2256600" cy="1333178"/>
            </a:xfrm>
            <a:custGeom>
              <a:avLst/>
              <a:gdLst/>
              <a:ahLst/>
              <a:cxnLst/>
              <a:rect l="l" t="t" r="r" b="b"/>
              <a:pathLst>
                <a:path w="4957" h="2929" extrusionOk="0">
                  <a:moveTo>
                    <a:pt x="1215" y="718"/>
                  </a:moveTo>
                  <a:cubicBezTo>
                    <a:pt x="1312" y="743"/>
                    <a:pt x="1337" y="767"/>
                    <a:pt x="1361" y="815"/>
                  </a:cubicBezTo>
                  <a:cubicBezTo>
                    <a:pt x="1361" y="840"/>
                    <a:pt x="1312" y="888"/>
                    <a:pt x="1288" y="913"/>
                  </a:cubicBezTo>
                  <a:cubicBezTo>
                    <a:pt x="1264" y="913"/>
                    <a:pt x="1264" y="937"/>
                    <a:pt x="1215" y="937"/>
                  </a:cubicBezTo>
                  <a:cubicBezTo>
                    <a:pt x="1215" y="864"/>
                    <a:pt x="1215" y="815"/>
                    <a:pt x="1215" y="743"/>
                  </a:cubicBezTo>
                  <a:lnTo>
                    <a:pt x="1215" y="718"/>
                  </a:lnTo>
                  <a:close/>
                  <a:moveTo>
                    <a:pt x="2527" y="475"/>
                  </a:moveTo>
                  <a:cubicBezTo>
                    <a:pt x="2624" y="597"/>
                    <a:pt x="2673" y="767"/>
                    <a:pt x="2624" y="937"/>
                  </a:cubicBezTo>
                  <a:cubicBezTo>
                    <a:pt x="2601" y="983"/>
                    <a:pt x="2567" y="1007"/>
                    <a:pt x="2530" y="1007"/>
                  </a:cubicBezTo>
                  <a:cubicBezTo>
                    <a:pt x="2489" y="1007"/>
                    <a:pt x="2444" y="977"/>
                    <a:pt x="2405" y="913"/>
                  </a:cubicBezTo>
                  <a:cubicBezTo>
                    <a:pt x="2333" y="767"/>
                    <a:pt x="2381" y="573"/>
                    <a:pt x="2527" y="475"/>
                  </a:cubicBezTo>
                  <a:close/>
                  <a:moveTo>
                    <a:pt x="3984" y="1010"/>
                  </a:moveTo>
                  <a:lnTo>
                    <a:pt x="3984" y="1010"/>
                  </a:lnTo>
                  <a:cubicBezTo>
                    <a:pt x="4009" y="1107"/>
                    <a:pt x="3984" y="1228"/>
                    <a:pt x="3936" y="1326"/>
                  </a:cubicBezTo>
                  <a:cubicBezTo>
                    <a:pt x="3912" y="1350"/>
                    <a:pt x="3912" y="1350"/>
                    <a:pt x="3887" y="1350"/>
                  </a:cubicBezTo>
                  <a:cubicBezTo>
                    <a:pt x="3863" y="1350"/>
                    <a:pt x="3839" y="1326"/>
                    <a:pt x="3814" y="1326"/>
                  </a:cubicBezTo>
                  <a:cubicBezTo>
                    <a:pt x="3766" y="1277"/>
                    <a:pt x="3766" y="1277"/>
                    <a:pt x="3766" y="1204"/>
                  </a:cubicBezTo>
                  <a:cubicBezTo>
                    <a:pt x="3790" y="1131"/>
                    <a:pt x="3863" y="1058"/>
                    <a:pt x="3984" y="1010"/>
                  </a:cubicBezTo>
                  <a:close/>
                  <a:moveTo>
                    <a:pt x="1045" y="1860"/>
                  </a:moveTo>
                  <a:cubicBezTo>
                    <a:pt x="948" y="1957"/>
                    <a:pt x="851" y="2030"/>
                    <a:pt x="754" y="2079"/>
                  </a:cubicBezTo>
                  <a:cubicBezTo>
                    <a:pt x="778" y="1982"/>
                    <a:pt x="875" y="1909"/>
                    <a:pt x="972" y="1860"/>
                  </a:cubicBezTo>
                  <a:close/>
                  <a:moveTo>
                    <a:pt x="3159" y="1957"/>
                  </a:moveTo>
                  <a:cubicBezTo>
                    <a:pt x="3159" y="1957"/>
                    <a:pt x="3183" y="1957"/>
                    <a:pt x="3231" y="2006"/>
                  </a:cubicBezTo>
                  <a:cubicBezTo>
                    <a:pt x="3280" y="2054"/>
                    <a:pt x="3304" y="2152"/>
                    <a:pt x="3280" y="2224"/>
                  </a:cubicBezTo>
                  <a:cubicBezTo>
                    <a:pt x="3159" y="2127"/>
                    <a:pt x="3159" y="2006"/>
                    <a:pt x="3159" y="1957"/>
                  </a:cubicBezTo>
                  <a:close/>
                  <a:moveTo>
                    <a:pt x="1701" y="2030"/>
                  </a:moveTo>
                  <a:cubicBezTo>
                    <a:pt x="1750" y="2054"/>
                    <a:pt x="1798" y="2079"/>
                    <a:pt x="1822" y="2127"/>
                  </a:cubicBezTo>
                  <a:cubicBezTo>
                    <a:pt x="1847" y="2249"/>
                    <a:pt x="1822" y="2346"/>
                    <a:pt x="1774" y="2443"/>
                  </a:cubicBezTo>
                  <a:cubicBezTo>
                    <a:pt x="1677" y="2346"/>
                    <a:pt x="1628" y="2200"/>
                    <a:pt x="1652" y="2054"/>
                  </a:cubicBezTo>
                  <a:cubicBezTo>
                    <a:pt x="1652" y="2030"/>
                    <a:pt x="1677" y="2030"/>
                    <a:pt x="1677" y="2030"/>
                  </a:cubicBezTo>
                  <a:close/>
                  <a:moveTo>
                    <a:pt x="1688" y="116"/>
                  </a:moveTo>
                  <a:cubicBezTo>
                    <a:pt x="1796" y="116"/>
                    <a:pt x="1923" y="140"/>
                    <a:pt x="2065" y="184"/>
                  </a:cubicBezTo>
                  <a:cubicBezTo>
                    <a:pt x="2211" y="232"/>
                    <a:pt x="2333" y="305"/>
                    <a:pt x="2454" y="427"/>
                  </a:cubicBezTo>
                  <a:cubicBezTo>
                    <a:pt x="2284" y="548"/>
                    <a:pt x="2235" y="791"/>
                    <a:pt x="2333" y="961"/>
                  </a:cubicBezTo>
                  <a:cubicBezTo>
                    <a:pt x="2430" y="1083"/>
                    <a:pt x="2503" y="1131"/>
                    <a:pt x="2551" y="1131"/>
                  </a:cubicBezTo>
                  <a:cubicBezTo>
                    <a:pt x="2648" y="1107"/>
                    <a:pt x="2721" y="1058"/>
                    <a:pt x="2746" y="986"/>
                  </a:cubicBezTo>
                  <a:cubicBezTo>
                    <a:pt x="2794" y="791"/>
                    <a:pt x="2746" y="573"/>
                    <a:pt x="2624" y="427"/>
                  </a:cubicBezTo>
                  <a:cubicBezTo>
                    <a:pt x="2818" y="305"/>
                    <a:pt x="3061" y="232"/>
                    <a:pt x="3304" y="232"/>
                  </a:cubicBezTo>
                  <a:lnTo>
                    <a:pt x="3450" y="232"/>
                  </a:lnTo>
                  <a:cubicBezTo>
                    <a:pt x="3742" y="330"/>
                    <a:pt x="3960" y="597"/>
                    <a:pt x="3984" y="888"/>
                  </a:cubicBezTo>
                  <a:cubicBezTo>
                    <a:pt x="3839" y="937"/>
                    <a:pt x="3717" y="1034"/>
                    <a:pt x="3693" y="1180"/>
                  </a:cubicBezTo>
                  <a:cubicBezTo>
                    <a:pt x="3669" y="1277"/>
                    <a:pt x="3693" y="1350"/>
                    <a:pt x="3766" y="1423"/>
                  </a:cubicBezTo>
                  <a:cubicBezTo>
                    <a:pt x="3802" y="1459"/>
                    <a:pt x="3845" y="1477"/>
                    <a:pt x="3887" y="1477"/>
                  </a:cubicBezTo>
                  <a:cubicBezTo>
                    <a:pt x="3930" y="1477"/>
                    <a:pt x="3972" y="1459"/>
                    <a:pt x="4009" y="1423"/>
                  </a:cubicBezTo>
                  <a:cubicBezTo>
                    <a:pt x="4082" y="1277"/>
                    <a:pt x="4106" y="1131"/>
                    <a:pt x="4082" y="986"/>
                  </a:cubicBezTo>
                  <a:cubicBezTo>
                    <a:pt x="4130" y="986"/>
                    <a:pt x="4203" y="961"/>
                    <a:pt x="4252" y="961"/>
                  </a:cubicBezTo>
                  <a:cubicBezTo>
                    <a:pt x="4470" y="961"/>
                    <a:pt x="4640" y="1083"/>
                    <a:pt x="4738" y="1277"/>
                  </a:cubicBezTo>
                  <a:cubicBezTo>
                    <a:pt x="4835" y="1544"/>
                    <a:pt x="4810" y="1836"/>
                    <a:pt x="4665" y="2079"/>
                  </a:cubicBezTo>
                  <a:cubicBezTo>
                    <a:pt x="4483" y="2341"/>
                    <a:pt x="4201" y="2486"/>
                    <a:pt x="3902" y="2486"/>
                  </a:cubicBezTo>
                  <a:cubicBezTo>
                    <a:pt x="3841" y="2486"/>
                    <a:pt x="3779" y="2480"/>
                    <a:pt x="3717" y="2467"/>
                  </a:cubicBezTo>
                  <a:cubicBezTo>
                    <a:pt x="3572" y="2443"/>
                    <a:pt x="3450" y="2370"/>
                    <a:pt x="3353" y="2297"/>
                  </a:cubicBezTo>
                  <a:cubicBezTo>
                    <a:pt x="3401" y="2176"/>
                    <a:pt x="3377" y="2030"/>
                    <a:pt x="3304" y="1933"/>
                  </a:cubicBezTo>
                  <a:cubicBezTo>
                    <a:pt x="3244" y="1884"/>
                    <a:pt x="3189" y="1860"/>
                    <a:pt x="3143" y="1860"/>
                  </a:cubicBezTo>
                  <a:cubicBezTo>
                    <a:pt x="3098" y="1860"/>
                    <a:pt x="3061" y="1884"/>
                    <a:pt x="3037" y="1933"/>
                  </a:cubicBezTo>
                  <a:cubicBezTo>
                    <a:pt x="3037" y="2103"/>
                    <a:pt x="3086" y="2249"/>
                    <a:pt x="3231" y="2322"/>
                  </a:cubicBezTo>
                  <a:cubicBezTo>
                    <a:pt x="3071" y="2620"/>
                    <a:pt x="2781" y="2809"/>
                    <a:pt x="2442" y="2809"/>
                  </a:cubicBezTo>
                  <a:cubicBezTo>
                    <a:pt x="2422" y="2809"/>
                    <a:pt x="2402" y="2809"/>
                    <a:pt x="2381" y="2807"/>
                  </a:cubicBezTo>
                  <a:cubicBezTo>
                    <a:pt x="2187" y="2807"/>
                    <a:pt x="1968" y="2686"/>
                    <a:pt x="1847" y="2516"/>
                  </a:cubicBezTo>
                  <a:cubicBezTo>
                    <a:pt x="1920" y="2394"/>
                    <a:pt x="1968" y="2249"/>
                    <a:pt x="1920" y="2103"/>
                  </a:cubicBezTo>
                  <a:cubicBezTo>
                    <a:pt x="1895" y="2030"/>
                    <a:pt x="1822" y="1957"/>
                    <a:pt x="1725" y="1933"/>
                  </a:cubicBezTo>
                  <a:cubicBezTo>
                    <a:pt x="1712" y="1928"/>
                    <a:pt x="1699" y="1926"/>
                    <a:pt x="1685" y="1926"/>
                  </a:cubicBezTo>
                  <a:cubicBezTo>
                    <a:pt x="1627" y="1926"/>
                    <a:pt x="1575" y="1966"/>
                    <a:pt x="1555" y="2006"/>
                  </a:cubicBezTo>
                  <a:cubicBezTo>
                    <a:pt x="1531" y="2200"/>
                    <a:pt x="1580" y="2394"/>
                    <a:pt x="1725" y="2540"/>
                  </a:cubicBezTo>
                  <a:cubicBezTo>
                    <a:pt x="1604" y="2662"/>
                    <a:pt x="1434" y="2735"/>
                    <a:pt x="1264" y="2759"/>
                  </a:cubicBezTo>
                  <a:lnTo>
                    <a:pt x="1191" y="2759"/>
                  </a:lnTo>
                  <a:cubicBezTo>
                    <a:pt x="1045" y="2759"/>
                    <a:pt x="924" y="2686"/>
                    <a:pt x="826" y="2589"/>
                  </a:cubicBezTo>
                  <a:cubicBezTo>
                    <a:pt x="729" y="2467"/>
                    <a:pt x="705" y="2346"/>
                    <a:pt x="729" y="2224"/>
                  </a:cubicBezTo>
                  <a:cubicBezTo>
                    <a:pt x="924" y="2152"/>
                    <a:pt x="1167" y="1957"/>
                    <a:pt x="1142" y="1836"/>
                  </a:cubicBezTo>
                  <a:cubicBezTo>
                    <a:pt x="1142" y="1801"/>
                    <a:pt x="1118" y="1767"/>
                    <a:pt x="1052" y="1767"/>
                  </a:cubicBezTo>
                  <a:cubicBezTo>
                    <a:pt x="1025" y="1767"/>
                    <a:pt x="991" y="1773"/>
                    <a:pt x="948" y="1787"/>
                  </a:cubicBezTo>
                  <a:cubicBezTo>
                    <a:pt x="802" y="1836"/>
                    <a:pt x="681" y="1982"/>
                    <a:pt x="656" y="2152"/>
                  </a:cubicBezTo>
                  <a:cubicBezTo>
                    <a:pt x="638" y="2154"/>
                    <a:pt x="621" y="2155"/>
                    <a:pt x="603" y="2155"/>
                  </a:cubicBezTo>
                  <a:cubicBezTo>
                    <a:pt x="414" y="2155"/>
                    <a:pt x="286" y="2032"/>
                    <a:pt x="219" y="1787"/>
                  </a:cubicBezTo>
                  <a:cubicBezTo>
                    <a:pt x="98" y="1520"/>
                    <a:pt x="122" y="1228"/>
                    <a:pt x="243" y="961"/>
                  </a:cubicBezTo>
                  <a:cubicBezTo>
                    <a:pt x="389" y="791"/>
                    <a:pt x="608" y="694"/>
                    <a:pt x="851" y="694"/>
                  </a:cubicBezTo>
                  <a:lnTo>
                    <a:pt x="1142" y="694"/>
                  </a:lnTo>
                  <a:lnTo>
                    <a:pt x="1142" y="743"/>
                  </a:lnTo>
                  <a:cubicBezTo>
                    <a:pt x="1118" y="840"/>
                    <a:pt x="1142" y="937"/>
                    <a:pt x="1191" y="1010"/>
                  </a:cubicBezTo>
                  <a:cubicBezTo>
                    <a:pt x="1204" y="1036"/>
                    <a:pt x="1232" y="1056"/>
                    <a:pt x="1271" y="1056"/>
                  </a:cubicBezTo>
                  <a:cubicBezTo>
                    <a:pt x="1302" y="1056"/>
                    <a:pt x="1341" y="1043"/>
                    <a:pt x="1385" y="1010"/>
                  </a:cubicBezTo>
                  <a:cubicBezTo>
                    <a:pt x="1482" y="913"/>
                    <a:pt x="1507" y="888"/>
                    <a:pt x="1482" y="791"/>
                  </a:cubicBezTo>
                  <a:cubicBezTo>
                    <a:pt x="1458" y="718"/>
                    <a:pt x="1385" y="645"/>
                    <a:pt x="1239" y="621"/>
                  </a:cubicBezTo>
                  <a:cubicBezTo>
                    <a:pt x="1239" y="475"/>
                    <a:pt x="1288" y="330"/>
                    <a:pt x="1385" y="232"/>
                  </a:cubicBezTo>
                  <a:cubicBezTo>
                    <a:pt x="1452" y="152"/>
                    <a:pt x="1556" y="116"/>
                    <a:pt x="1688" y="116"/>
                  </a:cubicBezTo>
                  <a:close/>
                  <a:moveTo>
                    <a:pt x="1650" y="1"/>
                  </a:moveTo>
                  <a:cubicBezTo>
                    <a:pt x="1501" y="1"/>
                    <a:pt x="1380" y="43"/>
                    <a:pt x="1288" y="135"/>
                  </a:cubicBezTo>
                  <a:cubicBezTo>
                    <a:pt x="1191" y="257"/>
                    <a:pt x="1118" y="427"/>
                    <a:pt x="1118" y="597"/>
                  </a:cubicBezTo>
                  <a:cubicBezTo>
                    <a:pt x="1069" y="585"/>
                    <a:pt x="1021" y="579"/>
                    <a:pt x="972" y="579"/>
                  </a:cubicBezTo>
                  <a:cubicBezTo>
                    <a:pt x="924" y="579"/>
                    <a:pt x="875" y="585"/>
                    <a:pt x="826" y="597"/>
                  </a:cubicBezTo>
                  <a:cubicBezTo>
                    <a:pt x="559" y="597"/>
                    <a:pt x="316" y="694"/>
                    <a:pt x="146" y="888"/>
                  </a:cubicBezTo>
                  <a:cubicBezTo>
                    <a:pt x="1" y="1180"/>
                    <a:pt x="1" y="1520"/>
                    <a:pt x="122" y="1811"/>
                  </a:cubicBezTo>
                  <a:cubicBezTo>
                    <a:pt x="219" y="2152"/>
                    <a:pt x="414" y="2224"/>
                    <a:pt x="559" y="2224"/>
                  </a:cubicBezTo>
                  <a:lnTo>
                    <a:pt x="608" y="2224"/>
                  </a:lnTo>
                  <a:cubicBezTo>
                    <a:pt x="608" y="2394"/>
                    <a:pt x="656" y="2540"/>
                    <a:pt x="754" y="2637"/>
                  </a:cubicBezTo>
                  <a:cubicBezTo>
                    <a:pt x="851" y="2783"/>
                    <a:pt x="1021" y="2856"/>
                    <a:pt x="1191" y="2856"/>
                  </a:cubicBezTo>
                  <a:lnTo>
                    <a:pt x="1264" y="2856"/>
                  </a:lnTo>
                  <a:cubicBezTo>
                    <a:pt x="1458" y="2832"/>
                    <a:pt x="1652" y="2759"/>
                    <a:pt x="1774" y="2613"/>
                  </a:cubicBezTo>
                  <a:cubicBezTo>
                    <a:pt x="1944" y="2783"/>
                    <a:pt x="2163" y="2905"/>
                    <a:pt x="2381" y="2929"/>
                  </a:cubicBezTo>
                  <a:lnTo>
                    <a:pt x="2430" y="2929"/>
                  </a:lnTo>
                  <a:cubicBezTo>
                    <a:pt x="2794" y="2905"/>
                    <a:pt x="3134" y="2710"/>
                    <a:pt x="3304" y="2394"/>
                  </a:cubicBezTo>
                  <a:cubicBezTo>
                    <a:pt x="3426" y="2467"/>
                    <a:pt x="3547" y="2516"/>
                    <a:pt x="3693" y="2540"/>
                  </a:cubicBezTo>
                  <a:cubicBezTo>
                    <a:pt x="3766" y="2559"/>
                    <a:pt x="3841" y="2567"/>
                    <a:pt x="3916" y="2567"/>
                  </a:cubicBezTo>
                  <a:cubicBezTo>
                    <a:pt x="4239" y="2567"/>
                    <a:pt x="4560" y="2403"/>
                    <a:pt x="4738" y="2127"/>
                  </a:cubicBezTo>
                  <a:cubicBezTo>
                    <a:pt x="4932" y="1860"/>
                    <a:pt x="4956" y="1496"/>
                    <a:pt x="4835" y="1204"/>
                  </a:cubicBezTo>
                  <a:cubicBezTo>
                    <a:pt x="4738" y="986"/>
                    <a:pt x="4495" y="840"/>
                    <a:pt x="4252" y="840"/>
                  </a:cubicBezTo>
                  <a:cubicBezTo>
                    <a:pt x="4203" y="840"/>
                    <a:pt x="4130" y="840"/>
                    <a:pt x="4057" y="864"/>
                  </a:cubicBezTo>
                  <a:cubicBezTo>
                    <a:pt x="4033" y="500"/>
                    <a:pt x="3790" y="232"/>
                    <a:pt x="3450" y="135"/>
                  </a:cubicBezTo>
                  <a:cubicBezTo>
                    <a:pt x="3426" y="123"/>
                    <a:pt x="3395" y="117"/>
                    <a:pt x="3365" y="117"/>
                  </a:cubicBezTo>
                  <a:cubicBezTo>
                    <a:pt x="3335" y="117"/>
                    <a:pt x="3304" y="123"/>
                    <a:pt x="3280" y="135"/>
                  </a:cubicBezTo>
                  <a:cubicBezTo>
                    <a:pt x="3013" y="135"/>
                    <a:pt x="2746" y="208"/>
                    <a:pt x="2527" y="330"/>
                  </a:cubicBezTo>
                  <a:cubicBezTo>
                    <a:pt x="2405" y="232"/>
                    <a:pt x="2235" y="135"/>
                    <a:pt x="2090" y="87"/>
                  </a:cubicBezTo>
                  <a:cubicBezTo>
                    <a:pt x="1923" y="31"/>
                    <a:pt x="1776" y="1"/>
                    <a:pt x="1650" y="1"/>
                  </a:cubicBezTo>
                  <a:close/>
                </a:path>
              </a:pathLst>
            </a:custGeom>
            <a:solidFill>
              <a:srgbClr val="261C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body" idx="1"/>
          </p:nvPr>
        </p:nvSpPr>
        <p:spPr>
          <a:xfrm>
            <a:off x="713825" y="1161025"/>
            <a:ext cx="7630200" cy="3461400"/>
          </a:xfrm>
          <a:prstGeom prst="rect">
            <a:avLst/>
          </a:prstGeom>
          <a:noFill/>
          <a:ln>
            <a:noFill/>
          </a:ln>
        </p:spPr>
        <p:txBody>
          <a:bodyPr spcFirstLastPara="1" wrap="square" lIns="91425" tIns="91425" rIns="91425" bIns="91425" anchor="t" anchorCtr="0">
            <a:noAutofit/>
          </a:bodyPr>
          <a:lstStyle>
            <a:lvl1pPr marL="457200" lvl="0"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1pPr>
            <a:lvl2pPr marL="914400" lvl="1"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2pPr>
            <a:lvl3pPr marL="1371600" lvl="2"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3pPr>
            <a:lvl4pPr marL="1828800" lvl="3"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4pPr>
            <a:lvl5pPr marL="2286000" lvl="4"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5pPr>
            <a:lvl6pPr marL="2743200" lvl="5"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6pPr>
            <a:lvl7pPr marL="3200400" lvl="6"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7pPr>
            <a:lvl8pPr marL="3657600" lvl="7"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8pPr>
            <a:lvl9pPr marL="4114800" lvl="8" indent="-317500" rtl="0">
              <a:spcBef>
                <a:spcPts val="0"/>
              </a:spcBef>
              <a:spcAft>
                <a:spcPts val="0"/>
              </a:spcAft>
              <a:buClr>
                <a:schemeClr val="dk1"/>
              </a:buClr>
              <a:buSzPts val="1400"/>
              <a:buFont typeface="Catamaran"/>
              <a:buChar char="■"/>
              <a:defRPr>
                <a:solidFill>
                  <a:schemeClr val="dk1"/>
                </a:solidFill>
                <a:latin typeface="Catamaran"/>
                <a:ea typeface="Catamaran"/>
                <a:cs typeface="Catamaran"/>
                <a:sym typeface="Catamaran"/>
              </a:defRPr>
            </a:lvl9pPr>
          </a:lstStyle>
          <a:p>
            <a:endParaRPr/>
          </a:p>
        </p:txBody>
      </p:sp>
      <p:sp>
        <p:nvSpPr>
          <p:cNvPr id="7" name="Google Shape;7;p1"/>
          <p:cNvSpPr txBox="1">
            <a:spLocks noGrp="1"/>
          </p:cNvSpPr>
          <p:nvPr>
            <p:ph type="title"/>
          </p:nvPr>
        </p:nvSpPr>
        <p:spPr>
          <a:xfrm>
            <a:off x="830025" y="227975"/>
            <a:ext cx="7028400" cy="5115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1pPr>
            <a:lvl2pPr lvl="1"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2pPr>
            <a:lvl3pPr lvl="2"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3pPr>
            <a:lvl4pPr lvl="3"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4pPr>
            <a:lvl5pPr lvl="4"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5pPr>
            <a:lvl6pPr lvl="5"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6pPr>
            <a:lvl7pPr lvl="6"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7pPr>
            <a:lvl8pPr lvl="7"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8pPr>
            <a:lvl9pPr lvl="8" algn="ctr">
              <a:spcBef>
                <a:spcPts val="0"/>
              </a:spcBef>
              <a:spcAft>
                <a:spcPts val="0"/>
              </a:spcAft>
              <a:buClr>
                <a:schemeClr val="dk1"/>
              </a:buClr>
              <a:buSzPts val="3500"/>
              <a:buFont typeface="Vibur"/>
              <a:buNone/>
              <a:defRPr sz="3500">
                <a:solidFill>
                  <a:schemeClr val="dk1"/>
                </a:solidFill>
                <a:latin typeface="Vibur"/>
                <a:ea typeface="Vibur"/>
                <a:cs typeface="Vibur"/>
                <a:sym typeface="Vibur"/>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4" r:id="rId5"/>
    <p:sldLayoutId id="2147483655" r:id="rId6"/>
    <p:sldLayoutId id="2147483658" r:id="rId7"/>
    <p:sldLayoutId id="2147483659" r:id="rId8"/>
    <p:sldLayoutId id="2147483660" r:id="rId9"/>
    <p:sldLayoutId id="2147483661" r:id="rId10"/>
    <p:sldLayoutId id="2147483667" r:id="rId11"/>
    <p:sldLayoutId id="2147483668" r:id="rId12"/>
    <p:sldLayoutId id="2147483669" r:id="rId13"/>
    <p:sldLayoutId id="2147483674" r:id="rId14"/>
    <p:sldLayoutId id="2147483678" r:id="rId15"/>
    <p:sldLayoutId id="2147483679" r:id="rId16"/>
    <p:sldLayoutId id="2147483680"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14"/>
        <p:cNvGrpSpPr/>
        <p:nvPr/>
      </p:nvGrpSpPr>
      <p:grpSpPr>
        <a:xfrm>
          <a:off x="0" y="0"/>
          <a:ext cx="0" cy="0"/>
          <a:chOff x="0" y="0"/>
          <a:chExt cx="0" cy="0"/>
        </a:xfrm>
      </p:grpSpPr>
      <p:sp>
        <p:nvSpPr>
          <p:cNvPr id="1616" name="Google Shape;1616;p37"/>
          <p:cNvSpPr txBox="1">
            <a:spLocks noGrp="1"/>
          </p:cNvSpPr>
          <p:nvPr>
            <p:ph type="title"/>
          </p:nvPr>
        </p:nvSpPr>
        <p:spPr>
          <a:xfrm>
            <a:off x="1720642" y="1518935"/>
            <a:ext cx="5534550" cy="2830475"/>
          </a:xfrm>
          <a:prstGeom prst="rect">
            <a:avLst/>
          </a:prstGeom>
        </p:spPr>
        <p:txBody>
          <a:bodyPr spcFirstLastPara="1" wrap="square" lIns="91425" tIns="91425" rIns="91425" bIns="91425" anchor="t" anchorCtr="0">
            <a:noAutofit/>
          </a:bodyPr>
          <a:lstStyle/>
          <a:p>
            <a:r>
              <a:rPr lang="es-MX" sz="6000" b="1" i="1" dirty="0"/>
              <a:t>Productos sesiones 31 mayo- 7 junio Tabla </a:t>
            </a:r>
            <a:r>
              <a:rPr lang="es-MX" sz="6000" b="1" i="1" dirty="0" smtClean="0"/>
              <a:t>SQA</a:t>
            </a:r>
            <a:endParaRPr sz="6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81"/>
        <p:cNvGrpSpPr/>
        <p:nvPr/>
      </p:nvGrpSpPr>
      <p:grpSpPr>
        <a:xfrm>
          <a:off x="0" y="0"/>
          <a:ext cx="0" cy="0"/>
          <a:chOff x="0" y="0"/>
          <a:chExt cx="0" cy="0"/>
        </a:xfrm>
      </p:grpSpPr>
      <p:sp>
        <p:nvSpPr>
          <p:cNvPr id="2082" name="Google Shape;2082;p49"/>
          <p:cNvSpPr txBox="1">
            <a:spLocks noGrp="1"/>
          </p:cNvSpPr>
          <p:nvPr>
            <p:ph type="subTitle" idx="1"/>
          </p:nvPr>
        </p:nvSpPr>
        <p:spPr>
          <a:xfrm>
            <a:off x="5058925" y="3176798"/>
            <a:ext cx="3824264" cy="1427153"/>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200" dirty="0" smtClean="0"/>
              <a:t>Llenamos el vaso de vidrio con agua y pusimos varios clips en cadena.</a:t>
            </a:r>
          </a:p>
          <a:p>
            <a:pPr marL="0" lvl="0" indent="0" algn="ctr" rtl="0">
              <a:spcBef>
                <a:spcPts val="0"/>
              </a:spcBef>
              <a:spcAft>
                <a:spcPts val="0"/>
              </a:spcAft>
              <a:buNone/>
            </a:pPr>
            <a:r>
              <a:rPr lang="es-MX" sz="1200" dirty="0"/>
              <a:t> </a:t>
            </a:r>
            <a:r>
              <a:rPr lang="es-MX" sz="1200" dirty="0" smtClean="0"/>
              <a:t>si usamos un imán grande al pegar este al vaso y moverlo los clips se mueven con el pero si usamos uno mas pequeño como los que se usan en el refrigerador es muy difícil que se peguen al imán. </a:t>
            </a:r>
            <a:endParaRPr lang="es-MX" sz="1200" dirty="0" smtClean="0"/>
          </a:p>
          <a:p>
            <a:pPr marL="0" lvl="0" indent="0" algn="ctr" rtl="0">
              <a:spcBef>
                <a:spcPts val="0"/>
              </a:spcBef>
              <a:spcAft>
                <a:spcPts val="0"/>
              </a:spcAft>
              <a:buNone/>
            </a:pPr>
            <a:endParaRPr sz="1200" dirty="0"/>
          </a:p>
        </p:txBody>
      </p:sp>
      <p:sp>
        <p:nvSpPr>
          <p:cNvPr id="2083" name="Google Shape;2083;p49"/>
          <p:cNvSpPr txBox="1">
            <a:spLocks noGrp="1"/>
          </p:cNvSpPr>
          <p:nvPr>
            <p:ph type="subTitle" idx="2"/>
          </p:nvPr>
        </p:nvSpPr>
        <p:spPr>
          <a:xfrm>
            <a:off x="81980" y="3141104"/>
            <a:ext cx="4532062" cy="1484191"/>
          </a:xfrm>
          <a:prstGeom prst="rect">
            <a:avLst/>
          </a:prstGeom>
        </p:spPr>
        <p:txBody>
          <a:bodyPr spcFirstLastPara="1" wrap="square" lIns="91425" tIns="91425" rIns="91425" bIns="91425" anchor="t" anchorCtr="0">
            <a:noAutofit/>
          </a:bodyPr>
          <a:lstStyle/>
          <a:p>
            <a:pPr marL="0" lvl="0" indent="0"/>
            <a:r>
              <a:rPr lang="es-MX" sz="1300" dirty="0"/>
              <a:t>La fuerza magnética del imán pasa a través del agua, del plástico, del vidrio</a:t>
            </a:r>
          </a:p>
          <a:p>
            <a:pPr marL="0" lvl="0" indent="0"/>
            <a:r>
              <a:rPr lang="es-MX" sz="1300" dirty="0"/>
              <a:t>y de muchos materiales más. Incluso a través del hierro o el acero, pero la fuerza</a:t>
            </a:r>
          </a:p>
          <a:p>
            <a:pPr marL="0" lvl="0" indent="0"/>
            <a:r>
              <a:rPr lang="es-MX" sz="1300" dirty="0"/>
              <a:t>magnética pierde su poder cuando pasa a través de estos metales, ya que ellos</a:t>
            </a:r>
          </a:p>
          <a:p>
            <a:pPr marL="0" lvl="0" indent="0"/>
            <a:r>
              <a:rPr lang="es-MX" sz="1300" dirty="0"/>
              <a:t>absorben parte de su fuerza.</a:t>
            </a:r>
            <a:endParaRPr sz="1300" dirty="0"/>
          </a:p>
        </p:txBody>
      </p:sp>
      <p:sp>
        <p:nvSpPr>
          <p:cNvPr id="2084" name="Google Shape;2084;p49"/>
          <p:cNvSpPr txBox="1">
            <a:spLocks noGrp="1"/>
          </p:cNvSpPr>
          <p:nvPr>
            <p:ph type="subTitle" idx="3"/>
          </p:nvPr>
        </p:nvSpPr>
        <p:spPr>
          <a:xfrm>
            <a:off x="4989806" y="1681499"/>
            <a:ext cx="3519524" cy="901383"/>
          </a:xfrm>
          <a:prstGeom prst="rect">
            <a:avLst/>
          </a:prstGeom>
        </p:spPr>
        <p:txBody>
          <a:bodyPr spcFirstLastPara="1" wrap="square" lIns="91425" tIns="91425" rIns="91425" bIns="91425" anchor="t" anchorCtr="0">
            <a:noAutofit/>
          </a:bodyPr>
          <a:lstStyle/>
          <a:p>
            <a:pPr marL="285750" lvl="0" indent="-285750" algn="ctr" rtl="0">
              <a:spcBef>
                <a:spcPts val="0"/>
              </a:spcBef>
              <a:spcAft>
                <a:spcPts val="0"/>
              </a:spcAft>
              <a:buFont typeface="Arial" panose="020B0604020202020204" pitchFamily="34" charset="0"/>
              <a:buChar char="•"/>
            </a:pPr>
            <a:r>
              <a:rPr lang="es-MX" sz="1300" dirty="0" smtClean="0"/>
              <a:t>El imán atraerá a los clips dentro del agua?</a:t>
            </a:r>
          </a:p>
          <a:p>
            <a:pPr marL="285750" lvl="0" indent="-285750" algn="ctr" rtl="0">
              <a:spcBef>
                <a:spcPts val="0"/>
              </a:spcBef>
              <a:spcAft>
                <a:spcPts val="0"/>
              </a:spcAft>
              <a:buFont typeface="Arial" panose="020B0604020202020204" pitchFamily="34" charset="0"/>
              <a:buChar char="•"/>
            </a:pPr>
            <a:r>
              <a:rPr lang="es-MX" sz="1300" dirty="0" smtClean="0"/>
              <a:t>Cual es la diferencia de cuando esta en el agua a si no lo esta?</a:t>
            </a:r>
            <a:endParaRPr sz="1300" dirty="0"/>
          </a:p>
        </p:txBody>
      </p:sp>
      <p:sp>
        <p:nvSpPr>
          <p:cNvPr id="2085" name="Google Shape;2085;p49"/>
          <p:cNvSpPr txBox="1">
            <a:spLocks noGrp="1"/>
          </p:cNvSpPr>
          <p:nvPr>
            <p:ph type="title"/>
          </p:nvPr>
        </p:nvSpPr>
        <p:spPr>
          <a:xfrm>
            <a:off x="753825" y="420100"/>
            <a:ext cx="2714589" cy="64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smtClean="0"/>
              <a:t>Tabla CQA</a:t>
            </a:r>
            <a:endParaRPr dirty="0"/>
          </a:p>
        </p:txBody>
      </p:sp>
      <p:sp>
        <p:nvSpPr>
          <p:cNvPr id="2090" name="Google Shape;2090;p49"/>
          <p:cNvSpPr txBox="1"/>
          <p:nvPr/>
        </p:nvSpPr>
        <p:spPr>
          <a:xfrm>
            <a:off x="176573" y="1639764"/>
            <a:ext cx="4080118" cy="984855"/>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s-MX" sz="1300" dirty="0" smtClean="0">
                <a:solidFill>
                  <a:schemeClr val="dk1"/>
                </a:solidFill>
                <a:latin typeface="Comfortaa"/>
                <a:ea typeface="Comfortaa"/>
                <a:cs typeface="Comfortaa"/>
                <a:sym typeface="Comfortaa"/>
              </a:rPr>
              <a:t>El imán tiene un campo de energía magnética, el clip al ser de metal se siente atraído al imán. El imán no necesita estar en contacto directo con un objeto para atraerlo  </a:t>
            </a:r>
            <a:endParaRPr sz="1300" dirty="0">
              <a:solidFill>
                <a:schemeClr val="dk1"/>
              </a:solidFill>
              <a:latin typeface="Comfortaa"/>
              <a:ea typeface="Comfortaa"/>
              <a:cs typeface="Comfortaa"/>
              <a:sym typeface="Comfortaa"/>
            </a:endParaRPr>
          </a:p>
        </p:txBody>
      </p:sp>
      <p:sp>
        <p:nvSpPr>
          <p:cNvPr id="2" name="CuadroTexto 1"/>
          <p:cNvSpPr txBox="1"/>
          <p:nvPr/>
        </p:nvSpPr>
        <p:spPr>
          <a:xfrm>
            <a:off x="804310" y="1228172"/>
            <a:ext cx="1750562" cy="430887"/>
          </a:xfrm>
          <a:prstGeom prst="rect">
            <a:avLst/>
          </a:prstGeom>
          <a:noFill/>
        </p:spPr>
        <p:txBody>
          <a:bodyPr wrap="square" rtlCol="0">
            <a:spAutoFit/>
          </a:bodyPr>
          <a:lstStyle/>
          <a:p>
            <a:r>
              <a:rPr lang="es-MX" sz="2200" dirty="0" smtClean="0">
                <a:latin typeface="Vibur" panose="020B0604020202020204" charset="0"/>
              </a:rPr>
              <a:t>Lo que se</a:t>
            </a:r>
            <a:endParaRPr lang="es-MX" sz="2200" dirty="0">
              <a:latin typeface="Vibur" panose="020B0604020202020204" charset="0"/>
            </a:endParaRPr>
          </a:p>
        </p:txBody>
      </p:sp>
      <p:grpSp>
        <p:nvGrpSpPr>
          <p:cNvPr id="73" name="Google Shape;5775;p83"/>
          <p:cNvGrpSpPr/>
          <p:nvPr/>
        </p:nvGrpSpPr>
        <p:grpSpPr>
          <a:xfrm>
            <a:off x="406360" y="1243072"/>
            <a:ext cx="347465" cy="375787"/>
            <a:chOff x="4798854" y="2291485"/>
            <a:chExt cx="433680" cy="469030"/>
          </a:xfrm>
          <a:solidFill>
            <a:schemeClr val="accent5">
              <a:lumMod val="75000"/>
            </a:schemeClr>
          </a:solidFill>
        </p:grpSpPr>
        <p:sp>
          <p:nvSpPr>
            <p:cNvPr id="74" name="Google Shape;5776;p83"/>
            <p:cNvSpPr/>
            <p:nvPr/>
          </p:nvSpPr>
          <p:spPr>
            <a:xfrm>
              <a:off x="4798854" y="2291485"/>
              <a:ext cx="433680" cy="391215"/>
            </a:xfrm>
            <a:custGeom>
              <a:avLst/>
              <a:gdLst/>
              <a:ahLst/>
              <a:cxnLst/>
              <a:rect l="l" t="t" r="r" b="b"/>
              <a:pathLst>
                <a:path w="5685" h="5128" extrusionOk="0">
                  <a:moveTo>
                    <a:pt x="3960" y="658"/>
                  </a:moveTo>
                  <a:lnTo>
                    <a:pt x="3960" y="658"/>
                  </a:lnTo>
                  <a:cubicBezTo>
                    <a:pt x="4008" y="925"/>
                    <a:pt x="3863" y="1192"/>
                    <a:pt x="3596" y="1289"/>
                  </a:cubicBezTo>
                  <a:lnTo>
                    <a:pt x="3571" y="1289"/>
                  </a:lnTo>
                  <a:cubicBezTo>
                    <a:pt x="3547" y="1289"/>
                    <a:pt x="3498" y="1289"/>
                    <a:pt x="3498" y="1216"/>
                  </a:cubicBezTo>
                  <a:cubicBezTo>
                    <a:pt x="3523" y="949"/>
                    <a:pt x="3717" y="730"/>
                    <a:pt x="3960" y="658"/>
                  </a:cubicBezTo>
                  <a:close/>
                  <a:moveTo>
                    <a:pt x="1676" y="925"/>
                  </a:moveTo>
                  <a:cubicBezTo>
                    <a:pt x="2017" y="998"/>
                    <a:pt x="2114" y="1216"/>
                    <a:pt x="2089" y="1362"/>
                  </a:cubicBezTo>
                  <a:cubicBezTo>
                    <a:pt x="2089" y="1459"/>
                    <a:pt x="2017" y="1556"/>
                    <a:pt x="1919" y="1556"/>
                  </a:cubicBezTo>
                  <a:lnTo>
                    <a:pt x="1895" y="1556"/>
                  </a:lnTo>
                  <a:cubicBezTo>
                    <a:pt x="1877" y="1561"/>
                    <a:pt x="1859" y="1563"/>
                    <a:pt x="1842" y="1563"/>
                  </a:cubicBezTo>
                  <a:cubicBezTo>
                    <a:pt x="1764" y="1563"/>
                    <a:pt x="1692" y="1523"/>
                    <a:pt x="1652" y="1483"/>
                  </a:cubicBezTo>
                  <a:cubicBezTo>
                    <a:pt x="1579" y="1313"/>
                    <a:pt x="1579" y="1143"/>
                    <a:pt x="1652" y="973"/>
                  </a:cubicBezTo>
                  <a:lnTo>
                    <a:pt x="1676" y="925"/>
                  </a:lnTo>
                  <a:close/>
                  <a:moveTo>
                    <a:pt x="4786" y="2698"/>
                  </a:moveTo>
                  <a:cubicBezTo>
                    <a:pt x="4883" y="2722"/>
                    <a:pt x="5004" y="2722"/>
                    <a:pt x="5102" y="2771"/>
                  </a:cubicBezTo>
                  <a:cubicBezTo>
                    <a:pt x="5223" y="2820"/>
                    <a:pt x="5320" y="2892"/>
                    <a:pt x="5369" y="3014"/>
                  </a:cubicBezTo>
                  <a:cubicBezTo>
                    <a:pt x="5309" y="3154"/>
                    <a:pt x="5215" y="3245"/>
                    <a:pt x="5103" y="3245"/>
                  </a:cubicBezTo>
                  <a:cubicBezTo>
                    <a:pt x="5079" y="3245"/>
                    <a:pt x="5054" y="3241"/>
                    <a:pt x="5029" y="3233"/>
                  </a:cubicBezTo>
                  <a:cubicBezTo>
                    <a:pt x="4689" y="3160"/>
                    <a:pt x="4519" y="2965"/>
                    <a:pt x="4519" y="2868"/>
                  </a:cubicBezTo>
                  <a:cubicBezTo>
                    <a:pt x="4519" y="2771"/>
                    <a:pt x="4616" y="2698"/>
                    <a:pt x="4786" y="2698"/>
                  </a:cubicBezTo>
                  <a:close/>
                  <a:moveTo>
                    <a:pt x="1458" y="3072"/>
                  </a:moveTo>
                  <a:cubicBezTo>
                    <a:pt x="1632" y="3072"/>
                    <a:pt x="1725" y="3150"/>
                    <a:pt x="1725" y="3305"/>
                  </a:cubicBezTo>
                  <a:cubicBezTo>
                    <a:pt x="1676" y="3670"/>
                    <a:pt x="1385" y="3961"/>
                    <a:pt x="996" y="3961"/>
                  </a:cubicBezTo>
                  <a:lnTo>
                    <a:pt x="875" y="3961"/>
                  </a:lnTo>
                  <a:cubicBezTo>
                    <a:pt x="826" y="3743"/>
                    <a:pt x="850" y="3500"/>
                    <a:pt x="948" y="3305"/>
                  </a:cubicBezTo>
                  <a:cubicBezTo>
                    <a:pt x="1045" y="3184"/>
                    <a:pt x="1166" y="3111"/>
                    <a:pt x="1312" y="3087"/>
                  </a:cubicBezTo>
                  <a:cubicBezTo>
                    <a:pt x="1365" y="3077"/>
                    <a:pt x="1414" y="3072"/>
                    <a:pt x="1458" y="3072"/>
                  </a:cubicBezTo>
                  <a:close/>
                  <a:moveTo>
                    <a:pt x="2988" y="3864"/>
                  </a:moveTo>
                  <a:cubicBezTo>
                    <a:pt x="3037" y="3864"/>
                    <a:pt x="3085" y="3864"/>
                    <a:pt x="3158" y="3888"/>
                  </a:cubicBezTo>
                  <a:cubicBezTo>
                    <a:pt x="3183" y="3913"/>
                    <a:pt x="3207" y="3937"/>
                    <a:pt x="3207" y="3986"/>
                  </a:cubicBezTo>
                  <a:cubicBezTo>
                    <a:pt x="3231" y="4204"/>
                    <a:pt x="3158" y="4447"/>
                    <a:pt x="3012" y="4617"/>
                  </a:cubicBezTo>
                  <a:cubicBezTo>
                    <a:pt x="2794" y="4496"/>
                    <a:pt x="2697" y="4277"/>
                    <a:pt x="2745" y="4058"/>
                  </a:cubicBezTo>
                  <a:cubicBezTo>
                    <a:pt x="2770" y="3937"/>
                    <a:pt x="2867" y="3864"/>
                    <a:pt x="2988" y="3864"/>
                  </a:cubicBezTo>
                  <a:close/>
                  <a:moveTo>
                    <a:pt x="2783" y="94"/>
                  </a:moveTo>
                  <a:cubicBezTo>
                    <a:pt x="2819" y="94"/>
                    <a:pt x="2855" y="96"/>
                    <a:pt x="2891" y="99"/>
                  </a:cubicBezTo>
                  <a:lnTo>
                    <a:pt x="3110" y="99"/>
                  </a:lnTo>
                  <a:cubicBezTo>
                    <a:pt x="3547" y="147"/>
                    <a:pt x="3863" y="317"/>
                    <a:pt x="3936" y="560"/>
                  </a:cubicBezTo>
                  <a:cubicBezTo>
                    <a:pt x="3644" y="658"/>
                    <a:pt x="3425" y="900"/>
                    <a:pt x="3401" y="1216"/>
                  </a:cubicBezTo>
                  <a:cubicBezTo>
                    <a:pt x="3401" y="1312"/>
                    <a:pt x="3476" y="1377"/>
                    <a:pt x="3556" y="1377"/>
                  </a:cubicBezTo>
                  <a:cubicBezTo>
                    <a:pt x="3577" y="1377"/>
                    <a:pt x="3599" y="1372"/>
                    <a:pt x="3620" y="1362"/>
                  </a:cubicBezTo>
                  <a:cubicBezTo>
                    <a:pt x="3911" y="1241"/>
                    <a:pt x="4081" y="949"/>
                    <a:pt x="4033" y="633"/>
                  </a:cubicBezTo>
                  <a:cubicBezTo>
                    <a:pt x="4079" y="627"/>
                    <a:pt x="4125" y="624"/>
                    <a:pt x="4170" y="624"/>
                  </a:cubicBezTo>
                  <a:cubicBezTo>
                    <a:pt x="4316" y="624"/>
                    <a:pt x="4456" y="656"/>
                    <a:pt x="4567" y="730"/>
                  </a:cubicBezTo>
                  <a:cubicBezTo>
                    <a:pt x="5247" y="1046"/>
                    <a:pt x="5563" y="2261"/>
                    <a:pt x="5393" y="2892"/>
                  </a:cubicBezTo>
                  <a:cubicBezTo>
                    <a:pt x="5320" y="2795"/>
                    <a:pt x="5223" y="2722"/>
                    <a:pt x="5126" y="2674"/>
                  </a:cubicBezTo>
                  <a:cubicBezTo>
                    <a:pt x="5004" y="2649"/>
                    <a:pt x="4883" y="2625"/>
                    <a:pt x="4762" y="2625"/>
                  </a:cubicBezTo>
                  <a:cubicBezTo>
                    <a:pt x="4519" y="2625"/>
                    <a:pt x="4421" y="2747"/>
                    <a:pt x="4421" y="2844"/>
                  </a:cubicBezTo>
                  <a:cubicBezTo>
                    <a:pt x="4397" y="3014"/>
                    <a:pt x="4591" y="3257"/>
                    <a:pt x="5004" y="3330"/>
                  </a:cubicBezTo>
                  <a:cubicBezTo>
                    <a:pt x="5026" y="3333"/>
                    <a:pt x="5047" y="3334"/>
                    <a:pt x="5068" y="3334"/>
                  </a:cubicBezTo>
                  <a:cubicBezTo>
                    <a:pt x="5215" y="3334"/>
                    <a:pt x="5351" y="3260"/>
                    <a:pt x="5393" y="3111"/>
                  </a:cubicBezTo>
                  <a:lnTo>
                    <a:pt x="5393" y="3111"/>
                  </a:lnTo>
                  <a:cubicBezTo>
                    <a:pt x="5466" y="3451"/>
                    <a:pt x="5393" y="3816"/>
                    <a:pt x="5199" y="4083"/>
                  </a:cubicBezTo>
                  <a:cubicBezTo>
                    <a:pt x="4919" y="4526"/>
                    <a:pt x="4436" y="4813"/>
                    <a:pt x="3925" y="4813"/>
                  </a:cubicBezTo>
                  <a:cubicBezTo>
                    <a:pt x="3904" y="4813"/>
                    <a:pt x="3883" y="4812"/>
                    <a:pt x="3863" y="4812"/>
                  </a:cubicBezTo>
                  <a:cubicBezTo>
                    <a:pt x="3825" y="4815"/>
                    <a:pt x="3788" y="4816"/>
                    <a:pt x="3751" y="4816"/>
                  </a:cubicBezTo>
                  <a:cubicBezTo>
                    <a:pt x="3503" y="4816"/>
                    <a:pt x="3273" y="4747"/>
                    <a:pt x="3061" y="4641"/>
                  </a:cubicBezTo>
                  <a:cubicBezTo>
                    <a:pt x="3231" y="4471"/>
                    <a:pt x="3304" y="4204"/>
                    <a:pt x="3280" y="3961"/>
                  </a:cubicBezTo>
                  <a:cubicBezTo>
                    <a:pt x="3280" y="3888"/>
                    <a:pt x="3231" y="3840"/>
                    <a:pt x="3158" y="3816"/>
                  </a:cubicBezTo>
                  <a:cubicBezTo>
                    <a:pt x="3110" y="3791"/>
                    <a:pt x="3037" y="3767"/>
                    <a:pt x="2964" y="3767"/>
                  </a:cubicBezTo>
                  <a:cubicBezTo>
                    <a:pt x="2818" y="3767"/>
                    <a:pt x="2672" y="3864"/>
                    <a:pt x="2648" y="4010"/>
                  </a:cubicBezTo>
                  <a:cubicBezTo>
                    <a:pt x="2575" y="4277"/>
                    <a:pt x="2721" y="4544"/>
                    <a:pt x="2940" y="4666"/>
                  </a:cubicBezTo>
                  <a:cubicBezTo>
                    <a:pt x="2721" y="4909"/>
                    <a:pt x="2429" y="5030"/>
                    <a:pt x="2114" y="5030"/>
                  </a:cubicBezTo>
                  <a:lnTo>
                    <a:pt x="1968" y="5030"/>
                  </a:lnTo>
                  <a:cubicBezTo>
                    <a:pt x="1458" y="4957"/>
                    <a:pt x="1045" y="4569"/>
                    <a:pt x="899" y="4058"/>
                  </a:cubicBezTo>
                  <a:lnTo>
                    <a:pt x="996" y="4058"/>
                  </a:lnTo>
                  <a:cubicBezTo>
                    <a:pt x="1433" y="4058"/>
                    <a:pt x="1774" y="3743"/>
                    <a:pt x="1822" y="3305"/>
                  </a:cubicBezTo>
                  <a:cubicBezTo>
                    <a:pt x="1822" y="3125"/>
                    <a:pt x="1691" y="2995"/>
                    <a:pt x="1454" y="2995"/>
                  </a:cubicBezTo>
                  <a:cubicBezTo>
                    <a:pt x="1404" y="2995"/>
                    <a:pt x="1348" y="3001"/>
                    <a:pt x="1288" y="3014"/>
                  </a:cubicBezTo>
                  <a:cubicBezTo>
                    <a:pt x="1142" y="3038"/>
                    <a:pt x="972" y="3135"/>
                    <a:pt x="875" y="3281"/>
                  </a:cubicBezTo>
                  <a:cubicBezTo>
                    <a:pt x="778" y="3475"/>
                    <a:pt x="729" y="3718"/>
                    <a:pt x="802" y="3937"/>
                  </a:cubicBezTo>
                  <a:cubicBezTo>
                    <a:pt x="753" y="3937"/>
                    <a:pt x="705" y="3913"/>
                    <a:pt x="656" y="3888"/>
                  </a:cubicBezTo>
                  <a:cubicBezTo>
                    <a:pt x="170" y="3670"/>
                    <a:pt x="97" y="2892"/>
                    <a:pt x="219" y="2237"/>
                  </a:cubicBezTo>
                  <a:cubicBezTo>
                    <a:pt x="365" y="1581"/>
                    <a:pt x="729" y="900"/>
                    <a:pt x="1263" y="900"/>
                  </a:cubicBezTo>
                  <a:cubicBezTo>
                    <a:pt x="1304" y="892"/>
                    <a:pt x="1342" y="890"/>
                    <a:pt x="1378" y="890"/>
                  </a:cubicBezTo>
                  <a:cubicBezTo>
                    <a:pt x="1450" y="890"/>
                    <a:pt x="1514" y="900"/>
                    <a:pt x="1579" y="900"/>
                  </a:cubicBezTo>
                  <a:lnTo>
                    <a:pt x="1555" y="973"/>
                  </a:lnTo>
                  <a:cubicBezTo>
                    <a:pt x="1482" y="1143"/>
                    <a:pt x="1506" y="1362"/>
                    <a:pt x="1579" y="1532"/>
                  </a:cubicBezTo>
                  <a:cubicBezTo>
                    <a:pt x="1660" y="1613"/>
                    <a:pt x="1757" y="1660"/>
                    <a:pt x="1843" y="1660"/>
                  </a:cubicBezTo>
                  <a:cubicBezTo>
                    <a:pt x="1861" y="1660"/>
                    <a:pt x="1878" y="1658"/>
                    <a:pt x="1895" y="1654"/>
                  </a:cubicBezTo>
                  <a:lnTo>
                    <a:pt x="1919" y="1654"/>
                  </a:lnTo>
                  <a:cubicBezTo>
                    <a:pt x="2065" y="1654"/>
                    <a:pt x="2187" y="1532"/>
                    <a:pt x="2187" y="1386"/>
                  </a:cubicBezTo>
                  <a:cubicBezTo>
                    <a:pt x="2187" y="1192"/>
                    <a:pt x="2089" y="925"/>
                    <a:pt x="1701" y="852"/>
                  </a:cubicBezTo>
                  <a:cubicBezTo>
                    <a:pt x="1882" y="399"/>
                    <a:pt x="2295" y="94"/>
                    <a:pt x="2783" y="94"/>
                  </a:cubicBezTo>
                  <a:close/>
                  <a:moveTo>
                    <a:pt x="2831" y="0"/>
                  </a:moveTo>
                  <a:cubicBezTo>
                    <a:pt x="2296" y="0"/>
                    <a:pt x="1814" y="312"/>
                    <a:pt x="1604" y="828"/>
                  </a:cubicBezTo>
                  <a:cubicBezTo>
                    <a:pt x="1506" y="803"/>
                    <a:pt x="1385" y="803"/>
                    <a:pt x="1263" y="803"/>
                  </a:cubicBezTo>
                  <a:cubicBezTo>
                    <a:pt x="680" y="828"/>
                    <a:pt x="267" y="1532"/>
                    <a:pt x="146" y="2212"/>
                  </a:cubicBezTo>
                  <a:cubicBezTo>
                    <a:pt x="0" y="2917"/>
                    <a:pt x="97" y="3718"/>
                    <a:pt x="632" y="3961"/>
                  </a:cubicBezTo>
                  <a:cubicBezTo>
                    <a:pt x="680" y="4010"/>
                    <a:pt x="753" y="4034"/>
                    <a:pt x="802" y="4034"/>
                  </a:cubicBezTo>
                  <a:cubicBezTo>
                    <a:pt x="948" y="4617"/>
                    <a:pt x="1385" y="5030"/>
                    <a:pt x="1968" y="5127"/>
                  </a:cubicBezTo>
                  <a:lnTo>
                    <a:pt x="2114" y="5127"/>
                  </a:lnTo>
                  <a:cubicBezTo>
                    <a:pt x="2454" y="5127"/>
                    <a:pt x="2794" y="4982"/>
                    <a:pt x="3012" y="4714"/>
                  </a:cubicBezTo>
                  <a:cubicBezTo>
                    <a:pt x="3280" y="4860"/>
                    <a:pt x="3571" y="4909"/>
                    <a:pt x="3863" y="4909"/>
                  </a:cubicBezTo>
                  <a:cubicBezTo>
                    <a:pt x="4446" y="4909"/>
                    <a:pt x="4980" y="4617"/>
                    <a:pt x="5272" y="4131"/>
                  </a:cubicBezTo>
                  <a:cubicBezTo>
                    <a:pt x="5515" y="3816"/>
                    <a:pt x="5587" y="3378"/>
                    <a:pt x="5466" y="2990"/>
                  </a:cubicBezTo>
                  <a:cubicBezTo>
                    <a:pt x="5685" y="2358"/>
                    <a:pt x="5369" y="998"/>
                    <a:pt x="4616" y="633"/>
                  </a:cubicBezTo>
                  <a:cubicBezTo>
                    <a:pt x="4476" y="573"/>
                    <a:pt x="4303" y="530"/>
                    <a:pt x="4138" y="530"/>
                  </a:cubicBezTo>
                  <a:cubicBezTo>
                    <a:pt x="4102" y="530"/>
                    <a:pt x="4067" y="532"/>
                    <a:pt x="4033" y="536"/>
                  </a:cubicBezTo>
                  <a:cubicBezTo>
                    <a:pt x="3984" y="366"/>
                    <a:pt x="3766" y="75"/>
                    <a:pt x="3134" y="2"/>
                  </a:cubicBezTo>
                  <a:lnTo>
                    <a:pt x="2891" y="2"/>
                  </a:lnTo>
                  <a:cubicBezTo>
                    <a:pt x="2871" y="1"/>
                    <a:pt x="2851" y="0"/>
                    <a:pt x="283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5777;p83"/>
            <p:cNvSpPr/>
            <p:nvPr/>
          </p:nvSpPr>
          <p:spPr>
            <a:xfrm>
              <a:off x="4984148" y="2395391"/>
              <a:ext cx="92763" cy="365124"/>
            </a:xfrm>
            <a:custGeom>
              <a:avLst/>
              <a:gdLst/>
              <a:ahLst/>
              <a:cxnLst/>
              <a:rect l="l" t="t" r="r" b="b"/>
              <a:pathLst>
                <a:path w="1216" h="4786" extrusionOk="0">
                  <a:moveTo>
                    <a:pt x="462" y="0"/>
                  </a:moveTo>
                  <a:lnTo>
                    <a:pt x="462" y="146"/>
                  </a:lnTo>
                  <a:lnTo>
                    <a:pt x="0" y="4786"/>
                  </a:lnTo>
                  <a:lnTo>
                    <a:pt x="1215" y="4786"/>
                  </a:lnTo>
                  <a:lnTo>
                    <a:pt x="462"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5778;p83"/>
            <p:cNvSpPr/>
            <p:nvPr/>
          </p:nvSpPr>
          <p:spPr>
            <a:xfrm>
              <a:off x="4921137" y="2469468"/>
              <a:ext cx="98331" cy="90938"/>
            </a:xfrm>
            <a:custGeom>
              <a:avLst/>
              <a:gdLst/>
              <a:ahLst/>
              <a:cxnLst/>
              <a:rect l="l" t="t" r="r" b="b"/>
              <a:pathLst>
                <a:path w="1289" h="1192" extrusionOk="0">
                  <a:moveTo>
                    <a:pt x="1" y="1"/>
                  </a:moveTo>
                  <a:lnTo>
                    <a:pt x="1215" y="1191"/>
                  </a:lnTo>
                  <a:lnTo>
                    <a:pt x="1288" y="584"/>
                  </a:lnTo>
                  <a:lnTo>
                    <a:pt x="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5779;p83"/>
            <p:cNvSpPr/>
            <p:nvPr/>
          </p:nvSpPr>
          <p:spPr>
            <a:xfrm>
              <a:off x="5030452" y="2541790"/>
              <a:ext cx="98331" cy="90861"/>
            </a:xfrm>
            <a:custGeom>
              <a:avLst/>
              <a:gdLst/>
              <a:ahLst/>
              <a:cxnLst/>
              <a:rect l="l" t="t" r="r" b="b"/>
              <a:pathLst>
                <a:path w="1289" h="1191" extrusionOk="0">
                  <a:moveTo>
                    <a:pt x="1288" y="0"/>
                  </a:moveTo>
                  <a:lnTo>
                    <a:pt x="1" y="583"/>
                  </a:lnTo>
                  <a:lnTo>
                    <a:pt x="74" y="1190"/>
                  </a:lnTo>
                  <a:lnTo>
                    <a:pt x="1288"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 name="CuadroTexto 2"/>
          <p:cNvSpPr txBox="1"/>
          <p:nvPr/>
        </p:nvSpPr>
        <p:spPr>
          <a:xfrm>
            <a:off x="5504734" y="1225560"/>
            <a:ext cx="2256344" cy="430887"/>
          </a:xfrm>
          <a:prstGeom prst="rect">
            <a:avLst/>
          </a:prstGeom>
          <a:noFill/>
        </p:spPr>
        <p:txBody>
          <a:bodyPr wrap="square" rtlCol="0">
            <a:spAutoFit/>
          </a:bodyPr>
          <a:lstStyle/>
          <a:p>
            <a:r>
              <a:rPr lang="es-MX" sz="2200" dirty="0" smtClean="0">
                <a:latin typeface="Vibur" panose="020B0604020202020204" charset="0"/>
              </a:rPr>
              <a:t>Lo que quiero saber </a:t>
            </a:r>
            <a:endParaRPr lang="es-MX" sz="2200" dirty="0">
              <a:latin typeface="Vibur" panose="020B0604020202020204" charset="0"/>
            </a:endParaRPr>
          </a:p>
        </p:txBody>
      </p:sp>
      <p:grpSp>
        <p:nvGrpSpPr>
          <p:cNvPr id="79" name="Google Shape;5750;p83"/>
          <p:cNvGrpSpPr/>
          <p:nvPr/>
        </p:nvGrpSpPr>
        <p:grpSpPr>
          <a:xfrm>
            <a:off x="4989806" y="1240962"/>
            <a:ext cx="235589" cy="398802"/>
            <a:chOff x="5721514" y="1307107"/>
            <a:chExt cx="245073" cy="414856"/>
          </a:xfrm>
        </p:grpSpPr>
        <p:sp>
          <p:nvSpPr>
            <p:cNvPr id="80" name="Google Shape;5751;p83"/>
            <p:cNvSpPr/>
            <p:nvPr/>
          </p:nvSpPr>
          <p:spPr>
            <a:xfrm>
              <a:off x="5725526" y="1312521"/>
              <a:ext cx="241062" cy="351485"/>
            </a:xfrm>
            <a:custGeom>
              <a:avLst/>
              <a:gdLst/>
              <a:ahLst/>
              <a:cxnLst/>
              <a:rect l="l" t="t" r="r" b="b"/>
              <a:pathLst>
                <a:path w="6189" h="9024" extrusionOk="0">
                  <a:moveTo>
                    <a:pt x="2640" y="1"/>
                  </a:moveTo>
                  <a:cubicBezTo>
                    <a:pt x="2576" y="1"/>
                    <a:pt x="2512" y="3"/>
                    <a:pt x="2448" y="7"/>
                  </a:cubicBezTo>
                  <a:cubicBezTo>
                    <a:pt x="1379" y="32"/>
                    <a:pt x="189" y="1586"/>
                    <a:pt x="189" y="3262"/>
                  </a:cubicBezTo>
                  <a:cubicBezTo>
                    <a:pt x="189" y="4887"/>
                    <a:pt x="1" y="9023"/>
                    <a:pt x="2950" y="9023"/>
                  </a:cubicBezTo>
                  <a:cubicBezTo>
                    <a:pt x="3000" y="9023"/>
                    <a:pt x="3052" y="9022"/>
                    <a:pt x="3104" y="9020"/>
                  </a:cubicBezTo>
                  <a:cubicBezTo>
                    <a:pt x="6189" y="8874"/>
                    <a:pt x="5241" y="1465"/>
                    <a:pt x="4367" y="663"/>
                  </a:cubicBezTo>
                  <a:cubicBezTo>
                    <a:pt x="3903" y="222"/>
                    <a:pt x="3279" y="1"/>
                    <a:pt x="264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5752;p83"/>
            <p:cNvSpPr/>
            <p:nvPr/>
          </p:nvSpPr>
          <p:spPr>
            <a:xfrm>
              <a:off x="5721514" y="1307107"/>
              <a:ext cx="218587" cy="358652"/>
            </a:xfrm>
            <a:custGeom>
              <a:avLst/>
              <a:gdLst/>
              <a:ahLst/>
              <a:cxnLst/>
              <a:rect l="l" t="t" r="r" b="b"/>
              <a:pathLst>
                <a:path w="5612" h="9208" extrusionOk="0">
                  <a:moveTo>
                    <a:pt x="1571" y="778"/>
                  </a:moveTo>
                  <a:cubicBezTo>
                    <a:pt x="1830" y="782"/>
                    <a:pt x="2017" y="878"/>
                    <a:pt x="2065" y="1021"/>
                  </a:cubicBezTo>
                  <a:cubicBezTo>
                    <a:pt x="2065" y="1191"/>
                    <a:pt x="1944" y="1385"/>
                    <a:pt x="1774" y="1434"/>
                  </a:cubicBezTo>
                  <a:cubicBezTo>
                    <a:pt x="1737" y="1458"/>
                    <a:pt x="1701" y="1470"/>
                    <a:pt x="1670" y="1470"/>
                  </a:cubicBezTo>
                  <a:cubicBezTo>
                    <a:pt x="1640" y="1470"/>
                    <a:pt x="1616" y="1458"/>
                    <a:pt x="1603" y="1434"/>
                  </a:cubicBezTo>
                  <a:cubicBezTo>
                    <a:pt x="1510" y="1223"/>
                    <a:pt x="1506" y="990"/>
                    <a:pt x="1571" y="778"/>
                  </a:cubicBezTo>
                  <a:close/>
                  <a:moveTo>
                    <a:pt x="4093" y="1576"/>
                  </a:moveTo>
                  <a:cubicBezTo>
                    <a:pt x="4113" y="1576"/>
                    <a:pt x="4134" y="1577"/>
                    <a:pt x="4154" y="1580"/>
                  </a:cubicBezTo>
                  <a:lnTo>
                    <a:pt x="4178" y="1580"/>
                  </a:lnTo>
                  <a:cubicBezTo>
                    <a:pt x="4203" y="1798"/>
                    <a:pt x="4130" y="1993"/>
                    <a:pt x="4008" y="2163"/>
                  </a:cubicBezTo>
                  <a:cubicBezTo>
                    <a:pt x="3969" y="2215"/>
                    <a:pt x="3909" y="2239"/>
                    <a:pt x="3851" y="2239"/>
                  </a:cubicBezTo>
                  <a:cubicBezTo>
                    <a:pt x="3800" y="2239"/>
                    <a:pt x="3751" y="2221"/>
                    <a:pt x="3717" y="2187"/>
                  </a:cubicBezTo>
                  <a:cubicBezTo>
                    <a:pt x="3595" y="2138"/>
                    <a:pt x="3523" y="2017"/>
                    <a:pt x="3547" y="1895"/>
                  </a:cubicBezTo>
                  <a:cubicBezTo>
                    <a:pt x="3658" y="1695"/>
                    <a:pt x="3871" y="1576"/>
                    <a:pt x="4093" y="1576"/>
                  </a:cubicBezTo>
                  <a:close/>
                  <a:moveTo>
                    <a:pt x="1093" y="2989"/>
                  </a:moveTo>
                  <a:cubicBezTo>
                    <a:pt x="1142" y="2989"/>
                    <a:pt x="1190" y="3013"/>
                    <a:pt x="1215" y="3037"/>
                  </a:cubicBezTo>
                  <a:cubicBezTo>
                    <a:pt x="1288" y="3061"/>
                    <a:pt x="1336" y="3159"/>
                    <a:pt x="1288" y="3231"/>
                  </a:cubicBezTo>
                  <a:cubicBezTo>
                    <a:pt x="1166" y="3596"/>
                    <a:pt x="850" y="3839"/>
                    <a:pt x="486" y="3912"/>
                  </a:cubicBezTo>
                  <a:lnTo>
                    <a:pt x="413" y="3912"/>
                  </a:lnTo>
                  <a:cubicBezTo>
                    <a:pt x="583" y="3377"/>
                    <a:pt x="850" y="3013"/>
                    <a:pt x="1093" y="2989"/>
                  </a:cubicBezTo>
                  <a:close/>
                  <a:moveTo>
                    <a:pt x="4616" y="3984"/>
                  </a:moveTo>
                  <a:cubicBezTo>
                    <a:pt x="4761" y="4009"/>
                    <a:pt x="4883" y="4082"/>
                    <a:pt x="4956" y="4203"/>
                  </a:cubicBezTo>
                  <a:cubicBezTo>
                    <a:pt x="4859" y="4325"/>
                    <a:pt x="4689" y="4397"/>
                    <a:pt x="4543" y="4397"/>
                  </a:cubicBezTo>
                  <a:cubicBezTo>
                    <a:pt x="4348" y="4373"/>
                    <a:pt x="4251" y="4349"/>
                    <a:pt x="4251" y="4227"/>
                  </a:cubicBezTo>
                  <a:cubicBezTo>
                    <a:pt x="4251" y="4130"/>
                    <a:pt x="4421" y="4009"/>
                    <a:pt x="4616" y="4009"/>
                  </a:cubicBezTo>
                  <a:lnTo>
                    <a:pt x="4616" y="3984"/>
                  </a:lnTo>
                  <a:close/>
                  <a:moveTo>
                    <a:pt x="1118" y="5369"/>
                  </a:moveTo>
                  <a:cubicBezTo>
                    <a:pt x="1288" y="5393"/>
                    <a:pt x="1288" y="5466"/>
                    <a:pt x="1288" y="5539"/>
                  </a:cubicBezTo>
                  <a:cubicBezTo>
                    <a:pt x="1190" y="5879"/>
                    <a:pt x="899" y="6122"/>
                    <a:pt x="559" y="6195"/>
                  </a:cubicBezTo>
                  <a:cubicBezTo>
                    <a:pt x="632" y="5661"/>
                    <a:pt x="826" y="5369"/>
                    <a:pt x="1069" y="5369"/>
                  </a:cubicBezTo>
                  <a:close/>
                  <a:moveTo>
                    <a:pt x="4446" y="5636"/>
                  </a:moveTo>
                  <a:cubicBezTo>
                    <a:pt x="4494" y="5636"/>
                    <a:pt x="4664" y="5661"/>
                    <a:pt x="4956" y="6074"/>
                  </a:cubicBezTo>
                  <a:cubicBezTo>
                    <a:pt x="4980" y="6122"/>
                    <a:pt x="5029" y="6171"/>
                    <a:pt x="5053" y="6244"/>
                  </a:cubicBezTo>
                  <a:cubicBezTo>
                    <a:pt x="4991" y="6290"/>
                    <a:pt x="4920" y="6307"/>
                    <a:pt x="4845" y="6307"/>
                  </a:cubicBezTo>
                  <a:cubicBezTo>
                    <a:pt x="4802" y="6307"/>
                    <a:pt x="4757" y="6301"/>
                    <a:pt x="4713" y="6292"/>
                  </a:cubicBezTo>
                  <a:cubicBezTo>
                    <a:pt x="4494" y="6219"/>
                    <a:pt x="4324" y="6001"/>
                    <a:pt x="4324" y="5758"/>
                  </a:cubicBezTo>
                  <a:cubicBezTo>
                    <a:pt x="4348" y="5709"/>
                    <a:pt x="4373" y="5636"/>
                    <a:pt x="4446" y="5636"/>
                  </a:cubicBezTo>
                  <a:close/>
                  <a:moveTo>
                    <a:pt x="1701" y="7355"/>
                  </a:moveTo>
                  <a:cubicBezTo>
                    <a:pt x="1733" y="7355"/>
                    <a:pt x="1749" y="7394"/>
                    <a:pt x="1749" y="7434"/>
                  </a:cubicBezTo>
                  <a:cubicBezTo>
                    <a:pt x="1774" y="7725"/>
                    <a:pt x="1652" y="7993"/>
                    <a:pt x="1458" y="8211"/>
                  </a:cubicBezTo>
                  <a:cubicBezTo>
                    <a:pt x="1336" y="8041"/>
                    <a:pt x="1288" y="7823"/>
                    <a:pt x="1336" y="7628"/>
                  </a:cubicBezTo>
                  <a:cubicBezTo>
                    <a:pt x="1361" y="7507"/>
                    <a:pt x="1458" y="7434"/>
                    <a:pt x="1579" y="7385"/>
                  </a:cubicBezTo>
                  <a:cubicBezTo>
                    <a:pt x="1603" y="7385"/>
                    <a:pt x="1628" y="7361"/>
                    <a:pt x="1676" y="7361"/>
                  </a:cubicBezTo>
                  <a:cubicBezTo>
                    <a:pt x="1685" y="7357"/>
                    <a:pt x="1693" y="7355"/>
                    <a:pt x="1701" y="7355"/>
                  </a:cubicBezTo>
                  <a:close/>
                  <a:moveTo>
                    <a:pt x="4300" y="7823"/>
                  </a:moveTo>
                  <a:cubicBezTo>
                    <a:pt x="4348" y="7823"/>
                    <a:pt x="4421" y="7847"/>
                    <a:pt x="4446" y="7920"/>
                  </a:cubicBezTo>
                  <a:cubicBezTo>
                    <a:pt x="4494" y="8090"/>
                    <a:pt x="4446" y="8260"/>
                    <a:pt x="4324" y="8406"/>
                  </a:cubicBezTo>
                  <a:cubicBezTo>
                    <a:pt x="4008" y="8381"/>
                    <a:pt x="3863" y="8211"/>
                    <a:pt x="3863" y="8090"/>
                  </a:cubicBezTo>
                  <a:cubicBezTo>
                    <a:pt x="3863" y="7968"/>
                    <a:pt x="3984" y="7823"/>
                    <a:pt x="4251" y="7823"/>
                  </a:cubicBezTo>
                  <a:close/>
                  <a:moveTo>
                    <a:pt x="2599" y="98"/>
                  </a:moveTo>
                  <a:cubicBezTo>
                    <a:pt x="2867" y="98"/>
                    <a:pt x="3134" y="171"/>
                    <a:pt x="3377" y="292"/>
                  </a:cubicBezTo>
                  <a:cubicBezTo>
                    <a:pt x="3838" y="511"/>
                    <a:pt x="4130" y="972"/>
                    <a:pt x="4154" y="1482"/>
                  </a:cubicBezTo>
                  <a:cubicBezTo>
                    <a:pt x="4117" y="1476"/>
                    <a:pt x="4079" y="1473"/>
                    <a:pt x="4043" y="1473"/>
                  </a:cubicBezTo>
                  <a:cubicBezTo>
                    <a:pt x="3791" y="1473"/>
                    <a:pt x="3556" y="1614"/>
                    <a:pt x="3450" y="1847"/>
                  </a:cubicBezTo>
                  <a:cubicBezTo>
                    <a:pt x="3401" y="2017"/>
                    <a:pt x="3474" y="2211"/>
                    <a:pt x="3644" y="2284"/>
                  </a:cubicBezTo>
                  <a:cubicBezTo>
                    <a:pt x="3695" y="2325"/>
                    <a:pt x="3758" y="2344"/>
                    <a:pt x="3824" y="2344"/>
                  </a:cubicBezTo>
                  <a:cubicBezTo>
                    <a:pt x="3915" y="2344"/>
                    <a:pt x="4011" y="2306"/>
                    <a:pt x="4081" y="2235"/>
                  </a:cubicBezTo>
                  <a:cubicBezTo>
                    <a:pt x="4227" y="2065"/>
                    <a:pt x="4300" y="1822"/>
                    <a:pt x="4300" y="1604"/>
                  </a:cubicBezTo>
                  <a:cubicBezTo>
                    <a:pt x="4470" y="1628"/>
                    <a:pt x="4664" y="1701"/>
                    <a:pt x="4810" y="1847"/>
                  </a:cubicBezTo>
                  <a:cubicBezTo>
                    <a:pt x="5344" y="2308"/>
                    <a:pt x="5393" y="3523"/>
                    <a:pt x="5053" y="4082"/>
                  </a:cubicBezTo>
                  <a:cubicBezTo>
                    <a:pt x="4956" y="3936"/>
                    <a:pt x="4786" y="3863"/>
                    <a:pt x="4616" y="3863"/>
                  </a:cubicBezTo>
                  <a:cubicBezTo>
                    <a:pt x="4373" y="3863"/>
                    <a:pt x="4130" y="4033"/>
                    <a:pt x="4130" y="4203"/>
                  </a:cubicBezTo>
                  <a:cubicBezTo>
                    <a:pt x="4130" y="4276"/>
                    <a:pt x="4154" y="4446"/>
                    <a:pt x="4519" y="4470"/>
                  </a:cubicBezTo>
                  <a:cubicBezTo>
                    <a:pt x="4544" y="4473"/>
                    <a:pt x="4569" y="4475"/>
                    <a:pt x="4594" y="4475"/>
                  </a:cubicBezTo>
                  <a:cubicBezTo>
                    <a:pt x="4762" y="4475"/>
                    <a:pt x="4923" y="4406"/>
                    <a:pt x="5029" y="4300"/>
                  </a:cubicBezTo>
                  <a:cubicBezTo>
                    <a:pt x="5053" y="4349"/>
                    <a:pt x="5077" y="4397"/>
                    <a:pt x="5102" y="4446"/>
                  </a:cubicBezTo>
                  <a:cubicBezTo>
                    <a:pt x="5296" y="5199"/>
                    <a:pt x="5320" y="5831"/>
                    <a:pt x="5150" y="6122"/>
                  </a:cubicBezTo>
                  <a:cubicBezTo>
                    <a:pt x="5102" y="6074"/>
                    <a:pt x="5077" y="6025"/>
                    <a:pt x="5053" y="5976"/>
                  </a:cubicBezTo>
                  <a:cubicBezTo>
                    <a:pt x="4810" y="5661"/>
                    <a:pt x="4591" y="5491"/>
                    <a:pt x="4446" y="5491"/>
                  </a:cubicBezTo>
                  <a:cubicBezTo>
                    <a:pt x="4324" y="5491"/>
                    <a:pt x="4227" y="5588"/>
                    <a:pt x="4203" y="5734"/>
                  </a:cubicBezTo>
                  <a:cubicBezTo>
                    <a:pt x="4178" y="6025"/>
                    <a:pt x="4397" y="6317"/>
                    <a:pt x="4689" y="6389"/>
                  </a:cubicBezTo>
                  <a:cubicBezTo>
                    <a:pt x="4737" y="6406"/>
                    <a:pt x="4788" y="6414"/>
                    <a:pt x="4840" y="6414"/>
                  </a:cubicBezTo>
                  <a:cubicBezTo>
                    <a:pt x="4942" y="6414"/>
                    <a:pt x="5045" y="6381"/>
                    <a:pt x="5126" y="6317"/>
                  </a:cubicBezTo>
                  <a:cubicBezTo>
                    <a:pt x="5369" y="6802"/>
                    <a:pt x="5490" y="7507"/>
                    <a:pt x="5272" y="7968"/>
                  </a:cubicBezTo>
                  <a:cubicBezTo>
                    <a:pt x="5126" y="8211"/>
                    <a:pt x="4859" y="8381"/>
                    <a:pt x="4567" y="8381"/>
                  </a:cubicBezTo>
                  <a:lnTo>
                    <a:pt x="4446" y="8381"/>
                  </a:lnTo>
                  <a:cubicBezTo>
                    <a:pt x="4567" y="8211"/>
                    <a:pt x="4591" y="8017"/>
                    <a:pt x="4543" y="7823"/>
                  </a:cubicBezTo>
                  <a:cubicBezTo>
                    <a:pt x="4494" y="7725"/>
                    <a:pt x="4397" y="7677"/>
                    <a:pt x="4276" y="7677"/>
                  </a:cubicBezTo>
                  <a:cubicBezTo>
                    <a:pt x="4256" y="7676"/>
                    <a:pt x="4237" y="7675"/>
                    <a:pt x="4219" y="7675"/>
                  </a:cubicBezTo>
                  <a:cubicBezTo>
                    <a:pt x="3914" y="7675"/>
                    <a:pt x="3741" y="7858"/>
                    <a:pt x="3741" y="8041"/>
                  </a:cubicBezTo>
                  <a:cubicBezTo>
                    <a:pt x="3741" y="8236"/>
                    <a:pt x="3887" y="8430"/>
                    <a:pt x="4251" y="8479"/>
                  </a:cubicBezTo>
                  <a:cubicBezTo>
                    <a:pt x="3960" y="8843"/>
                    <a:pt x="3523" y="9086"/>
                    <a:pt x="3061" y="9086"/>
                  </a:cubicBezTo>
                  <a:cubicBezTo>
                    <a:pt x="2964" y="9086"/>
                    <a:pt x="2867" y="9086"/>
                    <a:pt x="2794" y="9062"/>
                  </a:cubicBezTo>
                  <a:cubicBezTo>
                    <a:pt x="2284" y="8964"/>
                    <a:pt x="1822" y="8697"/>
                    <a:pt x="1506" y="8309"/>
                  </a:cubicBezTo>
                  <a:lnTo>
                    <a:pt x="1506" y="8284"/>
                  </a:lnTo>
                  <a:cubicBezTo>
                    <a:pt x="1774" y="8066"/>
                    <a:pt x="1919" y="7725"/>
                    <a:pt x="1895" y="7385"/>
                  </a:cubicBezTo>
                  <a:cubicBezTo>
                    <a:pt x="1862" y="7303"/>
                    <a:pt x="1795" y="7254"/>
                    <a:pt x="1695" y="7254"/>
                  </a:cubicBezTo>
                  <a:cubicBezTo>
                    <a:pt x="1648" y="7254"/>
                    <a:pt x="1593" y="7265"/>
                    <a:pt x="1531" y="7288"/>
                  </a:cubicBezTo>
                  <a:cubicBezTo>
                    <a:pt x="1409" y="7337"/>
                    <a:pt x="1288" y="7458"/>
                    <a:pt x="1239" y="7580"/>
                  </a:cubicBezTo>
                  <a:cubicBezTo>
                    <a:pt x="1190" y="7823"/>
                    <a:pt x="1239" y="8066"/>
                    <a:pt x="1385" y="8284"/>
                  </a:cubicBezTo>
                  <a:cubicBezTo>
                    <a:pt x="1329" y="8322"/>
                    <a:pt x="1262" y="8341"/>
                    <a:pt x="1195" y="8341"/>
                  </a:cubicBezTo>
                  <a:cubicBezTo>
                    <a:pt x="1089" y="8341"/>
                    <a:pt x="983" y="8292"/>
                    <a:pt x="923" y="8187"/>
                  </a:cubicBezTo>
                  <a:cubicBezTo>
                    <a:pt x="583" y="7774"/>
                    <a:pt x="486" y="6924"/>
                    <a:pt x="559" y="6317"/>
                  </a:cubicBezTo>
                  <a:cubicBezTo>
                    <a:pt x="972" y="6244"/>
                    <a:pt x="1312" y="5952"/>
                    <a:pt x="1409" y="5539"/>
                  </a:cubicBezTo>
                  <a:cubicBezTo>
                    <a:pt x="1433" y="5393"/>
                    <a:pt x="1312" y="5248"/>
                    <a:pt x="1166" y="5248"/>
                  </a:cubicBezTo>
                  <a:cubicBezTo>
                    <a:pt x="1134" y="5241"/>
                    <a:pt x="1102" y="5238"/>
                    <a:pt x="1071" y="5238"/>
                  </a:cubicBezTo>
                  <a:cubicBezTo>
                    <a:pt x="760" y="5238"/>
                    <a:pt x="550" y="5571"/>
                    <a:pt x="462" y="6146"/>
                  </a:cubicBezTo>
                  <a:cubicBezTo>
                    <a:pt x="267" y="6098"/>
                    <a:pt x="219" y="5855"/>
                    <a:pt x="195" y="5661"/>
                  </a:cubicBezTo>
                  <a:cubicBezTo>
                    <a:pt x="146" y="5102"/>
                    <a:pt x="219" y="4543"/>
                    <a:pt x="389" y="4009"/>
                  </a:cubicBezTo>
                  <a:cubicBezTo>
                    <a:pt x="413" y="4033"/>
                    <a:pt x="462" y="4033"/>
                    <a:pt x="510" y="4033"/>
                  </a:cubicBezTo>
                  <a:cubicBezTo>
                    <a:pt x="923" y="3960"/>
                    <a:pt x="1263" y="3669"/>
                    <a:pt x="1409" y="3280"/>
                  </a:cubicBezTo>
                  <a:cubicBezTo>
                    <a:pt x="1458" y="3134"/>
                    <a:pt x="1385" y="2989"/>
                    <a:pt x="1263" y="2940"/>
                  </a:cubicBezTo>
                  <a:cubicBezTo>
                    <a:pt x="1215" y="2916"/>
                    <a:pt x="1166" y="2891"/>
                    <a:pt x="1093" y="2891"/>
                  </a:cubicBezTo>
                  <a:cubicBezTo>
                    <a:pt x="802" y="2891"/>
                    <a:pt x="510" y="3231"/>
                    <a:pt x="292" y="3839"/>
                  </a:cubicBezTo>
                  <a:cubicBezTo>
                    <a:pt x="219" y="3717"/>
                    <a:pt x="170" y="3572"/>
                    <a:pt x="170" y="3426"/>
                  </a:cubicBezTo>
                  <a:cubicBezTo>
                    <a:pt x="122" y="1822"/>
                    <a:pt x="510" y="924"/>
                    <a:pt x="1288" y="778"/>
                  </a:cubicBezTo>
                  <a:cubicBezTo>
                    <a:pt x="1336" y="754"/>
                    <a:pt x="1409" y="754"/>
                    <a:pt x="1458" y="754"/>
                  </a:cubicBezTo>
                  <a:cubicBezTo>
                    <a:pt x="1385" y="997"/>
                    <a:pt x="1409" y="1264"/>
                    <a:pt x="1506" y="1507"/>
                  </a:cubicBezTo>
                  <a:cubicBezTo>
                    <a:pt x="1549" y="1564"/>
                    <a:pt x="1617" y="1587"/>
                    <a:pt x="1685" y="1587"/>
                  </a:cubicBezTo>
                  <a:cubicBezTo>
                    <a:pt x="1733" y="1587"/>
                    <a:pt x="1782" y="1575"/>
                    <a:pt x="1822" y="1555"/>
                  </a:cubicBezTo>
                  <a:cubicBezTo>
                    <a:pt x="2041" y="1482"/>
                    <a:pt x="2186" y="1239"/>
                    <a:pt x="2162" y="997"/>
                  </a:cubicBezTo>
                  <a:cubicBezTo>
                    <a:pt x="2138" y="778"/>
                    <a:pt x="1895" y="632"/>
                    <a:pt x="1603" y="632"/>
                  </a:cubicBezTo>
                  <a:lnTo>
                    <a:pt x="1603" y="584"/>
                  </a:lnTo>
                  <a:cubicBezTo>
                    <a:pt x="1846" y="268"/>
                    <a:pt x="2211" y="98"/>
                    <a:pt x="2599" y="98"/>
                  </a:cubicBezTo>
                  <a:close/>
                  <a:moveTo>
                    <a:pt x="2599" y="1"/>
                  </a:moveTo>
                  <a:cubicBezTo>
                    <a:pt x="2162" y="1"/>
                    <a:pt x="1749" y="195"/>
                    <a:pt x="1482" y="535"/>
                  </a:cubicBezTo>
                  <a:cubicBezTo>
                    <a:pt x="1482" y="535"/>
                    <a:pt x="1482" y="535"/>
                    <a:pt x="1482" y="559"/>
                  </a:cubicBezTo>
                  <a:cubicBezTo>
                    <a:pt x="1482" y="559"/>
                    <a:pt x="1458" y="584"/>
                    <a:pt x="1458" y="656"/>
                  </a:cubicBezTo>
                  <a:lnTo>
                    <a:pt x="1263" y="681"/>
                  </a:lnTo>
                  <a:cubicBezTo>
                    <a:pt x="389" y="826"/>
                    <a:pt x="0" y="1774"/>
                    <a:pt x="49" y="3450"/>
                  </a:cubicBezTo>
                  <a:cubicBezTo>
                    <a:pt x="24" y="3644"/>
                    <a:pt x="97" y="3839"/>
                    <a:pt x="243" y="3960"/>
                  </a:cubicBezTo>
                  <a:cubicBezTo>
                    <a:pt x="73" y="4519"/>
                    <a:pt x="0" y="5102"/>
                    <a:pt x="49" y="5685"/>
                  </a:cubicBezTo>
                  <a:cubicBezTo>
                    <a:pt x="97" y="6098"/>
                    <a:pt x="267" y="6244"/>
                    <a:pt x="413" y="6292"/>
                  </a:cubicBezTo>
                  <a:cubicBezTo>
                    <a:pt x="340" y="6948"/>
                    <a:pt x="437" y="7798"/>
                    <a:pt x="802" y="8236"/>
                  </a:cubicBezTo>
                  <a:cubicBezTo>
                    <a:pt x="877" y="8370"/>
                    <a:pt x="1016" y="8440"/>
                    <a:pt x="1157" y="8440"/>
                  </a:cubicBezTo>
                  <a:cubicBezTo>
                    <a:pt x="1245" y="8440"/>
                    <a:pt x="1334" y="8413"/>
                    <a:pt x="1409" y="8357"/>
                  </a:cubicBezTo>
                  <a:cubicBezTo>
                    <a:pt x="1749" y="8794"/>
                    <a:pt x="2211" y="9086"/>
                    <a:pt x="2745" y="9183"/>
                  </a:cubicBezTo>
                  <a:cubicBezTo>
                    <a:pt x="2842" y="9207"/>
                    <a:pt x="2964" y="9207"/>
                    <a:pt x="3061" y="9207"/>
                  </a:cubicBezTo>
                  <a:cubicBezTo>
                    <a:pt x="3571" y="9183"/>
                    <a:pt x="4057" y="8940"/>
                    <a:pt x="4373" y="8503"/>
                  </a:cubicBezTo>
                  <a:lnTo>
                    <a:pt x="4567" y="8503"/>
                  </a:lnTo>
                  <a:cubicBezTo>
                    <a:pt x="4883" y="8479"/>
                    <a:pt x="5174" y="8284"/>
                    <a:pt x="5344" y="8017"/>
                  </a:cubicBezTo>
                  <a:cubicBezTo>
                    <a:pt x="5612" y="7483"/>
                    <a:pt x="5442" y="6730"/>
                    <a:pt x="5174" y="6244"/>
                  </a:cubicBezTo>
                  <a:cubicBezTo>
                    <a:pt x="5466" y="5879"/>
                    <a:pt x="5369" y="5078"/>
                    <a:pt x="5174" y="4422"/>
                  </a:cubicBezTo>
                  <a:cubicBezTo>
                    <a:pt x="5150" y="4325"/>
                    <a:pt x="5126" y="4252"/>
                    <a:pt x="5102" y="4179"/>
                  </a:cubicBezTo>
                  <a:cubicBezTo>
                    <a:pt x="5587" y="3523"/>
                    <a:pt x="5369" y="2211"/>
                    <a:pt x="4859" y="1750"/>
                  </a:cubicBezTo>
                  <a:cubicBezTo>
                    <a:pt x="4689" y="1604"/>
                    <a:pt x="4494" y="1531"/>
                    <a:pt x="4276" y="1482"/>
                  </a:cubicBezTo>
                  <a:cubicBezTo>
                    <a:pt x="4227" y="924"/>
                    <a:pt x="3911" y="438"/>
                    <a:pt x="3425" y="195"/>
                  </a:cubicBezTo>
                  <a:cubicBezTo>
                    <a:pt x="3158" y="73"/>
                    <a:pt x="2867" y="1"/>
                    <a:pt x="25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5753;p83"/>
            <p:cNvSpPr/>
            <p:nvPr/>
          </p:nvSpPr>
          <p:spPr>
            <a:xfrm>
              <a:off x="5793415" y="1441484"/>
              <a:ext cx="77199" cy="280479"/>
            </a:xfrm>
            <a:custGeom>
              <a:avLst/>
              <a:gdLst/>
              <a:ahLst/>
              <a:cxnLst/>
              <a:rect l="l" t="t" r="r" b="b"/>
              <a:pathLst>
                <a:path w="1982" h="7201" extrusionOk="0">
                  <a:moveTo>
                    <a:pt x="875" y="802"/>
                  </a:moveTo>
                  <a:lnTo>
                    <a:pt x="1118" y="3109"/>
                  </a:lnTo>
                  <a:cubicBezTo>
                    <a:pt x="1118" y="3134"/>
                    <a:pt x="1142" y="3158"/>
                    <a:pt x="1166" y="3158"/>
                  </a:cubicBezTo>
                  <a:cubicBezTo>
                    <a:pt x="1166" y="3170"/>
                    <a:pt x="1172" y="3176"/>
                    <a:pt x="1182" y="3176"/>
                  </a:cubicBezTo>
                  <a:cubicBezTo>
                    <a:pt x="1191" y="3176"/>
                    <a:pt x="1203" y="3170"/>
                    <a:pt x="1215" y="3158"/>
                  </a:cubicBezTo>
                  <a:lnTo>
                    <a:pt x="1749" y="2818"/>
                  </a:lnTo>
                  <a:lnTo>
                    <a:pt x="1215" y="3863"/>
                  </a:lnTo>
                  <a:cubicBezTo>
                    <a:pt x="1215" y="3863"/>
                    <a:pt x="1215" y="3887"/>
                    <a:pt x="1215" y="3887"/>
                  </a:cubicBezTo>
                  <a:lnTo>
                    <a:pt x="1555" y="7093"/>
                  </a:lnTo>
                  <a:lnTo>
                    <a:pt x="583" y="7093"/>
                  </a:lnTo>
                  <a:lnTo>
                    <a:pt x="778" y="2429"/>
                  </a:lnTo>
                  <a:cubicBezTo>
                    <a:pt x="778" y="2405"/>
                    <a:pt x="778" y="2405"/>
                    <a:pt x="778" y="2381"/>
                  </a:cubicBezTo>
                  <a:lnTo>
                    <a:pt x="243" y="1773"/>
                  </a:lnTo>
                  <a:lnTo>
                    <a:pt x="753" y="1919"/>
                  </a:lnTo>
                  <a:lnTo>
                    <a:pt x="802" y="1919"/>
                  </a:lnTo>
                  <a:cubicBezTo>
                    <a:pt x="826" y="1919"/>
                    <a:pt x="826" y="1895"/>
                    <a:pt x="826" y="1871"/>
                  </a:cubicBezTo>
                  <a:lnTo>
                    <a:pt x="875" y="802"/>
                  </a:lnTo>
                  <a:close/>
                  <a:moveTo>
                    <a:pt x="851" y="0"/>
                  </a:moveTo>
                  <a:cubicBezTo>
                    <a:pt x="826" y="0"/>
                    <a:pt x="802" y="24"/>
                    <a:pt x="802" y="49"/>
                  </a:cubicBezTo>
                  <a:lnTo>
                    <a:pt x="729" y="1798"/>
                  </a:lnTo>
                  <a:lnTo>
                    <a:pt x="98" y="1628"/>
                  </a:lnTo>
                  <a:cubicBezTo>
                    <a:pt x="49" y="1628"/>
                    <a:pt x="25" y="1652"/>
                    <a:pt x="25" y="1676"/>
                  </a:cubicBezTo>
                  <a:cubicBezTo>
                    <a:pt x="0" y="1676"/>
                    <a:pt x="0" y="1701"/>
                    <a:pt x="25" y="1725"/>
                  </a:cubicBezTo>
                  <a:lnTo>
                    <a:pt x="681" y="2478"/>
                  </a:lnTo>
                  <a:lnTo>
                    <a:pt x="462" y="7142"/>
                  </a:lnTo>
                  <a:cubicBezTo>
                    <a:pt x="462" y="7166"/>
                    <a:pt x="462" y="7166"/>
                    <a:pt x="486" y="7191"/>
                  </a:cubicBezTo>
                  <a:lnTo>
                    <a:pt x="1604" y="7191"/>
                  </a:lnTo>
                  <a:cubicBezTo>
                    <a:pt x="1611" y="7198"/>
                    <a:pt x="1618" y="7201"/>
                    <a:pt x="1625" y="7201"/>
                  </a:cubicBezTo>
                  <a:cubicBezTo>
                    <a:pt x="1642" y="7201"/>
                    <a:pt x="1659" y="7183"/>
                    <a:pt x="1677" y="7166"/>
                  </a:cubicBezTo>
                  <a:cubicBezTo>
                    <a:pt x="1677" y="7166"/>
                    <a:pt x="1677" y="7142"/>
                    <a:pt x="1677" y="7142"/>
                  </a:cubicBezTo>
                  <a:lnTo>
                    <a:pt x="1312" y="3887"/>
                  </a:lnTo>
                  <a:lnTo>
                    <a:pt x="1944" y="2672"/>
                  </a:lnTo>
                  <a:cubicBezTo>
                    <a:pt x="1981" y="2635"/>
                    <a:pt x="1932" y="2583"/>
                    <a:pt x="1897" y="2583"/>
                  </a:cubicBezTo>
                  <a:cubicBezTo>
                    <a:pt x="1886" y="2583"/>
                    <a:pt x="1877" y="2588"/>
                    <a:pt x="1871" y="2599"/>
                  </a:cubicBezTo>
                  <a:lnTo>
                    <a:pt x="1215" y="3012"/>
                  </a:lnTo>
                  <a:lnTo>
                    <a:pt x="923" y="49"/>
                  </a:lnTo>
                  <a:cubicBezTo>
                    <a:pt x="923" y="24"/>
                    <a:pt x="899" y="0"/>
                    <a:pt x="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 name="CuadroTexto 3"/>
          <p:cNvSpPr txBox="1"/>
          <p:nvPr/>
        </p:nvSpPr>
        <p:spPr>
          <a:xfrm>
            <a:off x="804310" y="2674044"/>
            <a:ext cx="1863145" cy="430887"/>
          </a:xfrm>
          <a:prstGeom prst="rect">
            <a:avLst/>
          </a:prstGeom>
          <a:noFill/>
        </p:spPr>
        <p:txBody>
          <a:bodyPr wrap="square" rtlCol="0">
            <a:spAutoFit/>
          </a:bodyPr>
          <a:lstStyle/>
          <a:p>
            <a:r>
              <a:rPr lang="es-MX" sz="2200" dirty="0" smtClean="0">
                <a:latin typeface="Vibur" panose="020B0604020202020204" charset="0"/>
              </a:rPr>
              <a:t>Lo que aprendí </a:t>
            </a:r>
            <a:endParaRPr lang="es-MX" sz="2200" dirty="0">
              <a:latin typeface="Vibur" panose="020B0604020202020204" charset="0"/>
            </a:endParaRPr>
          </a:p>
        </p:txBody>
      </p:sp>
      <p:grpSp>
        <p:nvGrpSpPr>
          <p:cNvPr id="84" name="Google Shape;5750;p83"/>
          <p:cNvGrpSpPr/>
          <p:nvPr/>
        </p:nvGrpSpPr>
        <p:grpSpPr>
          <a:xfrm>
            <a:off x="520150" y="2674044"/>
            <a:ext cx="235589" cy="398802"/>
            <a:chOff x="5721514" y="1307107"/>
            <a:chExt cx="245073" cy="414856"/>
          </a:xfrm>
        </p:grpSpPr>
        <p:sp>
          <p:nvSpPr>
            <p:cNvPr id="85" name="Google Shape;5751;p83"/>
            <p:cNvSpPr/>
            <p:nvPr/>
          </p:nvSpPr>
          <p:spPr>
            <a:xfrm>
              <a:off x="5725526" y="1312521"/>
              <a:ext cx="241062" cy="351485"/>
            </a:xfrm>
            <a:custGeom>
              <a:avLst/>
              <a:gdLst/>
              <a:ahLst/>
              <a:cxnLst/>
              <a:rect l="l" t="t" r="r" b="b"/>
              <a:pathLst>
                <a:path w="6189" h="9024" extrusionOk="0">
                  <a:moveTo>
                    <a:pt x="2640" y="1"/>
                  </a:moveTo>
                  <a:cubicBezTo>
                    <a:pt x="2576" y="1"/>
                    <a:pt x="2512" y="3"/>
                    <a:pt x="2448" y="7"/>
                  </a:cubicBezTo>
                  <a:cubicBezTo>
                    <a:pt x="1379" y="32"/>
                    <a:pt x="189" y="1586"/>
                    <a:pt x="189" y="3262"/>
                  </a:cubicBezTo>
                  <a:cubicBezTo>
                    <a:pt x="189" y="4887"/>
                    <a:pt x="1" y="9023"/>
                    <a:pt x="2950" y="9023"/>
                  </a:cubicBezTo>
                  <a:cubicBezTo>
                    <a:pt x="3000" y="9023"/>
                    <a:pt x="3052" y="9022"/>
                    <a:pt x="3104" y="9020"/>
                  </a:cubicBezTo>
                  <a:cubicBezTo>
                    <a:pt x="6189" y="8874"/>
                    <a:pt x="5241" y="1465"/>
                    <a:pt x="4367" y="663"/>
                  </a:cubicBezTo>
                  <a:cubicBezTo>
                    <a:pt x="3903" y="222"/>
                    <a:pt x="3279" y="1"/>
                    <a:pt x="2640"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5752;p83"/>
            <p:cNvSpPr/>
            <p:nvPr/>
          </p:nvSpPr>
          <p:spPr>
            <a:xfrm>
              <a:off x="5721514" y="1307107"/>
              <a:ext cx="218587" cy="358652"/>
            </a:xfrm>
            <a:custGeom>
              <a:avLst/>
              <a:gdLst/>
              <a:ahLst/>
              <a:cxnLst/>
              <a:rect l="l" t="t" r="r" b="b"/>
              <a:pathLst>
                <a:path w="5612" h="9208" extrusionOk="0">
                  <a:moveTo>
                    <a:pt x="1571" y="778"/>
                  </a:moveTo>
                  <a:cubicBezTo>
                    <a:pt x="1830" y="782"/>
                    <a:pt x="2017" y="878"/>
                    <a:pt x="2065" y="1021"/>
                  </a:cubicBezTo>
                  <a:cubicBezTo>
                    <a:pt x="2065" y="1191"/>
                    <a:pt x="1944" y="1385"/>
                    <a:pt x="1774" y="1434"/>
                  </a:cubicBezTo>
                  <a:cubicBezTo>
                    <a:pt x="1737" y="1458"/>
                    <a:pt x="1701" y="1470"/>
                    <a:pt x="1670" y="1470"/>
                  </a:cubicBezTo>
                  <a:cubicBezTo>
                    <a:pt x="1640" y="1470"/>
                    <a:pt x="1616" y="1458"/>
                    <a:pt x="1603" y="1434"/>
                  </a:cubicBezTo>
                  <a:cubicBezTo>
                    <a:pt x="1510" y="1223"/>
                    <a:pt x="1506" y="990"/>
                    <a:pt x="1571" y="778"/>
                  </a:cubicBezTo>
                  <a:close/>
                  <a:moveTo>
                    <a:pt x="4093" y="1576"/>
                  </a:moveTo>
                  <a:cubicBezTo>
                    <a:pt x="4113" y="1576"/>
                    <a:pt x="4134" y="1577"/>
                    <a:pt x="4154" y="1580"/>
                  </a:cubicBezTo>
                  <a:lnTo>
                    <a:pt x="4178" y="1580"/>
                  </a:lnTo>
                  <a:cubicBezTo>
                    <a:pt x="4203" y="1798"/>
                    <a:pt x="4130" y="1993"/>
                    <a:pt x="4008" y="2163"/>
                  </a:cubicBezTo>
                  <a:cubicBezTo>
                    <a:pt x="3969" y="2215"/>
                    <a:pt x="3909" y="2239"/>
                    <a:pt x="3851" y="2239"/>
                  </a:cubicBezTo>
                  <a:cubicBezTo>
                    <a:pt x="3800" y="2239"/>
                    <a:pt x="3751" y="2221"/>
                    <a:pt x="3717" y="2187"/>
                  </a:cubicBezTo>
                  <a:cubicBezTo>
                    <a:pt x="3595" y="2138"/>
                    <a:pt x="3523" y="2017"/>
                    <a:pt x="3547" y="1895"/>
                  </a:cubicBezTo>
                  <a:cubicBezTo>
                    <a:pt x="3658" y="1695"/>
                    <a:pt x="3871" y="1576"/>
                    <a:pt x="4093" y="1576"/>
                  </a:cubicBezTo>
                  <a:close/>
                  <a:moveTo>
                    <a:pt x="1093" y="2989"/>
                  </a:moveTo>
                  <a:cubicBezTo>
                    <a:pt x="1142" y="2989"/>
                    <a:pt x="1190" y="3013"/>
                    <a:pt x="1215" y="3037"/>
                  </a:cubicBezTo>
                  <a:cubicBezTo>
                    <a:pt x="1288" y="3061"/>
                    <a:pt x="1336" y="3159"/>
                    <a:pt x="1288" y="3231"/>
                  </a:cubicBezTo>
                  <a:cubicBezTo>
                    <a:pt x="1166" y="3596"/>
                    <a:pt x="850" y="3839"/>
                    <a:pt x="486" y="3912"/>
                  </a:cubicBezTo>
                  <a:lnTo>
                    <a:pt x="413" y="3912"/>
                  </a:lnTo>
                  <a:cubicBezTo>
                    <a:pt x="583" y="3377"/>
                    <a:pt x="850" y="3013"/>
                    <a:pt x="1093" y="2989"/>
                  </a:cubicBezTo>
                  <a:close/>
                  <a:moveTo>
                    <a:pt x="4616" y="3984"/>
                  </a:moveTo>
                  <a:cubicBezTo>
                    <a:pt x="4761" y="4009"/>
                    <a:pt x="4883" y="4082"/>
                    <a:pt x="4956" y="4203"/>
                  </a:cubicBezTo>
                  <a:cubicBezTo>
                    <a:pt x="4859" y="4325"/>
                    <a:pt x="4689" y="4397"/>
                    <a:pt x="4543" y="4397"/>
                  </a:cubicBezTo>
                  <a:cubicBezTo>
                    <a:pt x="4348" y="4373"/>
                    <a:pt x="4251" y="4349"/>
                    <a:pt x="4251" y="4227"/>
                  </a:cubicBezTo>
                  <a:cubicBezTo>
                    <a:pt x="4251" y="4130"/>
                    <a:pt x="4421" y="4009"/>
                    <a:pt x="4616" y="4009"/>
                  </a:cubicBezTo>
                  <a:lnTo>
                    <a:pt x="4616" y="3984"/>
                  </a:lnTo>
                  <a:close/>
                  <a:moveTo>
                    <a:pt x="1118" y="5369"/>
                  </a:moveTo>
                  <a:cubicBezTo>
                    <a:pt x="1288" y="5393"/>
                    <a:pt x="1288" y="5466"/>
                    <a:pt x="1288" y="5539"/>
                  </a:cubicBezTo>
                  <a:cubicBezTo>
                    <a:pt x="1190" y="5879"/>
                    <a:pt x="899" y="6122"/>
                    <a:pt x="559" y="6195"/>
                  </a:cubicBezTo>
                  <a:cubicBezTo>
                    <a:pt x="632" y="5661"/>
                    <a:pt x="826" y="5369"/>
                    <a:pt x="1069" y="5369"/>
                  </a:cubicBezTo>
                  <a:close/>
                  <a:moveTo>
                    <a:pt x="4446" y="5636"/>
                  </a:moveTo>
                  <a:cubicBezTo>
                    <a:pt x="4494" y="5636"/>
                    <a:pt x="4664" y="5661"/>
                    <a:pt x="4956" y="6074"/>
                  </a:cubicBezTo>
                  <a:cubicBezTo>
                    <a:pt x="4980" y="6122"/>
                    <a:pt x="5029" y="6171"/>
                    <a:pt x="5053" y="6244"/>
                  </a:cubicBezTo>
                  <a:cubicBezTo>
                    <a:pt x="4991" y="6290"/>
                    <a:pt x="4920" y="6307"/>
                    <a:pt x="4845" y="6307"/>
                  </a:cubicBezTo>
                  <a:cubicBezTo>
                    <a:pt x="4802" y="6307"/>
                    <a:pt x="4757" y="6301"/>
                    <a:pt x="4713" y="6292"/>
                  </a:cubicBezTo>
                  <a:cubicBezTo>
                    <a:pt x="4494" y="6219"/>
                    <a:pt x="4324" y="6001"/>
                    <a:pt x="4324" y="5758"/>
                  </a:cubicBezTo>
                  <a:cubicBezTo>
                    <a:pt x="4348" y="5709"/>
                    <a:pt x="4373" y="5636"/>
                    <a:pt x="4446" y="5636"/>
                  </a:cubicBezTo>
                  <a:close/>
                  <a:moveTo>
                    <a:pt x="1701" y="7355"/>
                  </a:moveTo>
                  <a:cubicBezTo>
                    <a:pt x="1733" y="7355"/>
                    <a:pt x="1749" y="7394"/>
                    <a:pt x="1749" y="7434"/>
                  </a:cubicBezTo>
                  <a:cubicBezTo>
                    <a:pt x="1774" y="7725"/>
                    <a:pt x="1652" y="7993"/>
                    <a:pt x="1458" y="8211"/>
                  </a:cubicBezTo>
                  <a:cubicBezTo>
                    <a:pt x="1336" y="8041"/>
                    <a:pt x="1288" y="7823"/>
                    <a:pt x="1336" y="7628"/>
                  </a:cubicBezTo>
                  <a:cubicBezTo>
                    <a:pt x="1361" y="7507"/>
                    <a:pt x="1458" y="7434"/>
                    <a:pt x="1579" y="7385"/>
                  </a:cubicBezTo>
                  <a:cubicBezTo>
                    <a:pt x="1603" y="7385"/>
                    <a:pt x="1628" y="7361"/>
                    <a:pt x="1676" y="7361"/>
                  </a:cubicBezTo>
                  <a:cubicBezTo>
                    <a:pt x="1685" y="7357"/>
                    <a:pt x="1693" y="7355"/>
                    <a:pt x="1701" y="7355"/>
                  </a:cubicBezTo>
                  <a:close/>
                  <a:moveTo>
                    <a:pt x="4300" y="7823"/>
                  </a:moveTo>
                  <a:cubicBezTo>
                    <a:pt x="4348" y="7823"/>
                    <a:pt x="4421" y="7847"/>
                    <a:pt x="4446" y="7920"/>
                  </a:cubicBezTo>
                  <a:cubicBezTo>
                    <a:pt x="4494" y="8090"/>
                    <a:pt x="4446" y="8260"/>
                    <a:pt x="4324" y="8406"/>
                  </a:cubicBezTo>
                  <a:cubicBezTo>
                    <a:pt x="4008" y="8381"/>
                    <a:pt x="3863" y="8211"/>
                    <a:pt x="3863" y="8090"/>
                  </a:cubicBezTo>
                  <a:cubicBezTo>
                    <a:pt x="3863" y="7968"/>
                    <a:pt x="3984" y="7823"/>
                    <a:pt x="4251" y="7823"/>
                  </a:cubicBezTo>
                  <a:close/>
                  <a:moveTo>
                    <a:pt x="2599" y="98"/>
                  </a:moveTo>
                  <a:cubicBezTo>
                    <a:pt x="2867" y="98"/>
                    <a:pt x="3134" y="171"/>
                    <a:pt x="3377" y="292"/>
                  </a:cubicBezTo>
                  <a:cubicBezTo>
                    <a:pt x="3838" y="511"/>
                    <a:pt x="4130" y="972"/>
                    <a:pt x="4154" y="1482"/>
                  </a:cubicBezTo>
                  <a:cubicBezTo>
                    <a:pt x="4117" y="1476"/>
                    <a:pt x="4079" y="1473"/>
                    <a:pt x="4043" y="1473"/>
                  </a:cubicBezTo>
                  <a:cubicBezTo>
                    <a:pt x="3791" y="1473"/>
                    <a:pt x="3556" y="1614"/>
                    <a:pt x="3450" y="1847"/>
                  </a:cubicBezTo>
                  <a:cubicBezTo>
                    <a:pt x="3401" y="2017"/>
                    <a:pt x="3474" y="2211"/>
                    <a:pt x="3644" y="2284"/>
                  </a:cubicBezTo>
                  <a:cubicBezTo>
                    <a:pt x="3695" y="2325"/>
                    <a:pt x="3758" y="2344"/>
                    <a:pt x="3824" y="2344"/>
                  </a:cubicBezTo>
                  <a:cubicBezTo>
                    <a:pt x="3915" y="2344"/>
                    <a:pt x="4011" y="2306"/>
                    <a:pt x="4081" y="2235"/>
                  </a:cubicBezTo>
                  <a:cubicBezTo>
                    <a:pt x="4227" y="2065"/>
                    <a:pt x="4300" y="1822"/>
                    <a:pt x="4300" y="1604"/>
                  </a:cubicBezTo>
                  <a:cubicBezTo>
                    <a:pt x="4470" y="1628"/>
                    <a:pt x="4664" y="1701"/>
                    <a:pt x="4810" y="1847"/>
                  </a:cubicBezTo>
                  <a:cubicBezTo>
                    <a:pt x="5344" y="2308"/>
                    <a:pt x="5393" y="3523"/>
                    <a:pt x="5053" y="4082"/>
                  </a:cubicBezTo>
                  <a:cubicBezTo>
                    <a:pt x="4956" y="3936"/>
                    <a:pt x="4786" y="3863"/>
                    <a:pt x="4616" y="3863"/>
                  </a:cubicBezTo>
                  <a:cubicBezTo>
                    <a:pt x="4373" y="3863"/>
                    <a:pt x="4130" y="4033"/>
                    <a:pt x="4130" y="4203"/>
                  </a:cubicBezTo>
                  <a:cubicBezTo>
                    <a:pt x="4130" y="4276"/>
                    <a:pt x="4154" y="4446"/>
                    <a:pt x="4519" y="4470"/>
                  </a:cubicBezTo>
                  <a:cubicBezTo>
                    <a:pt x="4544" y="4473"/>
                    <a:pt x="4569" y="4475"/>
                    <a:pt x="4594" y="4475"/>
                  </a:cubicBezTo>
                  <a:cubicBezTo>
                    <a:pt x="4762" y="4475"/>
                    <a:pt x="4923" y="4406"/>
                    <a:pt x="5029" y="4300"/>
                  </a:cubicBezTo>
                  <a:cubicBezTo>
                    <a:pt x="5053" y="4349"/>
                    <a:pt x="5077" y="4397"/>
                    <a:pt x="5102" y="4446"/>
                  </a:cubicBezTo>
                  <a:cubicBezTo>
                    <a:pt x="5296" y="5199"/>
                    <a:pt x="5320" y="5831"/>
                    <a:pt x="5150" y="6122"/>
                  </a:cubicBezTo>
                  <a:cubicBezTo>
                    <a:pt x="5102" y="6074"/>
                    <a:pt x="5077" y="6025"/>
                    <a:pt x="5053" y="5976"/>
                  </a:cubicBezTo>
                  <a:cubicBezTo>
                    <a:pt x="4810" y="5661"/>
                    <a:pt x="4591" y="5491"/>
                    <a:pt x="4446" y="5491"/>
                  </a:cubicBezTo>
                  <a:cubicBezTo>
                    <a:pt x="4324" y="5491"/>
                    <a:pt x="4227" y="5588"/>
                    <a:pt x="4203" y="5734"/>
                  </a:cubicBezTo>
                  <a:cubicBezTo>
                    <a:pt x="4178" y="6025"/>
                    <a:pt x="4397" y="6317"/>
                    <a:pt x="4689" y="6389"/>
                  </a:cubicBezTo>
                  <a:cubicBezTo>
                    <a:pt x="4737" y="6406"/>
                    <a:pt x="4788" y="6414"/>
                    <a:pt x="4840" y="6414"/>
                  </a:cubicBezTo>
                  <a:cubicBezTo>
                    <a:pt x="4942" y="6414"/>
                    <a:pt x="5045" y="6381"/>
                    <a:pt x="5126" y="6317"/>
                  </a:cubicBezTo>
                  <a:cubicBezTo>
                    <a:pt x="5369" y="6802"/>
                    <a:pt x="5490" y="7507"/>
                    <a:pt x="5272" y="7968"/>
                  </a:cubicBezTo>
                  <a:cubicBezTo>
                    <a:pt x="5126" y="8211"/>
                    <a:pt x="4859" y="8381"/>
                    <a:pt x="4567" y="8381"/>
                  </a:cubicBezTo>
                  <a:lnTo>
                    <a:pt x="4446" y="8381"/>
                  </a:lnTo>
                  <a:cubicBezTo>
                    <a:pt x="4567" y="8211"/>
                    <a:pt x="4591" y="8017"/>
                    <a:pt x="4543" y="7823"/>
                  </a:cubicBezTo>
                  <a:cubicBezTo>
                    <a:pt x="4494" y="7725"/>
                    <a:pt x="4397" y="7677"/>
                    <a:pt x="4276" y="7677"/>
                  </a:cubicBezTo>
                  <a:cubicBezTo>
                    <a:pt x="4256" y="7676"/>
                    <a:pt x="4237" y="7675"/>
                    <a:pt x="4219" y="7675"/>
                  </a:cubicBezTo>
                  <a:cubicBezTo>
                    <a:pt x="3914" y="7675"/>
                    <a:pt x="3741" y="7858"/>
                    <a:pt x="3741" y="8041"/>
                  </a:cubicBezTo>
                  <a:cubicBezTo>
                    <a:pt x="3741" y="8236"/>
                    <a:pt x="3887" y="8430"/>
                    <a:pt x="4251" y="8479"/>
                  </a:cubicBezTo>
                  <a:cubicBezTo>
                    <a:pt x="3960" y="8843"/>
                    <a:pt x="3523" y="9086"/>
                    <a:pt x="3061" y="9086"/>
                  </a:cubicBezTo>
                  <a:cubicBezTo>
                    <a:pt x="2964" y="9086"/>
                    <a:pt x="2867" y="9086"/>
                    <a:pt x="2794" y="9062"/>
                  </a:cubicBezTo>
                  <a:cubicBezTo>
                    <a:pt x="2284" y="8964"/>
                    <a:pt x="1822" y="8697"/>
                    <a:pt x="1506" y="8309"/>
                  </a:cubicBezTo>
                  <a:lnTo>
                    <a:pt x="1506" y="8284"/>
                  </a:lnTo>
                  <a:cubicBezTo>
                    <a:pt x="1774" y="8066"/>
                    <a:pt x="1919" y="7725"/>
                    <a:pt x="1895" y="7385"/>
                  </a:cubicBezTo>
                  <a:cubicBezTo>
                    <a:pt x="1862" y="7303"/>
                    <a:pt x="1795" y="7254"/>
                    <a:pt x="1695" y="7254"/>
                  </a:cubicBezTo>
                  <a:cubicBezTo>
                    <a:pt x="1648" y="7254"/>
                    <a:pt x="1593" y="7265"/>
                    <a:pt x="1531" y="7288"/>
                  </a:cubicBezTo>
                  <a:cubicBezTo>
                    <a:pt x="1409" y="7337"/>
                    <a:pt x="1288" y="7458"/>
                    <a:pt x="1239" y="7580"/>
                  </a:cubicBezTo>
                  <a:cubicBezTo>
                    <a:pt x="1190" y="7823"/>
                    <a:pt x="1239" y="8066"/>
                    <a:pt x="1385" y="8284"/>
                  </a:cubicBezTo>
                  <a:cubicBezTo>
                    <a:pt x="1329" y="8322"/>
                    <a:pt x="1262" y="8341"/>
                    <a:pt x="1195" y="8341"/>
                  </a:cubicBezTo>
                  <a:cubicBezTo>
                    <a:pt x="1089" y="8341"/>
                    <a:pt x="983" y="8292"/>
                    <a:pt x="923" y="8187"/>
                  </a:cubicBezTo>
                  <a:cubicBezTo>
                    <a:pt x="583" y="7774"/>
                    <a:pt x="486" y="6924"/>
                    <a:pt x="559" y="6317"/>
                  </a:cubicBezTo>
                  <a:cubicBezTo>
                    <a:pt x="972" y="6244"/>
                    <a:pt x="1312" y="5952"/>
                    <a:pt x="1409" y="5539"/>
                  </a:cubicBezTo>
                  <a:cubicBezTo>
                    <a:pt x="1433" y="5393"/>
                    <a:pt x="1312" y="5248"/>
                    <a:pt x="1166" y="5248"/>
                  </a:cubicBezTo>
                  <a:cubicBezTo>
                    <a:pt x="1134" y="5241"/>
                    <a:pt x="1102" y="5238"/>
                    <a:pt x="1071" y="5238"/>
                  </a:cubicBezTo>
                  <a:cubicBezTo>
                    <a:pt x="760" y="5238"/>
                    <a:pt x="550" y="5571"/>
                    <a:pt x="462" y="6146"/>
                  </a:cubicBezTo>
                  <a:cubicBezTo>
                    <a:pt x="267" y="6098"/>
                    <a:pt x="219" y="5855"/>
                    <a:pt x="195" y="5661"/>
                  </a:cubicBezTo>
                  <a:cubicBezTo>
                    <a:pt x="146" y="5102"/>
                    <a:pt x="219" y="4543"/>
                    <a:pt x="389" y="4009"/>
                  </a:cubicBezTo>
                  <a:cubicBezTo>
                    <a:pt x="413" y="4033"/>
                    <a:pt x="462" y="4033"/>
                    <a:pt x="510" y="4033"/>
                  </a:cubicBezTo>
                  <a:cubicBezTo>
                    <a:pt x="923" y="3960"/>
                    <a:pt x="1263" y="3669"/>
                    <a:pt x="1409" y="3280"/>
                  </a:cubicBezTo>
                  <a:cubicBezTo>
                    <a:pt x="1458" y="3134"/>
                    <a:pt x="1385" y="2989"/>
                    <a:pt x="1263" y="2940"/>
                  </a:cubicBezTo>
                  <a:cubicBezTo>
                    <a:pt x="1215" y="2916"/>
                    <a:pt x="1166" y="2891"/>
                    <a:pt x="1093" y="2891"/>
                  </a:cubicBezTo>
                  <a:cubicBezTo>
                    <a:pt x="802" y="2891"/>
                    <a:pt x="510" y="3231"/>
                    <a:pt x="292" y="3839"/>
                  </a:cubicBezTo>
                  <a:cubicBezTo>
                    <a:pt x="219" y="3717"/>
                    <a:pt x="170" y="3572"/>
                    <a:pt x="170" y="3426"/>
                  </a:cubicBezTo>
                  <a:cubicBezTo>
                    <a:pt x="122" y="1822"/>
                    <a:pt x="510" y="924"/>
                    <a:pt x="1288" y="778"/>
                  </a:cubicBezTo>
                  <a:cubicBezTo>
                    <a:pt x="1336" y="754"/>
                    <a:pt x="1409" y="754"/>
                    <a:pt x="1458" y="754"/>
                  </a:cubicBezTo>
                  <a:cubicBezTo>
                    <a:pt x="1385" y="997"/>
                    <a:pt x="1409" y="1264"/>
                    <a:pt x="1506" y="1507"/>
                  </a:cubicBezTo>
                  <a:cubicBezTo>
                    <a:pt x="1549" y="1564"/>
                    <a:pt x="1617" y="1587"/>
                    <a:pt x="1685" y="1587"/>
                  </a:cubicBezTo>
                  <a:cubicBezTo>
                    <a:pt x="1733" y="1587"/>
                    <a:pt x="1782" y="1575"/>
                    <a:pt x="1822" y="1555"/>
                  </a:cubicBezTo>
                  <a:cubicBezTo>
                    <a:pt x="2041" y="1482"/>
                    <a:pt x="2186" y="1239"/>
                    <a:pt x="2162" y="997"/>
                  </a:cubicBezTo>
                  <a:cubicBezTo>
                    <a:pt x="2138" y="778"/>
                    <a:pt x="1895" y="632"/>
                    <a:pt x="1603" y="632"/>
                  </a:cubicBezTo>
                  <a:lnTo>
                    <a:pt x="1603" y="584"/>
                  </a:lnTo>
                  <a:cubicBezTo>
                    <a:pt x="1846" y="268"/>
                    <a:pt x="2211" y="98"/>
                    <a:pt x="2599" y="98"/>
                  </a:cubicBezTo>
                  <a:close/>
                  <a:moveTo>
                    <a:pt x="2599" y="1"/>
                  </a:moveTo>
                  <a:cubicBezTo>
                    <a:pt x="2162" y="1"/>
                    <a:pt x="1749" y="195"/>
                    <a:pt x="1482" y="535"/>
                  </a:cubicBezTo>
                  <a:cubicBezTo>
                    <a:pt x="1482" y="535"/>
                    <a:pt x="1482" y="535"/>
                    <a:pt x="1482" y="559"/>
                  </a:cubicBezTo>
                  <a:cubicBezTo>
                    <a:pt x="1482" y="559"/>
                    <a:pt x="1458" y="584"/>
                    <a:pt x="1458" y="656"/>
                  </a:cubicBezTo>
                  <a:lnTo>
                    <a:pt x="1263" y="681"/>
                  </a:lnTo>
                  <a:cubicBezTo>
                    <a:pt x="389" y="826"/>
                    <a:pt x="0" y="1774"/>
                    <a:pt x="49" y="3450"/>
                  </a:cubicBezTo>
                  <a:cubicBezTo>
                    <a:pt x="24" y="3644"/>
                    <a:pt x="97" y="3839"/>
                    <a:pt x="243" y="3960"/>
                  </a:cubicBezTo>
                  <a:cubicBezTo>
                    <a:pt x="73" y="4519"/>
                    <a:pt x="0" y="5102"/>
                    <a:pt x="49" y="5685"/>
                  </a:cubicBezTo>
                  <a:cubicBezTo>
                    <a:pt x="97" y="6098"/>
                    <a:pt x="267" y="6244"/>
                    <a:pt x="413" y="6292"/>
                  </a:cubicBezTo>
                  <a:cubicBezTo>
                    <a:pt x="340" y="6948"/>
                    <a:pt x="437" y="7798"/>
                    <a:pt x="802" y="8236"/>
                  </a:cubicBezTo>
                  <a:cubicBezTo>
                    <a:pt x="877" y="8370"/>
                    <a:pt x="1016" y="8440"/>
                    <a:pt x="1157" y="8440"/>
                  </a:cubicBezTo>
                  <a:cubicBezTo>
                    <a:pt x="1245" y="8440"/>
                    <a:pt x="1334" y="8413"/>
                    <a:pt x="1409" y="8357"/>
                  </a:cubicBezTo>
                  <a:cubicBezTo>
                    <a:pt x="1749" y="8794"/>
                    <a:pt x="2211" y="9086"/>
                    <a:pt x="2745" y="9183"/>
                  </a:cubicBezTo>
                  <a:cubicBezTo>
                    <a:pt x="2842" y="9207"/>
                    <a:pt x="2964" y="9207"/>
                    <a:pt x="3061" y="9207"/>
                  </a:cubicBezTo>
                  <a:cubicBezTo>
                    <a:pt x="3571" y="9183"/>
                    <a:pt x="4057" y="8940"/>
                    <a:pt x="4373" y="8503"/>
                  </a:cubicBezTo>
                  <a:lnTo>
                    <a:pt x="4567" y="8503"/>
                  </a:lnTo>
                  <a:cubicBezTo>
                    <a:pt x="4883" y="8479"/>
                    <a:pt x="5174" y="8284"/>
                    <a:pt x="5344" y="8017"/>
                  </a:cubicBezTo>
                  <a:cubicBezTo>
                    <a:pt x="5612" y="7483"/>
                    <a:pt x="5442" y="6730"/>
                    <a:pt x="5174" y="6244"/>
                  </a:cubicBezTo>
                  <a:cubicBezTo>
                    <a:pt x="5466" y="5879"/>
                    <a:pt x="5369" y="5078"/>
                    <a:pt x="5174" y="4422"/>
                  </a:cubicBezTo>
                  <a:cubicBezTo>
                    <a:pt x="5150" y="4325"/>
                    <a:pt x="5126" y="4252"/>
                    <a:pt x="5102" y="4179"/>
                  </a:cubicBezTo>
                  <a:cubicBezTo>
                    <a:pt x="5587" y="3523"/>
                    <a:pt x="5369" y="2211"/>
                    <a:pt x="4859" y="1750"/>
                  </a:cubicBezTo>
                  <a:cubicBezTo>
                    <a:pt x="4689" y="1604"/>
                    <a:pt x="4494" y="1531"/>
                    <a:pt x="4276" y="1482"/>
                  </a:cubicBezTo>
                  <a:cubicBezTo>
                    <a:pt x="4227" y="924"/>
                    <a:pt x="3911" y="438"/>
                    <a:pt x="3425" y="195"/>
                  </a:cubicBezTo>
                  <a:cubicBezTo>
                    <a:pt x="3158" y="73"/>
                    <a:pt x="2867" y="1"/>
                    <a:pt x="25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5753;p83"/>
            <p:cNvSpPr/>
            <p:nvPr/>
          </p:nvSpPr>
          <p:spPr>
            <a:xfrm>
              <a:off x="5793415" y="1441484"/>
              <a:ext cx="77199" cy="280479"/>
            </a:xfrm>
            <a:custGeom>
              <a:avLst/>
              <a:gdLst/>
              <a:ahLst/>
              <a:cxnLst/>
              <a:rect l="l" t="t" r="r" b="b"/>
              <a:pathLst>
                <a:path w="1982" h="7201" extrusionOk="0">
                  <a:moveTo>
                    <a:pt x="875" y="802"/>
                  </a:moveTo>
                  <a:lnTo>
                    <a:pt x="1118" y="3109"/>
                  </a:lnTo>
                  <a:cubicBezTo>
                    <a:pt x="1118" y="3134"/>
                    <a:pt x="1142" y="3158"/>
                    <a:pt x="1166" y="3158"/>
                  </a:cubicBezTo>
                  <a:cubicBezTo>
                    <a:pt x="1166" y="3170"/>
                    <a:pt x="1172" y="3176"/>
                    <a:pt x="1182" y="3176"/>
                  </a:cubicBezTo>
                  <a:cubicBezTo>
                    <a:pt x="1191" y="3176"/>
                    <a:pt x="1203" y="3170"/>
                    <a:pt x="1215" y="3158"/>
                  </a:cubicBezTo>
                  <a:lnTo>
                    <a:pt x="1749" y="2818"/>
                  </a:lnTo>
                  <a:lnTo>
                    <a:pt x="1215" y="3863"/>
                  </a:lnTo>
                  <a:cubicBezTo>
                    <a:pt x="1215" y="3863"/>
                    <a:pt x="1215" y="3887"/>
                    <a:pt x="1215" y="3887"/>
                  </a:cubicBezTo>
                  <a:lnTo>
                    <a:pt x="1555" y="7093"/>
                  </a:lnTo>
                  <a:lnTo>
                    <a:pt x="583" y="7093"/>
                  </a:lnTo>
                  <a:lnTo>
                    <a:pt x="778" y="2429"/>
                  </a:lnTo>
                  <a:cubicBezTo>
                    <a:pt x="778" y="2405"/>
                    <a:pt x="778" y="2405"/>
                    <a:pt x="778" y="2381"/>
                  </a:cubicBezTo>
                  <a:lnTo>
                    <a:pt x="243" y="1773"/>
                  </a:lnTo>
                  <a:lnTo>
                    <a:pt x="753" y="1919"/>
                  </a:lnTo>
                  <a:lnTo>
                    <a:pt x="802" y="1919"/>
                  </a:lnTo>
                  <a:cubicBezTo>
                    <a:pt x="826" y="1919"/>
                    <a:pt x="826" y="1895"/>
                    <a:pt x="826" y="1871"/>
                  </a:cubicBezTo>
                  <a:lnTo>
                    <a:pt x="875" y="802"/>
                  </a:lnTo>
                  <a:close/>
                  <a:moveTo>
                    <a:pt x="851" y="0"/>
                  </a:moveTo>
                  <a:cubicBezTo>
                    <a:pt x="826" y="0"/>
                    <a:pt x="802" y="24"/>
                    <a:pt x="802" y="49"/>
                  </a:cubicBezTo>
                  <a:lnTo>
                    <a:pt x="729" y="1798"/>
                  </a:lnTo>
                  <a:lnTo>
                    <a:pt x="98" y="1628"/>
                  </a:lnTo>
                  <a:cubicBezTo>
                    <a:pt x="49" y="1628"/>
                    <a:pt x="25" y="1652"/>
                    <a:pt x="25" y="1676"/>
                  </a:cubicBezTo>
                  <a:cubicBezTo>
                    <a:pt x="0" y="1676"/>
                    <a:pt x="0" y="1701"/>
                    <a:pt x="25" y="1725"/>
                  </a:cubicBezTo>
                  <a:lnTo>
                    <a:pt x="681" y="2478"/>
                  </a:lnTo>
                  <a:lnTo>
                    <a:pt x="462" y="7142"/>
                  </a:lnTo>
                  <a:cubicBezTo>
                    <a:pt x="462" y="7166"/>
                    <a:pt x="462" y="7166"/>
                    <a:pt x="486" y="7191"/>
                  </a:cubicBezTo>
                  <a:lnTo>
                    <a:pt x="1604" y="7191"/>
                  </a:lnTo>
                  <a:cubicBezTo>
                    <a:pt x="1611" y="7198"/>
                    <a:pt x="1618" y="7201"/>
                    <a:pt x="1625" y="7201"/>
                  </a:cubicBezTo>
                  <a:cubicBezTo>
                    <a:pt x="1642" y="7201"/>
                    <a:pt x="1659" y="7183"/>
                    <a:pt x="1677" y="7166"/>
                  </a:cubicBezTo>
                  <a:cubicBezTo>
                    <a:pt x="1677" y="7166"/>
                    <a:pt x="1677" y="7142"/>
                    <a:pt x="1677" y="7142"/>
                  </a:cubicBezTo>
                  <a:lnTo>
                    <a:pt x="1312" y="3887"/>
                  </a:lnTo>
                  <a:lnTo>
                    <a:pt x="1944" y="2672"/>
                  </a:lnTo>
                  <a:cubicBezTo>
                    <a:pt x="1981" y="2635"/>
                    <a:pt x="1932" y="2583"/>
                    <a:pt x="1897" y="2583"/>
                  </a:cubicBezTo>
                  <a:cubicBezTo>
                    <a:pt x="1886" y="2583"/>
                    <a:pt x="1877" y="2588"/>
                    <a:pt x="1871" y="2599"/>
                  </a:cubicBezTo>
                  <a:lnTo>
                    <a:pt x="1215" y="3012"/>
                  </a:lnTo>
                  <a:lnTo>
                    <a:pt x="923" y="49"/>
                  </a:lnTo>
                  <a:cubicBezTo>
                    <a:pt x="923" y="24"/>
                    <a:pt x="899" y="0"/>
                    <a:pt x="8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 name="CuadroTexto 4"/>
          <p:cNvSpPr txBox="1"/>
          <p:nvPr/>
        </p:nvSpPr>
        <p:spPr>
          <a:xfrm>
            <a:off x="5652113" y="2711230"/>
            <a:ext cx="2430576" cy="430887"/>
          </a:xfrm>
          <a:prstGeom prst="rect">
            <a:avLst/>
          </a:prstGeom>
          <a:noFill/>
        </p:spPr>
        <p:txBody>
          <a:bodyPr wrap="square" rtlCol="0">
            <a:spAutoFit/>
          </a:bodyPr>
          <a:lstStyle/>
          <a:p>
            <a:r>
              <a:rPr lang="es-MX" sz="2200" dirty="0" smtClean="0">
                <a:latin typeface="Vibur" panose="020B0604020202020204" charset="0"/>
              </a:rPr>
              <a:t>Fenómeno observado </a:t>
            </a:r>
            <a:endParaRPr lang="es-MX" sz="2200" dirty="0">
              <a:latin typeface="Vibur" panose="020B0604020202020204" charset="0"/>
            </a:endParaRPr>
          </a:p>
        </p:txBody>
      </p:sp>
      <p:grpSp>
        <p:nvGrpSpPr>
          <p:cNvPr id="89" name="Google Shape;5775;p83"/>
          <p:cNvGrpSpPr/>
          <p:nvPr/>
        </p:nvGrpSpPr>
        <p:grpSpPr>
          <a:xfrm>
            <a:off x="5058925" y="2723119"/>
            <a:ext cx="347465" cy="375787"/>
            <a:chOff x="4798854" y="2291485"/>
            <a:chExt cx="433680" cy="469030"/>
          </a:xfrm>
          <a:solidFill>
            <a:schemeClr val="accent5">
              <a:lumMod val="75000"/>
            </a:schemeClr>
          </a:solidFill>
        </p:grpSpPr>
        <p:sp>
          <p:nvSpPr>
            <p:cNvPr id="90" name="Google Shape;5776;p83"/>
            <p:cNvSpPr/>
            <p:nvPr/>
          </p:nvSpPr>
          <p:spPr>
            <a:xfrm>
              <a:off x="4798854" y="2291485"/>
              <a:ext cx="433680" cy="391215"/>
            </a:xfrm>
            <a:custGeom>
              <a:avLst/>
              <a:gdLst/>
              <a:ahLst/>
              <a:cxnLst/>
              <a:rect l="l" t="t" r="r" b="b"/>
              <a:pathLst>
                <a:path w="5685" h="5128" extrusionOk="0">
                  <a:moveTo>
                    <a:pt x="3960" y="658"/>
                  </a:moveTo>
                  <a:lnTo>
                    <a:pt x="3960" y="658"/>
                  </a:lnTo>
                  <a:cubicBezTo>
                    <a:pt x="4008" y="925"/>
                    <a:pt x="3863" y="1192"/>
                    <a:pt x="3596" y="1289"/>
                  </a:cubicBezTo>
                  <a:lnTo>
                    <a:pt x="3571" y="1289"/>
                  </a:lnTo>
                  <a:cubicBezTo>
                    <a:pt x="3547" y="1289"/>
                    <a:pt x="3498" y="1289"/>
                    <a:pt x="3498" y="1216"/>
                  </a:cubicBezTo>
                  <a:cubicBezTo>
                    <a:pt x="3523" y="949"/>
                    <a:pt x="3717" y="730"/>
                    <a:pt x="3960" y="658"/>
                  </a:cubicBezTo>
                  <a:close/>
                  <a:moveTo>
                    <a:pt x="1676" y="925"/>
                  </a:moveTo>
                  <a:cubicBezTo>
                    <a:pt x="2017" y="998"/>
                    <a:pt x="2114" y="1216"/>
                    <a:pt x="2089" y="1362"/>
                  </a:cubicBezTo>
                  <a:cubicBezTo>
                    <a:pt x="2089" y="1459"/>
                    <a:pt x="2017" y="1556"/>
                    <a:pt x="1919" y="1556"/>
                  </a:cubicBezTo>
                  <a:lnTo>
                    <a:pt x="1895" y="1556"/>
                  </a:lnTo>
                  <a:cubicBezTo>
                    <a:pt x="1877" y="1561"/>
                    <a:pt x="1859" y="1563"/>
                    <a:pt x="1842" y="1563"/>
                  </a:cubicBezTo>
                  <a:cubicBezTo>
                    <a:pt x="1764" y="1563"/>
                    <a:pt x="1692" y="1523"/>
                    <a:pt x="1652" y="1483"/>
                  </a:cubicBezTo>
                  <a:cubicBezTo>
                    <a:pt x="1579" y="1313"/>
                    <a:pt x="1579" y="1143"/>
                    <a:pt x="1652" y="973"/>
                  </a:cubicBezTo>
                  <a:lnTo>
                    <a:pt x="1676" y="925"/>
                  </a:lnTo>
                  <a:close/>
                  <a:moveTo>
                    <a:pt x="4786" y="2698"/>
                  </a:moveTo>
                  <a:cubicBezTo>
                    <a:pt x="4883" y="2722"/>
                    <a:pt x="5004" y="2722"/>
                    <a:pt x="5102" y="2771"/>
                  </a:cubicBezTo>
                  <a:cubicBezTo>
                    <a:pt x="5223" y="2820"/>
                    <a:pt x="5320" y="2892"/>
                    <a:pt x="5369" y="3014"/>
                  </a:cubicBezTo>
                  <a:cubicBezTo>
                    <a:pt x="5309" y="3154"/>
                    <a:pt x="5215" y="3245"/>
                    <a:pt x="5103" y="3245"/>
                  </a:cubicBezTo>
                  <a:cubicBezTo>
                    <a:pt x="5079" y="3245"/>
                    <a:pt x="5054" y="3241"/>
                    <a:pt x="5029" y="3233"/>
                  </a:cubicBezTo>
                  <a:cubicBezTo>
                    <a:pt x="4689" y="3160"/>
                    <a:pt x="4519" y="2965"/>
                    <a:pt x="4519" y="2868"/>
                  </a:cubicBezTo>
                  <a:cubicBezTo>
                    <a:pt x="4519" y="2771"/>
                    <a:pt x="4616" y="2698"/>
                    <a:pt x="4786" y="2698"/>
                  </a:cubicBezTo>
                  <a:close/>
                  <a:moveTo>
                    <a:pt x="1458" y="3072"/>
                  </a:moveTo>
                  <a:cubicBezTo>
                    <a:pt x="1632" y="3072"/>
                    <a:pt x="1725" y="3150"/>
                    <a:pt x="1725" y="3305"/>
                  </a:cubicBezTo>
                  <a:cubicBezTo>
                    <a:pt x="1676" y="3670"/>
                    <a:pt x="1385" y="3961"/>
                    <a:pt x="996" y="3961"/>
                  </a:cubicBezTo>
                  <a:lnTo>
                    <a:pt x="875" y="3961"/>
                  </a:lnTo>
                  <a:cubicBezTo>
                    <a:pt x="826" y="3743"/>
                    <a:pt x="850" y="3500"/>
                    <a:pt x="948" y="3305"/>
                  </a:cubicBezTo>
                  <a:cubicBezTo>
                    <a:pt x="1045" y="3184"/>
                    <a:pt x="1166" y="3111"/>
                    <a:pt x="1312" y="3087"/>
                  </a:cubicBezTo>
                  <a:cubicBezTo>
                    <a:pt x="1365" y="3077"/>
                    <a:pt x="1414" y="3072"/>
                    <a:pt x="1458" y="3072"/>
                  </a:cubicBezTo>
                  <a:close/>
                  <a:moveTo>
                    <a:pt x="2988" y="3864"/>
                  </a:moveTo>
                  <a:cubicBezTo>
                    <a:pt x="3037" y="3864"/>
                    <a:pt x="3085" y="3864"/>
                    <a:pt x="3158" y="3888"/>
                  </a:cubicBezTo>
                  <a:cubicBezTo>
                    <a:pt x="3183" y="3913"/>
                    <a:pt x="3207" y="3937"/>
                    <a:pt x="3207" y="3986"/>
                  </a:cubicBezTo>
                  <a:cubicBezTo>
                    <a:pt x="3231" y="4204"/>
                    <a:pt x="3158" y="4447"/>
                    <a:pt x="3012" y="4617"/>
                  </a:cubicBezTo>
                  <a:cubicBezTo>
                    <a:pt x="2794" y="4496"/>
                    <a:pt x="2697" y="4277"/>
                    <a:pt x="2745" y="4058"/>
                  </a:cubicBezTo>
                  <a:cubicBezTo>
                    <a:pt x="2770" y="3937"/>
                    <a:pt x="2867" y="3864"/>
                    <a:pt x="2988" y="3864"/>
                  </a:cubicBezTo>
                  <a:close/>
                  <a:moveTo>
                    <a:pt x="2783" y="94"/>
                  </a:moveTo>
                  <a:cubicBezTo>
                    <a:pt x="2819" y="94"/>
                    <a:pt x="2855" y="96"/>
                    <a:pt x="2891" y="99"/>
                  </a:cubicBezTo>
                  <a:lnTo>
                    <a:pt x="3110" y="99"/>
                  </a:lnTo>
                  <a:cubicBezTo>
                    <a:pt x="3547" y="147"/>
                    <a:pt x="3863" y="317"/>
                    <a:pt x="3936" y="560"/>
                  </a:cubicBezTo>
                  <a:cubicBezTo>
                    <a:pt x="3644" y="658"/>
                    <a:pt x="3425" y="900"/>
                    <a:pt x="3401" y="1216"/>
                  </a:cubicBezTo>
                  <a:cubicBezTo>
                    <a:pt x="3401" y="1312"/>
                    <a:pt x="3476" y="1377"/>
                    <a:pt x="3556" y="1377"/>
                  </a:cubicBezTo>
                  <a:cubicBezTo>
                    <a:pt x="3577" y="1377"/>
                    <a:pt x="3599" y="1372"/>
                    <a:pt x="3620" y="1362"/>
                  </a:cubicBezTo>
                  <a:cubicBezTo>
                    <a:pt x="3911" y="1241"/>
                    <a:pt x="4081" y="949"/>
                    <a:pt x="4033" y="633"/>
                  </a:cubicBezTo>
                  <a:cubicBezTo>
                    <a:pt x="4079" y="627"/>
                    <a:pt x="4125" y="624"/>
                    <a:pt x="4170" y="624"/>
                  </a:cubicBezTo>
                  <a:cubicBezTo>
                    <a:pt x="4316" y="624"/>
                    <a:pt x="4456" y="656"/>
                    <a:pt x="4567" y="730"/>
                  </a:cubicBezTo>
                  <a:cubicBezTo>
                    <a:pt x="5247" y="1046"/>
                    <a:pt x="5563" y="2261"/>
                    <a:pt x="5393" y="2892"/>
                  </a:cubicBezTo>
                  <a:cubicBezTo>
                    <a:pt x="5320" y="2795"/>
                    <a:pt x="5223" y="2722"/>
                    <a:pt x="5126" y="2674"/>
                  </a:cubicBezTo>
                  <a:cubicBezTo>
                    <a:pt x="5004" y="2649"/>
                    <a:pt x="4883" y="2625"/>
                    <a:pt x="4762" y="2625"/>
                  </a:cubicBezTo>
                  <a:cubicBezTo>
                    <a:pt x="4519" y="2625"/>
                    <a:pt x="4421" y="2747"/>
                    <a:pt x="4421" y="2844"/>
                  </a:cubicBezTo>
                  <a:cubicBezTo>
                    <a:pt x="4397" y="3014"/>
                    <a:pt x="4591" y="3257"/>
                    <a:pt x="5004" y="3330"/>
                  </a:cubicBezTo>
                  <a:cubicBezTo>
                    <a:pt x="5026" y="3333"/>
                    <a:pt x="5047" y="3334"/>
                    <a:pt x="5068" y="3334"/>
                  </a:cubicBezTo>
                  <a:cubicBezTo>
                    <a:pt x="5215" y="3334"/>
                    <a:pt x="5351" y="3260"/>
                    <a:pt x="5393" y="3111"/>
                  </a:cubicBezTo>
                  <a:lnTo>
                    <a:pt x="5393" y="3111"/>
                  </a:lnTo>
                  <a:cubicBezTo>
                    <a:pt x="5466" y="3451"/>
                    <a:pt x="5393" y="3816"/>
                    <a:pt x="5199" y="4083"/>
                  </a:cubicBezTo>
                  <a:cubicBezTo>
                    <a:pt x="4919" y="4526"/>
                    <a:pt x="4436" y="4813"/>
                    <a:pt x="3925" y="4813"/>
                  </a:cubicBezTo>
                  <a:cubicBezTo>
                    <a:pt x="3904" y="4813"/>
                    <a:pt x="3883" y="4812"/>
                    <a:pt x="3863" y="4812"/>
                  </a:cubicBezTo>
                  <a:cubicBezTo>
                    <a:pt x="3825" y="4815"/>
                    <a:pt x="3788" y="4816"/>
                    <a:pt x="3751" y="4816"/>
                  </a:cubicBezTo>
                  <a:cubicBezTo>
                    <a:pt x="3503" y="4816"/>
                    <a:pt x="3273" y="4747"/>
                    <a:pt x="3061" y="4641"/>
                  </a:cubicBezTo>
                  <a:cubicBezTo>
                    <a:pt x="3231" y="4471"/>
                    <a:pt x="3304" y="4204"/>
                    <a:pt x="3280" y="3961"/>
                  </a:cubicBezTo>
                  <a:cubicBezTo>
                    <a:pt x="3280" y="3888"/>
                    <a:pt x="3231" y="3840"/>
                    <a:pt x="3158" y="3816"/>
                  </a:cubicBezTo>
                  <a:cubicBezTo>
                    <a:pt x="3110" y="3791"/>
                    <a:pt x="3037" y="3767"/>
                    <a:pt x="2964" y="3767"/>
                  </a:cubicBezTo>
                  <a:cubicBezTo>
                    <a:pt x="2818" y="3767"/>
                    <a:pt x="2672" y="3864"/>
                    <a:pt x="2648" y="4010"/>
                  </a:cubicBezTo>
                  <a:cubicBezTo>
                    <a:pt x="2575" y="4277"/>
                    <a:pt x="2721" y="4544"/>
                    <a:pt x="2940" y="4666"/>
                  </a:cubicBezTo>
                  <a:cubicBezTo>
                    <a:pt x="2721" y="4909"/>
                    <a:pt x="2429" y="5030"/>
                    <a:pt x="2114" y="5030"/>
                  </a:cubicBezTo>
                  <a:lnTo>
                    <a:pt x="1968" y="5030"/>
                  </a:lnTo>
                  <a:cubicBezTo>
                    <a:pt x="1458" y="4957"/>
                    <a:pt x="1045" y="4569"/>
                    <a:pt x="899" y="4058"/>
                  </a:cubicBezTo>
                  <a:lnTo>
                    <a:pt x="996" y="4058"/>
                  </a:lnTo>
                  <a:cubicBezTo>
                    <a:pt x="1433" y="4058"/>
                    <a:pt x="1774" y="3743"/>
                    <a:pt x="1822" y="3305"/>
                  </a:cubicBezTo>
                  <a:cubicBezTo>
                    <a:pt x="1822" y="3125"/>
                    <a:pt x="1691" y="2995"/>
                    <a:pt x="1454" y="2995"/>
                  </a:cubicBezTo>
                  <a:cubicBezTo>
                    <a:pt x="1404" y="2995"/>
                    <a:pt x="1348" y="3001"/>
                    <a:pt x="1288" y="3014"/>
                  </a:cubicBezTo>
                  <a:cubicBezTo>
                    <a:pt x="1142" y="3038"/>
                    <a:pt x="972" y="3135"/>
                    <a:pt x="875" y="3281"/>
                  </a:cubicBezTo>
                  <a:cubicBezTo>
                    <a:pt x="778" y="3475"/>
                    <a:pt x="729" y="3718"/>
                    <a:pt x="802" y="3937"/>
                  </a:cubicBezTo>
                  <a:cubicBezTo>
                    <a:pt x="753" y="3937"/>
                    <a:pt x="705" y="3913"/>
                    <a:pt x="656" y="3888"/>
                  </a:cubicBezTo>
                  <a:cubicBezTo>
                    <a:pt x="170" y="3670"/>
                    <a:pt x="97" y="2892"/>
                    <a:pt x="219" y="2237"/>
                  </a:cubicBezTo>
                  <a:cubicBezTo>
                    <a:pt x="365" y="1581"/>
                    <a:pt x="729" y="900"/>
                    <a:pt x="1263" y="900"/>
                  </a:cubicBezTo>
                  <a:cubicBezTo>
                    <a:pt x="1304" y="892"/>
                    <a:pt x="1342" y="890"/>
                    <a:pt x="1378" y="890"/>
                  </a:cubicBezTo>
                  <a:cubicBezTo>
                    <a:pt x="1450" y="890"/>
                    <a:pt x="1514" y="900"/>
                    <a:pt x="1579" y="900"/>
                  </a:cubicBezTo>
                  <a:lnTo>
                    <a:pt x="1555" y="973"/>
                  </a:lnTo>
                  <a:cubicBezTo>
                    <a:pt x="1482" y="1143"/>
                    <a:pt x="1506" y="1362"/>
                    <a:pt x="1579" y="1532"/>
                  </a:cubicBezTo>
                  <a:cubicBezTo>
                    <a:pt x="1660" y="1613"/>
                    <a:pt x="1757" y="1660"/>
                    <a:pt x="1843" y="1660"/>
                  </a:cubicBezTo>
                  <a:cubicBezTo>
                    <a:pt x="1861" y="1660"/>
                    <a:pt x="1878" y="1658"/>
                    <a:pt x="1895" y="1654"/>
                  </a:cubicBezTo>
                  <a:lnTo>
                    <a:pt x="1919" y="1654"/>
                  </a:lnTo>
                  <a:cubicBezTo>
                    <a:pt x="2065" y="1654"/>
                    <a:pt x="2187" y="1532"/>
                    <a:pt x="2187" y="1386"/>
                  </a:cubicBezTo>
                  <a:cubicBezTo>
                    <a:pt x="2187" y="1192"/>
                    <a:pt x="2089" y="925"/>
                    <a:pt x="1701" y="852"/>
                  </a:cubicBezTo>
                  <a:cubicBezTo>
                    <a:pt x="1882" y="399"/>
                    <a:pt x="2295" y="94"/>
                    <a:pt x="2783" y="94"/>
                  </a:cubicBezTo>
                  <a:close/>
                  <a:moveTo>
                    <a:pt x="2831" y="0"/>
                  </a:moveTo>
                  <a:cubicBezTo>
                    <a:pt x="2296" y="0"/>
                    <a:pt x="1814" y="312"/>
                    <a:pt x="1604" y="828"/>
                  </a:cubicBezTo>
                  <a:cubicBezTo>
                    <a:pt x="1506" y="803"/>
                    <a:pt x="1385" y="803"/>
                    <a:pt x="1263" y="803"/>
                  </a:cubicBezTo>
                  <a:cubicBezTo>
                    <a:pt x="680" y="828"/>
                    <a:pt x="267" y="1532"/>
                    <a:pt x="146" y="2212"/>
                  </a:cubicBezTo>
                  <a:cubicBezTo>
                    <a:pt x="0" y="2917"/>
                    <a:pt x="97" y="3718"/>
                    <a:pt x="632" y="3961"/>
                  </a:cubicBezTo>
                  <a:cubicBezTo>
                    <a:pt x="680" y="4010"/>
                    <a:pt x="753" y="4034"/>
                    <a:pt x="802" y="4034"/>
                  </a:cubicBezTo>
                  <a:cubicBezTo>
                    <a:pt x="948" y="4617"/>
                    <a:pt x="1385" y="5030"/>
                    <a:pt x="1968" y="5127"/>
                  </a:cubicBezTo>
                  <a:lnTo>
                    <a:pt x="2114" y="5127"/>
                  </a:lnTo>
                  <a:cubicBezTo>
                    <a:pt x="2454" y="5127"/>
                    <a:pt x="2794" y="4982"/>
                    <a:pt x="3012" y="4714"/>
                  </a:cubicBezTo>
                  <a:cubicBezTo>
                    <a:pt x="3280" y="4860"/>
                    <a:pt x="3571" y="4909"/>
                    <a:pt x="3863" y="4909"/>
                  </a:cubicBezTo>
                  <a:cubicBezTo>
                    <a:pt x="4446" y="4909"/>
                    <a:pt x="4980" y="4617"/>
                    <a:pt x="5272" y="4131"/>
                  </a:cubicBezTo>
                  <a:cubicBezTo>
                    <a:pt x="5515" y="3816"/>
                    <a:pt x="5587" y="3378"/>
                    <a:pt x="5466" y="2990"/>
                  </a:cubicBezTo>
                  <a:cubicBezTo>
                    <a:pt x="5685" y="2358"/>
                    <a:pt x="5369" y="998"/>
                    <a:pt x="4616" y="633"/>
                  </a:cubicBezTo>
                  <a:cubicBezTo>
                    <a:pt x="4476" y="573"/>
                    <a:pt x="4303" y="530"/>
                    <a:pt x="4138" y="530"/>
                  </a:cubicBezTo>
                  <a:cubicBezTo>
                    <a:pt x="4102" y="530"/>
                    <a:pt x="4067" y="532"/>
                    <a:pt x="4033" y="536"/>
                  </a:cubicBezTo>
                  <a:cubicBezTo>
                    <a:pt x="3984" y="366"/>
                    <a:pt x="3766" y="75"/>
                    <a:pt x="3134" y="2"/>
                  </a:cubicBezTo>
                  <a:lnTo>
                    <a:pt x="2891" y="2"/>
                  </a:lnTo>
                  <a:cubicBezTo>
                    <a:pt x="2871" y="1"/>
                    <a:pt x="2851" y="0"/>
                    <a:pt x="2831" y="0"/>
                  </a:cubicBez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5777;p83"/>
            <p:cNvSpPr/>
            <p:nvPr/>
          </p:nvSpPr>
          <p:spPr>
            <a:xfrm>
              <a:off x="4984148" y="2395391"/>
              <a:ext cx="92763" cy="365124"/>
            </a:xfrm>
            <a:custGeom>
              <a:avLst/>
              <a:gdLst/>
              <a:ahLst/>
              <a:cxnLst/>
              <a:rect l="l" t="t" r="r" b="b"/>
              <a:pathLst>
                <a:path w="1216" h="4786" extrusionOk="0">
                  <a:moveTo>
                    <a:pt x="462" y="0"/>
                  </a:moveTo>
                  <a:lnTo>
                    <a:pt x="462" y="146"/>
                  </a:lnTo>
                  <a:lnTo>
                    <a:pt x="0" y="4786"/>
                  </a:lnTo>
                  <a:lnTo>
                    <a:pt x="1215" y="4786"/>
                  </a:lnTo>
                  <a:lnTo>
                    <a:pt x="462"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5778;p83"/>
            <p:cNvSpPr/>
            <p:nvPr/>
          </p:nvSpPr>
          <p:spPr>
            <a:xfrm>
              <a:off x="4921137" y="2469468"/>
              <a:ext cx="98331" cy="90938"/>
            </a:xfrm>
            <a:custGeom>
              <a:avLst/>
              <a:gdLst/>
              <a:ahLst/>
              <a:cxnLst/>
              <a:rect l="l" t="t" r="r" b="b"/>
              <a:pathLst>
                <a:path w="1289" h="1192" extrusionOk="0">
                  <a:moveTo>
                    <a:pt x="1" y="1"/>
                  </a:moveTo>
                  <a:lnTo>
                    <a:pt x="1215" y="1191"/>
                  </a:lnTo>
                  <a:lnTo>
                    <a:pt x="1288" y="584"/>
                  </a:lnTo>
                  <a:lnTo>
                    <a:pt x="1" y="1"/>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5779;p83"/>
            <p:cNvSpPr/>
            <p:nvPr/>
          </p:nvSpPr>
          <p:spPr>
            <a:xfrm>
              <a:off x="5030452" y="2541790"/>
              <a:ext cx="98331" cy="90861"/>
            </a:xfrm>
            <a:custGeom>
              <a:avLst/>
              <a:gdLst/>
              <a:ahLst/>
              <a:cxnLst/>
              <a:rect l="l" t="t" r="r" b="b"/>
              <a:pathLst>
                <a:path w="1289" h="1191" extrusionOk="0">
                  <a:moveTo>
                    <a:pt x="1288" y="0"/>
                  </a:moveTo>
                  <a:lnTo>
                    <a:pt x="1" y="583"/>
                  </a:lnTo>
                  <a:lnTo>
                    <a:pt x="74" y="1190"/>
                  </a:lnTo>
                  <a:lnTo>
                    <a:pt x="1288" y="0"/>
                  </a:lnTo>
                  <a:close/>
                </a:path>
              </a:pathLst>
            </a:custGeom>
            <a:grp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2052" name="Picture 4" descr="Presentation Name by marisol100 on emaz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4074" y="149089"/>
            <a:ext cx="1572505" cy="118852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15"/>
        <p:cNvGrpSpPr/>
        <p:nvPr/>
      </p:nvGrpSpPr>
      <p:grpSpPr>
        <a:xfrm>
          <a:off x="0" y="0"/>
          <a:ext cx="0" cy="0"/>
          <a:chOff x="0" y="0"/>
          <a:chExt cx="0" cy="0"/>
        </a:xfrm>
      </p:grpSpPr>
      <p:sp>
        <p:nvSpPr>
          <p:cNvPr id="1918" name="Google Shape;1918;p45"/>
          <p:cNvSpPr txBox="1">
            <a:spLocks noGrp="1"/>
          </p:cNvSpPr>
          <p:nvPr>
            <p:ph type="title"/>
          </p:nvPr>
        </p:nvSpPr>
        <p:spPr>
          <a:xfrm>
            <a:off x="1885753" y="1771184"/>
            <a:ext cx="5582700" cy="2222748"/>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s-MX" dirty="0" smtClean="0"/>
              <a:t>Fenómenos </a:t>
            </a:r>
            <a:br>
              <a:rPr lang="es-MX" dirty="0" smtClean="0"/>
            </a:br>
            <a:r>
              <a:rPr lang="es-MX" dirty="0" smtClean="0"/>
              <a:t>de luz</a:t>
            </a:r>
            <a:endParaRP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4"/>
        <p:cNvGrpSpPr/>
        <p:nvPr/>
      </p:nvGrpSpPr>
      <p:grpSpPr>
        <a:xfrm>
          <a:off x="0" y="0"/>
          <a:ext cx="0" cy="0"/>
          <a:chOff x="0" y="0"/>
          <a:chExt cx="0" cy="0"/>
        </a:xfrm>
      </p:grpSpPr>
      <p:sp>
        <p:nvSpPr>
          <p:cNvPr id="2045" name="Google Shape;2045;p47"/>
          <p:cNvSpPr txBox="1">
            <a:spLocks noGrp="1"/>
          </p:cNvSpPr>
          <p:nvPr>
            <p:ph type="title"/>
          </p:nvPr>
        </p:nvSpPr>
        <p:spPr>
          <a:xfrm>
            <a:off x="5835413" y="1334470"/>
            <a:ext cx="2099509" cy="627900"/>
          </a:xfrm>
          <a:prstGeom prst="rect">
            <a:avLst/>
          </a:prstGeom>
        </p:spPr>
        <p:txBody>
          <a:bodyPr spcFirstLastPara="1" wrap="square" lIns="91425" tIns="91425" rIns="91425" bIns="91425" anchor="t" anchorCtr="0">
            <a:noAutofit/>
          </a:bodyPr>
          <a:lstStyle/>
          <a:p>
            <a:pPr marL="0" lvl="0" indent="0" algn="r" rtl="0">
              <a:spcBef>
                <a:spcPts val="0"/>
              </a:spcBef>
              <a:spcAft>
                <a:spcPts val="0"/>
              </a:spcAft>
              <a:buNone/>
            </a:pPr>
            <a:r>
              <a:rPr lang="es-MX" sz="3800" dirty="0" smtClean="0"/>
              <a:t>Materiales</a:t>
            </a:r>
            <a:r>
              <a:rPr lang="es-MX" dirty="0" smtClean="0"/>
              <a:t> </a:t>
            </a:r>
            <a:endParaRPr dirty="0"/>
          </a:p>
        </p:txBody>
      </p:sp>
      <p:sp>
        <p:nvSpPr>
          <p:cNvPr id="2046" name="Google Shape;2046;p47"/>
          <p:cNvSpPr txBox="1">
            <a:spLocks noGrp="1"/>
          </p:cNvSpPr>
          <p:nvPr>
            <p:ph type="subTitle" idx="1"/>
          </p:nvPr>
        </p:nvSpPr>
        <p:spPr>
          <a:xfrm>
            <a:off x="5262599" y="2122441"/>
            <a:ext cx="3245136" cy="2442010"/>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SzPct val="170000"/>
              <a:buFont typeface="Arial" panose="020B0604020202020204" pitchFamily="34" charset="0"/>
              <a:buChar char="•"/>
            </a:pPr>
            <a:r>
              <a:rPr lang="es-MX" sz="1800" dirty="0" smtClean="0"/>
              <a:t>Un tubo de papel de baño</a:t>
            </a:r>
          </a:p>
          <a:p>
            <a:pPr marL="285750" lvl="0" indent="-285750" algn="l" rtl="0">
              <a:spcBef>
                <a:spcPts val="0"/>
              </a:spcBef>
              <a:spcAft>
                <a:spcPts val="0"/>
              </a:spcAft>
              <a:buSzPct val="170000"/>
              <a:buFont typeface="Arial" panose="020B0604020202020204" pitchFamily="34" charset="0"/>
              <a:buChar char="•"/>
            </a:pPr>
            <a:r>
              <a:rPr lang="es-MX" sz="1800" dirty="0" smtClean="0"/>
              <a:t>1 CD</a:t>
            </a:r>
          </a:p>
          <a:p>
            <a:pPr marL="285750" lvl="0" indent="-285750" algn="l" rtl="0">
              <a:spcBef>
                <a:spcPts val="0"/>
              </a:spcBef>
              <a:spcAft>
                <a:spcPts val="0"/>
              </a:spcAft>
              <a:buSzPct val="170000"/>
              <a:buFont typeface="Arial" panose="020B0604020202020204" pitchFamily="34" charset="0"/>
              <a:buChar char="•"/>
            </a:pPr>
            <a:r>
              <a:rPr lang="es-MX" sz="1800" dirty="0" smtClean="0"/>
              <a:t>Pequeños diamantes o piedritas de colores</a:t>
            </a:r>
          </a:p>
          <a:p>
            <a:pPr marL="285750" lvl="0" indent="-285750" algn="l" rtl="0">
              <a:spcBef>
                <a:spcPts val="0"/>
              </a:spcBef>
              <a:spcAft>
                <a:spcPts val="0"/>
              </a:spcAft>
              <a:buSzPct val="170000"/>
              <a:buFont typeface="Arial" panose="020B0604020202020204" pitchFamily="34" charset="0"/>
              <a:buChar char="•"/>
            </a:pPr>
            <a:r>
              <a:rPr lang="es-MX" sz="1800" dirty="0" smtClean="0"/>
              <a:t>Silicón</a:t>
            </a:r>
          </a:p>
          <a:p>
            <a:pPr marL="285750" lvl="0" indent="-285750" algn="l" rtl="0">
              <a:spcBef>
                <a:spcPts val="0"/>
              </a:spcBef>
              <a:spcAft>
                <a:spcPts val="0"/>
              </a:spcAft>
              <a:buSzPct val="170000"/>
              <a:buFont typeface="Arial" panose="020B0604020202020204" pitchFamily="34" charset="0"/>
              <a:buChar char="•"/>
            </a:pPr>
            <a:r>
              <a:rPr lang="es-MX" sz="1800" dirty="0" smtClean="0"/>
              <a:t>Tijeras</a:t>
            </a:r>
          </a:p>
          <a:p>
            <a:pPr marL="285750" lvl="0" indent="-285750" algn="l" rtl="0">
              <a:spcBef>
                <a:spcPts val="0"/>
              </a:spcBef>
              <a:spcAft>
                <a:spcPts val="0"/>
              </a:spcAft>
              <a:buSzPct val="170000"/>
              <a:buFont typeface="Arial" panose="020B0604020202020204" pitchFamily="34" charset="0"/>
              <a:buChar char="•"/>
            </a:pPr>
            <a:r>
              <a:rPr lang="es-MX" sz="1800" dirty="0" smtClean="0"/>
              <a:t>Botella de plástico</a:t>
            </a:r>
            <a:endParaRPr lang="es-MX" sz="1800" dirty="0" smtClean="0"/>
          </a:p>
          <a:p>
            <a:pPr marL="0" lvl="0" indent="0" algn="r" rtl="0">
              <a:spcBef>
                <a:spcPts val="0"/>
              </a:spcBef>
              <a:spcAft>
                <a:spcPts val="0"/>
              </a:spcAft>
              <a:buNone/>
            </a:pPr>
            <a:endParaRPr dirty="0"/>
          </a:p>
        </p:txBody>
      </p:sp>
      <p:grpSp>
        <p:nvGrpSpPr>
          <p:cNvPr id="2048" name="Google Shape;2048;p47"/>
          <p:cNvGrpSpPr/>
          <p:nvPr/>
        </p:nvGrpSpPr>
        <p:grpSpPr>
          <a:xfrm>
            <a:off x="1996080" y="3259010"/>
            <a:ext cx="2885526" cy="1790735"/>
            <a:chOff x="1252468" y="2302425"/>
            <a:chExt cx="1114964" cy="691938"/>
          </a:xfrm>
        </p:grpSpPr>
        <p:sp>
          <p:nvSpPr>
            <p:cNvPr id="2049" name="Google Shape;2049;p47"/>
            <p:cNvSpPr/>
            <p:nvPr/>
          </p:nvSpPr>
          <p:spPr>
            <a:xfrm>
              <a:off x="1397688" y="2670586"/>
              <a:ext cx="10971" cy="89110"/>
            </a:xfrm>
            <a:custGeom>
              <a:avLst/>
              <a:gdLst/>
              <a:ahLst/>
              <a:cxnLst/>
              <a:rect l="l" t="t" r="r" b="b"/>
              <a:pathLst>
                <a:path w="131" h="1064" extrusionOk="0">
                  <a:moveTo>
                    <a:pt x="22" y="1"/>
                  </a:moveTo>
                  <a:lnTo>
                    <a:pt x="22" y="1"/>
                  </a:lnTo>
                  <a:cubicBezTo>
                    <a:pt x="44" y="326"/>
                    <a:pt x="44" y="673"/>
                    <a:pt x="1" y="998"/>
                  </a:cubicBezTo>
                  <a:lnTo>
                    <a:pt x="1" y="1063"/>
                  </a:lnTo>
                  <a:lnTo>
                    <a:pt x="66" y="1063"/>
                  </a:lnTo>
                  <a:cubicBezTo>
                    <a:pt x="109" y="781"/>
                    <a:pt x="131" y="500"/>
                    <a:pt x="109" y="239"/>
                  </a:cubicBezTo>
                  <a:lnTo>
                    <a:pt x="109" y="153"/>
                  </a:lnTo>
                  <a:lnTo>
                    <a:pt x="22"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0" name="Google Shape;2050;p47"/>
            <p:cNvSpPr/>
            <p:nvPr/>
          </p:nvSpPr>
          <p:spPr>
            <a:xfrm>
              <a:off x="2111313" y="2668828"/>
              <a:ext cx="121689" cy="80149"/>
            </a:xfrm>
            <a:custGeom>
              <a:avLst/>
              <a:gdLst/>
              <a:ahLst/>
              <a:cxnLst/>
              <a:rect l="l" t="t" r="r" b="b"/>
              <a:pathLst>
                <a:path w="1453" h="957" extrusionOk="0">
                  <a:moveTo>
                    <a:pt x="672" y="0"/>
                  </a:moveTo>
                  <a:cubicBezTo>
                    <a:pt x="586" y="0"/>
                    <a:pt x="521" y="44"/>
                    <a:pt x="456" y="109"/>
                  </a:cubicBezTo>
                  <a:cubicBezTo>
                    <a:pt x="347" y="239"/>
                    <a:pt x="0" y="802"/>
                    <a:pt x="174" y="933"/>
                  </a:cubicBezTo>
                  <a:cubicBezTo>
                    <a:pt x="197" y="950"/>
                    <a:pt x="236" y="956"/>
                    <a:pt x="284" y="956"/>
                  </a:cubicBezTo>
                  <a:cubicBezTo>
                    <a:pt x="417" y="956"/>
                    <a:pt x="614" y="905"/>
                    <a:pt x="694" y="889"/>
                  </a:cubicBezTo>
                  <a:lnTo>
                    <a:pt x="1236" y="846"/>
                  </a:lnTo>
                  <a:cubicBezTo>
                    <a:pt x="1301" y="846"/>
                    <a:pt x="1388" y="802"/>
                    <a:pt x="1431" y="759"/>
                  </a:cubicBezTo>
                  <a:cubicBezTo>
                    <a:pt x="1453" y="716"/>
                    <a:pt x="1453" y="629"/>
                    <a:pt x="1431" y="586"/>
                  </a:cubicBezTo>
                  <a:cubicBezTo>
                    <a:pt x="1388" y="542"/>
                    <a:pt x="1366" y="499"/>
                    <a:pt x="1301" y="456"/>
                  </a:cubicBezTo>
                  <a:cubicBezTo>
                    <a:pt x="1193" y="347"/>
                    <a:pt x="1063" y="239"/>
                    <a:pt x="932" y="130"/>
                  </a:cubicBezTo>
                  <a:cubicBezTo>
                    <a:pt x="867" y="44"/>
                    <a:pt x="781" y="0"/>
                    <a:pt x="67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1" name="Google Shape;2051;p47"/>
            <p:cNvSpPr/>
            <p:nvPr/>
          </p:nvSpPr>
          <p:spPr>
            <a:xfrm>
              <a:off x="1252468" y="2488599"/>
              <a:ext cx="806261" cy="296475"/>
            </a:xfrm>
            <a:custGeom>
              <a:avLst/>
              <a:gdLst/>
              <a:ahLst/>
              <a:cxnLst/>
              <a:rect l="l" t="t" r="r" b="b"/>
              <a:pathLst>
                <a:path w="9627" h="3540" extrusionOk="0">
                  <a:moveTo>
                    <a:pt x="6040" y="0"/>
                  </a:moveTo>
                  <a:cubicBezTo>
                    <a:pt x="5761" y="0"/>
                    <a:pt x="5493" y="39"/>
                    <a:pt x="5225" y="93"/>
                  </a:cubicBezTo>
                  <a:cubicBezTo>
                    <a:pt x="4965" y="158"/>
                    <a:pt x="4705" y="244"/>
                    <a:pt x="4467" y="353"/>
                  </a:cubicBezTo>
                  <a:lnTo>
                    <a:pt x="4336" y="418"/>
                  </a:lnTo>
                  <a:cubicBezTo>
                    <a:pt x="4011" y="570"/>
                    <a:pt x="3708" y="743"/>
                    <a:pt x="3426" y="917"/>
                  </a:cubicBezTo>
                  <a:lnTo>
                    <a:pt x="3079" y="1133"/>
                  </a:lnTo>
                  <a:lnTo>
                    <a:pt x="2884" y="1263"/>
                  </a:lnTo>
                  <a:lnTo>
                    <a:pt x="1106" y="2412"/>
                  </a:lnTo>
                  <a:lnTo>
                    <a:pt x="933" y="2521"/>
                  </a:lnTo>
                  <a:lnTo>
                    <a:pt x="0" y="3128"/>
                  </a:lnTo>
                  <a:cubicBezTo>
                    <a:pt x="477" y="3258"/>
                    <a:pt x="976" y="3345"/>
                    <a:pt x="1453" y="3410"/>
                  </a:cubicBezTo>
                  <a:lnTo>
                    <a:pt x="1496" y="3410"/>
                  </a:lnTo>
                  <a:cubicBezTo>
                    <a:pt x="2038" y="3496"/>
                    <a:pt x="2580" y="3540"/>
                    <a:pt x="3122" y="3540"/>
                  </a:cubicBezTo>
                  <a:lnTo>
                    <a:pt x="3231" y="3540"/>
                  </a:lnTo>
                  <a:cubicBezTo>
                    <a:pt x="3708" y="3518"/>
                    <a:pt x="4163" y="3496"/>
                    <a:pt x="4640" y="3431"/>
                  </a:cubicBezTo>
                  <a:cubicBezTo>
                    <a:pt x="4662" y="3410"/>
                    <a:pt x="4705" y="3410"/>
                    <a:pt x="4748" y="3410"/>
                  </a:cubicBezTo>
                  <a:cubicBezTo>
                    <a:pt x="5269" y="3323"/>
                    <a:pt x="5789" y="3193"/>
                    <a:pt x="6309" y="3041"/>
                  </a:cubicBezTo>
                  <a:lnTo>
                    <a:pt x="6418" y="3020"/>
                  </a:lnTo>
                  <a:cubicBezTo>
                    <a:pt x="6895" y="2846"/>
                    <a:pt x="7372" y="2673"/>
                    <a:pt x="7827" y="2456"/>
                  </a:cubicBezTo>
                  <a:lnTo>
                    <a:pt x="7979" y="2391"/>
                  </a:lnTo>
                  <a:cubicBezTo>
                    <a:pt x="8391" y="2174"/>
                    <a:pt x="8781" y="1957"/>
                    <a:pt x="9193" y="1719"/>
                  </a:cubicBezTo>
                  <a:cubicBezTo>
                    <a:pt x="9215" y="1697"/>
                    <a:pt x="9236" y="1697"/>
                    <a:pt x="9258" y="1675"/>
                  </a:cubicBezTo>
                  <a:cubicBezTo>
                    <a:pt x="9388" y="1589"/>
                    <a:pt x="9496" y="1524"/>
                    <a:pt x="9626" y="1437"/>
                  </a:cubicBezTo>
                  <a:cubicBezTo>
                    <a:pt x="9019" y="917"/>
                    <a:pt x="8326" y="505"/>
                    <a:pt x="7589" y="244"/>
                  </a:cubicBezTo>
                  <a:cubicBezTo>
                    <a:pt x="7177" y="114"/>
                    <a:pt x="6743" y="28"/>
                    <a:pt x="6309" y="6"/>
                  </a:cubicBezTo>
                  <a:lnTo>
                    <a:pt x="6223" y="6"/>
                  </a:lnTo>
                  <a:cubicBezTo>
                    <a:pt x="6161" y="2"/>
                    <a:pt x="6100" y="0"/>
                    <a:pt x="604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2" name="Google Shape;2052;p47"/>
            <p:cNvSpPr/>
            <p:nvPr/>
          </p:nvSpPr>
          <p:spPr>
            <a:xfrm>
              <a:off x="1332364" y="2601996"/>
              <a:ext cx="695460" cy="183078"/>
            </a:xfrm>
            <a:custGeom>
              <a:avLst/>
              <a:gdLst/>
              <a:ahLst/>
              <a:cxnLst/>
              <a:rect l="l" t="t" r="r" b="b"/>
              <a:pathLst>
                <a:path w="8304" h="2186" extrusionOk="0">
                  <a:moveTo>
                    <a:pt x="7954" y="1"/>
                  </a:moveTo>
                  <a:cubicBezTo>
                    <a:pt x="7847" y="1"/>
                    <a:pt x="7733" y="41"/>
                    <a:pt x="7654" y="105"/>
                  </a:cubicBezTo>
                  <a:cubicBezTo>
                    <a:pt x="7328" y="343"/>
                    <a:pt x="7068" y="668"/>
                    <a:pt x="6938" y="1037"/>
                  </a:cubicBezTo>
                  <a:cubicBezTo>
                    <a:pt x="6895" y="928"/>
                    <a:pt x="6830" y="798"/>
                    <a:pt x="6743" y="690"/>
                  </a:cubicBezTo>
                  <a:cubicBezTo>
                    <a:pt x="6635" y="560"/>
                    <a:pt x="6461" y="473"/>
                    <a:pt x="6288" y="473"/>
                  </a:cubicBezTo>
                  <a:cubicBezTo>
                    <a:pt x="6093" y="516"/>
                    <a:pt x="5941" y="603"/>
                    <a:pt x="5832" y="755"/>
                  </a:cubicBezTo>
                  <a:cubicBezTo>
                    <a:pt x="5637" y="993"/>
                    <a:pt x="5485" y="1275"/>
                    <a:pt x="5399" y="1579"/>
                  </a:cubicBezTo>
                  <a:cubicBezTo>
                    <a:pt x="5377" y="1449"/>
                    <a:pt x="5312" y="1340"/>
                    <a:pt x="5269" y="1232"/>
                  </a:cubicBezTo>
                  <a:cubicBezTo>
                    <a:pt x="5160" y="1058"/>
                    <a:pt x="5008" y="950"/>
                    <a:pt x="4835" y="928"/>
                  </a:cubicBezTo>
                  <a:cubicBezTo>
                    <a:pt x="4662" y="928"/>
                    <a:pt x="4510" y="993"/>
                    <a:pt x="4401" y="1102"/>
                  </a:cubicBezTo>
                  <a:cubicBezTo>
                    <a:pt x="4141" y="1297"/>
                    <a:pt x="3924" y="1557"/>
                    <a:pt x="3794" y="1861"/>
                  </a:cubicBezTo>
                  <a:cubicBezTo>
                    <a:pt x="3794" y="1796"/>
                    <a:pt x="3773" y="1731"/>
                    <a:pt x="3751" y="1666"/>
                  </a:cubicBezTo>
                  <a:cubicBezTo>
                    <a:pt x="3729" y="1492"/>
                    <a:pt x="3578" y="1340"/>
                    <a:pt x="3404" y="1297"/>
                  </a:cubicBezTo>
                  <a:cubicBezTo>
                    <a:pt x="3381" y="1293"/>
                    <a:pt x="3358" y="1291"/>
                    <a:pt x="3335" y="1291"/>
                  </a:cubicBezTo>
                  <a:cubicBezTo>
                    <a:pt x="3229" y="1291"/>
                    <a:pt x="3125" y="1330"/>
                    <a:pt x="3036" y="1384"/>
                  </a:cubicBezTo>
                  <a:cubicBezTo>
                    <a:pt x="2754" y="1557"/>
                    <a:pt x="2537" y="1752"/>
                    <a:pt x="2342" y="1991"/>
                  </a:cubicBezTo>
                  <a:cubicBezTo>
                    <a:pt x="2363" y="1926"/>
                    <a:pt x="2363" y="1861"/>
                    <a:pt x="2385" y="1774"/>
                  </a:cubicBezTo>
                  <a:cubicBezTo>
                    <a:pt x="2407" y="1622"/>
                    <a:pt x="2342" y="1449"/>
                    <a:pt x="2212" y="1340"/>
                  </a:cubicBezTo>
                  <a:cubicBezTo>
                    <a:pt x="2114" y="1279"/>
                    <a:pt x="2002" y="1253"/>
                    <a:pt x="1893" y="1253"/>
                  </a:cubicBezTo>
                  <a:cubicBezTo>
                    <a:pt x="1808" y="1253"/>
                    <a:pt x="1724" y="1269"/>
                    <a:pt x="1648" y="1297"/>
                  </a:cubicBezTo>
                  <a:cubicBezTo>
                    <a:pt x="1279" y="1405"/>
                    <a:pt x="954" y="1579"/>
                    <a:pt x="672" y="1839"/>
                  </a:cubicBezTo>
                  <a:cubicBezTo>
                    <a:pt x="694" y="1774"/>
                    <a:pt x="716" y="1709"/>
                    <a:pt x="737" y="1644"/>
                  </a:cubicBezTo>
                  <a:cubicBezTo>
                    <a:pt x="759" y="1492"/>
                    <a:pt x="716" y="1340"/>
                    <a:pt x="629" y="1210"/>
                  </a:cubicBezTo>
                  <a:cubicBezTo>
                    <a:pt x="516" y="1116"/>
                    <a:pt x="370" y="1054"/>
                    <a:pt x="219" y="1054"/>
                  </a:cubicBezTo>
                  <a:cubicBezTo>
                    <a:pt x="197" y="1054"/>
                    <a:pt x="174" y="1056"/>
                    <a:pt x="152" y="1058"/>
                  </a:cubicBezTo>
                  <a:lnTo>
                    <a:pt x="0" y="1167"/>
                  </a:lnTo>
                  <a:cubicBezTo>
                    <a:pt x="61" y="1147"/>
                    <a:pt x="123" y="1137"/>
                    <a:pt x="185" y="1137"/>
                  </a:cubicBezTo>
                  <a:cubicBezTo>
                    <a:pt x="323" y="1137"/>
                    <a:pt x="459" y="1185"/>
                    <a:pt x="564" y="1275"/>
                  </a:cubicBezTo>
                  <a:cubicBezTo>
                    <a:pt x="651" y="1362"/>
                    <a:pt x="672" y="1514"/>
                    <a:pt x="651" y="1644"/>
                  </a:cubicBezTo>
                  <a:cubicBezTo>
                    <a:pt x="629" y="1752"/>
                    <a:pt x="586" y="1882"/>
                    <a:pt x="542" y="2012"/>
                  </a:cubicBezTo>
                  <a:cubicBezTo>
                    <a:pt x="521" y="2012"/>
                    <a:pt x="521" y="2034"/>
                    <a:pt x="542" y="2056"/>
                  </a:cubicBezTo>
                  <a:lnTo>
                    <a:pt x="564" y="2056"/>
                  </a:lnTo>
                  <a:cubicBezTo>
                    <a:pt x="867" y="1731"/>
                    <a:pt x="1236" y="1492"/>
                    <a:pt x="1648" y="1384"/>
                  </a:cubicBezTo>
                  <a:cubicBezTo>
                    <a:pt x="1728" y="1353"/>
                    <a:pt x="1809" y="1337"/>
                    <a:pt x="1887" y="1337"/>
                  </a:cubicBezTo>
                  <a:cubicBezTo>
                    <a:pt x="1978" y="1337"/>
                    <a:pt x="2065" y="1359"/>
                    <a:pt x="2147" y="1405"/>
                  </a:cubicBezTo>
                  <a:cubicBezTo>
                    <a:pt x="2255" y="1514"/>
                    <a:pt x="2298" y="1644"/>
                    <a:pt x="2298" y="1774"/>
                  </a:cubicBezTo>
                  <a:cubicBezTo>
                    <a:pt x="2277" y="1926"/>
                    <a:pt x="2233" y="2056"/>
                    <a:pt x="2168" y="2186"/>
                  </a:cubicBezTo>
                  <a:lnTo>
                    <a:pt x="2277" y="2186"/>
                  </a:lnTo>
                  <a:cubicBezTo>
                    <a:pt x="2494" y="1904"/>
                    <a:pt x="2754" y="1666"/>
                    <a:pt x="3057" y="1470"/>
                  </a:cubicBezTo>
                  <a:cubicBezTo>
                    <a:pt x="3146" y="1417"/>
                    <a:pt x="3236" y="1378"/>
                    <a:pt x="3337" y="1378"/>
                  </a:cubicBezTo>
                  <a:cubicBezTo>
                    <a:pt x="3359" y="1378"/>
                    <a:pt x="3381" y="1380"/>
                    <a:pt x="3404" y="1384"/>
                  </a:cubicBezTo>
                  <a:cubicBezTo>
                    <a:pt x="3534" y="1427"/>
                    <a:pt x="3643" y="1535"/>
                    <a:pt x="3686" y="1687"/>
                  </a:cubicBezTo>
                  <a:cubicBezTo>
                    <a:pt x="3708" y="1817"/>
                    <a:pt x="3708" y="1947"/>
                    <a:pt x="3686" y="2077"/>
                  </a:cubicBezTo>
                  <a:cubicBezTo>
                    <a:pt x="3708" y="2077"/>
                    <a:pt x="3751" y="2056"/>
                    <a:pt x="3794" y="2056"/>
                  </a:cubicBezTo>
                  <a:cubicBezTo>
                    <a:pt x="3903" y="1709"/>
                    <a:pt x="4141" y="1384"/>
                    <a:pt x="4445" y="1167"/>
                  </a:cubicBezTo>
                  <a:cubicBezTo>
                    <a:pt x="4532" y="1080"/>
                    <a:pt x="4683" y="1015"/>
                    <a:pt x="4813" y="1015"/>
                  </a:cubicBezTo>
                  <a:cubicBezTo>
                    <a:pt x="4965" y="1037"/>
                    <a:pt x="5117" y="1124"/>
                    <a:pt x="5204" y="1275"/>
                  </a:cubicBezTo>
                  <a:cubicBezTo>
                    <a:pt x="5269" y="1405"/>
                    <a:pt x="5312" y="1535"/>
                    <a:pt x="5355" y="1687"/>
                  </a:cubicBezTo>
                  <a:lnTo>
                    <a:pt x="5464" y="1666"/>
                  </a:lnTo>
                  <a:cubicBezTo>
                    <a:pt x="5529" y="1340"/>
                    <a:pt x="5681" y="1058"/>
                    <a:pt x="5897" y="820"/>
                  </a:cubicBezTo>
                  <a:cubicBezTo>
                    <a:pt x="5984" y="668"/>
                    <a:pt x="6114" y="582"/>
                    <a:pt x="6288" y="560"/>
                  </a:cubicBezTo>
                  <a:cubicBezTo>
                    <a:pt x="6439" y="560"/>
                    <a:pt x="6591" y="625"/>
                    <a:pt x="6678" y="755"/>
                  </a:cubicBezTo>
                  <a:cubicBezTo>
                    <a:pt x="6765" y="842"/>
                    <a:pt x="6830" y="972"/>
                    <a:pt x="6873" y="1102"/>
                  </a:cubicBezTo>
                  <a:lnTo>
                    <a:pt x="7025" y="1037"/>
                  </a:lnTo>
                  <a:cubicBezTo>
                    <a:pt x="7155" y="690"/>
                    <a:pt x="7393" y="386"/>
                    <a:pt x="7697" y="170"/>
                  </a:cubicBezTo>
                  <a:cubicBezTo>
                    <a:pt x="7763" y="103"/>
                    <a:pt x="7855" y="75"/>
                    <a:pt x="7952" y="75"/>
                  </a:cubicBezTo>
                  <a:cubicBezTo>
                    <a:pt x="7982" y="75"/>
                    <a:pt x="8013" y="78"/>
                    <a:pt x="8044" y="83"/>
                  </a:cubicBezTo>
                  <a:cubicBezTo>
                    <a:pt x="8152" y="148"/>
                    <a:pt x="8217" y="256"/>
                    <a:pt x="8239" y="365"/>
                  </a:cubicBezTo>
                  <a:cubicBezTo>
                    <a:pt x="8261" y="343"/>
                    <a:pt x="8282" y="343"/>
                    <a:pt x="8304" y="321"/>
                  </a:cubicBezTo>
                  <a:cubicBezTo>
                    <a:pt x="8282" y="191"/>
                    <a:pt x="8196" y="83"/>
                    <a:pt x="8065" y="18"/>
                  </a:cubicBezTo>
                  <a:cubicBezTo>
                    <a:pt x="8031" y="6"/>
                    <a:pt x="7993" y="1"/>
                    <a:pt x="795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3" name="Google Shape;2053;p47"/>
            <p:cNvSpPr/>
            <p:nvPr/>
          </p:nvSpPr>
          <p:spPr>
            <a:xfrm>
              <a:off x="1486714" y="2563387"/>
              <a:ext cx="119930" cy="89194"/>
            </a:xfrm>
            <a:custGeom>
              <a:avLst/>
              <a:gdLst/>
              <a:ahLst/>
              <a:cxnLst/>
              <a:rect l="l" t="t" r="r" b="b"/>
              <a:pathLst>
                <a:path w="1432" h="1065" extrusionOk="0">
                  <a:moveTo>
                    <a:pt x="757" y="83"/>
                  </a:moveTo>
                  <a:cubicBezTo>
                    <a:pt x="779" y="83"/>
                    <a:pt x="802" y="85"/>
                    <a:pt x="824" y="89"/>
                  </a:cubicBezTo>
                  <a:cubicBezTo>
                    <a:pt x="932" y="89"/>
                    <a:pt x="1041" y="89"/>
                    <a:pt x="1128" y="132"/>
                  </a:cubicBezTo>
                  <a:cubicBezTo>
                    <a:pt x="1193" y="175"/>
                    <a:pt x="1258" y="197"/>
                    <a:pt x="1301" y="262"/>
                  </a:cubicBezTo>
                  <a:cubicBezTo>
                    <a:pt x="1344" y="305"/>
                    <a:pt x="1366" y="370"/>
                    <a:pt x="1344" y="435"/>
                  </a:cubicBezTo>
                  <a:cubicBezTo>
                    <a:pt x="1323" y="500"/>
                    <a:pt x="1236" y="566"/>
                    <a:pt x="1149" y="587"/>
                  </a:cubicBezTo>
                  <a:lnTo>
                    <a:pt x="477" y="912"/>
                  </a:lnTo>
                  <a:cubicBezTo>
                    <a:pt x="412" y="956"/>
                    <a:pt x="325" y="977"/>
                    <a:pt x="239" y="977"/>
                  </a:cubicBezTo>
                  <a:cubicBezTo>
                    <a:pt x="130" y="956"/>
                    <a:pt x="65" y="869"/>
                    <a:pt x="65" y="761"/>
                  </a:cubicBezTo>
                  <a:cubicBezTo>
                    <a:pt x="65" y="609"/>
                    <a:pt x="195" y="414"/>
                    <a:pt x="455" y="197"/>
                  </a:cubicBezTo>
                  <a:cubicBezTo>
                    <a:pt x="545" y="125"/>
                    <a:pt x="650" y="83"/>
                    <a:pt x="757" y="83"/>
                  </a:cubicBezTo>
                  <a:close/>
                  <a:moveTo>
                    <a:pt x="819" y="1"/>
                  </a:moveTo>
                  <a:cubicBezTo>
                    <a:pt x="754" y="1"/>
                    <a:pt x="690" y="8"/>
                    <a:pt x="629" y="24"/>
                  </a:cubicBezTo>
                  <a:cubicBezTo>
                    <a:pt x="542" y="45"/>
                    <a:pt x="477" y="89"/>
                    <a:pt x="412" y="132"/>
                  </a:cubicBezTo>
                  <a:cubicBezTo>
                    <a:pt x="369" y="175"/>
                    <a:pt x="325" y="197"/>
                    <a:pt x="282" y="240"/>
                  </a:cubicBezTo>
                  <a:cubicBezTo>
                    <a:pt x="130" y="370"/>
                    <a:pt x="22" y="544"/>
                    <a:pt x="0" y="739"/>
                  </a:cubicBezTo>
                  <a:lnTo>
                    <a:pt x="0" y="761"/>
                  </a:lnTo>
                  <a:cubicBezTo>
                    <a:pt x="0" y="912"/>
                    <a:pt x="87" y="1021"/>
                    <a:pt x="217" y="1064"/>
                  </a:cubicBezTo>
                  <a:lnTo>
                    <a:pt x="282" y="1064"/>
                  </a:lnTo>
                  <a:cubicBezTo>
                    <a:pt x="347" y="1043"/>
                    <a:pt x="434" y="1021"/>
                    <a:pt x="520" y="977"/>
                  </a:cubicBezTo>
                  <a:lnTo>
                    <a:pt x="1193" y="652"/>
                  </a:lnTo>
                  <a:cubicBezTo>
                    <a:pt x="1279" y="631"/>
                    <a:pt x="1366" y="544"/>
                    <a:pt x="1409" y="457"/>
                  </a:cubicBezTo>
                  <a:cubicBezTo>
                    <a:pt x="1431" y="370"/>
                    <a:pt x="1431" y="284"/>
                    <a:pt x="1366" y="219"/>
                  </a:cubicBezTo>
                  <a:cubicBezTo>
                    <a:pt x="1323" y="154"/>
                    <a:pt x="1236" y="89"/>
                    <a:pt x="1171" y="67"/>
                  </a:cubicBezTo>
                  <a:cubicBezTo>
                    <a:pt x="1059" y="25"/>
                    <a:pt x="938" y="1"/>
                    <a:pt x="8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4" name="Google Shape;2054;p47"/>
            <p:cNvSpPr/>
            <p:nvPr/>
          </p:nvSpPr>
          <p:spPr>
            <a:xfrm>
              <a:off x="1808058" y="2512635"/>
              <a:ext cx="103599" cy="65911"/>
            </a:xfrm>
            <a:custGeom>
              <a:avLst/>
              <a:gdLst/>
              <a:ahLst/>
              <a:cxnLst/>
              <a:rect l="l" t="t" r="r" b="b"/>
              <a:pathLst>
                <a:path w="1237" h="787" extrusionOk="0">
                  <a:moveTo>
                    <a:pt x="586" y="66"/>
                  </a:moveTo>
                  <a:cubicBezTo>
                    <a:pt x="803" y="109"/>
                    <a:pt x="998" y="239"/>
                    <a:pt x="1128" y="434"/>
                  </a:cubicBezTo>
                  <a:cubicBezTo>
                    <a:pt x="1171" y="478"/>
                    <a:pt x="1171" y="543"/>
                    <a:pt x="1128" y="608"/>
                  </a:cubicBezTo>
                  <a:lnTo>
                    <a:pt x="1150" y="608"/>
                  </a:lnTo>
                  <a:cubicBezTo>
                    <a:pt x="1106" y="673"/>
                    <a:pt x="976" y="695"/>
                    <a:pt x="889" y="716"/>
                  </a:cubicBezTo>
                  <a:lnTo>
                    <a:pt x="369" y="716"/>
                  </a:lnTo>
                  <a:cubicBezTo>
                    <a:pt x="282" y="716"/>
                    <a:pt x="196" y="673"/>
                    <a:pt x="131" y="608"/>
                  </a:cubicBezTo>
                  <a:cubicBezTo>
                    <a:pt x="66" y="543"/>
                    <a:pt x="66" y="434"/>
                    <a:pt x="131" y="348"/>
                  </a:cubicBezTo>
                  <a:cubicBezTo>
                    <a:pt x="217" y="174"/>
                    <a:pt x="391" y="88"/>
                    <a:pt x="586" y="66"/>
                  </a:cubicBezTo>
                  <a:close/>
                  <a:moveTo>
                    <a:pt x="586" y="1"/>
                  </a:moveTo>
                  <a:cubicBezTo>
                    <a:pt x="369" y="22"/>
                    <a:pt x="174" y="131"/>
                    <a:pt x="66" y="326"/>
                  </a:cubicBezTo>
                  <a:cubicBezTo>
                    <a:pt x="22" y="369"/>
                    <a:pt x="1" y="434"/>
                    <a:pt x="1" y="499"/>
                  </a:cubicBezTo>
                  <a:cubicBezTo>
                    <a:pt x="1" y="564"/>
                    <a:pt x="22" y="630"/>
                    <a:pt x="66" y="673"/>
                  </a:cubicBezTo>
                  <a:cubicBezTo>
                    <a:pt x="137" y="745"/>
                    <a:pt x="224" y="787"/>
                    <a:pt x="313" y="787"/>
                  </a:cubicBezTo>
                  <a:cubicBezTo>
                    <a:pt x="332" y="787"/>
                    <a:pt x="351" y="785"/>
                    <a:pt x="369" y="781"/>
                  </a:cubicBezTo>
                  <a:lnTo>
                    <a:pt x="889" y="781"/>
                  </a:lnTo>
                  <a:cubicBezTo>
                    <a:pt x="1020" y="781"/>
                    <a:pt x="1128" y="738"/>
                    <a:pt x="1215" y="630"/>
                  </a:cubicBezTo>
                  <a:cubicBezTo>
                    <a:pt x="1236" y="564"/>
                    <a:pt x="1236" y="478"/>
                    <a:pt x="1215" y="391"/>
                  </a:cubicBezTo>
                  <a:cubicBezTo>
                    <a:pt x="1063" y="196"/>
                    <a:pt x="824" y="66"/>
                    <a:pt x="5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5" name="Google Shape;2055;p47"/>
            <p:cNvSpPr/>
            <p:nvPr/>
          </p:nvSpPr>
          <p:spPr>
            <a:xfrm>
              <a:off x="1606558" y="2489018"/>
              <a:ext cx="181654" cy="103599"/>
            </a:xfrm>
            <a:custGeom>
              <a:avLst/>
              <a:gdLst/>
              <a:ahLst/>
              <a:cxnLst/>
              <a:rect l="l" t="t" r="r" b="b"/>
              <a:pathLst>
                <a:path w="2169" h="1237" extrusionOk="0">
                  <a:moveTo>
                    <a:pt x="1995" y="1"/>
                  </a:moveTo>
                  <a:cubicBezTo>
                    <a:pt x="2016" y="44"/>
                    <a:pt x="2038" y="88"/>
                    <a:pt x="2060" y="131"/>
                  </a:cubicBezTo>
                  <a:cubicBezTo>
                    <a:pt x="2103" y="196"/>
                    <a:pt x="2103" y="283"/>
                    <a:pt x="2060" y="348"/>
                  </a:cubicBezTo>
                  <a:cubicBezTo>
                    <a:pt x="1973" y="478"/>
                    <a:pt x="1865" y="543"/>
                    <a:pt x="1713" y="586"/>
                  </a:cubicBezTo>
                  <a:lnTo>
                    <a:pt x="1583" y="630"/>
                  </a:lnTo>
                  <a:cubicBezTo>
                    <a:pt x="1453" y="695"/>
                    <a:pt x="1323" y="781"/>
                    <a:pt x="1214" y="868"/>
                  </a:cubicBezTo>
                  <a:cubicBezTo>
                    <a:pt x="1127" y="933"/>
                    <a:pt x="1062" y="998"/>
                    <a:pt x="976" y="1042"/>
                  </a:cubicBezTo>
                  <a:cubicBezTo>
                    <a:pt x="864" y="1126"/>
                    <a:pt x="715" y="1173"/>
                    <a:pt x="572" y="1173"/>
                  </a:cubicBezTo>
                  <a:cubicBezTo>
                    <a:pt x="493" y="1173"/>
                    <a:pt x="416" y="1159"/>
                    <a:pt x="347" y="1128"/>
                  </a:cubicBezTo>
                  <a:cubicBezTo>
                    <a:pt x="152" y="998"/>
                    <a:pt x="65" y="781"/>
                    <a:pt x="130" y="586"/>
                  </a:cubicBezTo>
                  <a:cubicBezTo>
                    <a:pt x="152" y="500"/>
                    <a:pt x="195" y="413"/>
                    <a:pt x="239" y="348"/>
                  </a:cubicBezTo>
                  <a:lnTo>
                    <a:pt x="239" y="348"/>
                  </a:lnTo>
                  <a:lnTo>
                    <a:pt x="108" y="391"/>
                  </a:lnTo>
                  <a:cubicBezTo>
                    <a:pt x="87" y="456"/>
                    <a:pt x="65" y="500"/>
                    <a:pt x="43" y="565"/>
                  </a:cubicBezTo>
                  <a:cubicBezTo>
                    <a:pt x="0" y="803"/>
                    <a:pt x="87" y="1042"/>
                    <a:pt x="304" y="1172"/>
                  </a:cubicBezTo>
                  <a:cubicBezTo>
                    <a:pt x="369" y="1215"/>
                    <a:pt x="477" y="1237"/>
                    <a:pt x="564" y="1237"/>
                  </a:cubicBezTo>
                  <a:cubicBezTo>
                    <a:pt x="715" y="1237"/>
                    <a:pt x="889" y="1193"/>
                    <a:pt x="1019" y="1085"/>
                  </a:cubicBezTo>
                  <a:cubicBezTo>
                    <a:pt x="1106" y="1042"/>
                    <a:pt x="1171" y="977"/>
                    <a:pt x="1258" y="933"/>
                  </a:cubicBezTo>
                  <a:cubicBezTo>
                    <a:pt x="1366" y="846"/>
                    <a:pt x="1496" y="760"/>
                    <a:pt x="1626" y="695"/>
                  </a:cubicBezTo>
                  <a:lnTo>
                    <a:pt x="1734" y="651"/>
                  </a:lnTo>
                  <a:cubicBezTo>
                    <a:pt x="1908" y="608"/>
                    <a:pt x="2038" y="521"/>
                    <a:pt x="2146" y="370"/>
                  </a:cubicBezTo>
                  <a:cubicBezTo>
                    <a:pt x="2168" y="283"/>
                    <a:pt x="2168" y="174"/>
                    <a:pt x="2146" y="88"/>
                  </a:cubicBezTo>
                  <a:cubicBezTo>
                    <a:pt x="2125" y="66"/>
                    <a:pt x="2103" y="23"/>
                    <a:pt x="20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6" name="Google Shape;2056;p47"/>
            <p:cNvSpPr/>
            <p:nvPr/>
          </p:nvSpPr>
          <p:spPr>
            <a:xfrm>
              <a:off x="1252468" y="2302425"/>
              <a:ext cx="1114964" cy="579801"/>
            </a:xfrm>
            <a:custGeom>
              <a:avLst/>
              <a:gdLst/>
              <a:ahLst/>
              <a:cxnLst/>
              <a:rect l="l" t="t" r="r" b="b"/>
              <a:pathLst>
                <a:path w="13313" h="6923" extrusionOk="0">
                  <a:moveTo>
                    <a:pt x="11954" y="1"/>
                  </a:moveTo>
                  <a:cubicBezTo>
                    <a:pt x="11742" y="1"/>
                    <a:pt x="11524" y="41"/>
                    <a:pt x="11318" y="104"/>
                  </a:cubicBezTo>
                  <a:cubicBezTo>
                    <a:pt x="10711" y="321"/>
                    <a:pt x="10234" y="755"/>
                    <a:pt x="9952" y="1340"/>
                  </a:cubicBezTo>
                  <a:cubicBezTo>
                    <a:pt x="9908" y="1427"/>
                    <a:pt x="9865" y="1535"/>
                    <a:pt x="9822" y="1622"/>
                  </a:cubicBezTo>
                  <a:cubicBezTo>
                    <a:pt x="9648" y="2034"/>
                    <a:pt x="9540" y="2446"/>
                    <a:pt x="9475" y="2879"/>
                  </a:cubicBezTo>
                  <a:cubicBezTo>
                    <a:pt x="9475" y="3551"/>
                    <a:pt x="9041" y="4159"/>
                    <a:pt x="8391" y="4375"/>
                  </a:cubicBezTo>
                  <a:cubicBezTo>
                    <a:pt x="7719" y="4657"/>
                    <a:pt x="7025" y="4917"/>
                    <a:pt x="6353" y="5177"/>
                  </a:cubicBezTo>
                  <a:cubicBezTo>
                    <a:pt x="5304" y="5574"/>
                    <a:pt x="4132" y="5697"/>
                    <a:pt x="3084" y="5697"/>
                  </a:cubicBezTo>
                  <a:cubicBezTo>
                    <a:pt x="1380" y="5697"/>
                    <a:pt x="1" y="5373"/>
                    <a:pt x="0" y="5373"/>
                  </a:cubicBezTo>
                  <a:lnTo>
                    <a:pt x="0" y="5373"/>
                  </a:lnTo>
                  <a:cubicBezTo>
                    <a:pt x="1810" y="6616"/>
                    <a:pt x="4180" y="6922"/>
                    <a:pt x="6031" y="6922"/>
                  </a:cubicBezTo>
                  <a:cubicBezTo>
                    <a:pt x="6730" y="6922"/>
                    <a:pt x="7355" y="6879"/>
                    <a:pt x="7849" y="6825"/>
                  </a:cubicBezTo>
                  <a:cubicBezTo>
                    <a:pt x="8239" y="6804"/>
                    <a:pt x="8629" y="6738"/>
                    <a:pt x="8998" y="6652"/>
                  </a:cubicBezTo>
                  <a:cubicBezTo>
                    <a:pt x="9388" y="6522"/>
                    <a:pt x="10342" y="5503"/>
                    <a:pt x="11404" y="4375"/>
                  </a:cubicBezTo>
                  <a:lnTo>
                    <a:pt x="11730" y="4028"/>
                  </a:lnTo>
                  <a:cubicBezTo>
                    <a:pt x="12488" y="3226"/>
                    <a:pt x="13312" y="1839"/>
                    <a:pt x="13225" y="906"/>
                  </a:cubicBezTo>
                  <a:cubicBezTo>
                    <a:pt x="13225" y="885"/>
                    <a:pt x="13225" y="841"/>
                    <a:pt x="13225" y="820"/>
                  </a:cubicBezTo>
                  <a:cubicBezTo>
                    <a:pt x="13160" y="386"/>
                    <a:pt x="12857" y="61"/>
                    <a:pt x="12185" y="18"/>
                  </a:cubicBezTo>
                  <a:cubicBezTo>
                    <a:pt x="12109" y="6"/>
                    <a:pt x="12032" y="1"/>
                    <a:pt x="1195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7" name="Google Shape;2057;p47"/>
            <p:cNvSpPr/>
            <p:nvPr/>
          </p:nvSpPr>
          <p:spPr>
            <a:xfrm>
              <a:off x="1909730" y="2619332"/>
              <a:ext cx="308786" cy="256526"/>
            </a:xfrm>
            <a:custGeom>
              <a:avLst/>
              <a:gdLst/>
              <a:ahLst/>
              <a:cxnLst/>
              <a:rect l="l" t="t" r="r" b="b"/>
              <a:pathLst>
                <a:path w="3687" h="3063" extrusionOk="0">
                  <a:moveTo>
                    <a:pt x="3229" y="1"/>
                  </a:moveTo>
                  <a:cubicBezTo>
                    <a:pt x="3200" y="1"/>
                    <a:pt x="3171" y="3"/>
                    <a:pt x="3144" y="6"/>
                  </a:cubicBezTo>
                  <a:cubicBezTo>
                    <a:pt x="2624" y="114"/>
                    <a:pt x="2169" y="375"/>
                    <a:pt x="1844" y="765"/>
                  </a:cubicBezTo>
                  <a:cubicBezTo>
                    <a:pt x="1562" y="1047"/>
                    <a:pt x="1302" y="1350"/>
                    <a:pt x="1063" y="1675"/>
                  </a:cubicBezTo>
                  <a:cubicBezTo>
                    <a:pt x="846" y="1935"/>
                    <a:pt x="629" y="2239"/>
                    <a:pt x="391" y="2478"/>
                  </a:cubicBezTo>
                  <a:cubicBezTo>
                    <a:pt x="217" y="2629"/>
                    <a:pt x="87" y="2846"/>
                    <a:pt x="1" y="3063"/>
                  </a:cubicBezTo>
                  <a:cubicBezTo>
                    <a:pt x="391" y="3020"/>
                    <a:pt x="781" y="2976"/>
                    <a:pt x="1150" y="2889"/>
                  </a:cubicBezTo>
                  <a:cubicBezTo>
                    <a:pt x="1540" y="2759"/>
                    <a:pt x="2494" y="1740"/>
                    <a:pt x="3556" y="613"/>
                  </a:cubicBezTo>
                  <a:cubicBezTo>
                    <a:pt x="3643" y="505"/>
                    <a:pt x="3686" y="331"/>
                    <a:pt x="3621" y="201"/>
                  </a:cubicBezTo>
                  <a:cubicBezTo>
                    <a:pt x="3566" y="54"/>
                    <a:pt x="3387" y="1"/>
                    <a:pt x="322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8" name="Google Shape;2058;p47"/>
            <p:cNvSpPr/>
            <p:nvPr/>
          </p:nvSpPr>
          <p:spPr>
            <a:xfrm>
              <a:off x="2020530" y="2741857"/>
              <a:ext cx="303091" cy="221184"/>
            </a:xfrm>
            <a:custGeom>
              <a:avLst/>
              <a:gdLst/>
              <a:ahLst/>
              <a:cxnLst/>
              <a:rect l="l" t="t" r="r" b="b"/>
              <a:pathLst>
                <a:path w="3619" h="2641" extrusionOk="0">
                  <a:moveTo>
                    <a:pt x="1564" y="1"/>
                  </a:moveTo>
                  <a:cubicBezTo>
                    <a:pt x="1457" y="1"/>
                    <a:pt x="1377" y="13"/>
                    <a:pt x="1344" y="39"/>
                  </a:cubicBezTo>
                  <a:cubicBezTo>
                    <a:pt x="911" y="472"/>
                    <a:pt x="455" y="863"/>
                    <a:pt x="0" y="1231"/>
                  </a:cubicBezTo>
                  <a:cubicBezTo>
                    <a:pt x="109" y="1275"/>
                    <a:pt x="260" y="1318"/>
                    <a:pt x="390" y="1361"/>
                  </a:cubicBezTo>
                  <a:cubicBezTo>
                    <a:pt x="510" y="1383"/>
                    <a:pt x="634" y="1394"/>
                    <a:pt x="759" y="1394"/>
                  </a:cubicBezTo>
                  <a:cubicBezTo>
                    <a:pt x="884" y="1394"/>
                    <a:pt x="1008" y="1383"/>
                    <a:pt x="1128" y="1361"/>
                  </a:cubicBezTo>
                  <a:lnTo>
                    <a:pt x="1149" y="1361"/>
                  </a:lnTo>
                  <a:cubicBezTo>
                    <a:pt x="1301" y="1838"/>
                    <a:pt x="1626" y="2250"/>
                    <a:pt x="2060" y="2532"/>
                  </a:cubicBezTo>
                  <a:cubicBezTo>
                    <a:pt x="2168" y="2597"/>
                    <a:pt x="2298" y="2641"/>
                    <a:pt x="2450" y="2641"/>
                  </a:cubicBezTo>
                  <a:cubicBezTo>
                    <a:pt x="2493" y="2641"/>
                    <a:pt x="2537" y="2597"/>
                    <a:pt x="2537" y="2554"/>
                  </a:cubicBezTo>
                  <a:lnTo>
                    <a:pt x="2559" y="2402"/>
                  </a:lnTo>
                  <a:cubicBezTo>
                    <a:pt x="2710" y="2467"/>
                    <a:pt x="2862" y="2510"/>
                    <a:pt x="3035" y="2510"/>
                  </a:cubicBezTo>
                  <a:cubicBezTo>
                    <a:pt x="3079" y="2510"/>
                    <a:pt x="3122" y="2489"/>
                    <a:pt x="3144" y="2445"/>
                  </a:cubicBezTo>
                  <a:cubicBezTo>
                    <a:pt x="3166" y="2359"/>
                    <a:pt x="3187" y="2272"/>
                    <a:pt x="3187" y="2185"/>
                  </a:cubicBezTo>
                  <a:cubicBezTo>
                    <a:pt x="3274" y="2207"/>
                    <a:pt x="3382" y="2207"/>
                    <a:pt x="3491" y="2229"/>
                  </a:cubicBezTo>
                  <a:cubicBezTo>
                    <a:pt x="3500" y="2231"/>
                    <a:pt x="3509" y="2232"/>
                    <a:pt x="3517" y="2232"/>
                  </a:cubicBezTo>
                  <a:cubicBezTo>
                    <a:pt x="3586" y="2232"/>
                    <a:pt x="3619" y="2157"/>
                    <a:pt x="3599" y="2099"/>
                  </a:cubicBezTo>
                  <a:cubicBezTo>
                    <a:pt x="3534" y="1752"/>
                    <a:pt x="3404" y="1405"/>
                    <a:pt x="3274" y="1080"/>
                  </a:cubicBezTo>
                  <a:cubicBezTo>
                    <a:pt x="3101" y="711"/>
                    <a:pt x="2819" y="386"/>
                    <a:pt x="2450" y="191"/>
                  </a:cubicBezTo>
                  <a:cubicBezTo>
                    <a:pt x="2207" y="69"/>
                    <a:pt x="1814" y="1"/>
                    <a:pt x="156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59" name="Google Shape;2059;p47"/>
            <p:cNvSpPr/>
            <p:nvPr/>
          </p:nvSpPr>
          <p:spPr>
            <a:xfrm>
              <a:off x="2169435" y="2349241"/>
              <a:ext cx="52679" cy="44890"/>
            </a:xfrm>
            <a:custGeom>
              <a:avLst/>
              <a:gdLst/>
              <a:ahLst/>
              <a:cxnLst/>
              <a:rect l="l" t="t" r="r" b="b"/>
              <a:pathLst>
                <a:path w="629" h="536" extrusionOk="0">
                  <a:moveTo>
                    <a:pt x="369" y="1"/>
                  </a:moveTo>
                  <a:cubicBezTo>
                    <a:pt x="130" y="1"/>
                    <a:pt x="0" y="282"/>
                    <a:pt x="173" y="456"/>
                  </a:cubicBezTo>
                  <a:cubicBezTo>
                    <a:pt x="229" y="511"/>
                    <a:pt x="295" y="535"/>
                    <a:pt x="359" y="535"/>
                  </a:cubicBezTo>
                  <a:cubicBezTo>
                    <a:pt x="498" y="535"/>
                    <a:pt x="629" y="423"/>
                    <a:pt x="629" y="261"/>
                  </a:cubicBezTo>
                  <a:cubicBezTo>
                    <a:pt x="629" y="109"/>
                    <a:pt x="520" y="1"/>
                    <a:pt x="3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0" name="Google Shape;2060;p47"/>
            <p:cNvSpPr/>
            <p:nvPr/>
          </p:nvSpPr>
          <p:spPr>
            <a:xfrm>
              <a:off x="2225715" y="2371518"/>
              <a:ext cx="134419" cy="63147"/>
            </a:xfrm>
            <a:custGeom>
              <a:avLst/>
              <a:gdLst/>
              <a:ahLst/>
              <a:cxnLst/>
              <a:rect l="l" t="t" r="r" b="b"/>
              <a:pathLst>
                <a:path w="1605" h="754" extrusionOk="0">
                  <a:moveTo>
                    <a:pt x="1450" y="0"/>
                  </a:moveTo>
                  <a:cubicBezTo>
                    <a:pt x="1316" y="0"/>
                    <a:pt x="1182" y="49"/>
                    <a:pt x="1084" y="146"/>
                  </a:cubicBezTo>
                  <a:cubicBezTo>
                    <a:pt x="1019" y="190"/>
                    <a:pt x="954" y="255"/>
                    <a:pt x="889" y="320"/>
                  </a:cubicBezTo>
                  <a:cubicBezTo>
                    <a:pt x="824" y="407"/>
                    <a:pt x="759" y="472"/>
                    <a:pt x="672" y="515"/>
                  </a:cubicBezTo>
                  <a:cubicBezTo>
                    <a:pt x="521" y="629"/>
                    <a:pt x="320" y="693"/>
                    <a:pt x="127" y="693"/>
                  </a:cubicBezTo>
                  <a:cubicBezTo>
                    <a:pt x="99" y="693"/>
                    <a:pt x="71" y="691"/>
                    <a:pt x="43" y="688"/>
                  </a:cubicBezTo>
                  <a:cubicBezTo>
                    <a:pt x="22" y="688"/>
                    <a:pt x="22" y="688"/>
                    <a:pt x="0" y="710"/>
                  </a:cubicBezTo>
                  <a:cubicBezTo>
                    <a:pt x="0" y="732"/>
                    <a:pt x="22" y="754"/>
                    <a:pt x="43" y="754"/>
                  </a:cubicBezTo>
                  <a:lnTo>
                    <a:pt x="152" y="754"/>
                  </a:lnTo>
                  <a:cubicBezTo>
                    <a:pt x="369" y="754"/>
                    <a:pt x="564" y="688"/>
                    <a:pt x="716" y="580"/>
                  </a:cubicBezTo>
                  <a:cubicBezTo>
                    <a:pt x="802" y="515"/>
                    <a:pt x="867" y="450"/>
                    <a:pt x="932" y="385"/>
                  </a:cubicBezTo>
                  <a:cubicBezTo>
                    <a:pt x="997" y="320"/>
                    <a:pt x="1062" y="255"/>
                    <a:pt x="1127" y="190"/>
                  </a:cubicBezTo>
                  <a:cubicBezTo>
                    <a:pt x="1224" y="109"/>
                    <a:pt x="1344" y="65"/>
                    <a:pt x="1471" y="65"/>
                  </a:cubicBezTo>
                  <a:cubicBezTo>
                    <a:pt x="1515" y="65"/>
                    <a:pt x="1560" y="70"/>
                    <a:pt x="1604" y="81"/>
                  </a:cubicBezTo>
                  <a:cubicBezTo>
                    <a:pt x="1604" y="60"/>
                    <a:pt x="1604" y="38"/>
                    <a:pt x="1583" y="16"/>
                  </a:cubicBezTo>
                  <a:cubicBezTo>
                    <a:pt x="1539" y="6"/>
                    <a:pt x="1495" y="0"/>
                    <a:pt x="14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1" name="Google Shape;2061;p47"/>
            <p:cNvSpPr/>
            <p:nvPr/>
          </p:nvSpPr>
          <p:spPr>
            <a:xfrm>
              <a:off x="1926061" y="2592532"/>
              <a:ext cx="109042" cy="101756"/>
            </a:xfrm>
            <a:custGeom>
              <a:avLst/>
              <a:gdLst/>
              <a:ahLst/>
              <a:cxnLst/>
              <a:rect l="l" t="t" r="r" b="b"/>
              <a:pathLst>
                <a:path w="1302" h="1215" fill="none" extrusionOk="0">
                  <a:moveTo>
                    <a:pt x="1" y="1215"/>
                  </a:moveTo>
                  <a:cubicBezTo>
                    <a:pt x="608" y="1020"/>
                    <a:pt x="1063" y="586"/>
                    <a:pt x="1302" y="1"/>
                  </a:cubicBezTo>
                </a:path>
              </a:pathLst>
            </a:custGeom>
            <a:solidFill>
              <a:schemeClr val="dk1"/>
            </a:solidFill>
            <a:ln w="5425" cap="rnd" cmpd="sng">
              <a:solidFill>
                <a:srgbClr val="4E40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2" name="Google Shape;2062;p47"/>
            <p:cNvSpPr/>
            <p:nvPr/>
          </p:nvSpPr>
          <p:spPr>
            <a:xfrm>
              <a:off x="2109471" y="2808605"/>
              <a:ext cx="121772" cy="158036"/>
            </a:xfrm>
            <a:custGeom>
              <a:avLst/>
              <a:gdLst/>
              <a:ahLst/>
              <a:cxnLst/>
              <a:rect l="l" t="t" r="r" b="b"/>
              <a:pathLst>
                <a:path w="1454" h="1887" fill="none" extrusionOk="0">
                  <a:moveTo>
                    <a:pt x="1" y="1"/>
                  </a:moveTo>
                  <a:cubicBezTo>
                    <a:pt x="22" y="629"/>
                    <a:pt x="326" y="1215"/>
                    <a:pt x="803" y="1627"/>
                  </a:cubicBezTo>
                  <a:cubicBezTo>
                    <a:pt x="976" y="1800"/>
                    <a:pt x="1215" y="1887"/>
                    <a:pt x="1453" y="1844"/>
                  </a:cubicBezTo>
                </a:path>
              </a:pathLst>
            </a:custGeom>
            <a:solidFill>
              <a:schemeClr val="dk1"/>
            </a:solidFill>
            <a:ln w="5425" cap="rnd" cmpd="sng">
              <a:solidFill>
                <a:srgbClr val="4E40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47"/>
            <p:cNvSpPr/>
            <p:nvPr/>
          </p:nvSpPr>
          <p:spPr>
            <a:xfrm>
              <a:off x="1613761" y="2770332"/>
              <a:ext cx="212557" cy="224031"/>
            </a:xfrm>
            <a:custGeom>
              <a:avLst/>
              <a:gdLst/>
              <a:ahLst/>
              <a:cxnLst/>
              <a:rect l="l" t="t" r="r" b="b"/>
              <a:pathLst>
                <a:path w="2538" h="2675" extrusionOk="0">
                  <a:moveTo>
                    <a:pt x="2087" y="0"/>
                  </a:moveTo>
                  <a:cubicBezTo>
                    <a:pt x="1684" y="0"/>
                    <a:pt x="1304" y="152"/>
                    <a:pt x="1020" y="436"/>
                  </a:cubicBezTo>
                  <a:cubicBezTo>
                    <a:pt x="608" y="783"/>
                    <a:pt x="304" y="1195"/>
                    <a:pt x="87" y="1693"/>
                  </a:cubicBezTo>
                  <a:cubicBezTo>
                    <a:pt x="22" y="1824"/>
                    <a:pt x="1" y="1954"/>
                    <a:pt x="1" y="2105"/>
                  </a:cubicBezTo>
                  <a:cubicBezTo>
                    <a:pt x="44" y="2322"/>
                    <a:pt x="218" y="2517"/>
                    <a:pt x="434" y="2604"/>
                  </a:cubicBezTo>
                  <a:cubicBezTo>
                    <a:pt x="594" y="2639"/>
                    <a:pt x="753" y="2675"/>
                    <a:pt x="912" y="2675"/>
                  </a:cubicBezTo>
                  <a:cubicBezTo>
                    <a:pt x="948" y="2675"/>
                    <a:pt x="984" y="2673"/>
                    <a:pt x="1020" y="2669"/>
                  </a:cubicBezTo>
                  <a:cubicBezTo>
                    <a:pt x="1063" y="2669"/>
                    <a:pt x="1106" y="2647"/>
                    <a:pt x="1128" y="2582"/>
                  </a:cubicBezTo>
                  <a:cubicBezTo>
                    <a:pt x="1128" y="2561"/>
                    <a:pt x="1128" y="2517"/>
                    <a:pt x="1128" y="2474"/>
                  </a:cubicBezTo>
                  <a:cubicBezTo>
                    <a:pt x="1258" y="2517"/>
                    <a:pt x="1410" y="2561"/>
                    <a:pt x="1540" y="2604"/>
                  </a:cubicBezTo>
                  <a:cubicBezTo>
                    <a:pt x="1551" y="2609"/>
                    <a:pt x="1562" y="2612"/>
                    <a:pt x="1572" y="2612"/>
                  </a:cubicBezTo>
                  <a:cubicBezTo>
                    <a:pt x="1604" y="2612"/>
                    <a:pt x="1632" y="2588"/>
                    <a:pt x="1648" y="2539"/>
                  </a:cubicBezTo>
                  <a:cubicBezTo>
                    <a:pt x="1692" y="2496"/>
                    <a:pt x="1714" y="2431"/>
                    <a:pt x="1757" y="2366"/>
                  </a:cubicBezTo>
                  <a:cubicBezTo>
                    <a:pt x="1844" y="2431"/>
                    <a:pt x="1974" y="2474"/>
                    <a:pt x="2082" y="2496"/>
                  </a:cubicBezTo>
                  <a:cubicBezTo>
                    <a:pt x="2091" y="2498"/>
                    <a:pt x="2100" y="2499"/>
                    <a:pt x="2109" y="2499"/>
                  </a:cubicBezTo>
                  <a:cubicBezTo>
                    <a:pt x="2181" y="2499"/>
                    <a:pt x="2229" y="2424"/>
                    <a:pt x="2190" y="2366"/>
                  </a:cubicBezTo>
                  <a:cubicBezTo>
                    <a:pt x="2147" y="2192"/>
                    <a:pt x="2125" y="2040"/>
                    <a:pt x="2169" y="1867"/>
                  </a:cubicBezTo>
                  <a:cubicBezTo>
                    <a:pt x="2190" y="1780"/>
                    <a:pt x="2212" y="1693"/>
                    <a:pt x="2256" y="1607"/>
                  </a:cubicBezTo>
                  <a:cubicBezTo>
                    <a:pt x="2429" y="1282"/>
                    <a:pt x="2516" y="935"/>
                    <a:pt x="2516" y="588"/>
                  </a:cubicBezTo>
                  <a:cubicBezTo>
                    <a:pt x="2537" y="479"/>
                    <a:pt x="2516" y="371"/>
                    <a:pt x="2494" y="263"/>
                  </a:cubicBezTo>
                  <a:cubicBezTo>
                    <a:pt x="2429" y="111"/>
                    <a:pt x="2321" y="24"/>
                    <a:pt x="2169" y="2"/>
                  </a:cubicBezTo>
                  <a:cubicBezTo>
                    <a:pt x="2142" y="1"/>
                    <a:pt x="2114" y="0"/>
                    <a:pt x="2087"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4" name="Google Shape;2064;p47"/>
            <p:cNvSpPr/>
            <p:nvPr/>
          </p:nvSpPr>
          <p:spPr>
            <a:xfrm>
              <a:off x="1610160" y="2790432"/>
              <a:ext cx="96313" cy="167165"/>
            </a:xfrm>
            <a:custGeom>
              <a:avLst/>
              <a:gdLst/>
              <a:ahLst/>
              <a:cxnLst/>
              <a:rect l="l" t="t" r="r" b="b"/>
              <a:pathLst>
                <a:path w="1150" h="1996" fill="none" extrusionOk="0">
                  <a:moveTo>
                    <a:pt x="1149" y="1"/>
                  </a:moveTo>
                  <a:cubicBezTo>
                    <a:pt x="694" y="369"/>
                    <a:pt x="347" y="846"/>
                    <a:pt x="109" y="1388"/>
                  </a:cubicBezTo>
                  <a:cubicBezTo>
                    <a:pt x="22" y="1584"/>
                    <a:pt x="0" y="1800"/>
                    <a:pt x="87" y="1996"/>
                  </a:cubicBezTo>
                </a:path>
              </a:pathLst>
            </a:custGeom>
            <a:solidFill>
              <a:schemeClr val="dk1"/>
            </a:solidFill>
            <a:ln w="5425" cap="rnd" cmpd="sng">
              <a:solidFill>
                <a:srgbClr val="4E40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5" name="Google Shape;2065;p47"/>
            <p:cNvSpPr/>
            <p:nvPr/>
          </p:nvSpPr>
          <p:spPr>
            <a:xfrm>
              <a:off x="1791727" y="2765056"/>
              <a:ext cx="47319" cy="205271"/>
            </a:xfrm>
            <a:custGeom>
              <a:avLst/>
              <a:gdLst/>
              <a:ahLst/>
              <a:cxnLst/>
              <a:rect l="l" t="t" r="r" b="b"/>
              <a:pathLst>
                <a:path w="565" h="2451" fill="none" extrusionOk="0">
                  <a:moveTo>
                    <a:pt x="65" y="0"/>
                  </a:moveTo>
                  <a:cubicBezTo>
                    <a:pt x="239" y="65"/>
                    <a:pt x="369" y="195"/>
                    <a:pt x="456" y="369"/>
                  </a:cubicBezTo>
                  <a:cubicBezTo>
                    <a:pt x="564" y="803"/>
                    <a:pt x="261" y="1258"/>
                    <a:pt x="109" y="1670"/>
                  </a:cubicBezTo>
                  <a:cubicBezTo>
                    <a:pt x="0" y="1908"/>
                    <a:pt x="0" y="2190"/>
                    <a:pt x="65" y="2450"/>
                  </a:cubicBezTo>
                </a:path>
              </a:pathLst>
            </a:custGeom>
            <a:solidFill>
              <a:schemeClr val="dk1"/>
            </a:solidFill>
            <a:ln w="5425" cap="rnd" cmpd="sng">
              <a:solidFill>
                <a:srgbClr val="4E40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6" name="Google Shape;2066;p47"/>
            <p:cNvSpPr/>
            <p:nvPr/>
          </p:nvSpPr>
          <p:spPr>
            <a:xfrm>
              <a:off x="1256069" y="2806846"/>
              <a:ext cx="294214" cy="154351"/>
            </a:xfrm>
            <a:custGeom>
              <a:avLst/>
              <a:gdLst/>
              <a:ahLst/>
              <a:cxnLst/>
              <a:rect l="l" t="t" r="r" b="b"/>
              <a:pathLst>
                <a:path w="3513" h="1843" extrusionOk="0">
                  <a:moveTo>
                    <a:pt x="1844" y="0"/>
                  </a:moveTo>
                  <a:cubicBezTo>
                    <a:pt x="1302" y="412"/>
                    <a:pt x="694" y="781"/>
                    <a:pt x="87" y="1084"/>
                  </a:cubicBezTo>
                  <a:cubicBezTo>
                    <a:pt x="1" y="1127"/>
                    <a:pt x="1" y="1257"/>
                    <a:pt x="109" y="1279"/>
                  </a:cubicBezTo>
                  <a:lnTo>
                    <a:pt x="326" y="1344"/>
                  </a:lnTo>
                  <a:cubicBezTo>
                    <a:pt x="326" y="1388"/>
                    <a:pt x="304" y="1431"/>
                    <a:pt x="283" y="1496"/>
                  </a:cubicBezTo>
                  <a:cubicBezTo>
                    <a:pt x="261" y="1561"/>
                    <a:pt x="304" y="1626"/>
                    <a:pt x="369" y="1626"/>
                  </a:cubicBezTo>
                  <a:cubicBezTo>
                    <a:pt x="423" y="1637"/>
                    <a:pt x="478" y="1642"/>
                    <a:pt x="535" y="1642"/>
                  </a:cubicBezTo>
                  <a:cubicBezTo>
                    <a:pt x="591" y="1642"/>
                    <a:pt x="651" y="1637"/>
                    <a:pt x="716" y="1626"/>
                  </a:cubicBezTo>
                  <a:lnTo>
                    <a:pt x="716" y="1626"/>
                  </a:lnTo>
                  <a:cubicBezTo>
                    <a:pt x="694" y="1648"/>
                    <a:pt x="694" y="1691"/>
                    <a:pt x="673" y="1713"/>
                  </a:cubicBezTo>
                  <a:cubicBezTo>
                    <a:pt x="673" y="1778"/>
                    <a:pt x="716" y="1843"/>
                    <a:pt x="803" y="1843"/>
                  </a:cubicBezTo>
                  <a:cubicBezTo>
                    <a:pt x="1800" y="1648"/>
                    <a:pt x="2732" y="1214"/>
                    <a:pt x="3513" y="564"/>
                  </a:cubicBezTo>
                  <a:cubicBezTo>
                    <a:pt x="2993" y="282"/>
                    <a:pt x="2429" y="87"/>
                    <a:pt x="184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7" name="Google Shape;2067;p47"/>
            <p:cNvSpPr/>
            <p:nvPr/>
          </p:nvSpPr>
          <p:spPr>
            <a:xfrm>
              <a:off x="1259754" y="2788673"/>
              <a:ext cx="176210" cy="121689"/>
            </a:xfrm>
            <a:custGeom>
              <a:avLst/>
              <a:gdLst/>
              <a:ahLst/>
              <a:cxnLst/>
              <a:rect l="l" t="t" r="r" b="b"/>
              <a:pathLst>
                <a:path w="2104" h="1453" fill="none" extrusionOk="0">
                  <a:moveTo>
                    <a:pt x="2103" y="0"/>
                  </a:moveTo>
                  <a:cubicBezTo>
                    <a:pt x="1539" y="434"/>
                    <a:pt x="954" y="824"/>
                    <a:pt x="347" y="1149"/>
                  </a:cubicBezTo>
                  <a:cubicBezTo>
                    <a:pt x="195" y="1193"/>
                    <a:pt x="65" y="1301"/>
                    <a:pt x="0" y="1453"/>
                  </a:cubicBezTo>
                </a:path>
              </a:pathLst>
            </a:custGeom>
            <a:solidFill>
              <a:schemeClr val="dk1"/>
            </a:solidFill>
            <a:ln w="5425" cap="rnd" cmpd="sng">
              <a:solidFill>
                <a:srgbClr val="4E40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8" name="Google Shape;2068;p47"/>
            <p:cNvSpPr/>
            <p:nvPr/>
          </p:nvSpPr>
          <p:spPr>
            <a:xfrm>
              <a:off x="1533864" y="2819492"/>
              <a:ext cx="43717" cy="49161"/>
            </a:xfrm>
            <a:custGeom>
              <a:avLst/>
              <a:gdLst/>
              <a:ahLst/>
              <a:cxnLst/>
              <a:rect l="l" t="t" r="r" b="b"/>
              <a:pathLst>
                <a:path w="522" h="587" fill="none" extrusionOk="0">
                  <a:moveTo>
                    <a:pt x="1" y="586"/>
                  </a:moveTo>
                  <a:lnTo>
                    <a:pt x="521" y="1"/>
                  </a:lnTo>
                </a:path>
              </a:pathLst>
            </a:custGeom>
            <a:solidFill>
              <a:schemeClr val="dk1"/>
            </a:solidFill>
            <a:ln w="5425" cap="rnd" cmpd="sng">
              <a:solidFill>
                <a:srgbClr val="4E404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3074" name="Picture 2" descr="✂ Construye fácilmente un caleidoscopio casero | Fixo Kid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084" y="1164771"/>
            <a:ext cx="2118768" cy="209423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ítulo 1"/>
          <p:cNvSpPr>
            <a:spLocks noGrp="1"/>
          </p:cNvSpPr>
          <p:nvPr>
            <p:ph type="subTitle" idx="1"/>
          </p:nvPr>
        </p:nvSpPr>
        <p:spPr>
          <a:xfrm>
            <a:off x="4750677" y="2592673"/>
            <a:ext cx="4319751" cy="2124723"/>
          </a:xfrm>
        </p:spPr>
        <p:txBody>
          <a:bodyPr/>
          <a:lstStyle/>
          <a:p>
            <a:r>
              <a:rPr lang="es-MX" sz="1300" dirty="0"/>
              <a:t>Cuando giras el caleidoscopio, los pedacitos de plástico cambian de lugar y se genera una imagen totalmente distinta a la anterior.</a:t>
            </a:r>
          </a:p>
          <a:p>
            <a:r>
              <a:rPr lang="es-MX" sz="1300" dirty="0"/>
              <a:t>Las imágenes son prácticamente irrepetibles pues hay tantos pedacitos de plástico que es prácticamente imposible que todos estén dos veces exactamente en el mismo lugar al mismo tiempo.</a:t>
            </a:r>
          </a:p>
        </p:txBody>
      </p:sp>
      <p:sp>
        <p:nvSpPr>
          <p:cNvPr id="5" name="Título 4"/>
          <p:cNvSpPr>
            <a:spLocks noGrp="1"/>
          </p:cNvSpPr>
          <p:nvPr>
            <p:ph type="title"/>
          </p:nvPr>
        </p:nvSpPr>
        <p:spPr>
          <a:xfrm>
            <a:off x="761888" y="155470"/>
            <a:ext cx="3463271" cy="646500"/>
          </a:xfrm>
        </p:spPr>
        <p:txBody>
          <a:bodyPr/>
          <a:lstStyle/>
          <a:p>
            <a:r>
              <a:rPr lang="es-MX" dirty="0" smtClean="0"/>
              <a:t>Tabla CQA</a:t>
            </a:r>
            <a:endParaRPr lang="es-MX" dirty="0"/>
          </a:p>
        </p:txBody>
      </p:sp>
      <p:sp>
        <p:nvSpPr>
          <p:cNvPr id="6" name="Google Shape;2243;p52"/>
          <p:cNvSpPr txBox="1"/>
          <p:nvPr/>
        </p:nvSpPr>
        <p:spPr>
          <a:xfrm>
            <a:off x="630620" y="946850"/>
            <a:ext cx="2029967" cy="246998"/>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se. </a:t>
            </a:r>
            <a:endParaRPr sz="2200" dirty="0">
              <a:solidFill>
                <a:schemeClr val="dk1"/>
              </a:solidFill>
              <a:latin typeface="Vibur"/>
              <a:ea typeface="Vibur"/>
              <a:cs typeface="Vibur"/>
              <a:sym typeface="Vibur"/>
            </a:endParaRPr>
          </a:p>
        </p:txBody>
      </p:sp>
      <p:sp>
        <p:nvSpPr>
          <p:cNvPr id="7" name="Google Shape;2156;p50"/>
          <p:cNvSpPr txBox="1">
            <a:spLocks/>
          </p:cNvSpPr>
          <p:nvPr/>
        </p:nvSpPr>
        <p:spPr>
          <a:xfrm>
            <a:off x="167114" y="1207427"/>
            <a:ext cx="3873041" cy="788317"/>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1pPr>
            <a:lvl2pPr marL="914400" marR="0" lvl="1"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2pPr>
            <a:lvl3pPr marL="1371600" marR="0" lvl="2"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3pPr>
            <a:lvl4pPr marL="1828800" marR="0" lvl="3"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4pPr>
            <a:lvl5pPr marL="2286000" marR="0" lvl="4"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5pPr>
            <a:lvl6pPr marL="2743200" marR="0" lvl="5"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6pPr>
            <a:lvl7pPr marL="3200400" marR="0" lvl="6"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7pPr>
            <a:lvl8pPr marL="3657600" marR="0" lvl="7"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8pPr>
            <a:lvl9pPr marL="4114800" marR="0" lvl="8" indent="-317500" algn="ctr" rtl="0">
              <a:lnSpc>
                <a:spcPct val="100000"/>
              </a:lnSpc>
              <a:spcBef>
                <a:spcPts val="0"/>
              </a:spcBef>
              <a:spcAft>
                <a:spcPts val="0"/>
              </a:spcAft>
              <a:buClr>
                <a:schemeClr val="dk1"/>
              </a:buClr>
              <a:buSzPts val="1400"/>
              <a:buFont typeface="Catamaran"/>
              <a:buNone/>
              <a:defRPr sz="1400" b="0" i="0" u="none" strike="noStrike" cap="none">
                <a:solidFill>
                  <a:schemeClr val="dk1"/>
                </a:solidFill>
                <a:latin typeface="Comfortaa"/>
                <a:ea typeface="Comfortaa"/>
                <a:cs typeface="Comfortaa"/>
                <a:sym typeface="Comfortaa"/>
              </a:defRPr>
            </a:lvl9pPr>
          </a:lstStyle>
          <a:p>
            <a:pPr marL="0" indent="0"/>
            <a:r>
              <a:rPr lang="es-MX" sz="1300" dirty="0" smtClean="0"/>
              <a:t>La luz viaja de manera recta y al reflejarse en espejos esta choca y cambia de dirección </a:t>
            </a:r>
            <a:endParaRPr lang="es-MX" sz="1300" dirty="0"/>
          </a:p>
        </p:txBody>
      </p:sp>
      <p:sp>
        <p:nvSpPr>
          <p:cNvPr id="8" name="Google Shape;2243;p52"/>
          <p:cNvSpPr txBox="1"/>
          <p:nvPr/>
        </p:nvSpPr>
        <p:spPr>
          <a:xfrm>
            <a:off x="4671927" y="890243"/>
            <a:ext cx="2345186" cy="30360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quiero saber </a:t>
            </a:r>
            <a:endParaRPr sz="2200" dirty="0">
              <a:solidFill>
                <a:schemeClr val="dk1"/>
              </a:solidFill>
              <a:latin typeface="Vibur"/>
              <a:ea typeface="Vibur"/>
              <a:cs typeface="Vibur"/>
              <a:sym typeface="Vibur"/>
            </a:endParaRPr>
          </a:p>
        </p:txBody>
      </p:sp>
      <p:sp>
        <p:nvSpPr>
          <p:cNvPr id="9" name="Google Shape;2158;p50"/>
          <p:cNvSpPr txBox="1">
            <a:spLocks noGrp="1"/>
          </p:cNvSpPr>
          <p:nvPr>
            <p:ph type="subTitle" idx="3"/>
          </p:nvPr>
        </p:nvSpPr>
        <p:spPr>
          <a:xfrm>
            <a:off x="4474999" y="1204409"/>
            <a:ext cx="4174844" cy="912055"/>
          </a:xfrm>
          <a:prstGeom prst="rect">
            <a:avLst/>
          </a:prstGeom>
        </p:spPr>
        <p:txBody>
          <a:bodyPr spcFirstLastPara="1" wrap="square" lIns="91425" tIns="91425" rIns="91425" bIns="91425" anchor="t" anchorCtr="0">
            <a:noAutofit/>
          </a:bodyPr>
          <a:lstStyle/>
          <a:p>
            <a:pPr marL="285750" lvl="0" indent="-285750" algn="ctr" rtl="0">
              <a:spcBef>
                <a:spcPts val="0"/>
              </a:spcBef>
              <a:spcAft>
                <a:spcPts val="0"/>
              </a:spcAft>
              <a:buFont typeface="Arial" panose="020B0604020202020204" pitchFamily="34" charset="0"/>
              <a:buChar char="•"/>
            </a:pPr>
            <a:r>
              <a:rPr lang="es-MX" sz="1300" dirty="0" smtClean="0"/>
              <a:t>Como es que se verán las piedritas si lo ponemos al sol</a:t>
            </a:r>
          </a:p>
          <a:p>
            <a:pPr marL="285750" lvl="0" indent="-285750" algn="ctr" rtl="0">
              <a:spcBef>
                <a:spcPts val="0"/>
              </a:spcBef>
              <a:spcAft>
                <a:spcPts val="0"/>
              </a:spcAft>
              <a:buFont typeface="Arial" panose="020B0604020202020204" pitchFamily="34" charset="0"/>
              <a:buChar char="•"/>
            </a:pPr>
            <a:r>
              <a:rPr lang="es-MX" sz="1300" dirty="0" smtClean="0"/>
              <a:t>Realmente se reflejaran el los pedazos de CD</a:t>
            </a:r>
          </a:p>
          <a:p>
            <a:pPr marL="0" lvl="0" indent="0" algn="ctr" rtl="0">
              <a:spcBef>
                <a:spcPts val="0"/>
              </a:spcBef>
              <a:spcAft>
                <a:spcPts val="0"/>
              </a:spcAft>
              <a:buNone/>
            </a:pPr>
            <a:endParaRPr sz="1300" dirty="0"/>
          </a:p>
        </p:txBody>
      </p:sp>
      <p:sp>
        <p:nvSpPr>
          <p:cNvPr id="10" name="Google Shape;2243;p52"/>
          <p:cNvSpPr txBox="1"/>
          <p:nvPr/>
        </p:nvSpPr>
        <p:spPr>
          <a:xfrm>
            <a:off x="167114" y="2009667"/>
            <a:ext cx="3313338" cy="36685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aprendí </a:t>
            </a:r>
            <a:endParaRPr sz="2200" dirty="0">
              <a:solidFill>
                <a:schemeClr val="dk1"/>
              </a:solidFill>
              <a:latin typeface="Vibur"/>
              <a:ea typeface="Vibur"/>
              <a:cs typeface="Vibur"/>
              <a:sym typeface="Vibur"/>
            </a:endParaRPr>
          </a:p>
        </p:txBody>
      </p:sp>
      <p:sp>
        <p:nvSpPr>
          <p:cNvPr id="11" name="Google Shape;2157;p50"/>
          <p:cNvSpPr txBox="1">
            <a:spLocks noGrp="1"/>
          </p:cNvSpPr>
          <p:nvPr>
            <p:ph type="subTitle" idx="2"/>
          </p:nvPr>
        </p:nvSpPr>
        <p:spPr>
          <a:xfrm>
            <a:off x="1" y="2340541"/>
            <a:ext cx="4750676" cy="2725445"/>
          </a:xfrm>
          <a:prstGeom prst="rect">
            <a:avLst/>
          </a:prstGeom>
        </p:spPr>
        <p:txBody>
          <a:bodyPr spcFirstLastPara="1" wrap="square" lIns="91425" tIns="91425" rIns="91425" bIns="91425" anchor="t" anchorCtr="0">
            <a:noAutofit/>
          </a:bodyPr>
          <a:lstStyle/>
          <a:p>
            <a:pPr marL="0" lvl="0" indent="0"/>
            <a:r>
              <a:rPr lang="es-MX" sz="1300" dirty="0"/>
              <a:t>está formado por tres espejos enfrentados que forman un prisma triangular. Los pedacitos de </a:t>
            </a:r>
            <a:r>
              <a:rPr lang="es-MX" sz="1300" dirty="0" smtClean="0"/>
              <a:t>plástico se </a:t>
            </a:r>
            <a:r>
              <a:rPr lang="es-MX" sz="1300" dirty="0"/>
              <a:t>reflejan en los espejos, y vemos </a:t>
            </a:r>
            <a:r>
              <a:rPr lang="es-MX" sz="1300" dirty="0" smtClean="0"/>
              <a:t>formas </a:t>
            </a:r>
            <a:r>
              <a:rPr lang="es-MX" sz="1300" dirty="0"/>
              <a:t>tan raras porque lo que se refleja en un espejo rebota y se refleja en los otros dos, </a:t>
            </a:r>
            <a:r>
              <a:rPr lang="es-MX" sz="1300" dirty="0" smtClean="0"/>
              <a:t>cuando </a:t>
            </a:r>
            <a:r>
              <a:rPr lang="es-MX" sz="1300" dirty="0"/>
              <a:t>esto sucede las imágenes que se reflejaron se vuelven a reflejar, y así sucesivamente. Lo maravilloso de este fenómeno es que los rayos de luz quedan rebotando en los espejos una y otra vez. Por eso, cuando miramos dentro del caleidoscopio vemos una imagen formada por los pedacitos de plástico repetidos muchísimas veces.</a:t>
            </a:r>
            <a:endParaRPr sz="1300" dirty="0"/>
          </a:p>
        </p:txBody>
      </p:sp>
      <p:sp>
        <p:nvSpPr>
          <p:cNvPr id="12" name="CuadroTexto 11"/>
          <p:cNvSpPr txBox="1"/>
          <p:nvPr/>
        </p:nvSpPr>
        <p:spPr>
          <a:xfrm>
            <a:off x="5500876" y="2193092"/>
            <a:ext cx="2123090" cy="430887"/>
          </a:xfrm>
          <a:prstGeom prst="rect">
            <a:avLst/>
          </a:prstGeom>
          <a:noFill/>
        </p:spPr>
        <p:txBody>
          <a:bodyPr wrap="square" rtlCol="0">
            <a:spAutoFit/>
          </a:bodyPr>
          <a:lstStyle/>
          <a:p>
            <a:r>
              <a:rPr lang="es-MX" sz="2200" dirty="0" smtClean="0">
                <a:latin typeface="Vibur" panose="020B0604020202020204" charset="0"/>
              </a:rPr>
              <a:t>Fenómeno observado </a:t>
            </a:r>
            <a:endParaRPr lang="es-MX" sz="2200" dirty="0">
              <a:latin typeface="Vibur" panose="020B0604020202020204" charset="0"/>
            </a:endParaRPr>
          </a:p>
        </p:txBody>
      </p:sp>
      <p:grpSp>
        <p:nvGrpSpPr>
          <p:cNvPr id="13" name="Google Shape;5767;p83"/>
          <p:cNvGrpSpPr/>
          <p:nvPr/>
        </p:nvGrpSpPr>
        <p:grpSpPr>
          <a:xfrm>
            <a:off x="5087735" y="2229765"/>
            <a:ext cx="413141" cy="293506"/>
            <a:chOff x="5237538" y="2638045"/>
            <a:chExt cx="515653" cy="366333"/>
          </a:xfrm>
        </p:grpSpPr>
        <p:sp>
          <p:nvSpPr>
            <p:cNvPr id="14" name="Google Shape;5768;p83"/>
            <p:cNvSpPr/>
            <p:nvPr/>
          </p:nvSpPr>
          <p:spPr>
            <a:xfrm>
              <a:off x="5237538" y="2638045"/>
              <a:ext cx="509502" cy="366333"/>
            </a:xfrm>
            <a:custGeom>
              <a:avLst/>
              <a:gdLst/>
              <a:ahLst/>
              <a:cxnLst/>
              <a:rect l="l" t="t" r="r" b="b"/>
              <a:pathLst>
                <a:path w="4058" h="2918" extrusionOk="0">
                  <a:moveTo>
                    <a:pt x="2156" y="0"/>
                  </a:moveTo>
                  <a:cubicBezTo>
                    <a:pt x="1993" y="0"/>
                    <a:pt x="1828" y="41"/>
                    <a:pt x="1677" y="126"/>
                  </a:cubicBezTo>
                  <a:cubicBezTo>
                    <a:pt x="1677" y="515"/>
                    <a:pt x="1558" y="666"/>
                    <a:pt x="1436" y="666"/>
                  </a:cubicBezTo>
                  <a:cubicBezTo>
                    <a:pt x="1375" y="666"/>
                    <a:pt x="1313" y="628"/>
                    <a:pt x="1264" y="563"/>
                  </a:cubicBezTo>
                  <a:cubicBezTo>
                    <a:pt x="1094" y="369"/>
                    <a:pt x="1288" y="102"/>
                    <a:pt x="1288" y="102"/>
                  </a:cubicBezTo>
                  <a:lnTo>
                    <a:pt x="1288" y="102"/>
                  </a:lnTo>
                  <a:lnTo>
                    <a:pt x="171" y="223"/>
                  </a:lnTo>
                  <a:cubicBezTo>
                    <a:pt x="1" y="587"/>
                    <a:pt x="511" y="1389"/>
                    <a:pt x="511" y="1389"/>
                  </a:cubicBezTo>
                  <a:cubicBezTo>
                    <a:pt x="511" y="1389"/>
                    <a:pt x="744" y="1214"/>
                    <a:pt x="962" y="1214"/>
                  </a:cubicBezTo>
                  <a:cubicBezTo>
                    <a:pt x="1026" y="1214"/>
                    <a:pt x="1088" y="1229"/>
                    <a:pt x="1143" y="1268"/>
                  </a:cubicBezTo>
                  <a:cubicBezTo>
                    <a:pt x="1386" y="1438"/>
                    <a:pt x="633" y="1851"/>
                    <a:pt x="633" y="1851"/>
                  </a:cubicBezTo>
                  <a:cubicBezTo>
                    <a:pt x="778" y="2312"/>
                    <a:pt x="1604" y="2628"/>
                    <a:pt x="1604" y="2628"/>
                  </a:cubicBezTo>
                  <a:cubicBezTo>
                    <a:pt x="1604" y="2628"/>
                    <a:pt x="1954" y="1819"/>
                    <a:pt x="2260" y="1819"/>
                  </a:cubicBezTo>
                  <a:cubicBezTo>
                    <a:pt x="2276" y="1819"/>
                    <a:pt x="2293" y="1821"/>
                    <a:pt x="2309" y="1826"/>
                  </a:cubicBezTo>
                  <a:cubicBezTo>
                    <a:pt x="2649" y="1948"/>
                    <a:pt x="2042" y="2847"/>
                    <a:pt x="2042" y="2847"/>
                  </a:cubicBezTo>
                  <a:cubicBezTo>
                    <a:pt x="2137" y="2896"/>
                    <a:pt x="2231" y="2917"/>
                    <a:pt x="2323" y="2917"/>
                  </a:cubicBezTo>
                  <a:cubicBezTo>
                    <a:pt x="2911" y="2917"/>
                    <a:pt x="3402" y="2045"/>
                    <a:pt x="3402" y="2045"/>
                  </a:cubicBezTo>
                  <a:cubicBezTo>
                    <a:pt x="4058" y="1049"/>
                    <a:pt x="3329" y="539"/>
                    <a:pt x="3329" y="539"/>
                  </a:cubicBezTo>
                  <a:cubicBezTo>
                    <a:pt x="3329" y="539"/>
                    <a:pt x="3135" y="1055"/>
                    <a:pt x="2890" y="1055"/>
                  </a:cubicBezTo>
                  <a:cubicBezTo>
                    <a:pt x="2874" y="1055"/>
                    <a:pt x="2859" y="1053"/>
                    <a:pt x="2843" y="1049"/>
                  </a:cubicBezTo>
                  <a:cubicBezTo>
                    <a:pt x="2552" y="1000"/>
                    <a:pt x="2843" y="296"/>
                    <a:pt x="2843" y="296"/>
                  </a:cubicBezTo>
                  <a:cubicBezTo>
                    <a:pt x="2665" y="102"/>
                    <a:pt x="2413" y="0"/>
                    <a:pt x="21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5769;p83"/>
            <p:cNvSpPr/>
            <p:nvPr/>
          </p:nvSpPr>
          <p:spPr>
            <a:xfrm>
              <a:off x="5402265" y="2752163"/>
              <a:ext cx="350926" cy="136590"/>
            </a:xfrm>
            <a:custGeom>
              <a:avLst/>
              <a:gdLst/>
              <a:ahLst/>
              <a:cxnLst/>
              <a:rect l="l" t="t" r="r" b="b"/>
              <a:pathLst>
                <a:path w="2795" h="1088" extrusionOk="0">
                  <a:moveTo>
                    <a:pt x="37" y="0"/>
                  </a:moveTo>
                  <a:cubicBezTo>
                    <a:pt x="25" y="0"/>
                    <a:pt x="13" y="6"/>
                    <a:pt x="1" y="18"/>
                  </a:cubicBezTo>
                  <a:cubicBezTo>
                    <a:pt x="1" y="43"/>
                    <a:pt x="1" y="91"/>
                    <a:pt x="25" y="91"/>
                  </a:cubicBezTo>
                  <a:cubicBezTo>
                    <a:pt x="98" y="140"/>
                    <a:pt x="1798" y="1087"/>
                    <a:pt x="2649" y="1087"/>
                  </a:cubicBezTo>
                  <a:lnTo>
                    <a:pt x="2746" y="1063"/>
                  </a:lnTo>
                  <a:cubicBezTo>
                    <a:pt x="2770" y="1063"/>
                    <a:pt x="2794" y="1039"/>
                    <a:pt x="2794" y="1014"/>
                  </a:cubicBezTo>
                  <a:cubicBezTo>
                    <a:pt x="2770" y="990"/>
                    <a:pt x="2770" y="966"/>
                    <a:pt x="2722" y="966"/>
                  </a:cubicBezTo>
                  <a:cubicBezTo>
                    <a:pt x="2695" y="968"/>
                    <a:pt x="2667" y="970"/>
                    <a:pt x="2637" y="970"/>
                  </a:cubicBezTo>
                  <a:cubicBezTo>
                    <a:pt x="1819" y="970"/>
                    <a:pt x="97" y="18"/>
                    <a:pt x="74" y="18"/>
                  </a:cubicBezTo>
                  <a:cubicBezTo>
                    <a:pt x="61" y="6"/>
                    <a:pt x="49"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 name="Google Shape;5767;p83"/>
          <p:cNvGrpSpPr/>
          <p:nvPr/>
        </p:nvGrpSpPr>
        <p:grpSpPr>
          <a:xfrm>
            <a:off x="630620" y="923596"/>
            <a:ext cx="413141" cy="293506"/>
            <a:chOff x="5237538" y="2638045"/>
            <a:chExt cx="515653" cy="366333"/>
          </a:xfrm>
        </p:grpSpPr>
        <p:sp>
          <p:nvSpPr>
            <p:cNvPr id="17" name="Google Shape;5768;p83"/>
            <p:cNvSpPr/>
            <p:nvPr/>
          </p:nvSpPr>
          <p:spPr>
            <a:xfrm>
              <a:off x="5237538" y="2638045"/>
              <a:ext cx="509502" cy="366333"/>
            </a:xfrm>
            <a:custGeom>
              <a:avLst/>
              <a:gdLst/>
              <a:ahLst/>
              <a:cxnLst/>
              <a:rect l="l" t="t" r="r" b="b"/>
              <a:pathLst>
                <a:path w="4058" h="2918" extrusionOk="0">
                  <a:moveTo>
                    <a:pt x="2156" y="0"/>
                  </a:moveTo>
                  <a:cubicBezTo>
                    <a:pt x="1993" y="0"/>
                    <a:pt x="1828" y="41"/>
                    <a:pt x="1677" y="126"/>
                  </a:cubicBezTo>
                  <a:cubicBezTo>
                    <a:pt x="1677" y="515"/>
                    <a:pt x="1558" y="666"/>
                    <a:pt x="1436" y="666"/>
                  </a:cubicBezTo>
                  <a:cubicBezTo>
                    <a:pt x="1375" y="666"/>
                    <a:pt x="1313" y="628"/>
                    <a:pt x="1264" y="563"/>
                  </a:cubicBezTo>
                  <a:cubicBezTo>
                    <a:pt x="1094" y="369"/>
                    <a:pt x="1288" y="102"/>
                    <a:pt x="1288" y="102"/>
                  </a:cubicBezTo>
                  <a:lnTo>
                    <a:pt x="1288" y="102"/>
                  </a:lnTo>
                  <a:lnTo>
                    <a:pt x="171" y="223"/>
                  </a:lnTo>
                  <a:cubicBezTo>
                    <a:pt x="1" y="587"/>
                    <a:pt x="511" y="1389"/>
                    <a:pt x="511" y="1389"/>
                  </a:cubicBezTo>
                  <a:cubicBezTo>
                    <a:pt x="511" y="1389"/>
                    <a:pt x="744" y="1214"/>
                    <a:pt x="962" y="1214"/>
                  </a:cubicBezTo>
                  <a:cubicBezTo>
                    <a:pt x="1026" y="1214"/>
                    <a:pt x="1088" y="1229"/>
                    <a:pt x="1143" y="1268"/>
                  </a:cubicBezTo>
                  <a:cubicBezTo>
                    <a:pt x="1386" y="1438"/>
                    <a:pt x="633" y="1851"/>
                    <a:pt x="633" y="1851"/>
                  </a:cubicBezTo>
                  <a:cubicBezTo>
                    <a:pt x="778" y="2312"/>
                    <a:pt x="1604" y="2628"/>
                    <a:pt x="1604" y="2628"/>
                  </a:cubicBezTo>
                  <a:cubicBezTo>
                    <a:pt x="1604" y="2628"/>
                    <a:pt x="1954" y="1819"/>
                    <a:pt x="2260" y="1819"/>
                  </a:cubicBezTo>
                  <a:cubicBezTo>
                    <a:pt x="2276" y="1819"/>
                    <a:pt x="2293" y="1821"/>
                    <a:pt x="2309" y="1826"/>
                  </a:cubicBezTo>
                  <a:cubicBezTo>
                    <a:pt x="2649" y="1948"/>
                    <a:pt x="2042" y="2847"/>
                    <a:pt x="2042" y="2847"/>
                  </a:cubicBezTo>
                  <a:cubicBezTo>
                    <a:pt x="2137" y="2896"/>
                    <a:pt x="2231" y="2917"/>
                    <a:pt x="2323" y="2917"/>
                  </a:cubicBezTo>
                  <a:cubicBezTo>
                    <a:pt x="2911" y="2917"/>
                    <a:pt x="3402" y="2045"/>
                    <a:pt x="3402" y="2045"/>
                  </a:cubicBezTo>
                  <a:cubicBezTo>
                    <a:pt x="4058" y="1049"/>
                    <a:pt x="3329" y="539"/>
                    <a:pt x="3329" y="539"/>
                  </a:cubicBezTo>
                  <a:cubicBezTo>
                    <a:pt x="3329" y="539"/>
                    <a:pt x="3135" y="1055"/>
                    <a:pt x="2890" y="1055"/>
                  </a:cubicBezTo>
                  <a:cubicBezTo>
                    <a:pt x="2874" y="1055"/>
                    <a:pt x="2859" y="1053"/>
                    <a:pt x="2843" y="1049"/>
                  </a:cubicBezTo>
                  <a:cubicBezTo>
                    <a:pt x="2552" y="1000"/>
                    <a:pt x="2843" y="296"/>
                    <a:pt x="2843" y="296"/>
                  </a:cubicBezTo>
                  <a:cubicBezTo>
                    <a:pt x="2665" y="102"/>
                    <a:pt x="2413" y="0"/>
                    <a:pt x="21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5769;p83"/>
            <p:cNvSpPr/>
            <p:nvPr/>
          </p:nvSpPr>
          <p:spPr>
            <a:xfrm>
              <a:off x="5402265" y="2752163"/>
              <a:ext cx="350926" cy="136590"/>
            </a:xfrm>
            <a:custGeom>
              <a:avLst/>
              <a:gdLst/>
              <a:ahLst/>
              <a:cxnLst/>
              <a:rect l="l" t="t" r="r" b="b"/>
              <a:pathLst>
                <a:path w="2795" h="1088" extrusionOk="0">
                  <a:moveTo>
                    <a:pt x="37" y="0"/>
                  </a:moveTo>
                  <a:cubicBezTo>
                    <a:pt x="25" y="0"/>
                    <a:pt x="13" y="6"/>
                    <a:pt x="1" y="18"/>
                  </a:cubicBezTo>
                  <a:cubicBezTo>
                    <a:pt x="1" y="43"/>
                    <a:pt x="1" y="91"/>
                    <a:pt x="25" y="91"/>
                  </a:cubicBezTo>
                  <a:cubicBezTo>
                    <a:pt x="98" y="140"/>
                    <a:pt x="1798" y="1087"/>
                    <a:pt x="2649" y="1087"/>
                  </a:cubicBezTo>
                  <a:lnTo>
                    <a:pt x="2746" y="1063"/>
                  </a:lnTo>
                  <a:cubicBezTo>
                    <a:pt x="2770" y="1063"/>
                    <a:pt x="2794" y="1039"/>
                    <a:pt x="2794" y="1014"/>
                  </a:cubicBezTo>
                  <a:cubicBezTo>
                    <a:pt x="2770" y="990"/>
                    <a:pt x="2770" y="966"/>
                    <a:pt x="2722" y="966"/>
                  </a:cubicBezTo>
                  <a:cubicBezTo>
                    <a:pt x="2695" y="968"/>
                    <a:pt x="2667" y="970"/>
                    <a:pt x="2637" y="970"/>
                  </a:cubicBezTo>
                  <a:cubicBezTo>
                    <a:pt x="1819" y="970"/>
                    <a:pt x="97" y="18"/>
                    <a:pt x="74" y="18"/>
                  </a:cubicBezTo>
                  <a:cubicBezTo>
                    <a:pt x="61" y="6"/>
                    <a:pt x="49"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 name="Google Shape;5780;p83"/>
          <p:cNvGrpSpPr/>
          <p:nvPr/>
        </p:nvGrpSpPr>
        <p:grpSpPr>
          <a:xfrm rot="3582380">
            <a:off x="4246061" y="756470"/>
            <a:ext cx="480889" cy="347644"/>
            <a:chOff x="3828929" y="3401374"/>
            <a:chExt cx="135351" cy="97842"/>
          </a:xfrm>
        </p:grpSpPr>
        <p:sp>
          <p:nvSpPr>
            <p:cNvPr id="20" name="Google Shape;5781;p83"/>
            <p:cNvSpPr/>
            <p:nvPr/>
          </p:nvSpPr>
          <p:spPr>
            <a:xfrm>
              <a:off x="3828929" y="3401374"/>
              <a:ext cx="135351" cy="97842"/>
            </a:xfrm>
            <a:custGeom>
              <a:avLst/>
              <a:gdLst/>
              <a:ahLst/>
              <a:cxnLst/>
              <a:rect l="l" t="t" r="r" b="b"/>
              <a:pathLst>
                <a:path w="3475" h="2512" extrusionOk="0">
                  <a:moveTo>
                    <a:pt x="2066" y="0"/>
                  </a:moveTo>
                  <a:cubicBezTo>
                    <a:pt x="1987" y="0"/>
                    <a:pt x="1905" y="17"/>
                    <a:pt x="1822" y="57"/>
                  </a:cubicBezTo>
                  <a:cubicBezTo>
                    <a:pt x="1405" y="276"/>
                    <a:pt x="1484" y="854"/>
                    <a:pt x="1341" y="854"/>
                  </a:cubicBezTo>
                  <a:cubicBezTo>
                    <a:pt x="1326" y="854"/>
                    <a:pt x="1309" y="848"/>
                    <a:pt x="1288" y="834"/>
                  </a:cubicBezTo>
                  <a:cubicBezTo>
                    <a:pt x="1253" y="806"/>
                    <a:pt x="1206" y="794"/>
                    <a:pt x="1154" y="794"/>
                  </a:cubicBezTo>
                  <a:cubicBezTo>
                    <a:pt x="884" y="794"/>
                    <a:pt x="449" y="1124"/>
                    <a:pt x="511" y="1368"/>
                  </a:cubicBezTo>
                  <a:cubicBezTo>
                    <a:pt x="559" y="1636"/>
                    <a:pt x="0" y="1660"/>
                    <a:pt x="73" y="2267"/>
                  </a:cubicBezTo>
                  <a:cubicBezTo>
                    <a:pt x="95" y="2449"/>
                    <a:pt x="163" y="2511"/>
                    <a:pt x="255" y="2511"/>
                  </a:cubicBezTo>
                  <a:cubicBezTo>
                    <a:pt x="448" y="2511"/>
                    <a:pt x="748" y="2234"/>
                    <a:pt x="941" y="2234"/>
                  </a:cubicBezTo>
                  <a:cubicBezTo>
                    <a:pt x="961" y="2234"/>
                    <a:pt x="979" y="2237"/>
                    <a:pt x="996" y="2243"/>
                  </a:cubicBezTo>
                  <a:cubicBezTo>
                    <a:pt x="1184" y="2290"/>
                    <a:pt x="1401" y="2487"/>
                    <a:pt x="1597" y="2487"/>
                  </a:cubicBezTo>
                  <a:cubicBezTo>
                    <a:pt x="1706" y="2487"/>
                    <a:pt x="1808" y="2425"/>
                    <a:pt x="1895" y="2243"/>
                  </a:cubicBezTo>
                  <a:cubicBezTo>
                    <a:pt x="1971" y="2059"/>
                    <a:pt x="1991" y="2004"/>
                    <a:pt x="2015" y="2004"/>
                  </a:cubicBezTo>
                  <a:cubicBezTo>
                    <a:pt x="2048" y="2004"/>
                    <a:pt x="2088" y="2116"/>
                    <a:pt x="2303" y="2116"/>
                  </a:cubicBezTo>
                  <a:cubicBezTo>
                    <a:pt x="2373" y="2116"/>
                    <a:pt x="2462" y="2104"/>
                    <a:pt x="2575" y="2073"/>
                  </a:cubicBezTo>
                  <a:cubicBezTo>
                    <a:pt x="3474" y="1806"/>
                    <a:pt x="2721" y="664"/>
                    <a:pt x="2721" y="664"/>
                  </a:cubicBezTo>
                  <a:cubicBezTo>
                    <a:pt x="2721" y="365"/>
                    <a:pt x="2426" y="0"/>
                    <a:pt x="20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5782;p83"/>
            <p:cNvSpPr/>
            <p:nvPr/>
          </p:nvSpPr>
          <p:spPr>
            <a:xfrm>
              <a:off x="3862037" y="3416798"/>
              <a:ext cx="90870" cy="54919"/>
            </a:xfrm>
            <a:custGeom>
              <a:avLst/>
              <a:gdLst/>
              <a:ahLst/>
              <a:cxnLst/>
              <a:rect l="l" t="t" r="r" b="b"/>
              <a:pathLst>
                <a:path w="2333" h="1410" extrusionOk="0">
                  <a:moveTo>
                    <a:pt x="2284" y="1"/>
                  </a:moveTo>
                  <a:cubicBezTo>
                    <a:pt x="1895" y="146"/>
                    <a:pt x="74" y="1288"/>
                    <a:pt x="1" y="1337"/>
                  </a:cubicBezTo>
                  <a:cubicBezTo>
                    <a:pt x="1" y="1337"/>
                    <a:pt x="1" y="1361"/>
                    <a:pt x="1" y="1385"/>
                  </a:cubicBezTo>
                  <a:cubicBezTo>
                    <a:pt x="25" y="1410"/>
                    <a:pt x="25" y="1410"/>
                    <a:pt x="49" y="1410"/>
                  </a:cubicBezTo>
                  <a:cubicBezTo>
                    <a:pt x="74" y="1385"/>
                    <a:pt x="1920" y="219"/>
                    <a:pt x="2308" y="98"/>
                  </a:cubicBezTo>
                  <a:cubicBezTo>
                    <a:pt x="2333" y="74"/>
                    <a:pt x="2333" y="49"/>
                    <a:pt x="2333" y="25"/>
                  </a:cubicBezTo>
                  <a:cubicBezTo>
                    <a:pt x="2333" y="1"/>
                    <a:pt x="2308" y="1"/>
                    <a:pt x="2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5783;p83"/>
            <p:cNvSpPr/>
            <p:nvPr/>
          </p:nvSpPr>
          <p:spPr>
            <a:xfrm>
              <a:off x="3861764" y="3448971"/>
              <a:ext cx="28433" cy="31277"/>
            </a:xfrm>
            <a:custGeom>
              <a:avLst/>
              <a:gdLst/>
              <a:ahLst/>
              <a:cxnLst/>
              <a:rect l="l" t="t" r="r" b="b"/>
              <a:pathLst>
                <a:path w="730" h="803" extrusionOk="0">
                  <a:moveTo>
                    <a:pt x="49" y="1"/>
                  </a:moveTo>
                  <a:cubicBezTo>
                    <a:pt x="25" y="1"/>
                    <a:pt x="1" y="25"/>
                    <a:pt x="1" y="49"/>
                  </a:cubicBezTo>
                  <a:cubicBezTo>
                    <a:pt x="1" y="73"/>
                    <a:pt x="25" y="98"/>
                    <a:pt x="49" y="98"/>
                  </a:cubicBezTo>
                  <a:cubicBezTo>
                    <a:pt x="219" y="98"/>
                    <a:pt x="414" y="122"/>
                    <a:pt x="608" y="146"/>
                  </a:cubicBezTo>
                  <a:cubicBezTo>
                    <a:pt x="560" y="365"/>
                    <a:pt x="487" y="559"/>
                    <a:pt x="414" y="754"/>
                  </a:cubicBezTo>
                  <a:cubicBezTo>
                    <a:pt x="414" y="778"/>
                    <a:pt x="414" y="802"/>
                    <a:pt x="438" y="802"/>
                  </a:cubicBezTo>
                  <a:cubicBezTo>
                    <a:pt x="462" y="802"/>
                    <a:pt x="487" y="802"/>
                    <a:pt x="487" y="778"/>
                  </a:cubicBezTo>
                  <a:cubicBezTo>
                    <a:pt x="730" y="146"/>
                    <a:pt x="681" y="98"/>
                    <a:pt x="657" y="98"/>
                  </a:cubicBezTo>
                  <a:cubicBezTo>
                    <a:pt x="462" y="25"/>
                    <a:pt x="244"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5784;p83"/>
            <p:cNvSpPr/>
            <p:nvPr/>
          </p:nvSpPr>
          <p:spPr>
            <a:xfrm>
              <a:off x="3887744" y="3433703"/>
              <a:ext cx="27343" cy="30459"/>
            </a:xfrm>
            <a:custGeom>
              <a:avLst/>
              <a:gdLst/>
              <a:ahLst/>
              <a:cxnLst/>
              <a:rect l="l" t="t" r="r" b="b"/>
              <a:pathLst>
                <a:path w="702" h="782" extrusionOk="0">
                  <a:moveTo>
                    <a:pt x="33" y="1"/>
                  </a:moveTo>
                  <a:cubicBezTo>
                    <a:pt x="1" y="1"/>
                    <a:pt x="1" y="80"/>
                    <a:pt x="33" y="80"/>
                  </a:cubicBezTo>
                  <a:cubicBezTo>
                    <a:pt x="37" y="80"/>
                    <a:pt x="41" y="79"/>
                    <a:pt x="45" y="77"/>
                  </a:cubicBezTo>
                  <a:cubicBezTo>
                    <a:pt x="239" y="101"/>
                    <a:pt x="410" y="125"/>
                    <a:pt x="604" y="198"/>
                  </a:cubicBezTo>
                  <a:cubicBezTo>
                    <a:pt x="555" y="368"/>
                    <a:pt x="507" y="563"/>
                    <a:pt x="434" y="733"/>
                  </a:cubicBezTo>
                  <a:cubicBezTo>
                    <a:pt x="410" y="757"/>
                    <a:pt x="434" y="781"/>
                    <a:pt x="458" y="781"/>
                  </a:cubicBezTo>
                  <a:lnTo>
                    <a:pt x="507" y="781"/>
                  </a:lnTo>
                  <a:cubicBezTo>
                    <a:pt x="604" y="514"/>
                    <a:pt x="701" y="223"/>
                    <a:pt x="652" y="150"/>
                  </a:cubicBezTo>
                  <a:cubicBezTo>
                    <a:pt x="458" y="52"/>
                    <a:pt x="264" y="4"/>
                    <a:pt x="45" y="4"/>
                  </a:cubicBezTo>
                  <a:cubicBezTo>
                    <a:pt x="41" y="2"/>
                    <a:pt x="37" y="1"/>
                    <a:pt x="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5785;p83"/>
            <p:cNvSpPr/>
            <p:nvPr/>
          </p:nvSpPr>
          <p:spPr>
            <a:xfrm>
              <a:off x="3904337" y="3417733"/>
              <a:ext cx="30342" cy="36964"/>
            </a:xfrm>
            <a:custGeom>
              <a:avLst/>
              <a:gdLst/>
              <a:ahLst/>
              <a:cxnLst/>
              <a:rect l="l" t="t" r="r" b="b"/>
              <a:pathLst>
                <a:path w="779" h="949" extrusionOk="0">
                  <a:moveTo>
                    <a:pt x="50" y="1"/>
                  </a:moveTo>
                  <a:cubicBezTo>
                    <a:pt x="25" y="1"/>
                    <a:pt x="1" y="25"/>
                    <a:pt x="1" y="25"/>
                  </a:cubicBezTo>
                  <a:cubicBezTo>
                    <a:pt x="1" y="50"/>
                    <a:pt x="25" y="74"/>
                    <a:pt x="50" y="98"/>
                  </a:cubicBezTo>
                  <a:cubicBezTo>
                    <a:pt x="244" y="147"/>
                    <a:pt x="438" y="195"/>
                    <a:pt x="657" y="268"/>
                  </a:cubicBezTo>
                  <a:cubicBezTo>
                    <a:pt x="608" y="487"/>
                    <a:pt x="560" y="681"/>
                    <a:pt x="463" y="875"/>
                  </a:cubicBezTo>
                  <a:cubicBezTo>
                    <a:pt x="463" y="900"/>
                    <a:pt x="463" y="924"/>
                    <a:pt x="487" y="948"/>
                  </a:cubicBezTo>
                  <a:lnTo>
                    <a:pt x="511" y="948"/>
                  </a:lnTo>
                  <a:cubicBezTo>
                    <a:pt x="535" y="948"/>
                    <a:pt x="535" y="924"/>
                    <a:pt x="560" y="924"/>
                  </a:cubicBezTo>
                  <a:cubicBezTo>
                    <a:pt x="730" y="511"/>
                    <a:pt x="778" y="268"/>
                    <a:pt x="730" y="220"/>
                  </a:cubicBezTo>
                  <a:cubicBezTo>
                    <a:pt x="511" y="122"/>
                    <a:pt x="293" y="50"/>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5" name="Google Shape;5780;p83"/>
          <p:cNvGrpSpPr/>
          <p:nvPr/>
        </p:nvGrpSpPr>
        <p:grpSpPr>
          <a:xfrm rot="3727746">
            <a:off x="521443" y="1947731"/>
            <a:ext cx="480889" cy="347644"/>
            <a:chOff x="3828929" y="3401374"/>
            <a:chExt cx="135351" cy="97842"/>
          </a:xfrm>
        </p:grpSpPr>
        <p:sp>
          <p:nvSpPr>
            <p:cNvPr id="26" name="Google Shape;5781;p83"/>
            <p:cNvSpPr/>
            <p:nvPr/>
          </p:nvSpPr>
          <p:spPr>
            <a:xfrm>
              <a:off x="3828929" y="3401374"/>
              <a:ext cx="135351" cy="97842"/>
            </a:xfrm>
            <a:custGeom>
              <a:avLst/>
              <a:gdLst/>
              <a:ahLst/>
              <a:cxnLst/>
              <a:rect l="l" t="t" r="r" b="b"/>
              <a:pathLst>
                <a:path w="3475" h="2512" extrusionOk="0">
                  <a:moveTo>
                    <a:pt x="2066" y="0"/>
                  </a:moveTo>
                  <a:cubicBezTo>
                    <a:pt x="1987" y="0"/>
                    <a:pt x="1905" y="17"/>
                    <a:pt x="1822" y="57"/>
                  </a:cubicBezTo>
                  <a:cubicBezTo>
                    <a:pt x="1405" y="276"/>
                    <a:pt x="1484" y="854"/>
                    <a:pt x="1341" y="854"/>
                  </a:cubicBezTo>
                  <a:cubicBezTo>
                    <a:pt x="1326" y="854"/>
                    <a:pt x="1309" y="848"/>
                    <a:pt x="1288" y="834"/>
                  </a:cubicBezTo>
                  <a:cubicBezTo>
                    <a:pt x="1253" y="806"/>
                    <a:pt x="1206" y="794"/>
                    <a:pt x="1154" y="794"/>
                  </a:cubicBezTo>
                  <a:cubicBezTo>
                    <a:pt x="884" y="794"/>
                    <a:pt x="449" y="1124"/>
                    <a:pt x="511" y="1368"/>
                  </a:cubicBezTo>
                  <a:cubicBezTo>
                    <a:pt x="559" y="1636"/>
                    <a:pt x="0" y="1660"/>
                    <a:pt x="73" y="2267"/>
                  </a:cubicBezTo>
                  <a:cubicBezTo>
                    <a:pt x="95" y="2449"/>
                    <a:pt x="163" y="2511"/>
                    <a:pt x="255" y="2511"/>
                  </a:cubicBezTo>
                  <a:cubicBezTo>
                    <a:pt x="448" y="2511"/>
                    <a:pt x="748" y="2234"/>
                    <a:pt x="941" y="2234"/>
                  </a:cubicBezTo>
                  <a:cubicBezTo>
                    <a:pt x="961" y="2234"/>
                    <a:pt x="979" y="2237"/>
                    <a:pt x="996" y="2243"/>
                  </a:cubicBezTo>
                  <a:cubicBezTo>
                    <a:pt x="1184" y="2290"/>
                    <a:pt x="1401" y="2487"/>
                    <a:pt x="1597" y="2487"/>
                  </a:cubicBezTo>
                  <a:cubicBezTo>
                    <a:pt x="1706" y="2487"/>
                    <a:pt x="1808" y="2425"/>
                    <a:pt x="1895" y="2243"/>
                  </a:cubicBezTo>
                  <a:cubicBezTo>
                    <a:pt x="1971" y="2059"/>
                    <a:pt x="1991" y="2004"/>
                    <a:pt x="2015" y="2004"/>
                  </a:cubicBezTo>
                  <a:cubicBezTo>
                    <a:pt x="2048" y="2004"/>
                    <a:pt x="2088" y="2116"/>
                    <a:pt x="2303" y="2116"/>
                  </a:cubicBezTo>
                  <a:cubicBezTo>
                    <a:pt x="2373" y="2116"/>
                    <a:pt x="2462" y="2104"/>
                    <a:pt x="2575" y="2073"/>
                  </a:cubicBezTo>
                  <a:cubicBezTo>
                    <a:pt x="3474" y="1806"/>
                    <a:pt x="2721" y="664"/>
                    <a:pt x="2721" y="664"/>
                  </a:cubicBezTo>
                  <a:cubicBezTo>
                    <a:pt x="2721" y="365"/>
                    <a:pt x="2426" y="0"/>
                    <a:pt x="20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5782;p83"/>
            <p:cNvSpPr/>
            <p:nvPr/>
          </p:nvSpPr>
          <p:spPr>
            <a:xfrm>
              <a:off x="3862037" y="3416798"/>
              <a:ext cx="90870" cy="54919"/>
            </a:xfrm>
            <a:custGeom>
              <a:avLst/>
              <a:gdLst/>
              <a:ahLst/>
              <a:cxnLst/>
              <a:rect l="l" t="t" r="r" b="b"/>
              <a:pathLst>
                <a:path w="2333" h="1410" extrusionOk="0">
                  <a:moveTo>
                    <a:pt x="2284" y="1"/>
                  </a:moveTo>
                  <a:cubicBezTo>
                    <a:pt x="1895" y="146"/>
                    <a:pt x="74" y="1288"/>
                    <a:pt x="1" y="1337"/>
                  </a:cubicBezTo>
                  <a:cubicBezTo>
                    <a:pt x="1" y="1337"/>
                    <a:pt x="1" y="1361"/>
                    <a:pt x="1" y="1385"/>
                  </a:cubicBezTo>
                  <a:cubicBezTo>
                    <a:pt x="25" y="1410"/>
                    <a:pt x="25" y="1410"/>
                    <a:pt x="49" y="1410"/>
                  </a:cubicBezTo>
                  <a:cubicBezTo>
                    <a:pt x="74" y="1385"/>
                    <a:pt x="1920" y="219"/>
                    <a:pt x="2308" y="98"/>
                  </a:cubicBezTo>
                  <a:cubicBezTo>
                    <a:pt x="2333" y="74"/>
                    <a:pt x="2333" y="49"/>
                    <a:pt x="2333" y="25"/>
                  </a:cubicBezTo>
                  <a:cubicBezTo>
                    <a:pt x="2333" y="1"/>
                    <a:pt x="2308" y="1"/>
                    <a:pt x="2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5783;p83"/>
            <p:cNvSpPr/>
            <p:nvPr/>
          </p:nvSpPr>
          <p:spPr>
            <a:xfrm>
              <a:off x="3861764" y="3448971"/>
              <a:ext cx="28433" cy="31277"/>
            </a:xfrm>
            <a:custGeom>
              <a:avLst/>
              <a:gdLst/>
              <a:ahLst/>
              <a:cxnLst/>
              <a:rect l="l" t="t" r="r" b="b"/>
              <a:pathLst>
                <a:path w="730" h="803" extrusionOk="0">
                  <a:moveTo>
                    <a:pt x="49" y="1"/>
                  </a:moveTo>
                  <a:cubicBezTo>
                    <a:pt x="25" y="1"/>
                    <a:pt x="1" y="25"/>
                    <a:pt x="1" y="49"/>
                  </a:cubicBezTo>
                  <a:cubicBezTo>
                    <a:pt x="1" y="73"/>
                    <a:pt x="25" y="98"/>
                    <a:pt x="49" y="98"/>
                  </a:cubicBezTo>
                  <a:cubicBezTo>
                    <a:pt x="219" y="98"/>
                    <a:pt x="414" y="122"/>
                    <a:pt x="608" y="146"/>
                  </a:cubicBezTo>
                  <a:cubicBezTo>
                    <a:pt x="560" y="365"/>
                    <a:pt x="487" y="559"/>
                    <a:pt x="414" y="754"/>
                  </a:cubicBezTo>
                  <a:cubicBezTo>
                    <a:pt x="414" y="778"/>
                    <a:pt x="414" y="802"/>
                    <a:pt x="438" y="802"/>
                  </a:cubicBezTo>
                  <a:cubicBezTo>
                    <a:pt x="462" y="802"/>
                    <a:pt x="487" y="802"/>
                    <a:pt x="487" y="778"/>
                  </a:cubicBezTo>
                  <a:cubicBezTo>
                    <a:pt x="730" y="146"/>
                    <a:pt x="681" y="98"/>
                    <a:pt x="657" y="98"/>
                  </a:cubicBezTo>
                  <a:cubicBezTo>
                    <a:pt x="462" y="25"/>
                    <a:pt x="244"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5784;p83"/>
            <p:cNvSpPr/>
            <p:nvPr/>
          </p:nvSpPr>
          <p:spPr>
            <a:xfrm>
              <a:off x="3887744" y="3433703"/>
              <a:ext cx="27343" cy="30459"/>
            </a:xfrm>
            <a:custGeom>
              <a:avLst/>
              <a:gdLst/>
              <a:ahLst/>
              <a:cxnLst/>
              <a:rect l="l" t="t" r="r" b="b"/>
              <a:pathLst>
                <a:path w="702" h="782" extrusionOk="0">
                  <a:moveTo>
                    <a:pt x="33" y="1"/>
                  </a:moveTo>
                  <a:cubicBezTo>
                    <a:pt x="1" y="1"/>
                    <a:pt x="1" y="80"/>
                    <a:pt x="33" y="80"/>
                  </a:cubicBezTo>
                  <a:cubicBezTo>
                    <a:pt x="37" y="80"/>
                    <a:pt x="41" y="79"/>
                    <a:pt x="45" y="77"/>
                  </a:cubicBezTo>
                  <a:cubicBezTo>
                    <a:pt x="239" y="101"/>
                    <a:pt x="410" y="125"/>
                    <a:pt x="604" y="198"/>
                  </a:cubicBezTo>
                  <a:cubicBezTo>
                    <a:pt x="555" y="368"/>
                    <a:pt x="507" y="563"/>
                    <a:pt x="434" y="733"/>
                  </a:cubicBezTo>
                  <a:cubicBezTo>
                    <a:pt x="410" y="757"/>
                    <a:pt x="434" y="781"/>
                    <a:pt x="458" y="781"/>
                  </a:cubicBezTo>
                  <a:lnTo>
                    <a:pt x="507" y="781"/>
                  </a:lnTo>
                  <a:cubicBezTo>
                    <a:pt x="604" y="514"/>
                    <a:pt x="701" y="223"/>
                    <a:pt x="652" y="150"/>
                  </a:cubicBezTo>
                  <a:cubicBezTo>
                    <a:pt x="458" y="52"/>
                    <a:pt x="264" y="4"/>
                    <a:pt x="45" y="4"/>
                  </a:cubicBezTo>
                  <a:cubicBezTo>
                    <a:pt x="41" y="2"/>
                    <a:pt x="37" y="1"/>
                    <a:pt x="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785;p83"/>
            <p:cNvSpPr/>
            <p:nvPr/>
          </p:nvSpPr>
          <p:spPr>
            <a:xfrm>
              <a:off x="3904337" y="3417733"/>
              <a:ext cx="30342" cy="36964"/>
            </a:xfrm>
            <a:custGeom>
              <a:avLst/>
              <a:gdLst/>
              <a:ahLst/>
              <a:cxnLst/>
              <a:rect l="l" t="t" r="r" b="b"/>
              <a:pathLst>
                <a:path w="779" h="949" extrusionOk="0">
                  <a:moveTo>
                    <a:pt x="50" y="1"/>
                  </a:moveTo>
                  <a:cubicBezTo>
                    <a:pt x="25" y="1"/>
                    <a:pt x="1" y="25"/>
                    <a:pt x="1" y="25"/>
                  </a:cubicBezTo>
                  <a:cubicBezTo>
                    <a:pt x="1" y="50"/>
                    <a:pt x="25" y="74"/>
                    <a:pt x="50" y="98"/>
                  </a:cubicBezTo>
                  <a:cubicBezTo>
                    <a:pt x="244" y="147"/>
                    <a:pt x="438" y="195"/>
                    <a:pt x="657" y="268"/>
                  </a:cubicBezTo>
                  <a:cubicBezTo>
                    <a:pt x="608" y="487"/>
                    <a:pt x="560" y="681"/>
                    <a:pt x="463" y="875"/>
                  </a:cubicBezTo>
                  <a:cubicBezTo>
                    <a:pt x="463" y="900"/>
                    <a:pt x="463" y="924"/>
                    <a:pt x="487" y="948"/>
                  </a:cubicBezTo>
                  <a:lnTo>
                    <a:pt x="511" y="948"/>
                  </a:lnTo>
                  <a:cubicBezTo>
                    <a:pt x="535" y="948"/>
                    <a:pt x="535" y="924"/>
                    <a:pt x="560" y="924"/>
                  </a:cubicBezTo>
                  <a:cubicBezTo>
                    <a:pt x="730" y="511"/>
                    <a:pt x="778" y="268"/>
                    <a:pt x="730" y="220"/>
                  </a:cubicBezTo>
                  <a:cubicBezTo>
                    <a:pt x="511" y="122"/>
                    <a:pt x="293" y="50"/>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extLst>
      <p:ext uri="{BB962C8B-B14F-4D97-AF65-F5344CB8AC3E}">
        <p14:creationId xmlns:p14="http://schemas.microsoft.com/office/powerpoint/2010/main" val="32512823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287"/>
        <p:cNvGrpSpPr/>
        <p:nvPr/>
      </p:nvGrpSpPr>
      <p:grpSpPr>
        <a:xfrm>
          <a:off x="0" y="0"/>
          <a:ext cx="0" cy="0"/>
          <a:chOff x="0" y="0"/>
          <a:chExt cx="0" cy="0"/>
        </a:xfrm>
      </p:grpSpPr>
      <p:grpSp>
        <p:nvGrpSpPr>
          <p:cNvPr id="4291" name="Google Shape;4291;p74"/>
          <p:cNvGrpSpPr/>
          <p:nvPr/>
        </p:nvGrpSpPr>
        <p:grpSpPr>
          <a:xfrm>
            <a:off x="2095722" y="265961"/>
            <a:ext cx="1228953" cy="1215508"/>
            <a:chOff x="-747955" y="3599017"/>
            <a:chExt cx="433646" cy="428887"/>
          </a:xfrm>
        </p:grpSpPr>
        <p:sp>
          <p:nvSpPr>
            <p:cNvPr id="4292" name="Google Shape;4292;p74"/>
            <p:cNvSpPr/>
            <p:nvPr/>
          </p:nvSpPr>
          <p:spPr>
            <a:xfrm>
              <a:off x="-747955" y="3599017"/>
              <a:ext cx="433646" cy="428887"/>
            </a:xfrm>
            <a:custGeom>
              <a:avLst/>
              <a:gdLst/>
              <a:ahLst/>
              <a:cxnLst/>
              <a:rect l="l" t="t" r="r" b="b"/>
              <a:pathLst>
                <a:path w="4325" h="4277" extrusionOk="0">
                  <a:moveTo>
                    <a:pt x="2162" y="122"/>
                  </a:moveTo>
                  <a:cubicBezTo>
                    <a:pt x="2260" y="317"/>
                    <a:pt x="2357" y="511"/>
                    <a:pt x="2430" y="705"/>
                  </a:cubicBezTo>
                  <a:cubicBezTo>
                    <a:pt x="2430" y="730"/>
                    <a:pt x="2430" y="730"/>
                    <a:pt x="2454" y="730"/>
                  </a:cubicBezTo>
                  <a:cubicBezTo>
                    <a:pt x="2454" y="742"/>
                    <a:pt x="2460" y="748"/>
                    <a:pt x="2466" y="748"/>
                  </a:cubicBezTo>
                  <a:cubicBezTo>
                    <a:pt x="2472" y="748"/>
                    <a:pt x="2478" y="742"/>
                    <a:pt x="2478" y="730"/>
                  </a:cubicBezTo>
                  <a:cubicBezTo>
                    <a:pt x="2697" y="632"/>
                    <a:pt x="2891" y="511"/>
                    <a:pt x="3110" y="438"/>
                  </a:cubicBezTo>
                  <a:lnTo>
                    <a:pt x="3110" y="438"/>
                  </a:lnTo>
                  <a:cubicBezTo>
                    <a:pt x="3110" y="632"/>
                    <a:pt x="3085" y="802"/>
                    <a:pt x="3037" y="997"/>
                  </a:cubicBezTo>
                  <a:cubicBezTo>
                    <a:pt x="3013" y="997"/>
                    <a:pt x="3013" y="1021"/>
                    <a:pt x="3037" y="1021"/>
                  </a:cubicBezTo>
                  <a:cubicBezTo>
                    <a:pt x="3037" y="1045"/>
                    <a:pt x="3061" y="1045"/>
                    <a:pt x="3061" y="1045"/>
                  </a:cubicBezTo>
                  <a:cubicBezTo>
                    <a:pt x="3280" y="1021"/>
                    <a:pt x="3498" y="997"/>
                    <a:pt x="3717" y="972"/>
                  </a:cubicBezTo>
                  <a:lnTo>
                    <a:pt x="3814" y="972"/>
                  </a:lnTo>
                  <a:cubicBezTo>
                    <a:pt x="3741" y="1167"/>
                    <a:pt x="3644" y="1361"/>
                    <a:pt x="3547" y="1555"/>
                  </a:cubicBezTo>
                  <a:cubicBezTo>
                    <a:pt x="3547" y="1555"/>
                    <a:pt x="3547" y="1580"/>
                    <a:pt x="3547" y="1580"/>
                  </a:cubicBezTo>
                  <a:cubicBezTo>
                    <a:pt x="3547" y="1604"/>
                    <a:pt x="3571" y="1604"/>
                    <a:pt x="3571" y="1604"/>
                  </a:cubicBezTo>
                  <a:cubicBezTo>
                    <a:pt x="3790" y="1677"/>
                    <a:pt x="3984" y="1750"/>
                    <a:pt x="4179" y="1823"/>
                  </a:cubicBezTo>
                  <a:cubicBezTo>
                    <a:pt x="4033" y="2017"/>
                    <a:pt x="3839" y="2163"/>
                    <a:pt x="3644" y="2284"/>
                  </a:cubicBezTo>
                  <a:cubicBezTo>
                    <a:pt x="3644" y="2309"/>
                    <a:pt x="3620" y="2309"/>
                    <a:pt x="3620" y="2333"/>
                  </a:cubicBezTo>
                  <a:cubicBezTo>
                    <a:pt x="3620" y="2357"/>
                    <a:pt x="3644" y="2357"/>
                    <a:pt x="3644" y="2381"/>
                  </a:cubicBezTo>
                  <a:cubicBezTo>
                    <a:pt x="3911" y="2551"/>
                    <a:pt x="4130" y="2770"/>
                    <a:pt x="4130" y="2819"/>
                  </a:cubicBezTo>
                  <a:cubicBezTo>
                    <a:pt x="3911" y="2940"/>
                    <a:pt x="3669" y="3013"/>
                    <a:pt x="3426" y="3037"/>
                  </a:cubicBezTo>
                  <a:cubicBezTo>
                    <a:pt x="3401" y="3037"/>
                    <a:pt x="3401" y="3037"/>
                    <a:pt x="3377" y="3062"/>
                  </a:cubicBezTo>
                  <a:cubicBezTo>
                    <a:pt x="3377" y="3062"/>
                    <a:pt x="3377" y="3086"/>
                    <a:pt x="3377" y="3110"/>
                  </a:cubicBezTo>
                  <a:cubicBezTo>
                    <a:pt x="3498" y="3280"/>
                    <a:pt x="3571" y="3475"/>
                    <a:pt x="3620" y="3669"/>
                  </a:cubicBezTo>
                  <a:lnTo>
                    <a:pt x="3523" y="3669"/>
                  </a:lnTo>
                  <a:cubicBezTo>
                    <a:pt x="3328" y="3645"/>
                    <a:pt x="3134" y="3620"/>
                    <a:pt x="2964" y="3572"/>
                  </a:cubicBezTo>
                  <a:cubicBezTo>
                    <a:pt x="2940" y="3572"/>
                    <a:pt x="2915" y="3596"/>
                    <a:pt x="2891" y="3620"/>
                  </a:cubicBezTo>
                  <a:cubicBezTo>
                    <a:pt x="2843" y="3815"/>
                    <a:pt x="2770" y="3985"/>
                    <a:pt x="2697" y="4179"/>
                  </a:cubicBezTo>
                  <a:cubicBezTo>
                    <a:pt x="2527" y="4033"/>
                    <a:pt x="2381" y="3839"/>
                    <a:pt x="2260" y="3669"/>
                  </a:cubicBezTo>
                  <a:cubicBezTo>
                    <a:pt x="2235" y="3645"/>
                    <a:pt x="2235" y="3645"/>
                    <a:pt x="2211" y="3645"/>
                  </a:cubicBezTo>
                  <a:cubicBezTo>
                    <a:pt x="2187" y="3645"/>
                    <a:pt x="2187" y="3645"/>
                    <a:pt x="2187" y="3669"/>
                  </a:cubicBezTo>
                  <a:cubicBezTo>
                    <a:pt x="2017" y="3839"/>
                    <a:pt x="1847" y="3985"/>
                    <a:pt x="1652" y="4130"/>
                  </a:cubicBezTo>
                  <a:cubicBezTo>
                    <a:pt x="1628" y="4058"/>
                    <a:pt x="1579" y="3815"/>
                    <a:pt x="1555" y="3596"/>
                  </a:cubicBezTo>
                  <a:cubicBezTo>
                    <a:pt x="1531" y="3596"/>
                    <a:pt x="1531" y="3572"/>
                    <a:pt x="1531" y="3572"/>
                  </a:cubicBezTo>
                  <a:lnTo>
                    <a:pt x="1482" y="3572"/>
                  </a:lnTo>
                  <a:cubicBezTo>
                    <a:pt x="1239" y="3669"/>
                    <a:pt x="972" y="3766"/>
                    <a:pt x="729" y="3815"/>
                  </a:cubicBezTo>
                  <a:cubicBezTo>
                    <a:pt x="753" y="3717"/>
                    <a:pt x="826" y="3426"/>
                    <a:pt x="899" y="3159"/>
                  </a:cubicBezTo>
                  <a:cubicBezTo>
                    <a:pt x="899" y="3134"/>
                    <a:pt x="899" y="3134"/>
                    <a:pt x="899" y="3110"/>
                  </a:cubicBezTo>
                  <a:cubicBezTo>
                    <a:pt x="899" y="3110"/>
                    <a:pt x="875" y="3086"/>
                    <a:pt x="875" y="3086"/>
                  </a:cubicBezTo>
                  <a:cubicBezTo>
                    <a:pt x="632" y="3037"/>
                    <a:pt x="413" y="2964"/>
                    <a:pt x="170" y="2892"/>
                  </a:cubicBezTo>
                  <a:cubicBezTo>
                    <a:pt x="340" y="2721"/>
                    <a:pt x="511" y="2576"/>
                    <a:pt x="681" y="2454"/>
                  </a:cubicBezTo>
                  <a:cubicBezTo>
                    <a:pt x="705" y="2430"/>
                    <a:pt x="705" y="2430"/>
                    <a:pt x="705" y="2406"/>
                  </a:cubicBezTo>
                  <a:cubicBezTo>
                    <a:pt x="705" y="2381"/>
                    <a:pt x="705" y="2381"/>
                    <a:pt x="681" y="2381"/>
                  </a:cubicBezTo>
                  <a:cubicBezTo>
                    <a:pt x="365" y="2187"/>
                    <a:pt x="122" y="1968"/>
                    <a:pt x="122" y="1920"/>
                  </a:cubicBezTo>
                  <a:cubicBezTo>
                    <a:pt x="292" y="1798"/>
                    <a:pt x="511" y="1701"/>
                    <a:pt x="729" y="1677"/>
                  </a:cubicBezTo>
                  <a:cubicBezTo>
                    <a:pt x="729" y="1677"/>
                    <a:pt x="753" y="1653"/>
                    <a:pt x="753" y="1653"/>
                  </a:cubicBezTo>
                  <a:cubicBezTo>
                    <a:pt x="753" y="1628"/>
                    <a:pt x="753" y="1628"/>
                    <a:pt x="753" y="1604"/>
                  </a:cubicBezTo>
                  <a:cubicBezTo>
                    <a:pt x="632" y="1385"/>
                    <a:pt x="535" y="1167"/>
                    <a:pt x="438" y="948"/>
                  </a:cubicBezTo>
                  <a:lnTo>
                    <a:pt x="438" y="948"/>
                  </a:lnTo>
                  <a:cubicBezTo>
                    <a:pt x="681" y="972"/>
                    <a:pt x="899" y="1021"/>
                    <a:pt x="1094" y="1070"/>
                  </a:cubicBezTo>
                  <a:cubicBezTo>
                    <a:pt x="1106" y="1082"/>
                    <a:pt x="1112" y="1088"/>
                    <a:pt x="1118" y="1088"/>
                  </a:cubicBezTo>
                  <a:cubicBezTo>
                    <a:pt x="1124" y="1088"/>
                    <a:pt x="1130" y="1082"/>
                    <a:pt x="1142" y="1070"/>
                  </a:cubicBezTo>
                  <a:cubicBezTo>
                    <a:pt x="1142" y="1070"/>
                    <a:pt x="1166" y="1045"/>
                    <a:pt x="1166" y="1045"/>
                  </a:cubicBezTo>
                  <a:cubicBezTo>
                    <a:pt x="1166" y="802"/>
                    <a:pt x="1191" y="559"/>
                    <a:pt x="1215" y="341"/>
                  </a:cubicBezTo>
                  <a:cubicBezTo>
                    <a:pt x="1312" y="389"/>
                    <a:pt x="1604" y="584"/>
                    <a:pt x="1871" y="754"/>
                  </a:cubicBezTo>
                  <a:cubicBezTo>
                    <a:pt x="1891" y="764"/>
                    <a:pt x="1907" y="770"/>
                    <a:pt x="1919" y="770"/>
                  </a:cubicBezTo>
                  <a:cubicBezTo>
                    <a:pt x="1935" y="770"/>
                    <a:pt x="1944" y="758"/>
                    <a:pt x="1944" y="730"/>
                  </a:cubicBezTo>
                  <a:cubicBezTo>
                    <a:pt x="2017" y="535"/>
                    <a:pt x="2090" y="317"/>
                    <a:pt x="2162" y="122"/>
                  </a:cubicBezTo>
                  <a:close/>
                  <a:moveTo>
                    <a:pt x="2162" y="1"/>
                  </a:moveTo>
                  <a:cubicBezTo>
                    <a:pt x="2138" y="1"/>
                    <a:pt x="2065" y="1"/>
                    <a:pt x="1871" y="657"/>
                  </a:cubicBezTo>
                  <a:cubicBezTo>
                    <a:pt x="1652" y="487"/>
                    <a:pt x="1434" y="341"/>
                    <a:pt x="1191" y="244"/>
                  </a:cubicBezTo>
                  <a:lnTo>
                    <a:pt x="1166" y="244"/>
                  </a:lnTo>
                  <a:cubicBezTo>
                    <a:pt x="1142" y="244"/>
                    <a:pt x="1094" y="268"/>
                    <a:pt x="1069" y="972"/>
                  </a:cubicBezTo>
                  <a:cubicBezTo>
                    <a:pt x="851" y="924"/>
                    <a:pt x="632" y="875"/>
                    <a:pt x="438" y="851"/>
                  </a:cubicBezTo>
                  <a:lnTo>
                    <a:pt x="365" y="851"/>
                  </a:lnTo>
                  <a:cubicBezTo>
                    <a:pt x="340" y="875"/>
                    <a:pt x="292" y="924"/>
                    <a:pt x="656" y="1604"/>
                  </a:cubicBezTo>
                  <a:cubicBezTo>
                    <a:pt x="438" y="1653"/>
                    <a:pt x="49" y="1750"/>
                    <a:pt x="25" y="1896"/>
                  </a:cubicBezTo>
                  <a:cubicBezTo>
                    <a:pt x="0" y="2041"/>
                    <a:pt x="365" y="2284"/>
                    <a:pt x="583" y="2406"/>
                  </a:cubicBezTo>
                  <a:cubicBezTo>
                    <a:pt x="49" y="2794"/>
                    <a:pt x="73" y="2867"/>
                    <a:pt x="73" y="2892"/>
                  </a:cubicBezTo>
                  <a:cubicBezTo>
                    <a:pt x="73" y="2916"/>
                    <a:pt x="98" y="2989"/>
                    <a:pt x="802" y="3159"/>
                  </a:cubicBezTo>
                  <a:cubicBezTo>
                    <a:pt x="729" y="3402"/>
                    <a:pt x="681" y="3620"/>
                    <a:pt x="632" y="3863"/>
                  </a:cubicBezTo>
                  <a:cubicBezTo>
                    <a:pt x="632" y="3863"/>
                    <a:pt x="656" y="3912"/>
                    <a:pt x="705" y="3912"/>
                  </a:cubicBezTo>
                  <a:cubicBezTo>
                    <a:pt x="972" y="3863"/>
                    <a:pt x="1215" y="3766"/>
                    <a:pt x="1458" y="3669"/>
                  </a:cubicBezTo>
                  <a:cubicBezTo>
                    <a:pt x="1482" y="3863"/>
                    <a:pt x="1531" y="4033"/>
                    <a:pt x="1604" y="4203"/>
                  </a:cubicBezTo>
                  <a:cubicBezTo>
                    <a:pt x="1604" y="4228"/>
                    <a:pt x="1628" y="4228"/>
                    <a:pt x="1628" y="4228"/>
                  </a:cubicBezTo>
                  <a:cubicBezTo>
                    <a:pt x="1701" y="4228"/>
                    <a:pt x="1895" y="4058"/>
                    <a:pt x="2211" y="3766"/>
                  </a:cubicBezTo>
                  <a:cubicBezTo>
                    <a:pt x="2405" y="4009"/>
                    <a:pt x="2624" y="4276"/>
                    <a:pt x="2697" y="4276"/>
                  </a:cubicBezTo>
                  <a:cubicBezTo>
                    <a:pt x="2721" y="4276"/>
                    <a:pt x="2721" y="4276"/>
                    <a:pt x="2745" y="4252"/>
                  </a:cubicBezTo>
                  <a:cubicBezTo>
                    <a:pt x="2843" y="4082"/>
                    <a:pt x="2915" y="3888"/>
                    <a:pt x="2988" y="3669"/>
                  </a:cubicBezTo>
                  <a:cubicBezTo>
                    <a:pt x="3158" y="3717"/>
                    <a:pt x="3353" y="3742"/>
                    <a:pt x="3523" y="3742"/>
                  </a:cubicBezTo>
                  <a:cubicBezTo>
                    <a:pt x="3620" y="3742"/>
                    <a:pt x="3693" y="3742"/>
                    <a:pt x="3693" y="3693"/>
                  </a:cubicBezTo>
                  <a:cubicBezTo>
                    <a:pt x="3741" y="3596"/>
                    <a:pt x="3596" y="3280"/>
                    <a:pt x="3498" y="3110"/>
                  </a:cubicBezTo>
                  <a:cubicBezTo>
                    <a:pt x="3741" y="3062"/>
                    <a:pt x="4203" y="2964"/>
                    <a:pt x="4227" y="2819"/>
                  </a:cubicBezTo>
                  <a:cubicBezTo>
                    <a:pt x="4276" y="2697"/>
                    <a:pt x="3936" y="2454"/>
                    <a:pt x="3766" y="2309"/>
                  </a:cubicBezTo>
                  <a:cubicBezTo>
                    <a:pt x="4324" y="1896"/>
                    <a:pt x="4300" y="1823"/>
                    <a:pt x="4276" y="1774"/>
                  </a:cubicBezTo>
                  <a:cubicBezTo>
                    <a:pt x="4252" y="1701"/>
                    <a:pt x="3911" y="1580"/>
                    <a:pt x="3669" y="1531"/>
                  </a:cubicBezTo>
                  <a:cubicBezTo>
                    <a:pt x="3766" y="1337"/>
                    <a:pt x="3863" y="1143"/>
                    <a:pt x="3911" y="948"/>
                  </a:cubicBezTo>
                  <a:cubicBezTo>
                    <a:pt x="3911" y="875"/>
                    <a:pt x="3814" y="875"/>
                    <a:pt x="3741" y="875"/>
                  </a:cubicBezTo>
                  <a:cubicBezTo>
                    <a:pt x="3547" y="875"/>
                    <a:pt x="3328" y="900"/>
                    <a:pt x="3134" y="924"/>
                  </a:cubicBezTo>
                  <a:cubicBezTo>
                    <a:pt x="3256" y="389"/>
                    <a:pt x="3183" y="341"/>
                    <a:pt x="3158" y="341"/>
                  </a:cubicBezTo>
                  <a:lnTo>
                    <a:pt x="3134" y="341"/>
                  </a:lnTo>
                  <a:cubicBezTo>
                    <a:pt x="2891" y="389"/>
                    <a:pt x="2697" y="487"/>
                    <a:pt x="2478" y="608"/>
                  </a:cubicBezTo>
                  <a:cubicBezTo>
                    <a:pt x="2260" y="49"/>
                    <a:pt x="2211" y="1"/>
                    <a:pt x="2187"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3" name="Google Shape;4293;p74"/>
            <p:cNvSpPr/>
            <p:nvPr/>
          </p:nvSpPr>
          <p:spPr>
            <a:xfrm>
              <a:off x="-670048" y="3686760"/>
              <a:ext cx="272921" cy="272955"/>
            </a:xfrm>
            <a:custGeom>
              <a:avLst/>
              <a:gdLst/>
              <a:ahLst/>
              <a:cxnLst/>
              <a:rect l="l" t="t" r="r" b="b"/>
              <a:pathLst>
                <a:path w="2722" h="2722" extrusionOk="0">
                  <a:moveTo>
                    <a:pt x="1361" y="0"/>
                  </a:moveTo>
                  <a:cubicBezTo>
                    <a:pt x="608" y="0"/>
                    <a:pt x="1" y="608"/>
                    <a:pt x="1" y="1361"/>
                  </a:cubicBezTo>
                  <a:cubicBezTo>
                    <a:pt x="1" y="2114"/>
                    <a:pt x="608" y="2721"/>
                    <a:pt x="1361" y="2721"/>
                  </a:cubicBezTo>
                  <a:cubicBezTo>
                    <a:pt x="2114" y="2721"/>
                    <a:pt x="2721" y="2114"/>
                    <a:pt x="2721" y="1361"/>
                  </a:cubicBezTo>
                  <a:cubicBezTo>
                    <a:pt x="2721" y="608"/>
                    <a:pt x="2114" y="0"/>
                    <a:pt x="136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4" name="Google Shape;4294;p74"/>
            <p:cNvSpPr/>
            <p:nvPr/>
          </p:nvSpPr>
          <p:spPr>
            <a:xfrm>
              <a:off x="-523861" y="3730581"/>
              <a:ext cx="21958" cy="12334"/>
            </a:xfrm>
            <a:custGeom>
              <a:avLst/>
              <a:gdLst/>
              <a:ahLst/>
              <a:cxnLst/>
              <a:rect l="l" t="t" r="r" b="b"/>
              <a:pathLst>
                <a:path w="219" h="123" extrusionOk="0">
                  <a:moveTo>
                    <a:pt x="0" y="1"/>
                  </a:moveTo>
                  <a:lnTo>
                    <a:pt x="219" y="122"/>
                  </a:lnTo>
                  <a:cubicBezTo>
                    <a:pt x="195" y="25"/>
                    <a:pt x="0" y="1"/>
                    <a:pt x="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5" name="Google Shape;4295;p74"/>
            <p:cNvSpPr/>
            <p:nvPr/>
          </p:nvSpPr>
          <p:spPr>
            <a:xfrm>
              <a:off x="-528774" y="3725668"/>
              <a:ext cx="34190" cy="22061"/>
            </a:xfrm>
            <a:custGeom>
              <a:avLst/>
              <a:gdLst/>
              <a:ahLst/>
              <a:cxnLst/>
              <a:rect l="l" t="t" r="r" b="b"/>
              <a:pathLst>
                <a:path w="341" h="220" extrusionOk="0">
                  <a:moveTo>
                    <a:pt x="74" y="1"/>
                  </a:moveTo>
                  <a:cubicBezTo>
                    <a:pt x="25" y="1"/>
                    <a:pt x="1" y="1"/>
                    <a:pt x="1" y="25"/>
                  </a:cubicBezTo>
                  <a:cubicBezTo>
                    <a:pt x="1" y="50"/>
                    <a:pt x="25" y="74"/>
                    <a:pt x="49" y="74"/>
                  </a:cubicBezTo>
                  <a:cubicBezTo>
                    <a:pt x="122" y="98"/>
                    <a:pt x="219" y="147"/>
                    <a:pt x="244" y="195"/>
                  </a:cubicBezTo>
                  <a:cubicBezTo>
                    <a:pt x="244" y="220"/>
                    <a:pt x="268" y="220"/>
                    <a:pt x="268" y="220"/>
                  </a:cubicBezTo>
                  <a:lnTo>
                    <a:pt x="292" y="220"/>
                  </a:lnTo>
                  <a:cubicBezTo>
                    <a:pt x="316" y="220"/>
                    <a:pt x="341" y="195"/>
                    <a:pt x="316" y="171"/>
                  </a:cubicBezTo>
                  <a:cubicBezTo>
                    <a:pt x="292" y="50"/>
                    <a:pt x="98" y="1"/>
                    <a:pt x="7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6" name="Google Shape;4296;p74"/>
            <p:cNvSpPr/>
            <p:nvPr/>
          </p:nvSpPr>
          <p:spPr>
            <a:xfrm>
              <a:off x="-506815" y="3771996"/>
              <a:ext cx="21958" cy="12234"/>
            </a:xfrm>
            <a:custGeom>
              <a:avLst/>
              <a:gdLst/>
              <a:ahLst/>
              <a:cxnLst/>
              <a:rect l="l" t="t" r="r" b="b"/>
              <a:pathLst>
                <a:path w="219" h="122" extrusionOk="0">
                  <a:moveTo>
                    <a:pt x="0" y="1"/>
                  </a:moveTo>
                  <a:lnTo>
                    <a:pt x="219" y="122"/>
                  </a:lnTo>
                  <a:cubicBezTo>
                    <a:pt x="195" y="25"/>
                    <a:pt x="0" y="1"/>
                    <a:pt x="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7" name="Google Shape;4297;p74"/>
            <p:cNvSpPr/>
            <p:nvPr/>
          </p:nvSpPr>
          <p:spPr>
            <a:xfrm>
              <a:off x="-511728" y="3767083"/>
              <a:ext cx="31784" cy="22061"/>
            </a:xfrm>
            <a:custGeom>
              <a:avLst/>
              <a:gdLst/>
              <a:ahLst/>
              <a:cxnLst/>
              <a:rect l="l" t="t" r="r" b="b"/>
              <a:pathLst>
                <a:path w="317" h="220" extrusionOk="0">
                  <a:moveTo>
                    <a:pt x="49" y="1"/>
                  </a:moveTo>
                  <a:cubicBezTo>
                    <a:pt x="25" y="1"/>
                    <a:pt x="1" y="1"/>
                    <a:pt x="1" y="25"/>
                  </a:cubicBezTo>
                  <a:cubicBezTo>
                    <a:pt x="1" y="50"/>
                    <a:pt x="1" y="74"/>
                    <a:pt x="25" y="98"/>
                  </a:cubicBezTo>
                  <a:cubicBezTo>
                    <a:pt x="98" y="98"/>
                    <a:pt x="219" y="147"/>
                    <a:pt x="219" y="195"/>
                  </a:cubicBezTo>
                  <a:cubicBezTo>
                    <a:pt x="219" y="220"/>
                    <a:pt x="244" y="220"/>
                    <a:pt x="268" y="220"/>
                  </a:cubicBezTo>
                  <a:lnTo>
                    <a:pt x="292" y="220"/>
                  </a:lnTo>
                  <a:cubicBezTo>
                    <a:pt x="317" y="220"/>
                    <a:pt x="317" y="195"/>
                    <a:pt x="317" y="171"/>
                  </a:cubicBezTo>
                  <a:cubicBezTo>
                    <a:pt x="268" y="50"/>
                    <a:pt x="74" y="1"/>
                    <a:pt x="4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8" name="Google Shape;4298;p74"/>
            <p:cNvSpPr/>
            <p:nvPr/>
          </p:nvSpPr>
          <p:spPr>
            <a:xfrm>
              <a:off x="-462999" y="3771996"/>
              <a:ext cx="19552" cy="17147"/>
            </a:xfrm>
            <a:custGeom>
              <a:avLst/>
              <a:gdLst/>
              <a:ahLst/>
              <a:cxnLst/>
              <a:rect l="l" t="t" r="r" b="b"/>
              <a:pathLst>
                <a:path w="195" h="171" extrusionOk="0">
                  <a:moveTo>
                    <a:pt x="1" y="1"/>
                  </a:moveTo>
                  <a:lnTo>
                    <a:pt x="195" y="171"/>
                  </a:lnTo>
                  <a:cubicBezTo>
                    <a:pt x="195" y="73"/>
                    <a:pt x="1" y="1"/>
                    <a:pt x="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9" name="Google Shape;4299;p74"/>
            <p:cNvSpPr/>
            <p:nvPr/>
          </p:nvSpPr>
          <p:spPr>
            <a:xfrm>
              <a:off x="-467912" y="3767083"/>
              <a:ext cx="29378" cy="26975"/>
            </a:xfrm>
            <a:custGeom>
              <a:avLst/>
              <a:gdLst/>
              <a:ahLst/>
              <a:cxnLst/>
              <a:rect l="l" t="t" r="r" b="b"/>
              <a:pathLst>
                <a:path w="293" h="269" extrusionOk="0">
                  <a:moveTo>
                    <a:pt x="74" y="1"/>
                  </a:moveTo>
                  <a:cubicBezTo>
                    <a:pt x="25" y="1"/>
                    <a:pt x="1" y="50"/>
                    <a:pt x="25" y="74"/>
                  </a:cubicBezTo>
                  <a:cubicBezTo>
                    <a:pt x="98" y="98"/>
                    <a:pt x="195" y="171"/>
                    <a:pt x="195" y="220"/>
                  </a:cubicBezTo>
                  <a:cubicBezTo>
                    <a:pt x="195" y="244"/>
                    <a:pt x="220" y="268"/>
                    <a:pt x="244" y="268"/>
                  </a:cubicBezTo>
                  <a:cubicBezTo>
                    <a:pt x="268" y="244"/>
                    <a:pt x="292" y="244"/>
                    <a:pt x="292" y="220"/>
                  </a:cubicBezTo>
                  <a:cubicBezTo>
                    <a:pt x="268" y="74"/>
                    <a:pt x="98" y="1"/>
                    <a:pt x="74"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0" name="Google Shape;4300;p74"/>
            <p:cNvSpPr/>
            <p:nvPr/>
          </p:nvSpPr>
          <p:spPr>
            <a:xfrm>
              <a:off x="-557951" y="3759863"/>
              <a:ext cx="21958" cy="14641"/>
            </a:xfrm>
            <a:custGeom>
              <a:avLst/>
              <a:gdLst/>
              <a:ahLst/>
              <a:cxnLst/>
              <a:rect l="l" t="t" r="r" b="b"/>
              <a:pathLst>
                <a:path w="219" h="146" extrusionOk="0">
                  <a:moveTo>
                    <a:pt x="0" y="0"/>
                  </a:moveTo>
                  <a:lnTo>
                    <a:pt x="219" y="146"/>
                  </a:lnTo>
                  <a:cubicBezTo>
                    <a:pt x="195" y="49"/>
                    <a:pt x="0"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1" name="Google Shape;4301;p74"/>
            <p:cNvSpPr/>
            <p:nvPr/>
          </p:nvSpPr>
          <p:spPr>
            <a:xfrm>
              <a:off x="-562864" y="3754949"/>
              <a:ext cx="31784" cy="24468"/>
            </a:xfrm>
            <a:custGeom>
              <a:avLst/>
              <a:gdLst/>
              <a:ahLst/>
              <a:cxnLst/>
              <a:rect l="l" t="t" r="r" b="b"/>
              <a:pathLst>
                <a:path w="317" h="244" extrusionOk="0">
                  <a:moveTo>
                    <a:pt x="49" y="0"/>
                  </a:moveTo>
                  <a:cubicBezTo>
                    <a:pt x="25" y="0"/>
                    <a:pt x="1" y="25"/>
                    <a:pt x="1" y="49"/>
                  </a:cubicBezTo>
                  <a:cubicBezTo>
                    <a:pt x="1" y="73"/>
                    <a:pt x="1" y="98"/>
                    <a:pt x="25" y="98"/>
                  </a:cubicBezTo>
                  <a:cubicBezTo>
                    <a:pt x="98" y="122"/>
                    <a:pt x="219" y="171"/>
                    <a:pt x="219" y="195"/>
                  </a:cubicBezTo>
                  <a:cubicBezTo>
                    <a:pt x="219" y="219"/>
                    <a:pt x="244" y="243"/>
                    <a:pt x="268" y="243"/>
                  </a:cubicBezTo>
                  <a:lnTo>
                    <a:pt x="292" y="243"/>
                  </a:lnTo>
                  <a:cubicBezTo>
                    <a:pt x="316" y="219"/>
                    <a:pt x="316" y="195"/>
                    <a:pt x="316" y="171"/>
                  </a:cubicBezTo>
                  <a:cubicBezTo>
                    <a:pt x="268" y="49"/>
                    <a:pt x="73" y="0"/>
                    <a:pt x="49"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2" name="Google Shape;4302;p74"/>
            <p:cNvSpPr/>
            <p:nvPr/>
          </p:nvSpPr>
          <p:spPr>
            <a:xfrm>
              <a:off x="-582316" y="3728175"/>
              <a:ext cx="26871" cy="7421"/>
            </a:xfrm>
            <a:custGeom>
              <a:avLst/>
              <a:gdLst/>
              <a:ahLst/>
              <a:cxnLst/>
              <a:rect l="l" t="t" r="r" b="b"/>
              <a:pathLst>
                <a:path w="268" h="74" extrusionOk="0">
                  <a:moveTo>
                    <a:pt x="0" y="0"/>
                  </a:moveTo>
                  <a:lnTo>
                    <a:pt x="267" y="73"/>
                  </a:lnTo>
                  <a:cubicBezTo>
                    <a:pt x="219" y="0"/>
                    <a:pt x="0" y="0"/>
                    <a:pt x="0"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3" name="Google Shape;4303;p74"/>
            <p:cNvSpPr/>
            <p:nvPr/>
          </p:nvSpPr>
          <p:spPr>
            <a:xfrm>
              <a:off x="-587229" y="3723261"/>
              <a:ext cx="36697" cy="17147"/>
            </a:xfrm>
            <a:custGeom>
              <a:avLst/>
              <a:gdLst/>
              <a:ahLst/>
              <a:cxnLst/>
              <a:rect l="l" t="t" r="r" b="b"/>
              <a:pathLst>
                <a:path w="366" h="171" extrusionOk="0">
                  <a:moveTo>
                    <a:pt x="49" y="1"/>
                  </a:moveTo>
                  <a:cubicBezTo>
                    <a:pt x="25" y="1"/>
                    <a:pt x="1" y="25"/>
                    <a:pt x="1" y="49"/>
                  </a:cubicBezTo>
                  <a:cubicBezTo>
                    <a:pt x="1" y="74"/>
                    <a:pt x="25" y="98"/>
                    <a:pt x="49" y="98"/>
                  </a:cubicBezTo>
                  <a:cubicBezTo>
                    <a:pt x="69" y="91"/>
                    <a:pt x="92" y="88"/>
                    <a:pt x="115" y="88"/>
                  </a:cubicBezTo>
                  <a:cubicBezTo>
                    <a:pt x="180" y="88"/>
                    <a:pt x="250" y="111"/>
                    <a:pt x="268" y="146"/>
                  </a:cubicBezTo>
                  <a:cubicBezTo>
                    <a:pt x="268" y="146"/>
                    <a:pt x="292" y="171"/>
                    <a:pt x="316" y="171"/>
                  </a:cubicBezTo>
                  <a:lnTo>
                    <a:pt x="365" y="171"/>
                  </a:lnTo>
                  <a:cubicBezTo>
                    <a:pt x="365" y="146"/>
                    <a:pt x="365" y="122"/>
                    <a:pt x="365" y="98"/>
                  </a:cubicBezTo>
                  <a:cubicBezTo>
                    <a:pt x="292" y="1"/>
                    <a:pt x="74" y="1"/>
                    <a:pt x="49"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04" name="Google Shape;4304;p74"/>
          <p:cNvGrpSpPr/>
          <p:nvPr/>
        </p:nvGrpSpPr>
        <p:grpSpPr>
          <a:xfrm>
            <a:off x="6118712" y="3050762"/>
            <a:ext cx="1292028" cy="2113294"/>
            <a:chOff x="6168935" y="2859502"/>
            <a:chExt cx="1408973" cy="2304574"/>
          </a:xfrm>
        </p:grpSpPr>
        <p:grpSp>
          <p:nvGrpSpPr>
            <p:cNvPr id="4305" name="Google Shape;4305;p74"/>
            <p:cNvGrpSpPr/>
            <p:nvPr/>
          </p:nvGrpSpPr>
          <p:grpSpPr>
            <a:xfrm>
              <a:off x="6168935" y="2859502"/>
              <a:ext cx="1408973" cy="2304574"/>
              <a:chOff x="-714598" y="3684851"/>
              <a:chExt cx="341453" cy="558441"/>
            </a:xfrm>
          </p:grpSpPr>
          <p:sp>
            <p:nvSpPr>
              <p:cNvPr id="4306" name="Google Shape;4306;p74"/>
              <p:cNvSpPr/>
              <p:nvPr/>
            </p:nvSpPr>
            <p:spPr>
              <a:xfrm>
                <a:off x="-636793" y="3777865"/>
                <a:ext cx="110261" cy="353121"/>
              </a:xfrm>
              <a:custGeom>
                <a:avLst/>
                <a:gdLst/>
                <a:ahLst/>
                <a:cxnLst/>
                <a:rect l="l" t="t" r="r" b="b"/>
                <a:pathLst>
                  <a:path w="1240" h="3971" extrusionOk="0">
                    <a:moveTo>
                      <a:pt x="70" y="1"/>
                    </a:moveTo>
                    <a:cubicBezTo>
                      <a:pt x="63" y="1"/>
                      <a:pt x="56" y="3"/>
                      <a:pt x="49" y="11"/>
                    </a:cubicBezTo>
                    <a:cubicBezTo>
                      <a:pt x="25" y="11"/>
                      <a:pt x="0" y="35"/>
                      <a:pt x="25" y="59"/>
                    </a:cubicBezTo>
                    <a:cubicBezTo>
                      <a:pt x="25" y="83"/>
                      <a:pt x="1142" y="2756"/>
                      <a:pt x="996" y="3897"/>
                    </a:cubicBezTo>
                    <a:cubicBezTo>
                      <a:pt x="996" y="3922"/>
                      <a:pt x="1021" y="3946"/>
                      <a:pt x="1045" y="3970"/>
                    </a:cubicBezTo>
                    <a:cubicBezTo>
                      <a:pt x="1069" y="3970"/>
                      <a:pt x="1094" y="3946"/>
                      <a:pt x="1094" y="3922"/>
                    </a:cubicBezTo>
                    <a:cubicBezTo>
                      <a:pt x="1239" y="2756"/>
                      <a:pt x="146" y="132"/>
                      <a:pt x="98" y="35"/>
                    </a:cubicBezTo>
                    <a:cubicBezTo>
                      <a:pt x="98" y="18"/>
                      <a:pt x="85" y="1"/>
                      <a:pt x="70"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7" name="Google Shape;4307;p74"/>
              <p:cNvSpPr/>
              <p:nvPr/>
            </p:nvSpPr>
            <p:spPr>
              <a:xfrm>
                <a:off x="-548228" y="3839221"/>
                <a:ext cx="92921" cy="328489"/>
              </a:xfrm>
              <a:custGeom>
                <a:avLst/>
                <a:gdLst/>
                <a:ahLst/>
                <a:cxnLst/>
                <a:rect l="l" t="t" r="r" b="b"/>
                <a:pathLst>
                  <a:path w="1045" h="3694" extrusionOk="0">
                    <a:moveTo>
                      <a:pt x="996" y="1"/>
                    </a:moveTo>
                    <a:cubicBezTo>
                      <a:pt x="972" y="1"/>
                      <a:pt x="948" y="1"/>
                      <a:pt x="948" y="25"/>
                    </a:cubicBezTo>
                    <a:cubicBezTo>
                      <a:pt x="899" y="147"/>
                      <a:pt x="0" y="2794"/>
                      <a:pt x="219" y="3645"/>
                    </a:cubicBezTo>
                    <a:cubicBezTo>
                      <a:pt x="243" y="3669"/>
                      <a:pt x="243" y="3693"/>
                      <a:pt x="268" y="3693"/>
                    </a:cubicBezTo>
                    <a:lnTo>
                      <a:pt x="292" y="3693"/>
                    </a:lnTo>
                    <a:cubicBezTo>
                      <a:pt x="316" y="3693"/>
                      <a:pt x="316" y="3669"/>
                      <a:pt x="316" y="3645"/>
                    </a:cubicBezTo>
                    <a:cubicBezTo>
                      <a:pt x="98" y="2794"/>
                      <a:pt x="1045" y="98"/>
                      <a:pt x="1045" y="49"/>
                    </a:cubicBezTo>
                    <a:cubicBezTo>
                      <a:pt x="1045" y="25"/>
                      <a:pt x="1021" y="1"/>
                      <a:pt x="996"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8" name="Google Shape;4308;p74"/>
              <p:cNvSpPr/>
              <p:nvPr/>
            </p:nvSpPr>
            <p:spPr>
              <a:xfrm>
                <a:off x="-714598" y="3684851"/>
                <a:ext cx="166369" cy="171981"/>
              </a:xfrm>
              <a:custGeom>
                <a:avLst/>
                <a:gdLst/>
                <a:ahLst/>
                <a:cxnLst/>
                <a:rect l="l" t="t" r="r" b="b"/>
                <a:pathLst>
                  <a:path w="1871" h="1934" extrusionOk="0">
                    <a:moveTo>
                      <a:pt x="921" y="1"/>
                    </a:moveTo>
                    <a:cubicBezTo>
                      <a:pt x="906" y="1"/>
                      <a:pt x="891" y="4"/>
                      <a:pt x="875" y="12"/>
                    </a:cubicBezTo>
                    <a:cubicBezTo>
                      <a:pt x="681" y="133"/>
                      <a:pt x="608" y="619"/>
                      <a:pt x="608" y="619"/>
                    </a:cubicBezTo>
                    <a:cubicBezTo>
                      <a:pt x="608" y="619"/>
                      <a:pt x="368" y="227"/>
                      <a:pt x="198" y="227"/>
                    </a:cubicBezTo>
                    <a:cubicBezTo>
                      <a:pt x="189" y="227"/>
                      <a:pt x="180" y="228"/>
                      <a:pt x="171" y="231"/>
                    </a:cubicBezTo>
                    <a:cubicBezTo>
                      <a:pt x="1" y="304"/>
                      <a:pt x="98" y="838"/>
                      <a:pt x="98" y="838"/>
                    </a:cubicBezTo>
                    <a:cubicBezTo>
                      <a:pt x="98" y="838"/>
                      <a:pt x="292" y="1883"/>
                      <a:pt x="1070" y="1931"/>
                    </a:cubicBezTo>
                    <a:cubicBezTo>
                      <a:pt x="1086" y="1933"/>
                      <a:pt x="1103" y="1933"/>
                      <a:pt x="1119" y="1933"/>
                    </a:cubicBezTo>
                    <a:cubicBezTo>
                      <a:pt x="1870" y="1933"/>
                      <a:pt x="1840" y="298"/>
                      <a:pt x="1507" y="36"/>
                    </a:cubicBezTo>
                    <a:cubicBezTo>
                      <a:pt x="1493" y="24"/>
                      <a:pt x="1478" y="19"/>
                      <a:pt x="1464" y="19"/>
                    </a:cubicBezTo>
                    <a:cubicBezTo>
                      <a:pt x="1334" y="19"/>
                      <a:pt x="1215" y="474"/>
                      <a:pt x="1215" y="474"/>
                    </a:cubicBezTo>
                    <a:cubicBezTo>
                      <a:pt x="1215" y="474"/>
                      <a:pt x="1092" y="1"/>
                      <a:pt x="92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9" name="Google Shape;4309;p74"/>
              <p:cNvSpPr/>
              <p:nvPr/>
            </p:nvSpPr>
            <p:spPr>
              <a:xfrm>
                <a:off x="-561210" y="3750565"/>
                <a:ext cx="188066" cy="177850"/>
              </a:xfrm>
              <a:custGeom>
                <a:avLst/>
                <a:gdLst/>
                <a:ahLst/>
                <a:cxnLst/>
                <a:rect l="l" t="t" r="r" b="b"/>
                <a:pathLst>
                  <a:path w="2115" h="2000" extrusionOk="0">
                    <a:moveTo>
                      <a:pt x="645" y="1"/>
                    </a:moveTo>
                    <a:cubicBezTo>
                      <a:pt x="479" y="1"/>
                      <a:pt x="316" y="488"/>
                      <a:pt x="316" y="488"/>
                    </a:cubicBezTo>
                    <a:cubicBezTo>
                      <a:pt x="316" y="488"/>
                      <a:pt x="1" y="1508"/>
                      <a:pt x="656" y="1921"/>
                    </a:cubicBezTo>
                    <a:cubicBezTo>
                      <a:pt x="741" y="1975"/>
                      <a:pt x="828" y="2000"/>
                      <a:pt x="914" y="2000"/>
                    </a:cubicBezTo>
                    <a:cubicBezTo>
                      <a:pt x="1521" y="2000"/>
                      <a:pt x="2114" y="801"/>
                      <a:pt x="1944" y="439"/>
                    </a:cubicBezTo>
                    <a:cubicBezTo>
                      <a:pt x="1932" y="416"/>
                      <a:pt x="1912" y="406"/>
                      <a:pt x="1887" y="406"/>
                    </a:cubicBezTo>
                    <a:cubicBezTo>
                      <a:pt x="1751" y="406"/>
                      <a:pt x="1458" y="682"/>
                      <a:pt x="1458" y="682"/>
                    </a:cubicBezTo>
                    <a:cubicBezTo>
                      <a:pt x="1458" y="682"/>
                      <a:pt x="1621" y="147"/>
                      <a:pt x="1423" y="147"/>
                    </a:cubicBezTo>
                    <a:cubicBezTo>
                      <a:pt x="1419" y="147"/>
                      <a:pt x="1414" y="147"/>
                      <a:pt x="1410" y="148"/>
                    </a:cubicBezTo>
                    <a:cubicBezTo>
                      <a:pt x="1167" y="148"/>
                      <a:pt x="875" y="536"/>
                      <a:pt x="875" y="536"/>
                    </a:cubicBezTo>
                    <a:cubicBezTo>
                      <a:pt x="875" y="536"/>
                      <a:pt x="851" y="26"/>
                      <a:pt x="656" y="2"/>
                    </a:cubicBezTo>
                    <a:cubicBezTo>
                      <a:pt x="653" y="1"/>
                      <a:pt x="649" y="1"/>
                      <a:pt x="64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0" name="Google Shape;4310;p74"/>
              <p:cNvSpPr/>
              <p:nvPr/>
            </p:nvSpPr>
            <p:spPr>
              <a:xfrm>
                <a:off x="-686499" y="3891063"/>
                <a:ext cx="121020" cy="108400"/>
              </a:xfrm>
              <a:custGeom>
                <a:avLst/>
                <a:gdLst/>
                <a:ahLst/>
                <a:cxnLst/>
                <a:rect l="l" t="t" r="r" b="b"/>
                <a:pathLst>
                  <a:path w="1361" h="1219" extrusionOk="0">
                    <a:moveTo>
                      <a:pt x="1" y="1"/>
                    </a:moveTo>
                    <a:lnTo>
                      <a:pt x="1" y="1"/>
                    </a:lnTo>
                    <a:cubicBezTo>
                      <a:pt x="1" y="1"/>
                      <a:pt x="155" y="1218"/>
                      <a:pt x="882" y="1218"/>
                    </a:cubicBezTo>
                    <a:cubicBezTo>
                      <a:pt x="1020" y="1218"/>
                      <a:pt x="1179" y="1174"/>
                      <a:pt x="1361" y="1070"/>
                    </a:cubicBezTo>
                    <a:cubicBezTo>
                      <a:pt x="1118" y="511"/>
                      <a:pt x="608" y="122"/>
                      <a:pt x="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1" name="Google Shape;4311;p74"/>
              <p:cNvSpPr/>
              <p:nvPr/>
            </p:nvSpPr>
            <p:spPr>
              <a:xfrm>
                <a:off x="-505013" y="3906180"/>
                <a:ext cx="121020" cy="108400"/>
              </a:xfrm>
              <a:custGeom>
                <a:avLst/>
                <a:gdLst/>
                <a:ahLst/>
                <a:cxnLst/>
                <a:rect l="l" t="t" r="r" b="b"/>
                <a:pathLst>
                  <a:path w="1361" h="1219" extrusionOk="0">
                    <a:moveTo>
                      <a:pt x="1361" y="1"/>
                    </a:moveTo>
                    <a:cubicBezTo>
                      <a:pt x="753" y="122"/>
                      <a:pt x="267" y="511"/>
                      <a:pt x="0" y="1070"/>
                    </a:cubicBezTo>
                    <a:cubicBezTo>
                      <a:pt x="183" y="1174"/>
                      <a:pt x="341" y="1218"/>
                      <a:pt x="480" y="1218"/>
                    </a:cubicBezTo>
                    <a:cubicBezTo>
                      <a:pt x="1206" y="1218"/>
                      <a:pt x="1361" y="1"/>
                      <a:pt x="1361"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2" name="Google Shape;4312;p74"/>
              <p:cNvSpPr/>
              <p:nvPr/>
            </p:nvSpPr>
            <p:spPr>
              <a:xfrm>
                <a:off x="-643284" y="3930545"/>
                <a:ext cx="75671" cy="60024"/>
              </a:xfrm>
              <a:custGeom>
                <a:avLst/>
                <a:gdLst/>
                <a:ahLst/>
                <a:cxnLst/>
                <a:rect l="l" t="t" r="r" b="b"/>
                <a:pathLst>
                  <a:path w="851" h="675" extrusionOk="0">
                    <a:moveTo>
                      <a:pt x="61" y="0"/>
                    </a:moveTo>
                    <a:cubicBezTo>
                      <a:pt x="49" y="0"/>
                      <a:pt x="37" y="6"/>
                      <a:pt x="25" y="18"/>
                    </a:cubicBezTo>
                    <a:cubicBezTo>
                      <a:pt x="0" y="43"/>
                      <a:pt x="25" y="67"/>
                      <a:pt x="49" y="91"/>
                    </a:cubicBezTo>
                    <a:cubicBezTo>
                      <a:pt x="316" y="237"/>
                      <a:pt x="559" y="407"/>
                      <a:pt x="754" y="626"/>
                    </a:cubicBezTo>
                    <a:cubicBezTo>
                      <a:pt x="754" y="650"/>
                      <a:pt x="778" y="650"/>
                      <a:pt x="802" y="650"/>
                    </a:cubicBezTo>
                    <a:lnTo>
                      <a:pt x="826" y="674"/>
                    </a:lnTo>
                    <a:cubicBezTo>
                      <a:pt x="851" y="650"/>
                      <a:pt x="851" y="626"/>
                      <a:pt x="851" y="601"/>
                    </a:cubicBezTo>
                    <a:cubicBezTo>
                      <a:pt x="632" y="358"/>
                      <a:pt x="365" y="164"/>
                      <a:pt x="98" y="18"/>
                    </a:cubicBezTo>
                    <a:cubicBezTo>
                      <a:pt x="86" y="6"/>
                      <a:pt x="73" y="0"/>
                      <a:pt x="61"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3" name="Google Shape;4313;p74"/>
              <p:cNvSpPr/>
              <p:nvPr/>
            </p:nvSpPr>
            <p:spPr>
              <a:xfrm>
                <a:off x="-509370" y="3949397"/>
                <a:ext cx="80028" cy="56290"/>
              </a:xfrm>
              <a:custGeom>
                <a:avLst/>
                <a:gdLst/>
                <a:ahLst/>
                <a:cxnLst/>
                <a:rect l="l" t="t" r="r" b="b"/>
                <a:pathLst>
                  <a:path w="900" h="633" extrusionOk="0">
                    <a:moveTo>
                      <a:pt x="827" y="1"/>
                    </a:moveTo>
                    <a:cubicBezTo>
                      <a:pt x="705" y="74"/>
                      <a:pt x="73" y="389"/>
                      <a:pt x="1" y="559"/>
                    </a:cubicBezTo>
                    <a:cubicBezTo>
                      <a:pt x="1" y="584"/>
                      <a:pt x="1" y="608"/>
                      <a:pt x="25" y="632"/>
                    </a:cubicBezTo>
                    <a:lnTo>
                      <a:pt x="49" y="632"/>
                    </a:lnTo>
                    <a:cubicBezTo>
                      <a:pt x="73" y="632"/>
                      <a:pt x="73" y="608"/>
                      <a:pt x="98" y="608"/>
                    </a:cubicBezTo>
                    <a:cubicBezTo>
                      <a:pt x="316" y="389"/>
                      <a:pt x="584" y="219"/>
                      <a:pt x="875" y="98"/>
                    </a:cubicBezTo>
                    <a:cubicBezTo>
                      <a:pt x="875" y="74"/>
                      <a:pt x="899" y="49"/>
                      <a:pt x="875" y="25"/>
                    </a:cubicBezTo>
                    <a:cubicBezTo>
                      <a:pt x="875" y="1"/>
                      <a:pt x="851" y="1"/>
                      <a:pt x="827"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4" name="Google Shape;4314;p74"/>
              <p:cNvSpPr/>
              <p:nvPr/>
            </p:nvSpPr>
            <p:spPr>
              <a:xfrm>
                <a:off x="-539603" y="3817613"/>
                <a:ext cx="118886" cy="75764"/>
              </a:xfrm>
              <a:custGeom>
                <a:avLst/>
                <a:gdLst/>
                <a:ahLst/>
                <a:cxnLst/>
                <a:rect l="l" t="t" r="r" b="b"/>
                <a:pathLst>
                  <a:path w="1337" h="852" extrusionOk="0">
                    <a:moveTo>
                      <a:pt x="584" y="171"/>
                    </a:moveTo>
                    <a:cubicBezTo>
                      <a:pt x="584" y="219"/>
                      <a:pt x="535" y="268"/>
                      <a:pt x="511" y="292"/>
                    </a:cubicBezTo>
                    <a:cubicBezTo>
                      <a:pt x="511" y="268"/>
                      <a:pt x="511" y="171"/>
                      <a:pt x="584" y="171"/>
                    </a:cubicBezTo>
                    <a:close/>
                    <a:moveTo>
                      <a:pt x="1142" y="414"/>
                    </a:moveTo>
                    <a:cubicBezTo>
                      <a:pt x="1142" y="438"/>
                      <a:pt x="1118" y="462"/>
                      <a:pt x="1118" y="487"/>
                    </a:cubicBezTo>
                    <a:cubicBezTo>
                      <a:pt x="1094" y="511"/>
                      <a:pt x="1094" y="511"/>
                      <a:pt x="1069" y="535"/>
                    </a:cubicBezTo>
                    <a:cubicBezTo>
                      <a:pt x="1094" y="462"/>
                      <a:pt x="1142" y="414"/>
                      <a:pt x="1142" y="414"/>
                    </a:cubicBezTo>
                    <a:close/>
                    <a:moveTo>
                      <a:pt x="98" y="1"/>
                    </a:moveTo>
                    <a:cubicBezTo>
                      <a:pt x="73" y="1"/>
                      <a:pt x="49" y="25"/>
                      <a:pt x="49" y="49"/>
                    </a:cubicBezTo>
                    <a:cubicBezTo>
                      <a:pt x="1" y="219"/>
                      <a:pt x="98" y="390"/>
                      <a:pt x="243" y="462"/>
                    </a:cubicBezTo>
                    <a:cubicBezTo>
                      <a:pt x="268" y="475"/>
                      <a:pt x="298" y="481"/>
                      <a:pt x="331" y="481"/>
                    </a:cubicBezTo>
                    <a:cubicBezTo>
                      <a:pt x="365" y="481"/>
                      <a:pt x="401" y="475"/>
                      <a:pt x="438" y="462"/>
                    </a:cubicBezTo>
                    <a:cubicBezTo>
                      <a:pt x="486" y="608"/>
                      <a:pt x="632" y="705"/>
                      <a:pt x="802" y="705"/>
                    </a:cubicBezTo>
                    <a:cubicBezTo>
                      <a:pt x="875" y="705"/>
                      <a:pt x="924" y="705"/>
                      <a:pt x="996" y="681"/>
                    </a:cubicBezTo>
                    <a:cubicBezTo>
                      <a:pt x="1045" y="778"/>
                      <a:pt x="1142" y="851"/>
                      <a:pt x="1264" y="851"/>
                    </a:cubicBezTo>
                    <a:lnTo>
                      <a:pt x="1288" y="851"/>
                    </a:lnTo>
                    <a:cubicBezTo>
                      <a:pt x="1337" y="851"/>
                      <a:pt x="1337" y="778"/>
                      <a:pt x="1288" y="754"/>
                    </a:cubicBezTo>
                    <a:cubicBezTo>
                      <a:pt x="1275" y="757"/>
                      <a:pt x="1262" y="759"/>
                      <a:pt x="1250" y="759"/>
                    </a:cubicBezTo>
                    <a:cubicBezTo>
                      <a:pt x="1172" y="759"/>
                      <a:pt x="1115" y="696"/>
                      <a:pt x="1094" y="632"/>
                    </a:cubicBezTo>
                    <a:cubicBezTo>
                      <a:pt x="1142" y="608"/>
                      <a:pt x="1167" y="584"/>
                      <a:pt x="1191" y="535"/>
                    </a:cubicBezTo>
                    <a:cubicBezTo>
                      <a:pt x="1239" y="487"/>
                      <a:pt x="1239" y="414"/>
                      <a:pt x="1215" y="365"/>
                    </a:cubicBezTo>
                    <a:cubicBezTo>
                      <a:pt x="1198" y="348"/>
                      <a:pt x="1181" y="331"/>
                      <a:pt x="1164" y="331"/>
                    </a:cubicBezTo>
                    <a:cubicBezTo>
                      <a:pt x="1156" y="331"/>
                      <a:pt x="1149" y="334"/>
                      <a:pt x="1142" y="341"/>
                    </a:cubicBezTo>
                    <a:cubicBezTo>
                      <a:pt x="1045" y="341"/>
                      <a:pt x="996" y="438"/>
                      <a:pt x="996" y="560"/>
                    </a:cubicBezTo>
                    <a:cubicBezTo>
                      <a:pt x="972" y="560"/>
                      <a:pt x="972" y="584"/>
                      <a:pt x="996" y="584"/>
                    </a:cubicBezTo>
                    <a:cubicBezTo>
                      <a:pt x="924" y="608"/>
                      <a:pt x="875" y="608"/>
                      <a:pt x="802" y="608"/>
                    </a:cubicBezTo>
                    <a:cubicBezTo>
                      <a:pt x="681" y="608"/>
                      <a:pt x="559" y="535"/>
                      <a:pt x="535" y="414"/>
                    </a:cubicBezTo>
                    <a:cubicBezTo>
                      <a:pt x="559" y="390"/>
                      <a:pt x="584" y="365"/>
                      <a:pt x="608" y="341"/>
                    </a:cubicBezTo>
                    <a:cubicBezTo>
                      <a:pt x="632" y="317"/>
                      <a:pt x="729" y="219"/>
                      <a:pt x="681" y="122"/>
                    </a:cubicBezTo>
                    <a:cubicBezTo>
                      <a:pt x="681" y="122"/>
                      <a:pt x="656" y="74"/>
                      <a:pt x="559" y="74"/>
                    </a:cubicBezTo>
                    <a:cubicBezTo>
                      <a:pt x="462" y="98"/>
                      <a:pt x="413" y="171"/>
                      <a:pt x="413" y="317"/>
                    </a:cubicBezTo>
                    <a:cubicBezTo>
                      <a:pt x="413" y="317"/>
                      <a:pt x="413" y="341"/>
                      <a:pt x="413" y="365"/>
                    </a:cubicBezTo>
                    <a:cubicBezTo>
                      <a:pt x="389" y="377"/>
                      <a:pt x="365" y="383"/>
                      <a:pt x="341" y="383"/>
                    </a:cubicBezTo>
                    <a:cubicBezTo>
                      <a:pt x="316" y="383"/>
                      <a:pt x="292" y="377"/>
                      <a:pt x="268" y="365"/>
                    </a:cubicBezTo>
                    <a:cubicBezTo>
                      <a:pt x="171" y="292"/>
                      <a:pt x="122" y="171"/>
                      <a:pt x="122" y="49"/>
                    </a:cubicBezTo>
                    <a:cubicBezTo>
                      <a:pt x="122" y="25"/>
                      <a:pt x="122" y="1"/>
                      <a:pt x="98" y="1"/>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5" name="Google Shape;4315;p74"/>
              <p:cNvSpPr/>
              <p:nvPr/>
            </p:nvSpPr>
            <p:spPr>
              <a:xfrm>
                <a:off x="-692990" y="3761503"/>
                <a:ext cx="131868" cy="58424"/>
              </a:xfrm>
              <a:custGeom>
                <a:avLst/>
                <a:gdLst/>
                <a:ahLst/>
                <a:cxnLst/>
                <a:rect l="l" t="t" r="r" b="b"/>
                <a:pathLst>
                  <a:path w="1483" h="657" extrusionOk="0">
                    <a:moveTo>
                      <a:pt x="1021" y="97"/>
                    </a:moveTo>
                    <a:cubicBezTo>
                      <a:pt x="1045" y="97"/>
                      <a:pt x="1045" y="97"/>
                      <a:pt x="1045" y="146"/>
                    </a:cubicBezTo>
                    <a:cubicBezTo>
                      <a:pt x="1045" y="195"/>
                      <a:pt x="1021" y="219"/>
                      <a:pt x="1021" y="243"/>
                    </a:cubicBezTo>
                    <a:cubicBezTo>
                      <a:pt x="997" y="195"/>
                      <a:pt x="997" y="146"/>
                      <a:pt x="1021" y="97"/>
                    </a:cubicBezTo>
                    <a:close/>
                    <a:moveTo>
                      <a:pt x="608" y="219"/>
                    </a:moveTo>
                    <a:cubicBezTo>
                      <a:pt x="632" y="267"/>
                      <a:pt x="657" y="340"/>
                      <a:pt x="632" y="413"/>
                    </a:cubicBezTo>
                    <a:cubicBezTo>
                      <a:pt x="608" y="389"/>
                      <a:pt x="584" y="365"/>
                      <a:pt x="559" y="316"/>
                    </a:cubicBezTo>
                    <a:cubicBezTo>
                      <a:pt x="559" y="292"/>
                      <a:pt x="584" y="243"/>
                      <a:pt x="608" y="219"/>
                    </a:cubicBezTo>
                    <a:close/>
                    <a:moveTo>
                      <a:pt x="1021" y="0"/>
                    </a:moveTo>
                    <a:cubicBezTo>
                      <a:pt x="972" y="0"/>
                      <a:pt x="924" y="25"/>
                      <a:pt x="924" y="73"/>
                    </a:cubicBezTo>
                    <a:cubicBezTo>
                      <a:pt x="875" y="146"/>
                      <a:pt x="900" y="267"/>
                      <a:pt x="924" y="340"/>
                    </a:cubicBezTo>
                    <a:cubicBezTo>
                      <a:pt x="875" y="389"/>
                      <a:pt x="827" y="413"/>
                      <a:pt x="754" y="438"/>
                    </a:cubicBezTo>
                    <a:lnTo>
                      <a:pt x="705" y="438"/>
                    </a:lnTo>
                    <a:cubicBezTo>
                      <a:pt x="730" y="340"/>
                      <a:pt x="730" y="243"/>
                      <a:pt x="681" y="170"/>
                    </a:cubicBezTo>
                    <a:cubicBezTo>
                      <a:pt x="664" y="153"/>
                      <a:pt x="634" y="136"/>
                      <a:pt x="602" y="136"/>
                    </a:cubicBezTo>
                    <a:cubicBezTo>
                      <a:pt x="588" y="136"/>
                      <a:pt x="574" y="139"/>
                      <a:pt x="559" y="146"/>
                    </a:cubicBezTo>
                    <a:cubicBezTo>
                      <a:pt x="487" y="170"/>
                      <a:pt x="438" y="267"/>
                      <a:pt x="462" y="340"/>
                    </a:cubicBezTo>
                    <a:cubicBezTo>
                      <a:pt x="487" y="413"/>
                      <a:pt x="511" y="462"/>
                      <a:pt x="584" y="486"/>
                    </a:cubicBezTo>
                    <a:cubicBezTo>
                      <a:pt x="547" y="541"/>
                      <a:pt x="497" y="568"/>
                      <a:pt x="444" y="568"/>
                    </a:cubicBezTo>
                    <a:cubicBezTo>
                      <a:pt x="426" y="568"/>
                      <a:pt x="408" y="565"/>
                      <a:pt x="389" y="559"/>
                    </a:cubicBezTo>
                    <a:cubicBezTo>
                      <a:pt x="98" y="535"/>
                      <a:pt x="98" y="389"/>
                      <a:pt x="98" y="389"/>
                    </a:cubicBezTo>
                    <a:cubicBezTo>
                      <a:pt x="98" y="365"/>
                      <a:pt x="74" y="340"/>
                      <a:pt x="49" y="340"/>
                    </a:cubicBezTo>
                    <a:cubicBezTo>
                      <a:pt x="25" y="340"/>
                      <a:pt x="1" y="365"/>
                      <a:pt x="1" y="389"/>
                    </a:cubicBezTo>
                    <a:cubicBezTo>
                      <a:pt x="1" y="413"/>
                      <a:pt x="1" y="608"/>
                      <a:pt x="389" y="656"/>
                    </a:cubicBezTo>
                    <a:lnTo>
                      <a:pt x="438" y="656"/>
                    </a:lnTo>
                    <a:cubicBezTo>
                      <a:pt x="535" y="656"/>
                      <a:pt x="632" y="608"/>
                      <a:pt x="681" y="510"/>
                    </a:cubicBezTo>
                    <a:lnTo>
                      <a:pt x="754" y="510"/>
                    </a:lnTo>
                    <a:cubicBezTo>
                      <a:pt x="851" y="486"/>
                      <a:pt x="924" y="462"/>
                      <a:pt x="972" y="413"/>
                    </a:cubicBezTo>
                    <a:cubicBezTo>
                      <a:pt x="997" y="438"/>
                      <a:pt x="1021" y="438"/>
                      <a:pt x="1045" y="462"/>
                    </a:cubicBezTo>
                    <a:cubicBezTo>
                      <a:pt x="1071" y="487"/>
                      <a:pt x="1123" y="520"/>
                      <a:pt x="1203" y="520"/>
                    </a:cubicBezTo>
                    <a:cubicBezTo>
                      <a:pt x="1274" y="520"/>
                      <a:pt x="1368" y="494"/>
                      <a:pt x="1483" y="413"/>
                    </a:cubicBezTo>
                    <a:cubicBezTo>
                      <a:pt x="1483" y="413"/>
                      <a:pt x="1483" y="365"/>
                      <a:pt x="1483" y="365"/>
                    </a:cubicBezTo>
                    <a:cubicBezTo>
                      <a:pt x="1470" y="352"/>
                      <a:pt x="1458" y="346"/>
                      <a:pt x="1446" y="346"/>
                    </a:cubicBezTo>
                    <a:cubicBezTo>
                      <a:pt x="1434" y="346"/>
                      <a:pt x="1422" y="352"/>
                      <a:pt x="1410" y="365"/>
                    </a:cubicBezTo>
                    <a:cubicBezTo>
                      <a:pt x="1355" y="405"/>
                      <a:pt x="1278" y="439"/>
                      <a:pt x="1204" y="439"/>
                    </a:cubicBezTo>
                    <a:cubicBezTo>
                      <a:pt x="1145" y="439"/>
                      <a:pt x="1088" y="418"/>
                      <a:pt x="1045" y="365"/>
                    </a:cubicBezTo>
                    <a:cubicBezTo>
                      <a:pt x="1094" y="292"/>
                      <a:pt x="1118" y="243"/>
                      <a:pt x="1118" y="170"/>
                    </a:cubicBezTo>
                    <a:cubicBezTo>
                      <a:pt x="1142" y="97"/>
                      <a:pt x="1094" y="25"/>
                      <a:pt x="1021" y="0"/>
                    </a:cubicBezTo>
                    <a:close/>
                  </a:path>
                </a:pathLst>
              </a:custGeom>
              <a:solidFill>
                <a:srgbClr val="261D2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6" name="Google Shape;4316;p74"/>
              <p:cNvSpPr/>
              <p:nvPr/>
            </p:nvSpPr>
            <p:spPr>
              <a:xfrm>
                <a:off x="-664891" y="4027204"/>
                <a:ext cx="267916" cy="216088"/>
              </a:xfrm>
              <a:custGeom>
                <a:avLst/>
                <a:gdLst/>
                <a:ahLst/>
                <a:cxnLst/>
                <a:rect l="l" t="t" r="r" b="b"/>
                <a:pathLst>
                  <a:path w="3013" h="2430" extrusionOk="0">
                    <a:moveTo>
                      <a:pt x="1" y="0"/>
                    </a:moveTo>
                    <a:lnTo>
                      <a:pt x="316" y="2381"/>
                    </a:lnTo>
                    <a:lnTo>
                      <a:pt x="2746" y="2429"/>
                    </a:lnTo>
                    <a:lnTo>
                      <a:pt x="301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317" name="Google Shape;4317;p74"/>
            <p:cNvSpPr/>
            <p:nvPr/>
          </p:nvSpPr>
          <p:spPr>
            <a:xfrm>
              <a:off x="6350500" y="4521609"/>
              <a:ext cx="1179950" cy="287650"/>
            </a:xfrm>
            <a:custGeom>
              <a:avLst/>
              <a:gdLst/>
              <a:ahLst/>
              <a:cxnLst/>
              <a:rect l="l" t="t" r="r" b="b"/>
              <a:pathLst>
                <a:path w="47198" h="11506" extrusionOk="0">
                  <a:moveTo>
                    <a:pt x="0" y="11475"/>
                  </a:moveTo>
                  <a:cubicBezTo>
                    <a:pt x="3687" y="11722"/>
                    <a:pt x="7906" y="9164"/>
                    <a:pt x="9558" y="5859"/>
                  </a:cubicBezTo>
                  <a:cubicBezTo>
                    <a:pt x="10235" y="4505"/>
                    <a:pt x="10709" y="880"/>
                    <a:pt x="9262" y="1326"/>
                  </a:cubicBezTo>
                  <a:cubicBezTo>
                    <a:pt x="6671" y="2125"/>
                    <a:pt x="4685" y="7095"/>
                    <a:pt x="6602" y="9012"/>
                  </a:cubicBezTo>
                  <a:cubicBezTo>
                    <a:pt x="11006" y="13416"/>
                    <a:pt x="27053" y="5473"/>
                    <a:pt x="23254" y="538"/>
                  </a:cubicBezTo>
                  <a:cubicBezTo>
                    <a:pt x="21191" y="-2143"/>
                    <a:pt x="15077" y="6118"/>
                    <a:pt x="17244" y="8716"/>
                  </a:cubicBezTo>
                  <a:cubicBezTo>
                    <a:pt x="20758" y="12929"/>
                    <a:pt x="29582" y="8272"/>
                    <a:pt x="33009" y="3987"/>
                  </a:cubicBezTo>
                  <a:cubicBezTo>
                    <a:pt x="33816" y="2978"/>
                    <a:pt x="33765" y="-185"/>
                    <a:pt x="32516" y="144"/>
                  </a:cubicBezTo>
                  <a:cubicBezTo>
                    <a:pt x="29513" y="935"/>
                    <a:pt x="27980" y="6399"/>
                    <a:pt x="29659" y="9012"/>
                  </a:cubicBezTo>
                  <a:cubicBezTo>
                    <a:pt x="32449" y="13352"/>
                    <a:pt x="45289" y="5485"/>
                    <a:pt x="42862" y="932"/>
                  </a:cubicBezTo>
                  <a:cubicBezTo>
                    <a:pt x="42417" y="98"/>
                    <a:pt x="40902" y="1282"/>
                    <a:pt x="40202" y="1918"/>
                  </a:cubicBezTo>
                  <a:cubicBezTo>
                    <a:pt x="38237" y="3706"/>
                    <a:pt x="39117" y="8414"/>
                    <a:pt x="41384" y="9800"/>
                  </a:cubicBezTo>
                  <a:cubicBezTo>
                    <a:pt x="43191" y="10905"/>
                    <a:pt x="46739" y="9305"/>
                    <a:pt x="47198" y="7238"/>
                  </a:cubicBezTo>
                </a:path>
              </a:pathLst>
            </a:custGeom>
            <a:noFill/>
            <a:ln w="28575" cap="flat" cmpd="sng">
              <a:solidFill>
                <a:schemeClr val="dk1"/>
              </a:solidFill>
              <a:prstDash val="solid"/>
              <a:round/>
              <a:headEnd type="none" w="med" len="med"/>
              <a:tailEnd type="none" w="med" len="med"/>
            </a:ln>
          </p:spPr>
        </p:sp>
      </p:grpSp>
      <p:sp>
        <p:nvSpPr>
          <p:cNvPr id="3" name="Título 2"/>
          <p:cNvSpPr>
            <a:spLocks noGrp="1"/>
          </p:cNvSpPr>
          <p:nvPr>
            <p:ph type="title" idx="2"/>
          </p:nvPr>
        </p:nvSpPr>
        <p:spPr>
          <a:xfrm>
            <a:off x="1198180" y="1661706"/>
            <a:ext cx="6333694" cy="1973234"/>
          </a:xfrm>
        </p:spPr>
        <p:txBody>
          <a:bodyPr/>
          <a:lstStyle/>
          <a:p>
            <a:r>
              <a:rPr lang="es-MX" sz="6500" dirty="0" smtClean="0">
                <a:latin typeface="Vibur" panose="020B0604020202020204" charset="0"/>
              </a:rPr>
              <a:t>Fenómeno </a:t>
            </a:r>
            <a:br>
              <a:rPr lang="es-MX" sz="6500" dirty="0" smtClean="0">
                <a:latin typeface="Vibur" panose="020B0604020202020204" charset="0"/>
              </a:rPr>
            </a:br>
            <a:r>
              <a:rPr lang="es-MX" sz="6500" dirty="0" smtClean="0">
                <a:latin typeface="Vibur" panose="020B0604020202020204" charset="0"/>
              </a:rPr>
              <a:t>del sonido</a:t>
            </a:r>
            <a:endParaRPr lang="es-MX" sz="6500" dirty="0">
              <a:latin typeface="Vibur" panose="020B060402020202020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273"/>
        <p:cNvGrpSpPr/>
        <p:nvPr/>
      </p:nvGrpSpPr>
      <p:grpSpPr>
        <a:xfrm>
          <a:off x="0" y="0"/>
          <a:ext cx="0" cy="0"/>
          <a:chOff x="0" y="0"/>
          <a:chExt cx="0" cy="0"/>
        </a:xfrm>
      </p:grpSpPr>
      <p:sp>
        <p:nvSpPr>
          <p:cNvPr id="2274" name="Google Shape;2274;p53"/>
          <p:cNvSpPr txBox="1">
            <a:spLocks noGrp="1"/>
          </p:cNvSpPr>
          <p:nvPr>
            <p:ph type="title"/>
          </p:nvPr>
        </p:nvSpPr>
        <p:spPr>
          <a:xfrm>
            <a:off x="1102003" y="1745806"/>
            <a:ext cx="2587500" cy="62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sz="3800" dirty="0" smtClean="0"/>
              <a:t>Materiales </a:t>
            </a:r>
            <a:endParaRPr sz="3800" dirty="0"/>
          </a:p>
        </p:txBody>
      </p:sp>
      <p:sp>
        <p:nvSpPr>
          <p:cNvPr id="2275" name="Google Shape;2275;p53"/>
          <p:cNvSpPr txBox="1">
            <a:spLocks noGrp="1"/>
          </p:cNvSpPr>
          <p:nvPr>
            <p:ph type="subTitle" idx="1"/>
          </p:nvPr>
        </p:nvSpPr>
        <p:spPr>
          <a:xfrm>
            <a:off x="1061356" y="2358154"/>
            <a:ext cx="3625965" cy="1800731"/>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SzPct val="170000"/>
              <a:buFont typeface="Arial" panose="020B0604020202020204" pitchFamily="34" charset="0"/>
              <a:buChar char="•"/>
            </a:pPr>
            <a:r>
              <a:rPr lang="es-MX" sz="1800" dirty="0" smtClean="0">
                <a:latin typeface="Comfortaa" panose="020B0604020202020204" charset="0"/>
              </a:rPr>
              <a:t>2 casos</a:t>
            </a:r>
          </a:p>
          <a:p>
            <a:pPr marL="285750" lvl="0" indent="-285750" algn="l" rtl="0">
              <a:spcBef>
                <a:spcPts val="0"/>
              </a:spcBef>
              <a:spcAft>
                <a:spcPts val="0"/>
              </a:spcAft>
              <a:buSzPct val="170000"/>
              <a:buFont typeface="Arial" panose="020B0604020202020204" pitchFamily="34" charset="0"/>
              <a:buChar char="•"/>
            </a:pPr>
            <a:r>
              <a:rPr lang="es-MX" sz="1800" dirty="0" smtClean="0">
                <a:latin typeface="Comfortaa" panose="020B0604020202020204" charset="0"/>
              </a:rPr>
              <a:t>Agua</a:t>
            </a:r>
          </a:p>
          <a:p>
            <a:pPr marL="285750" lvl="0" indent="-285750" algn="l" rtl="0">
              <a:spcBef>
                <a:spcPts val="0"/>
              </a:spcBef>
              <a:spcAft>
                <a:spcPts val="0"/>
              </a:spcAft>
              <a:buSzPct val="170000"/>
              <a:buFont typeface="Arial" panose="020B0604020202020204" pitchFamily="34" charset="0"/>
              <a:buChar char="•"/>
            </a:pPr>
            <a:r>
              <a:rPr lang="es-MX" sz="1800" dirty="0" smtClean="0">
                <a:latin typeface="Comfortaa" panose="020B0604020202020204" charset="0"/>
              </a:rPr>
              <a:t>Maicena</a:t>
            </a:r>
          </a:p>
          <a:p>
            <a:pPr marL="285750" lvl="0" indent="-285750" algn="l" rtl="0">
              <a:spcBef>
                <a:spcPts val="0"/>
              </a:spcBef>
              <a:spcAft>
                <a:spcPts val="0"/>
              </a:spcAft>
              <a:buSzPct val="170000"/>
              <a:buFont typeface="Arial" panose="020B0604020202020204" pitchFamily="34" charset="0"/>
              <a:buChar char="•"/>
            </a:pPr>
            <a:r>
              <a:rPr lang="es-MX" sz="1800" dirty="0" smtClean="0">
                <a:latin typeface="Comfortaa" panose="020B0604020202020204" charset="0"/>
              </a:rPr>
              <a:t>Colorante</a:t>
            </a:r>
          </a:p>
          <a:p>
            <a:pPr marL="285750" lvl="0" indent="-285750" algn="l" rtl="0">
              <a:spcBef>
                <a:spcPts val="0"/>
              </a:spcBef>
              <a:spcAft>
                <a:spcPts val="0"/>
              </a:spcAft>
              <a:buSzPct val="170000"/>
              <a:buFont typeface="Arial" panose="020B0604020202020204" pitchFamily="34" charset="0"/>
              <a:buChar char="•"/>
            </a:pPr>
            <a:r>
              <a:rPr lang="es-MX" sz="1800" dirty="0" smtClean="0">
                <a:latin typeface="Comfortaa" panose="020B0604020202020204" charset="0"/>
              </a:rPr>
              <a:t>Bocina</a:t>
            </a:r>
          </a:p>
          <a:p>
            <a:pPr marL="285750" lvl="0" indent="-285750" algn="l" rtl="0">
              <a:spcBef>
                <a:spcPts val="0"/>
              </a:spcBef>
              <a:spcAft>
                <a:spcPts val="0"/>
              </a:spcAft>
              <a:buSzPct val="170000"/>
              <a:buFont typeface="Arial" panose="020B0604020202020204" pitchFamily="34" charset="0"/>
              <a:buChar char="•"/>
            </a:pPr>
            <a:r>
              <a:rPr lang="es-MX" sz="1800" dirty="0" smtClean="0">
                <a:latin typeface="Comfortaa" panose="020B0604020202020204" charset="0"/>
              </a:rPr>
              <a:t>Celular  </a:t>
            </a:r>
            <a:r>
              <a:rPr lang="es-MX" sz="1800" dirty="0" smtClean="0">
                <a:latin typeface="Comfortaa" panose="020B0604020202020204" charset="0"/>
              </a:rPr>
              <a:t> </a:t>
            </a:r>
            <a:endParaRPr sz="1800" dirty="0">
              <a:latin typeface="Comfortaa" panose="020B0604020202020204" charset="0"/>
            </a:endParaRPr>
          </a:p>
        </p:txBody>
      </p:sp>
      <p:grpSp>
        <p:nvGrpSpPr>
          <p:cNvPr id="2277" name="Google Shape;2277;p53"/>
          <p:cNvGrpSpPr/>
          <p:nvPr/>
        </p:nvGrpSpPr>
        <p:grpSpPr>
          <a:xfrm rot="-463557">
            <a:off x="3952083" y="1040130"/>
            <a:ext cx="4222525" cy="4222525"/>
            <a:chOff x="4047215" y="1356594"/>
            <a:chExt cx="3936583" cy="3936583"/>
          </a:xfrm>
        </p:grpSpPr>
        <p:sp>
          <p:nvSpPr>
            <p:cNvPr id="2278" name="Google Shape;2278;p53"/>
            <p:cNvSpPr/>
            <p:nvPr/>
          </p:nvSpPr>
          <p:spPr>
            <a:xfrm rot="2700000">
              <a:off x="4338177" y="2218631"/>
              <a:ext cx="3354659" cy="2212511"/>
            </a:xfrm>
            <a:custGeom>
              <a:avLst/>
              <a:gdLst/>
              <a:ahLst/>
              <a:cxnLst/>
              <a:rect l="l" t="t" r="r" b="b"/>
              <a:pathLst>
                <a:path w="70051" h="46201" extrusionOk="0">
                  <a:moveTo>
                    <a:pt x="69884" y="1"/>
                  </a:moveTo>
                  <a:cubicBezTo>
                    <a:pt x="66214" y="1068"/>
                    <a:pt x="62779" y="4437"/>
                    <a:pt x="61444" y="8540"/>
                  </a:cubicBezTo>
                  <a:cubicBezTo>
                    <a:pt x="59776" y="4470"/>
                    <a:pt x="56007" y="1635"/>
                    <a:pt x="52004" y="1535"/>
                  </a:cubicBezTo>
                  <a:lnTo>
                    <a:pt x="52004" y="1535"/>
                  </a:lnTo>
                  <a:cubicBezTo>
                    <a:pt x="51937" y="1535"/>
                    <a:pt x="52972" y="5304"/>
                    <a:pt x="53138" y="5638"/>
                  </a:cubicBezTo>
                  <a:cubicBezTo>
                    <a:pt x="53672" y="7006"/>
                    <a:pt x="54406" y="8273"/>
                    <a:pt x="55307" y="9441"/>
                  </a:cubicBezTo>
                  <a:cubicBezTo>
                    <a:pt x="56774" y="11342"/>
                    <a:pt x="58909" y="13177"/>
                    <a:pt x="61144" y="13977"/>
                  </a:cubicBezTo>
                  <a:cubicBezTo>
                    <a:pt x="60977" y="20182"/>
                    <a:pt x="56274" y="26119"/>
                    <a:pt x="50803" y="26653"/>
                  </a:cubicBezTo>
                  <a:cubicBezTo>
                    <a:pt x="50467" y="26686"/>
                    <a:pt x="50135" y="26701"/>
                    <a:pt x="49805" y="26701"/>
                  </a:cubicBezTo>
                  <a:cubicBezTo>
                    <a:pt x="43746" y="26701"/>
                    <a:pt x="38657" y="21396"/>
                    <a:pt x="33057" y="18580"/>
                  </a:cubicBezTo>
                  <a:cubicBezTo>
                    <a:pt x="29902" y="17003"/>
                    <a:pt x="26473" y="16216"/>
                    <a:pt x="23042" y="16216"/>
                  </a:cubicBezTo>
                  <a:cubicBezTo>
                    <a:pt x="20016" y="16216"/>
                    <a:pt x="16988" y="16828"/>
                    <a:pt x="14144" y="18047"/>
                  </a:cubicBezTo>
                  <a:cubicBezTo>
                    <a:pt x="8073" y="20682"/>
                    <a:pt x="2869" y="26119"/>
                    <a:pt x="0" y="32791"/>
                  </a:cubicBezTo>
                  <a:cubicBezTo>
                    <a:pt x="501" y="33891"/>
                    <a:pt x="1068" y="34959"/>
                    <a:pt x="1735" y="35993"/>
                  </a:cubicBezTo>
                  <a:cubicBezTo>
                    <a:pt x="2512" y="36317"/>
                    <a:pt x="3257" y="36828"/>
                    <a:pt x="4123" y="36828"/>
                  </a:cubicBezTo>
                  <a:cubicBezTo>
                    <a:pt x="4149" y="36828"/>
                    <a:pt x="4176" y="36828"/>
                    <a:pt x="4203" y="36827"/>
                  </a:cubicBezTo>
                  <a:cubicBezTo>
                    <a:pt x="5271" y="36827"/>
                    <a:pt x="6272" y="35860"/>
                    <a:pt x="5738" y="34625"/>
                  </a:cubicBezTo>
                  <a:cubicBezTo>
                    <a:pt x="5570" y="34242"/>
                    <a:pt x="5884" y="33858"/>
                    <a:pt x="6186" y="33858"/>
                  </a:cubicBezTo>
                  <a:cubicBezTo>
                    <a:pt x="6304" y="33858"/>
                    <a:pt x="6421" y="33917"/>
                    <a:pt x="6505" y="34058"/>
                  </a:cubicBezTo>
                  <a:cubicBezTo>
                    <a:pt x="7206" y="35326"/>
                    <a:pt x="6739" y="36927"/>
                    <a:pt x="5471" y="37627"/>
                  </a:cubicBezTo>
                  <a:cubicBezTo>
                    <a:pt x="5074" y="37835"/>
                    <a:pt x="4635" y="37936"/>
                    <a:pt x="4196" y="37936"/>
                  </a:cubicBezTo>
                  <a:cubicBezTo>
                    <a:pt x="3858" y="37936"/>
                    <a:pt x="3521" y="37877"/>
                    <a:pt x="3203" y="37761"/>
                  </a:cubicBezTo>
                  <a:lnTo>
                    <a:pt x="3203" y="37761"/>
                  </a:lnTo>
                  <a:lnTo>
                    <a:pt x="3269" y="37861"/>
                  </a:lnTo>
                  <a:cubicBezTo>
                    <a:pt x="3736" y="38328"/>
                    <a:pt x="4203" y="38762"/>
                    <a:pt x="4704" y="39195"/>
                  </a:cubicBezTo>
                  <a:cubicBezTo>
                    <a:pt x="9974" y="43865"/>
                    <a:pt x="16812" y="46167"/>
                    <a:pt x="23617" y="46200"/>
                  </a:cubicBezTo>
                  <a:cubicBezTo>
                    <a:pt x="23665" y="46200"/>
                    <a:pt x="23713" y="46201"/>
                    <a:pt x="23761" y="46201"/>
                  </a:cubicBezTo>
                  <a:cubicBezTo>
                    <a:pt x="31285" y="46201"/>
                    <a:pt x="38771" y="43606"/>
                    <a:pt x="45533" y="39629"/>
                  </a:cubicBezTo>
                  <a:cubicBezTo>
                    <a:pt x="49969" y="36994"/>
                    <a:pt x="54239" y="33725"/>
                    <a:pt x="57541" y="29422"/>
                  </a:cubicBezTo>
                  <a:cubicBezTo>
                    <a:pt x="58075" y="28688"/>
                    <a:pt x="58576" y="27954"/>
                    <a:pt x="59076" y="27187"/>
                  </a:cubicBezTo>
                  <a:cubicBezTo>
                    <a:pt x="61611" y="23284"/>
                    <a:pt x="63079" y="18781"/>
                    <a:pt x="63379" y="14111"/>
                  </a:cubicBezTo>
                  <a:cubicBezTo>
                    <a:pt x="65114" y="13510"/>
                    <a:pt x="66548" y="11242"/>
                    <a:pt x="67515" y="9574"/>
                  </a:cubicBezTo>
                  <a:cubicBezTo>
                    <a:pt x="69183" y="6672"/>
                    <a:pt x="70050" y="3370"/>
                    <a:pt x="69984"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79" name="Google Shape;2279;p53"/>
            <p:cNvSpPr/>
            <p:nvPr/>
          </p:nvSpPr>
          <p:spPr>
            <a:xfrm rot="2700000">
              <a:off x="4743182" y="2504216"/>
              <a:ext cx="159518" cy="150179"/>
            </a:xfrm>
            <a:custGeom>
              <a:avLst/>
              <a:gdLst/>
              <a:ahLst/>
              <a:cxnLst/>
              <a:rect l="l" t="t" r="r" b="b"/>
              <a:pathLst>
                <a:path w="3331" h="3136" extrusionOk="0">
                  <a:moveTo>
                    <a:pt x="2623" y="0"/>
                  </a:moveTo>
                  <a:cubicBezTo>
                    <a:pt x="2487" y="0"/>
                    <a:pt x="2357" y="96"/>
                    <a:pt x="2330" y="255"/>
                  </a:cubicBezTo>
                  <a:cubicBezTo>
                    <a:pt x="2063" y="888"/>
                    <a:pt x="2797" y="1689"/>
                    <a:pt x="1997" y="2123"/>
                  </a:cubicBezTo>
                  <a:cubicBezTo>
                    <a:pt x="1863" y="2189"/>
                    <a:pt x="1740" y="2217"/>
                    <a:pt x="1625" y="2217"/>
                  </a:cubicBezTo>
                  <a:cubicBezTo>
                    <a:pt x="1164" y="2217"/>
                    <a:pt x="822" y="1769"/>
                    <a:pt x="395" y="1555"/>
                  </a:cubicBezTo>
                  <a:cubicBezTo>
                    <a:pt x="368" y="1539"/>
                    <a:pt x="339" y="1532"/>
                    <a:pt x="309" y="1532"/>
                  </a:cubicBezTo>
                  <a:cubicBezTo>
                    <a:pt x="159" y="1532"/>
                    <a:pt x="1" y="1722"/>
                    <a:pt x="28" y="1889"/>
                  </a:cubicBezTo>
                  <a:cubicBezTo>
                    <a:pt x="172" y="2700"/>
                    <a:pt x="928" y="3135"/>
                    <a:pt x="1652" y="3135"/>
                  </a:cubicBezTo>
                  <a:cubicBezTo>
                    <a:pt x="1942" y="3135"/>
                    <a:pt x="2226" y="3066"/>
                    <a:pt x="2464" y="2923"/>
                  </a:cubicBezTo>
                  <a:cubicBezTo>
                    <a:pt x="2897" y="2623"/>
                    <a:pt x="3197" y="2123"/>
                    <a:pt x="3264" y="1589"/>
                  </a:cubicBezTo>
                  <a:cubicBezTo>
                    <a:pt x="3331" y="1022"/>
                    <a:pt x="3231" y="255"/>
                    <a:pt x="2730" y="21"/>
                  </a:cubicBezTo>
                  <a:cubicBezTo>
                    <a:pt x="2696" y="7"/>
                    <a:pt x="2659" y="0"/>
                    <a:pt x="26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0" name="Google Shape;2280;p53"/>
            <p:cNvSpPr/>
            <p:nvPr/>
          </p:nvSpPr>
          <p:spPr>
            <a:xfrm rot="2700000">
              <a:off x="4145763" y="3223112"/>
              <a:ext cx="2605438" cy="910606"/>
            </a:xfrm>
            <a:custGeom>
              <a:avLst/>
              <a:gdLst/>
              <a:ahLst/>
              <a:cxnLst/>
              <a:rect l="l" t="t" r="r" b="b"/>
              <a:pathLst>
                <a:path w="54406" h="19015" extrusionOk="0">
                  <a:moveTo>
                    <a:pt x="54406" y="1"/>
                  </a:moveTo>
                  <a:lnTo>
                    <a:pt x="54406" y="1"/>
                  </a:lnTo>
                  <a:cubicBezTo>
                    <a:pt x="46567" y="6839"/>
                    <a:pt x="36860" y="10808"/>
                    <a:pt x="27086" y="11109"/>
                  </a:cubicBezTo>
                  <a:cubicBezTo>
                    <a:pt x="26619" y="11142"/>
                    <a:pt x="26152" y="11142"/>
                    <a:pt x="25685" y="11142"/>
                  </a:cubicBezTo>
                  <a:lnTo>
                    <a:pt x="25519" y="11142"/>
                  </a:lnTo>
                  <a:cubicBezTo>
                    <a:pt x="23851" y="11109"/>
                    <a:pt x="22183" y="11009"/>
                    <a:pt x="20515" y="10842"/>
                  </a:cubicBezTo>
                  <a:cubicBezTo>
                    <a:pt x="20115" y="10808"/>
                    <a:pt x="19748" y="10775"/>
                    <a:pt x="19314" y="10742"/>
                  </a:cubicBezTo>
                  <a:cubicBezTo>
                    <a:pt x="17546" y="10575"/>
                    <a:pt x="15745" y="10375"/>
                    <a:pt x="13944" y="10241"/>
                  </a:cubicBezTo>
                  <a:cubicBezTo>
                    <a:pt x="13610" y="10208"/>
                    <a:pt x="13243" y="10175"/>
                    <a:pt x="12910" y="10175"/>
                  </a:cubicBezTo>
                  <a:lnTo>
                    <a:pt x="11942" y="10108"/>
                  </a:lnTo>
                  <a:lnTo>
                    <a:pt x="9040" y="10108"/>
                  </a:lnTo>
                  <a:lnTo>
                    <a:pt x="8140" y="10175"/>
                  </a:lnTo>
                  <a:cubicBezTo>
                    <a:pt x="6905" y="10208"/>
                    <a:pt x="5704" y="10375"/>
                    <a:pt x="4470" y="10608"/>
                  </a:cubicBezTo>
                  <a:cubicBezTo>
                    <a:pt x="4303" y="10642"/>
                    <a:pt x="4137" y="10675"/>
                    <a:pt x="3970" y="10708"/>
                  </a:cubicBezTo>
                  <a:cubicBezTo>
                    <a:pt x="3136" y="10908"/>
                    <a:pt x="2302" y="11142"/>
                    <a:pt x="1468" y="11409"/>
                  </a:cubicBezTo>
                  <a:cubicBezTo>
                    <a:pt x="1301" y="11476"/>
                    <a:pt x="1135" y="11542"/>
                    <a:pt x="968" y="11609"/>
                  </a:cubicBezTo>
                  <a:cubicBezTo>
                    <a:pt x="634" y="11742"/>
                    <a:pt x="334" y="11876"/>
                    <a:pt x="0" y="12009"/>
                  </a:cubicBezTo>
                  <a:cubicBezTo>
                    <a:pt x="5304" y="16679"/>
                    <a:pt x="12142" y="18981"/>
                    <a:pt x="18914" y="19014"/>
                  </a:cubicBezTo>
                  <a:cubicBezTo>
                    <a:pt x="18962" y="19014"/>
                    <a:pt x="19010" y="19015"/>
                    <a:pt x="19058" y="19015"/>
                  </a:cubicBezTo>
                  <a:cubicBezTo>
                    <a:pt x="26582" y="19015"/>
                    <a:pt x="34068" y="16420"/>
                    <a:pt x="40830" y="12443"/>
                  </a:cubicBezTo>
                  <a:cubicBezTo>
                    <a:pt x="42397" y="11509"/>
                    <a:pt x="43898" y="10508"/>
                    <a:pt x="45366" y="9441"/>
                  </a:cubicBezTo>
                  <a:cubicBezTo>
                    <a:pt x="46167" y="8874"/>
                    <a:pt x="46934" y="8273"/>
                    <a:pt x="47668" y="7639"/>
                  </a:cubicBezTo>
                  <a:cubicBezTo>
                    <a:pt x="48802" y="6672"/>
                    <a:pt x="49836" y="5671"/>
                    <a:pt x="50837" y="4604"/>
                  </a:cubicBezTo>
                  <a:cubicBezTo>
                    <a:pt x="51270" y="4137"/>
                    <a:pt x="51704" y="3670"/>
                    <a:pt x="52104" y="3170"/>
                  </a:cubicBezTo>
                  <a:cubicBezTo>
                    <a:pt x="52371" y="2869"/>
                    <a:pt x="52605" y="2536"/>
                    <a:pt x="52871" y="2236"/>
                  </a:cubicBezTo>
                  <a:cubicBezTo>
                    <a:pt x="53405" y="1502"/>
                    <a:pt x="53906" y="768"/>
                    <a:pt x="5440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1" name="Google Shape;2281;p53"/>
            <p:cNvSpPr/>
            <p:nvPr/>
          </p:nvSpPr>
          <p:spPr>
            <a:xfrm rot="2700000">
              <a:off x="4127795" y="3448505"/>
              <a:ext cx="2238083" cy="474578"/>
            </a:xfrm>
            <a:custGeom>
              <a:avLst/>
              <a:gdLst/>
              <a:ahLst/>
              <a:cxnLst/>
              <a:rect l="l" t="t" r="r" b="b"/>
              <a:pathLst>
                <a:path w="46735" h="9910" extrusionOk="0">
                  <a:moveTo>
                    <a:pt x="46734" y="0"/>
                  </a:moveTo>
                  <a:lnTo>
                    <a:pt x="46734" y="0"/>
                  </a:lnTo>
                  <a:cubicBezTo>
                    <a:pt x="44799" y="1001"/>
                    <a:pt x="42798" y="1935"/>
                    <a:pt x="40830" y="2802"/>
                  </a:cubicBezTo>
                  <a:cubicBezTo>
                    <a:pt x="36360" y="4804"/>
                    <a:pt x="31723" y="6405"/>
                    <a:pt x="26987" y="7639"/>
                  </a:cubicBezTo>
                  <a:cubicBezTo>
                    <a:pt x="23541" y="8507"/>
                    <a:pt x="19984" y="9098"/>
                    <a:pt x="16440" y="9098"/>
                  </a:cubicBezTo>
                  <a:cubicBezTo>
                    <a:pt x="15216" y="9098"/>
                    <a:pt x="13993" y="9028"/>
                    <a:pt x="12777" y="8873"/>
                  </a:cubicBezTo>
                  <a:cubicBezTo>
                    <a:pt x="8340" y="8273"/>
                    <a:pt x="4104" y="6538"/>
                    <a:pt x="501" y="3803"/>
                  </a:cubicBezTo>
                  <a:cubicBezTo>
                    <a:pt x="334" y="3870"/>
                    <a:pt x="168" y="3937"/>
                    <a:pt x="1" y="4003"/>
                  </a:cubicBezTo>
                  <a:cubicBezTo>
                    <a:pt x="4467" y="8327"/>
                    <a:pt x="10703" y="9910"/>
                    <a:pt x="16622" y="9910"/>
                  </a:cubicBezTo>
                  <a:cubicBezTo>
                    <a:pt x="17644" y="9910"/>
                    <a:pt x="18656" y="9863"/>
                    <a:pt x="19648" y="9774"/>
                  </a:cubicBezTo>
                  <a:cubicBezTo>
                    <a:pt x="27420" y="9040"/>
                    <a:pt x="35126" y="6138"/>
                    <a:pt x="42364" y="2802"/>
                  </a:cubicBezTo>
                  <a:cubicBezTo>
                    <a:pt x="43065" y="2469"/>
                    <a:pt x="43732" y="2135"/>
                    <a:pt x="44432" y="1802"/>
                  </a:cubicBezTo>
                  <a:cubicBezTo>
                    <a:pt x="45200" y="1235"/>
                    <a:pt x="45967" y="634"/>
                    <a:pt x="467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2" name="Google Shape;2282;p53"/>
            <p:cNvSpPr/>
            <p:nvPr/>
          </p:nvSpPr>
          <p:spPr>
            <a:xfrm rot="2700000">
              <a:off x="4326915" y="3404260"/>
              <a:ext cx="2303547" cy="603160"/>
            </a:xfrm>
            <a:custGeom>
              <a:avLst/>
              <a:gdLst/>
              <a:ahLst/>
              <a:cxnLst/>
              <a:rect l="l" t="t" r="r" b="b"/>
              <a:pathLst>
                <a:path w="48102" h="12595" extrusionOk="0">
                  <a:moveTo>
                    <a:pt x="48101" y="1"/>
                  </a:moveTo>
                  <a:cubicBezTo>
                    <a:pt x="47367" y="501"/>
                    <a:pt x="46600" y="1001"/>
                    <a:pt x="45833" y="1435"/>
                  </a:cubicBezTo>
                  <a:cubicBezTo>
                    <a:pt x="43798" y="2602"/>
                    <a:pt x="41697" y="3670"/>
                    <a:pt x="39562" y="4637"/>
                  </a:cubicBezTo>
                  <a:cubicBezTo>
                    <a:pt x="35125" y="6605"/>
                    <a:pt x="30555" y="8240"/>
                    <a:pt x="25885" y="9541"/>
                  </a:cubicBezTo>
                  <a:cubicBezTo>
                    <a:pt x="21624" y="10739"/>
                    <a:pt x="17071" y="11847"/>
                    <a:pt x="12692" y="11847"/>
                  </a:cubicBezTo>
                  <a:cubicBezTo>
                    <a:pt x="8297" y="11847"/>
                    <a:pt x="4077" y="10731"/>
                    <a:pt x="501" y="7473"/>
                  </a:cubicBezTo>
                  <a:cubicBezTo>
                    <a:pt x="334" y="7473"/>
                    <a:pt x="167" y="7539"/>
                    <a:pt x="0" y="7573"/>
                  </a:cubicBezTo>
                  <a:cubicBezTo>
                    <a:pt x="3146" y="11333"/>
                    <a:pt x="7884" y="12595"/>
                    <a:pt x="12527" y="12595"/>
                  </a:cubicBezTo>
                  <a:cubicBezTo>
                    <a:pt x="14433" y="12595"/>
                    <a:pt x="16323" y="12382"/>
                    <a:pt x="18080" y="12043"/>
                  </a:cubicBezTo>
                  <a:cubicBezTo>
                    <a:pt x="25652" y="10608"/>
                    <a:pt x="33224" y="7973"/>
                    <a:pt x="40362" y="4737"/>
                  </a:cubicBezTo>
                  <a:cubicBezTo>
                    <a:pt x="42431" y="3803"/>
                    <a:pt x="44432" y="2803"/>
                    <a:pt x="46433" y="1668"/>
                  </a:cubicBezTo>
                  <a:lnTo>
                    <a:pt x="46834" y="1435"/>
                  </a:lnTo>
                  <a:cubicBezTo>
                    <a:pt x="47267" y="968"/>
                    <a:pt x="47701" y="501"/>
                    <a:pt x="48101" y="1"/>
                  </a:cubicBezTo>
                  <a:close/>
                </a:path>
              </a:pathLst>
            </a:custGeom>
            <a:solidFill>
              <a:schemeClr val="dk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3" name="Google Shape;2283;p53"/>
            <p:cNvSpPr/>
            <p:nvPr/>
          </p:nvSpPr>
          <p:spPr>
            <a:xfrm rot="2700000">
              <a:off x="4585103" y="3349471"/>
              <a:ext cx="907397" cy="182744"/>
            </a:xfrm>
            <a:custGeom>
              <a:avLst/>
              <a:gdLst/>
              <a:ahLst/>
              <a:cxnLst/>
              <a:rect l="l" t="t" r="r" b="b"/>
              <a:pathLst>
                <a:path w="18948" h="3816" extrusionOk="0">
                  <a:moveTo>
                    <a:pt x="902" y="0"/>
                  </a:moveTo>
                  <a:lnTo>
                    <a:pt x="1" y="34"/>
                  </a:lnTo>
                  <a:cubicBezTo>
                    <a:pt x="2793" y="2537"/>
                    <a:pt x="6431" y="3816"/>
                    <a:pt x="10086" y="3816"/>
                  </a:cubicBezTo>
                  <a:cubicBezTo>
                    <a:pt x="13199" y="3816"/>
                    <a:pt x="16324" y="2888"/>
                    <a:pt x="18948" y="1001"/>
                  </a:cubicBezTo>
                  <a:cubicBezTo>
                    <a:pt x="18481" y="1001"/>
                    <a:pt x="18014" y="1034"/>
                    <a:pt x="17513" y="1034"/>
                  </a:cubicBezTo>
                  <a:cubicBezTo>
                    <a:pt x="15162" y="2414"/>
                    <a:pt x="12487" y="3145"/>
                    <a:pt x="9765" y="3145"/>
                  </a:cubicBezTo>
                  <a:cubicBezTo>
                    <a:pt x="9590" y="3145"/>
                    <a:pt x="9416" y="3142"/>
                    <a:pt x="9241" y="3136"/>
                  </a:cubicBezTo>
                  <a:cubicBezTo>
                    <a:pt x="6139" y="2969"/>
                    <a:pt x="3403" y="1802"/>
                    <a:pt x="9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4" name="Google Shape;2284;p53"/>
            <p:cNvSpPr/>
            <p:nvPr/>
          </p:nvSpPr>
          <p:spPr>
            <a:xfrm rot="2700000">
              <a:off x="4861582" y="3336806"/>
              <a:ext cx="364290" cy="76239"/>
            </a:xfrm>
            <a:custGeom>
              <a:avLst/>
              <a:gdLst/>
              <a:ahLst/>
              <a:cxnLst/>
              <a:rect l="l" t="t" r="r" b="b"/>
              <a:pathLst>
                <a:path w="7607" h="1592" extrusionOk="0">
                  <a:moveTo>
                    <a:pt x="1" y="1"/>
                  </a:moveTo>
                  <a:cubicBezTo>
                    <a:pt x="1228" y="1055"/>
                    <a:pt x="2763" y="1592"/>
                    <a:pt x="4302" y="1592"/>
                  </a:cubicBezTo>
                  <a:cubicBezTo>
                    <a:pt x="5442" y="1592"/>
                    <a:pt x="6585" y="1297"/>
                    <a:pt x="7606" y="701"/>
                  </a:cubicBezTo>
                  <a:cubicBezTo>
                    <a:pt x="7206" y="668"/>
                    <a:pt x="6806" y="601"/>
                    <a:pt x="6406" y="568"/>
                  </a:cubicBezTo>
                  <a:cubicBezTo>
                    <a:pt x="5697" y="863"/>
                    <a:pt x="4941" y="1008"/>
                    <a:pt x="4187" y="1008"/>
                  </a:cubicBezTo>
                  <a:cubicBezTo>
                    <a:pt x="3664" y="1008"/>
                    <a:pt x="3142" y="938"/>
                    <a:pt x="2636" y="802"/>
                  </a:cubicBezTo>
                  <a:cubicBezTo>
                    <a:pt x="2069" y="635"/>
                    <a:pt x="1535" y="401"/>
                    <a:pt x="1035" y="68"/>
                  </a:cubicBezTo>
                  <a:cubicBezTo>
                    <a:pt x="701" y="34"/>
                    <a:pt x="335" y="1"/>
                    <a:pt x="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5" name="Google Shape;2285;p53"/>
            <p:cNvSpPr/>
            <p:nvPr/>
          </p:nvSpPr>
          <p:spPr>
            <a:xfrm rot="2700000">
              <a:off x="7085831" y="3376322"/>
              <a:ext cx="359118" cy="408156"/>
            </a:xfrm>
            <a:custGeom>
              <a:avLst/>
              <a:gdLst/>
              <a:ahLst/>
              <a:cxnLst/>
              <a:rect l="l" t="t" r="r" b="b"/>
              <a:pathLst>
                <a:path w="7499" h="8523" extrusionOk="0">
                  <a:moveTo>
                    <a:pt x="68" y="0"/>
                  </a:moveTo>
                  <a:cubicBezTo>
                    <a:pt x="36" y="0"/>
                    <a:pt x="0" y="31"/>
                    <a:pt x="0" y="80"/>
                  </a:cubicBezTo>
                  <a:cubicBezTo>
                    <a:pt x="634" y="2015"/>
                    <a:pt x="1635" y="3783"/>
                    <a:pt x="3002" y="5284"/>
                  </a:cubicBezTo>
                  <a:cubicBezTo>
                    <a:pt x="4170" y="6585"/>
                    <a:pt x="5671" y="8052"/>
                    <a:pt x="7272" y="8519"/>
                  </a:cubicBezTo>
                  <a:cubicBezTo>
                    <a:pt x="7282" y="8522"/>
                    <a:pt x="7292" y="8523"/>
                    <a:pt x="7302" y="8523"/>
                  </a:cubicBezTo>
                  <a:cubicBezTo>
                    <a:pt x="7420" y="8523"/>
                    <a:pt x="7498" y="8347"/>
                    <a:pt x="7406" y="8286"/>
                  </a:cubicBezTo>
                  <a:cubicBezTo>
                    <a:pt x="5938" y="7085"/>
                    <a:pt x="4437" y="6318"/>
                    <a:pt x="3169" y="4850"/>
                  </a:cubicBezTo>
                  <a:cubicBezTo>
                    <a:pt x="1935" y="3382"/>
                    <a:pt x="934" y="1748"/>
                    <a:pt x="100" y="13"/>
                  </a:cubicBezTo>
                  <a:cubicBezTo>
                    <a:pt x="91" y="4"/>
                    <a:pt x="80" y="0"/>
                    <a:pt x="6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6" name="Google Shape;2286;p53"/>
            <p:cNvSpPr/>
            <p:nvPr/>
          </p:nvSpPr>
          <p:spPr>
            <a:xfrm rot="2700000">
              <a:off x="7146640" y="3374182"/>
              <a:ext cx="336850" cy="376406"/>
            </a:xfrm>
            <a:custGeom>
              <a:avLst/>
              <a:gdLst/>
              <a:ahLst/>
              <a:cxnLst/>
              <a:rect l="l" t="t" r="r" b="b"/>
              <a:pathLst>
                <a:path w="7034" h="7860" extrusionOk="0">
                  <a:moveTo>
                    <a:pt x="65" y="0"/>
                  </a:moveTo>
                  <a:cubicBezTo>
                    <a:pt x="34" y="0"/>
                    <a:pt x="1" y="24"/>
                    <a:pt x="1" y="47"/>
                  </a:cubicBezTo>
                  <a:cubicBezTo>
                    <a:pt x="434" y="1682"/>
                    <a:pt x="1635" y="3150"/>
                    <a:pt x="2636" y="4317"/>
                  </a:cubicBezTo>
                  <a:cubicBezTo>
                    <a:pt x="3770" y="5651"/>
                    <a:pt x="5104" y="6852"/>
                    <a:pt x="6572" y="7820"/>
                  </a:cubicBezTo>
                  <a:cubicBezTo>
                    <a:pt x="6611" y="7847"/>
                    <a:pt x="6650" y="7859"/>
                    <a:pt x="6688" y="7859"/>
                  </a:cubicBezTo>
                  <a:cubicBezTo>
                    <a:pt x="6880" y="7859"/>
                    <a:pt x="7034" y="7553"/>
                    <a:pt x="6839" y="7386"/>
                  </a:cubicBezTo>
                  <a:cubicBezTo>
                    <a:pt x="5405" y="6319"/>
                    <a:pt x="4070" y="5084"/>
                    <a:pt x="2903" y="3750"/>
                  </a:cubicBezTo>
                  <a:cubicBezTo>
                    <a:pt x="1902" y="2549"/>
                    <a:pt x="1135" y="1081"/>
                    <a:pt x="101" y="14"/>
                  </a:cubicBezTo>
                  <a:cubicBezTo>
                    <a:pt x="91" y="4"/>
                    <a:pt x="78"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7" name="Google Shape;2287;p53"/>
            <p:cNvSpPr/>
            <p:nvPr/>
          </p:nvSpPr>
          <p:spPr>
            <a:xfrm rot="2700000">
              <a:off x="7250349" y="3489491"/>
              <a:ext cx="173693" cy="205347"/>
            </a:xfrm>
            <a:custGeom>
              <a:avLst/>
              <a:gdLst/>
              <a:ahLst/>
              <a:cxnLst/>
              <a:rect l="l" t="t" r="r" b="b"/>
              <a:pathLst>
                <a:path w="3627" h="4288" extrusionOk="0">
                  <a:moveTo>
                    <a:pt x="229" y="1"/>
                  </a:moveTo>
                  <a:cubicBezTo>
                    <a:pt x="99" y="1"/>
                    <a:pt x="0" y="218"/>
                    <a:pt x="133" y="350"/>
                  </a:cubicBezTo>
                  <a:cubicBezTo>
                    <a:pt x="800" y="950"/>
                    <a:pt x="1434" y="1651"/>
                    <a:pt x="2001" y="2351"/>
                  </a:cubicBezTo>
                  <a:cubicBezTo>
                    <a:pt x="2468" y="2952"/>
                    <a:pt x="2835" y="3786"/>
                    <a:pt x="3368" y="4253"/>
                  </a:cubicBezTo>
                  <a:cubicBezTo>
                    <a:pt x="3393" y="4277"/>
                    <a:pt x="3421" y="4288"/>
                    <a:pt x="3450" y="4288"/>
                  </a:cubicBezTo>
                  <a:cubicBezTo>
                    <a:pt x="3538" y="4288"/>
                    <a:pt x="3627" y="4187"/>
                    <a:pt x="3602" y="4086"/>
                  </a:cubicBezTo>
                  <a:cubicBezTo>
                    <a:pt x="3368" y="3252"/>
                    <a:pt x="2734" y="2585"/>
                    <a:pt x="2234" y="1984"/>
                  </a:cubicBezTo>
                  <a:cubicBezTo>
                    <a:pt x="1634" y="1284"/>
                    <a:pt x="1000" y="617"/>
                    <a:pt x="333" y="50"/>
                  </a:cubicBezTo>
                  <a:cubicBezTo>
                    <a:pt x="298" y="15"/>
                    <a:pt x="263" y="1"/>
                    <a:pt x="2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8" name="Google Shape;2288;p53"/>
            <p:cNvSpPr/>
            <p:nvPr/>
          </p:nvSpPr>
          <p:spPr>
            <a:xfrm rot="2700000">
              <a:off x="7469013" y="3649580"/>
              <a:ext cx="216697" cy="227137"/>
            </a:xfrm>
            <a:custGeom>
              <a:avLst/>
              <a:gdLst/>
              <a:ahLst/>
              <a:cxnLst/>
              <a:rect l="l" t="t" r="r" b="b"/>
              <a:pathLst>
                <a:path w="4525" h="4743" extrusionOk="0">
                  <a:moveTo>
                    <a:pt x="4265" y="0"/>
                  </a:moveTo>
                  <a:cubicBezTo>
                    <a:pt x="4239" y="0"/>
                    <a:pt x="4211" y="10"/>
                    <a:pt x="4184" y="31"/>
                  </a:cubicBezTo>
                  <a:cubicBezTo>
                    <a:pt x="2483" y="1232"/>
                    <a:pt x="1082" y="2800"/>
                    <a:pt x="48" y="4601"/>
                  </a:cubicBezTo>
                  <a:cubicBezTo>
                    <a:pt x="1" y="4672"/>
                    <a:pt x="54" y="4743"/>
                    <a:pt x="124" y="4743"/>
                  </a:cubicBezTo>
                  <a:cubicBezTo>
                    <a:pt x="153" y="4743"/>
                    <a:pt x="185" y="4730"/>
                    <a:pt x="215" y="4701"/>
                  </a:cubicBezTo>
                  <a:cubicBezTo>
                    <a:pt x="1416" y="3100"/>
                    <a:pt x="2817" y="1666"/>
                    <a:pt x="4384" y="398"/>
                  </a:cubicBezTo>
                  <a:cubicBezTo>
                    <a:pt x="4524" y="258"/>
                    <a:pt x="4406" y="0"/>
                    <a:pt x="42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89" name="Google Shape;2289;p53"/>
            <p:cNvSpPr/>
            <p:nvPr/>
          </p:nvSpPr>
          <p:spPr>
            <a:xfrm rot="2700000">
              <a:off x="7515445" y="3624726"/>
              <a:ext cx="246819" cy="324590"/>
            </a:xfrm>
            <a:custGeom>
              <a:avLst/>
              <a:gdLst/>
              <a:ahLst/>
              <a:cxnLst/>
              <a:rect l="l" t="t" r="r" b="b"/>
              <a:pathLst>
                <a:path w="5154" h="6778" extrusionOk="0">
                  <a:moveTo>
                    <a:pt x="4951" y="1"/>
                  </a:moveTo>
                  <a:cubicBezTo>
                    <a:pt x="4909" y="1"/>
                    <a:pt x="4869" y="21"/>
                    <a:pt x="4839" y="70"/>
                  </a:cubicBezTo>
                  <a:cubicBezTo>
                    <a:pt x="4139" y="1171"/>
                    <a:pt x="3572" y="2305"/>
                    <a:pt x="2838" y="3372"/>
                  </a:cubicBezTo>
                  <a:cubicBezTo>
                    <a:pt x="2037" y="4473"/>
                    <a:pt x="1137" y="5474"/>
                    <a:pt x="136" y="6441"/>
                  </a:cubicBezTo>
                  <a:cubicBezTo>
                    <a:pt x="1" y="6576"/>
                    <a:pt x="107" y="6777"/>
                    <a:pt x="241" y="6777"/>
                  </a:cubicBezTo>
                  <a:cubicBezTo>
                    <a:pt x="272" y="6777"/>
                    <a:pt x="305" y="6766"/>
                    <a:pt x="336" y="6741"/>
                  </a:cubicBezTo>
                  <a:cubicBezTo>
                    <a:pt x="2271" y="5173"/>
                    <a:pt x="4306" y="2838"/>
                    <a:pt x="5106" y="237"/>
                  </a:cubicBezTo>
                  <a:cubicBezTo>
                    <a:pt x="5153" y="119"/>
                    <a:pt x="5050" y="1"/>
                    <a:pt x="49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0" name="Google Shape;2290;p53"/>
            <p:cNvSpPr/>
            <p:nvPr/>
          </p:nvSpPr>
          <p:spPr>
            <a:xfrm rot="2700000">
              <a:off x="7444627" y="3671809"/>
              <a:ext cx="275696" cy="381722"/>
            </a:xfrm>
            <a:custGeom>
              <a:avLst/>
              <a:gdLst/>
              <a:ahLst/>
              <a:cxnLst/>
              <a:rect l="l" t="t" r="r" b="b"/>
              <a:pathLst>
                <a:path w="5757" h="7971" extrusionOk="0">
                  <a:moveTo>
                    <a:pt x="5703" y="1"/>
                  </a:moveTo>
                  <a:cubicBezTo>
                    <a:pt x="5674" y="1"/>
                    <a:pt x="5640" y="18"/>
                    <a:pt x="5624" y="51"/>
                  </a:cubicBezTo>
                  <a:cubicBezTo>
                    <a:pt x="5023" y="1552"/>
                    <a:pt x="4289" y="3020"/>
                    <a:pt x="3389" y="4387"/>
                  </a:cubicBezTo>
                  <a:cubicBezTo>
                    <a:pt x="2421" y="5622"/>
                    <a:pt x="1320" y="6756"/>
                    <a:pt x="86" y="7723"/>
                  </a:cubicBezTo>
                  <a:cubicBezTo>
                    <a:pt x="0" y="7809"/>
                    <a:pt x="62" y="7970"/>
                    <a:pt x="167" y="7970"/>
                  </a:cubicBezTo>
                  <a:cubicBezTo>
                    <a:pt x="183" y="7970"/>
                    <a:pt x="201" y="7966"/>
                    <a:pt x="220" y="7957"/>
                  </a:cubicBezTo>
                  <a:cubicBezTo>
                    <a:pt x="2888" y="6656"/>
                    <a:pt x="5223" y="3320"/>
                    <a:pt x="5757" y="51"/>
                  </a:cubicBezTo>
                  <a:cubicBezTo>
                    <a:pt x="5757" y="18"/>
                    <a:pt x="5732" y="1"/>
                    <a:pt x="570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1" name="Google Shape;2291;p53"/>
            <p:cNvSpPr/>
            <p:nvPr/>
          </p:nvSpPr>
          <p:spPr>
            <a:xfrm rot="2700000">
              <a:off x="5004727" y="3547921"/>
              <a:ext cx="552780" cy="313336"/>
            </a:xfrm>
            <a:custGeom>
              <a:avLst/>
              <a:gdLst/>
              <a:ahLst/>
              <a:cxnLst/>
              <a:rect l="l" t="t" r="r" b="b"/>
              <a:pathLst>
                <a:path w="11543" h="6543" extrusionOk="0">
                  <a:moveTo>
                    <a:pt x="1959" y="1"/>
                  </a:moveTo>
                  <a:cubicBezTo>
                    <a:pt x="1310" y="1"/>
                    <a:pt x="656" y="59"/>
                    <a:pt x="1" y="180"/>
                  </a:cubicBezTo>
                  <a:cubicBezTo>
                    <a:pt x="834" y="2548"/>
                    <a:pt x="2502" y="4516"/>
                    <a:pt x="4737" y="5684"/>
                  </a:cubicBezTo>
                  <a:cubicBezTo>
                    <a:pt x="5886" y="6258"/>
                    <a:pt x="7132" y="6543"/>
                    <a:pt x="8380" y="6543"/>
                  </a:cubicBezTo>
                  <a:cubicBezTo>
                    <a:pt x="9452" y="6543"/>
                    <a:pt x="10525" y="6333"/>
                    <a:pt x="11542" y="5917"/>
                  </a:cubicBezTo>
                  <a:cubicBezTo>
                    <a:pt x="9705" y="2242"/>
                    <a:pt x="5964" y="1"/>
                    <a:pt x="195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2" name="Google Shape;2292;p53"/>
            <p:cNvSpPr/>
            <p:nvPr/>
          </p:nvSpPr>
          <p:spPr>
            <a:xfrm rot="2700000">
              <a:off x="5547667" y="2589339"/>
              <a:ext cx="244424" cy="163013"/>
            </a:xfrm>
            <a:custGeom>
              <a:avLst/>
              <a:gdLst/>
              <a:ahLst/>
              <a:cxnLst/>
              <a:rect l="l" t="t" r="r" b="b"/>
              <a:pathLst>
                <a:path w="5104" h="3404" fill="none" extrusionOk="0">
                  <a:moveTo>
                    <a:pt x="334" y="2136"/>
                  </a:moveTo>
                  <a:cubicBezTo>
                    <a:pt x="400" y="2669"/>
                    <a:pt x="901" y="2903"/>
                    <a:pt x="1334" y="3036"/>
                  </a:cubicBezTo>
                  <a:cubicBezTo>
                    <a:pt x="2135" y="3303"/>
                    <a:pt x="3002" y="3403"/>
                    <a:pt x="3836" y="3337"/>
                  </a:cubicBezTo>
                  <a:cubicBezTo>
                    <a:pt x="4103" y="3303"/>
                    <a:pt x="4370" y="3237"/>
                    <a:pt x="4603" y="3136"/>
                  </a:cubicBezTo>
                  <a:cubicBezTo>
                    <a:pt x="4837" y="3003"/>
                    <a:pt x="5037" y="2770"/>
                    <a:pt x="5104" y="2469"/>
                  </a:cubicBezTo>
                  <a:cubicBezTo>
                    <a:pt x="5104" y="2002"/>
                    <a:pt x="4870" y="1535"/>
                    <a:pt x="4470" y="1302"/>
                  </a:cubicBezTo>
                  <a:cubicBezTo>
                    <a:pt x="3769" y="768"/>
                    <a:pt x="0" y="1"/>
                    <a:pt x="334" y="2136"/>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3" name="Google Shape;2293;p53"/>
            <p:cNvSpPr/>
            <p:nvPr/>
          </p:nvSpPr>
          <p:spPr>
            <a:xfrm rot="2700000">
              <a:off x="5749516" y="2774774"/>
              <a:ext cx="150227" cy="103871"/>
            </a:xfrm>
            <a:custGeom>
              <a:avLst/>
              <a:gdLst/>
              <a:ahLst/>
              <a:cxnLst/>
              <a:rect l="l" t="t" r="r" b="b"/>
              <a:pathLst>
                <a:path w="3137" h="2169" fill="none" extrusionOk="0">
                  <a:moveTo>
                    <a:pt x="3103" y="1001"/>
                  </a:moveTo>
                  <a:cubicBezTo>
                    <a:pt x="3103" y="534"/>
                    <a:pt x="2769" y="101"/>
                    <a:pt x="2269" y="34"/>
                  </a:cubicBezTo>
                  <a:cubicBezTo>
                    <a:pt x="1935" y="1"/>
                    <a:pt x="1635" y="1"/>
                    <a:pt x="1302" y="101"/>
                  </a:cubicBezTo>
                  <a:cubicBezTo>
                    <a:pt x="968" y="101"/>
                    <a:pt x="634" y="234"/>
                    <a:pt x="368" y="468"/>
                  </a:cubicBezTo>
                  <a:cubicBezTo>
                    <a:pt x="1" y="835"/>
                    <a:pt x="34" y="1402"/>
                    <a:pt x="401" y="1769"/>
                  </a:cubicBezTo>
                  <a:cubicBezTo>
                    <a:pt x="701" y="1969"/>
                    <a:pt x="1035" y="2069"/>
                    <a:pt x="1368" y="2069"/>
                  </a:cubicBezTo>
                  <a:cubicBezTo>
                    <a:pt x="1669" y="2136"/>
                    <a:pt x="2002" y="2169"/>
                    <a:pt x="2336" y="2102"/>
                  </a:cubicBezTo>
                  <a:cubicBezTo>
                    <a:pt x="2836" y="1969"/>
                    <a:pt x="3136" y="1502"/>
                    <a:pt x="3103" y="1001"/>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4" name="Google Shape;2294;p53"/>
            <p:cNvSpPr/>
            <p:nvPr/>
          </p:nvSpPr>
          <p:spPr>
            <a:xfrm rot="2700000">
              <a:off x="5675493" y="2873864"/>
              <a:ext cx="92665" cy="75138"/>
            </a:xfrm>
            <a:custGeom>
              <a:avLst/>
              <a:gdLst/>
              <a:ahLst/>
              <a:cxnLst/>
              <a:rect l="l" t="t" r="r" b="b"/>
              <a:pathLst>
                <a:path w="1935" h="1569" fill="none" extrusionOk="0">
                  <a:moveTo>
                    <a:pt x="1668" y="234"/>
                  </a:moveTo>
                  <a:cubicBezTo>
                    <a:pt x="1501" y="67"/>
                    <a:pt x="1268" y="1"/>
                    <a:pt x="1068" y="34"/>
                  </a:cubicBezTo>
                  <a:cubicBezTo>
                    <a:pt x="868" y="1"/>
                    <a:pt x="634" y="34"/>
                    <a:pt x="467" y="134"/>
                  </a:cubicBezTo>
                  <a:cubicBezTo>
                    <a:pt x="34" y="401"/>
                    <a:pt x="0" y="968"/>
                    <a:pt x="367" y="1301"/>
                  </a:cubicBezTo>
                  <a:cubicBezTo>
                    <a:pt x="534" y="1435"/>
                    <a:pt x="734" y="1502"/>
                    <a:pt x="934" y="1502"/>
                  </a:cubicBezTo>
                  <a:cubicBezTo>
                    <a:pt x="1134" y="1568"/>
                    <a:pt x="1368" y="1535"/>
                    <a:pt x="1568" y="1435"/>
                  </a:cubicBezTo>
                  <a:cubicBezTo>
                    <a:pt x="1768" y="1301"/>
                    <a:pt x="1902" y="1101"/>
                    <a:pt x="1935" y="868"/>
                  </a:cubicBezTo>
                  <a:cubicBezTo>
                    <a:pt x="1935" y="601"/>
                    <a:pt x="1835" y="367"/>
                    <a:pt x="1668" y="234"/>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5" name="Google Shape;2295;p53"/>
            <p:cNvSpPr/>
            <p:nvPr/>
          </p:nvSpPr>
          <p:spPr>
            <a:xfrm rot="2700000">
              <a:off x="5803857" y="2961305"/>
              <a:ext cx="126235" cy="91132"/>
            </a:xfrm>
            <a:custGeom>
              <a:avLst/>
              <a:gdLst/>
              <a:ahLst/>
              <a:cxnLst/>
              <a:rect l="l" t="t" r="r" b="b"/>
              <a:pathLst>
                <a:path w="2636" h="1903" fill="none" extrusionOk="0">
                  <a:moveTo>
                    <a:pt x="2135" y="168"/>
                  </a:moveTo>
                  <a:cubicBezTo>
                    <a:pt x="1869" y="68"/>
                    <a:pt x="1635" y="34"/>
                    <a:pt x="1368" y="34"/>
                  </a:cubicBezTo>
                  <a:cubicBezTo>
                    <a:pt x="1135" y="1"/>
                    <a:pt x="901" y="1"/>
                    <a:pt x="634" y="34"/>
                  </a:cubicBezTo>
                  <a:cubicBezTo>
                    <a:pt x="301" y="101"/>
                    <a:pt x="67" y="401"/>
                    <a:pt x="34" y="768"/>
                  </a:cubicBezTo>
                  <a:cubicBezTo>
                    <a:pt x="1" y="1102"/>
                    <a:pt x="167" y="1435"/>
                    <a:pt x="501" y="1602"/>
                  </a:cubicBezTo>
                  <a:cubicBezTo>
                    <a:pt x="734" y="1669"/>
                    <a:pt x="968" y="1735"/>
                    <a:pt x="1201" y="1802"/>
                  </a:cubicBezTo>
                  <a:cubicBezTo>
                    <a:pt x="1435" y="1869"/>
                    <a:pt x="1702" y="1902"/>
                    <a:pt x="1935" y="1869"/>
                  </a:cubicBezTo>
                  <a:cubicBezTo>
                    <a:pt x="2302" y="1769"/>
                    <a:pt x="2569" y="1435"/>
                    <a:pt x="2569" y="1068"/>
                  </a:cubicBezTo>
                  <a:cubicBezTo>
                    <a:pt x="2636" y="701"/>
                    <a:pt x="2436" y="334"/>
                    <a:pt x="2135" y="168"/>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6" name="Google Shape;2296;p53"/>
            <p:cNvSpPr/>
            <p:nvPr/>
          </p:nvSpPr>
          <p:spPr>
            <a:xfrm rot="2700000">
              <a:off x="5926017" y="2934059"/>
              <a:ext cx="67140" cy="57514"/>
            </a:xfrm>
            <a:custGeom>
              <a:avLst/>
              <a:gdLst/>
              <a:ahLst/>
              <a:cxnLst/>
              <a:rect l="l" t="t" r="r" b="b"/>
              <a:pathLst>
                <a:path w="1402" h="1201" fill="none" extrusionOk="0">
                  <a:moveTo>
                    <a:pt x="1068" y="133"/>
                  </a:moveTo>
                  <a:cubicBezTo>
                    <a:pt x="901" y="33"/>
                    <a:pt x="768" y="0"/>
                    <a:pt x="601" y="0"/>
                  </a:cubicBezTo>
                  <a:cubicBezTo>
                    <a:pt x="168" y="67"/>
                    <a:pt x="1" y="534"/>
                    <a:pt x="301" y="834"/>
                  </a:cubicBezTo>
                  <a:cubicBezTo>
                    <a:pt x="368" y="901"/>
                    <a:pt x="434" y="967"/>
                    <a:pt x="501" y="1001"/>
                  </a:cubicBezTo>
                  <a:cubicBezTo>
                    <a:pt x="568" y="1034"/>
                    <a:pt x="635" y="1067"/>
                    <a:pt x="735" y="1101"/>
                  </a:cubicBezTo>
                  <a:cubicBezTo>
                    <a:pt x="968" y="1201"/>
                    <a:pt x="1268" y="1034"/>
                    <a:pt x="1335" y="767"/>
                  </a:cubicBezTo>
                  <a:cubicBezTo>
                    <a:pt x="1402" y="534"/>
                    <a:pt x="1302" y="234"/>
                    <a:pt x="1068" y="133"/>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7" name="Google Shape;2297;p53"/>
            <p:cNvSpPr/>
            <p:nvPr/>
          </p:nvSpPr>
          <p:spPr>
            <a:xfrm rot="2700000">
              <a:off x="5949603" y="3085026"/>
              <a:ext cx="118237" cy="91085"/>
            </a:xfrm>
            <a:custGeom>
              <a:avLst/>
              <a:gdLst/>
              <a:ahLst/>
              <a:cxnLst/>
              <a:rect l="l" t="t" r="r" b="b"/>
              <a:pathLst>
                <a:path w="2469" h="1902" fill="none" extrusionOk="0">
                  <a:moveTo>
                    <a:pt x="1935" y="234"/>
                  </a:moveTo>
                  <a:cubicBezTo>
                    <a:pt x="1568" y="100"/>
                    <a:pt x="1168" y="0"/>
                    <a:pt x="768" y="0"/>
                  </a:cubicBezTo>
                  <a:cubicBezTo>
                    <a:pt x="467" y="0"/>
                    <a:pt x="201" y="167"/>
                    <a:pt x="100" y="467"/>
                  </a:cubicBezTo>
                  <a:cubicBezTo>
                    <a:pt x="0" y="767"/>
                    <a:pt x="100" y="1101"/>
                    <a:pt x="334" y="1301"/>
                  </a:cubicBezTo>
                  <a:cubicBezTo>
                    <a:pt x="734" y="1534"/>
                    <a:pt x="1168" y="1701"/>
                    <a:pt x="1602" y="1801"/>
                  </a:cubicBezTo>
                  <a:cubicBezTo>
                    <a:pt x="1935" y="1901"/>
                    <a:pt x="2302" y="1501"/>
                    <a:pt x="2369" y="1168"/>
                  </a:cubicBezTo>
                  <a:cubicBezTo>
                    <a:pt x="2469" y="801"/>
                    <a:pt x="2269" y="400"/>
                    <a:pt x="1935" y="234"/>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8" name="Google Shape;2298;p53"/>
            <p:cNvSpPr/>
            <p:nvPr/>
          </p:nvSpPr>
          <p:spPr>
            <a:xfrm rot="2700000">
              <a:off x="5895472" y="3129162"/>
              <a:ext cx="75138" cy="47985"/>
            </a:xfrm>
            <a:custGeom>
              <a:avLst/>
              <a:gdLst/>
              <a:ahLst/>
              <a:cxnLst/>
              <a:rect l="l" t="t" r="r" b="b"/>
              <a:pathLst>
                <a:path w="1569" h="1002" fill="none" extrusionOk="0">
                  <a:moveTo>
                    <a:pt x="1569" y="501"/>
                  </a:moveTo>
                  <a:cubicBezTo>
                    <a:pt x="1535" y="367"/>
                    <a:pt x="1402" y="234"/>
                    <a:pt x="1268" y="201"/>
                  </a:cubicBezTo>
                  <a:cubicBezTo>
                    <a:pt x="901" y="134"/>
                    <a:pt x="468" y="0"/>
                    <a:pt x="134" y="201"/>
                  </a:cubicBezTo>
                  <a:cubicBezTo>
                    <a:pt x="34" y="267"/>
                    <a:pt x="1" y="367"/>
                    <a:pt x="68" y="467"/>
                  </a:cubicBezTo>
                  <a:cubicBezTo>
                    <a:pt x="301" y="801"/>
                    <a:pt x="768" y="834"/>
                    <a:pt x="1102" y="934"/>
                  </a:cubicBezTo>
                  <a:cubicBezTo>
                    <a:pt x="1268" y="1001"/>
                    <a:pt x="1402" y="934"/>
                    <a:pt x="1502" y="801"/>
                  </a:cubicBezTo>
                  <a:cubicBezTo>
                    <a:pt x="1569" y="734"/>
                    <a:pt x="1569" y="601"/>
                    <a:pt x="1569" y="501"/>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9" name="Google Shape;2299;p53"/>
            <p:cNvSpPr/>
            <p:nvPr/>
          </p:nvSpPr>
          <p:spPr>
            <a:xfrm rot="2700000">
              <a:off x="5957220" y="3265978"/>
              <a:ext cx="108660" cy="89504"/>
            </a:xfrm>
            <a:custGeom>
              <a:avLst/>
              <a:gdLst/>
              <a:ahLst/>
              <a:cxnLst/>
              <a:rect l="l" t="t" r="r" b="b"/>
              <a:pathLst>
                <a:path w="2269" h="1869" fill="none" extrusionOk="0">
                  <a:moveTo>
                    <a:pt x="1935" y="501"/>
                  </a:moveTo>
                  <a:cubicBezTo>
                    <a:pt x="1735" y="367"/>
                    <a:pt x="1468" y="267"/>
                    <a:pt x="1235" y="167"/>
                  </a:cubicBezTo>
                  <a:cubicBezTo>
                    <a:pt x="1001" y="34"/>
                    <a:pt x="734" y="0"/>
                    <a:pt x="467" y="34"/>
                  </a:cubicBezTo>
                  <a:cubicBezTo>
                    <a:pt x="67" y="100"/>
                    <a:pt x="0" y="601"/>
                    <a:pt x="167" y="901"/>
                  </a:cubicBezTo>
                  <a:cubicBezTo>
                    <a:pt x="301" y="1101"/>
                    <a:pt x="501" y="1268"/>
                    <a:pt x="701" y="1368"/>
                  </a:cubicBezTo>
                  <a:cubicBezTo>
                    <a:pt x="901" y="1535"/>
                    <a:pt x="1135" y="1635"/>
                    <a:pt x="1368" y="1735"/>
                  </a:cubicBezTo>
                  <a:cubicBezTo>
                    <a:pt x="1668" y="1868"/>
                    <a:pt x="2002" y="1701"/>
                    <a:pt x="2135" y="1401"/>
                  </a:cubicBezTo>
                  <a:cubicBezTo>
                    <a:pt x="2269" y="1101"/>
                    <a:pt x="2202" y="734"/>
                    <a:pt x="1935" y="501"/>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0" name="Google Shape;2300;p53"/>
            <p:cNvSpPr/>
            <p:nvPr/>
          </p:nvSpPr>
          <p:spPr>
            <a:xfrm rot="2700000">
              <a:off x="6028287" y="3202814"/>
              <a:ext cx="86296" cy="73509"/>
            </a:xfrm>
            <a:custGeom>
              <a:avLst/>
              <a:gdLst/>
              <a:ahLst/>
              <a:cxnLst/>
              <a:rect l="l" t="t" r="r" b="b"/>
              <a:pathLst>
                <a:path w="1802" h="1535" fill="none" extrusionOk="0">
                  <a:moveTo>
                    <a:pt x="1735" y="1034"/>
                  </a:moveTo>
                  <a:cubicBezTo>
                    <a:pt x="1701" y="901"/>
                    <a:pt x="1668" y="801"/>
                    <a:pt x="1601" y="701"/>
                  </a:cubicBezTo>
                  <a:cubicBezTo>
                    <a:pt x="1535" y="634"/>
                    <a:pt x="1434" y="534"/>
                    <a:pt x="1368" y="501"/>
                  </a:cubicBezTo>
                  <a:cubicBezTo>
                    <a:pt x="1168" y="367"/>
                    <a:pt x="1001" y="267"/>
                    <a:pt x="801" y="167"/>
                  </a:cubicBezTo>
                  <a:cubicBezTo>
                    <a:pt x="567" y="0"/>
                    <a:pt x="234" y="67"/>
                    <a:pt x="134" y="367"/>
                  </a:cubicBezTo>
                  <a:cubicBezTo>
                    <a:pt x="0" y="634"/>
                    <a:pt x="100" y="968"/>
                    <a:pt x="367" y="1101"/>
                  </a:cubicBezTo>
                  <a:cubicBezTo>
                    <a:pt x="534" y="1201"/>
                    <a:pt x="734" y="1301"/>
                    <a:pt x="901" y="1401"/>
                  </a:cubicBezTo>
                  <a:cubicBezTo>
                    <a:pt x="1001" y="1468"/>
                    <a:pt x="1134" y="1501"/>
                    <a:pt x="1234" y="1535"/>
                  </a:cubicBezTo>
                  <a:cubicBezTo>
                    <a:pt x="1334" y="1501"/>
                    <a:pt x="1434" y="1501"/>
                    <a:pt x="1535" y="1468"/>
                  </a:cubicBezTo>
                  <a:cubicBezTo>
                    <a:pt x="1701" y="1401"/>
                    <a:pt x="1801" y="1201"/>
                    <a:pt x="1735" y="1034"/>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1" name="Google Shape;2301;p53"/>
            <p:cNvSpPr/>
            <p:nvPr/>
          </p:nvSpPr>
          <p:spPr>
            <a:xfrm rot="2700000">
              <a:off x="6052152" y="3422867"/>
              <a:ext cx="92713" cy="67140"/>
            </a:xfrm>
            <a:custGeom>
              <a:avLst/>
              <a:gdLst/>
              <a:ahLst/>
              <a:cxnLst/>
              <a:rect l="l" t="t" r="r" b="b"/>
              <a:pathLst>
                <a:path w="1936" h="1402" fill="none" extrusionOk="0">
                  <a:moveTo>
                    <a:pt x="1769" y="667"/>
                  </a:moveTo>
                  <a:cubicBezTo>
                    <a:pt x="1635" y="500"/>
                    <a:pt x="1502" y="400"/>
                    <a:pt x="1335" y="300"/>
                  </a:cubicBezTo>
                  <a:cubicBezTo>
                    <a:pt x="1168" y="200"/>
                    <a:pt x="1035" y="133"/>
                    <a:pt x="835" y="100"/>
                  </a:cubicBezTo>
                  <a:cubicBezTo>
                    <a:pt x="501" y="0"/>
                    <a:pt x="168" y="234"/>
                    <a:pt x="101" y="567"/>
                  </a:cubicBezTo>
                  <a:cubicBezTo>
                    <a:pt x="1" y="934"/>
                    <a:pt x="234" y="1268"/>
                    <a:pt x="601" y="1334"/>
                  </a:cubicBezTo>
                  <a:cubicBezTo>
                    <a:pt x="768" y="1401"/>
                    <a:pt x="968" y="1401"/>
                    <a:pt x="1135" y="1401"/>
                  </a:cubicBezTo>
                  <a:cubicBezTo>
                    <a:pt x="1335" y="1368"/>
                    <a:pt x="1535" y="1301"/>
                    <a:pt x="1702" y="1234"/>
                  </a:cubicBezTo>
                  <a:cubicBezTo>
                    <a:pt x="1936" y="1134"/>
                    <a:pt x="1902" y="801"/>
                    <a:pt x="1769" y="667"/>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2" name="Google Shape;2302;p53"/>
            <p:cNvSpPr/>
            <p:nvPr/>
          </p:nvSpPr>
          <p:spPr>
            <a:xfrm rot="2700000">
              <a:off x="5970169" y="3440933"/>
              <a:ext cx="89504" cy="67140"/>
            </a:xfrm>
            <a:custGeom>
              <a:avLst/>
              <a:gdLst/>
              <a:ahLst/>
              <a:cxnLst/>
              <a:rect l="l" t="t" r="r" b="b"/>
              <a:pathLst>
                <a:path w="1869" h="1402" fill="none" extrusionOk="0">
                  <a:moveTo>
                    <a:pt x="1635" y="467"/>
                  </a:moveTo>
                  <a:cubicBezTo>
                    <a:pt x="1335" y="167"/>
                    <a:pt x="902" y="0"/>
                    <a:pt x="468" y="34"/>
                  </a:cubicBezTo>
                  <a:cubicBezTo>
                    <a:pt x="301" y="34"/>
                    <a:pt x="134" y="167"/>
                    <a:pt x="68" y="334"/>
                  </a:cubicBezTo>
                  <a:cubicBezTo>
                    <a:pt x="1" y="534"/>
                    <a:pt x="68" y="767"/>
                    <a:pt x="201" y="901"/>
                  </a:cubicBezTo>
                  <a:cubicBezTo>
                    <a:pt x="535" y="1134"/>
                    <a:pt x="1002" y="1401"/>
                    <a:pt x="1402" y="1268"/>
                  </a:cubicBezTo>
                  <a:cubicBezTo>
                    <a:pt x="1736" y="1168"/>
                    <a:pt x="1869" y="734"/>
                    <a:pt x="1635" y="467"/>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3" name="Google Shape;2303;p53"/>
            <p:cNvSpPr/>
            <p:nvPr/>
          </p:nvSpPr>
          <p:spPr>
            <a:xfrm rot="2700000">
              <a:off x="6063350" y="3310575"/>
              <a:ext cx="70349" cy="70301"/>
            </a:xfrm>
            <a:custGeom>
              <a:avLst/>
              <a:gdLst/>
              <a:ahLst/>
              <a:cxnLst/>
              <a:rect l="l" t="t" r="r" b="b"/>
              <a:pathLst>
                <a:path w="1469" h="1468" fill="none" extrusionOk="0">
                  <a:moveTo>
                    <a:pt x="1335" y="567"/>
                  </a:moveTo>
                  <a:cubicBezTo>
                    <a:pt x="1202" y="200"/>
                    <a:pt x="802" y="0"/>
                    <a:pt x="435" y="100"/>
                  </a:cubicBezTo>
                  <a:cubicBezTo>
                    <a:pt x="268" y="134"/>
                    <a:pt x="134" y="267"/>
                    <a:pt x="68" y="467"/>
                  </a:cubicBezTo>
                  <a:cubicBezTo>
                    <a:pt x="1" y="634"/>
                    <a:pt x="34" y="834"/>
                    <a:pt x="134" y="1001"/>
                  </a:cubicBezTo>
                  <a:cubicBezTo>
                    <a:pt x="268" y="1301"/>
                    <a:pt x="635" y="1468"/>
                    <a:pt x="968" y="1401"/>
                  </a:cubicBezTo>
                  <a:cubicBezTo>
                    <a:pt x="1302" y="1301"/>
                    <a:pt x="1469" y="901"/>
                    <a:pt x="1335" y="567"/>
                  </a:cubicBezTo>
                  <a:close/>
                </a:path>
              </a:pathLst>
            </a:custGeom>
            <a:solidFill>
              <a:schemeClr val="dk1"/>
            </a:solidFill>
            <a:ln w="19050" cap="flat" cmpd="sng">
              <a:solidFill>
                <a:schemeClr val="dk1"/>
              </a:solidFill>
              <a:prstDash val="solid"/>
              <a:miter lim="3335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ubtítulo 5"/>
          <p:cNvSpPr>
            <a:spLocks noGrp="1"/>
          </p:cNvSpPr>
          <p:nvPr>
            <p:ph type="subTitle" idx="1"/>
          </p:nvPr>
        </p:nvSpPr>
        <p:spPr>
          <a:xfrm>
            <a:off x="4405627" y="1175123"/>
            <a:ext cx="3006234" cy="758372"/>
          </a:xfrm>
        </p:spPr>
        <p:txBody>
          <a:bodyPr/>
          <a:lstStyle/>
          <a:p>
            <a:pPr>
              <a:buFont typeface="Arial" panose="020B0604020202020204" pitchFamily="34" charset="0"/>
              <a:buChar char="•"/>
            </a:pPr>
            <a:r>
              <a:rPr lang="es-MX" sz="1300" dirty="0" smtClean="0"/>
              <a:t>Que va a pasar si coloco la mezcla arriba de la bocina </a:t>
            </a:r>
          </a:p>
          <a:p>
            <a:pPr>
              <a:buFont typeface="Arial" panose="020B0604020202020204" pitchFamily="34" charset="0"/>
              <a:buChar char="•"/>
            </a:pPr>
            <a:r>
              <a:rPr lang="es-MX" sz="1300" dirty="0" smtClean="0"/>
              <a:t>Porque rebota la maicena</a:t>
            </a:r>
            <a:endParaRPr lang="es-MX" sz="1300" dirty="0"/>
          </a:p>
        </p:txBody>
      </p:sp>
      <p:sp>
        <p:nvSpPr>
          <p:cNvPr id="7" name="Subtítulo 6"/>
          <p:cNvSpPr>
            <a:spLocks noGrp="1"/>
          </p:cNvSpPr>
          <p:nvPr>
            <p:ph type="subTitle" idx="2"/>
          </p:nvPr>
        </p:nvSpPr>
        <p:spPr>
          <a:xfrm>
            <a:off x="4332170" y="2685665"/>
            <a:ext cx="4046743" cy="968370"/>
          </a:xfrm>
        </p:spPr>
        <p:txBody>
          <a:bodyPr/>
          <a:lstStyle/>
          <a:p>
            <a:r>
              <a:rPr lang="es-MX" sz="1300" dirty="0" smtClean="0"/>
              <a:t>Si colocamos la mezcla de maicena arriba de la bocina y reproducimos una música de manera fuerte la mezcla rebota al ritmo de lo que se escucha </a:t>
            </a:r>
            <a:endParaRPr lang="es-MX" sz="1300" dirty="0"/>
          </a:p>
        </p:txBody>
      </p:sp>
      <p:sp>
        <p:nvSpPr>
          <p:cNvPr id="8" name="Subtítulo 7"/>
          <p:cNvSpPr>
            <a:spLocks noGrp="1"/>
          </p:cNvSpPr>
          <p:nvPr>
            <p:ph type="subTitle" idx="3"/>
          </p:nvPr>
        </p:nvSpPr>
        <p:spPr>
          <a:xfrm>
            <a:off x="294698" y="1124463"/>
            <a:ext cx="3757551" cy="951748"/>
          </a:xfrm>
        </p:spPr>
        <p:txBody>
          <a:bodyPr/>
          <a:lstStyle/>
          <a:p>
            <a:r>
              <a:rPr lang="es-MX" sz="1300" dirty="0" smtClean="0"/>
              <a:t>El sonido tiene ondas pero no podemos verlas cuando ponemos algo sobre una bocina esta rebotara por las ondas sonoras </a:t>
            </a:r>
            <a:endParaRPr lang="es-MX" sz="1300" dirty="0"/>
          </a:p>
        </p:txBody>
      </p:sp>
      <p:sp>
        <p:nvSpPr>
          <p:cNvPr id="5" name="Título 4"/>
          <p:cNvSpPr>
            <a:spLocks noGrp="1"/>
          </p:cNvSpPr>
          <p:nvPr>
            <p:ph type="title"/>
          </p:nvPr>
        </p:nvSpPr>
        <p:spPr>
          <a:xfrm>
            <a:off x="848421" y="104790"/>
            <a:ext cx="2556934" cy="646500"/>
          </a:xfrm>
        </p:spPr>
        <p:txBody>
          <a:bodyPr/>
          <a:lstStyle/>
          <a:p>
            <a:r>
              <a:rPr lang="es-MX" dirty="0" smtClean="0"/>
              <a:t>Tabla CQA</a:t>
            </a:r>
            <a:endParaRPr lang="es-MX" dirty="0"/>
          </a:p>
        </p:txBody>
      </p:sp>
      <p:sp>
        <p:nvSpPr>
          <p:cNvPr id="9" name="Google Shape;2243;p52"/>
          <p:cNvSpPr txBox="1"/>
          <p:nvPr/>
        </p:nvSpPr>
        <p:spPr>
          <a:xfrm>
            <a:off x="630620" y="946850"/>
            <a:ext cx="2029967" cy="246998"/>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se. </a:t>
            </a:r>
            <a:endParaRPr sz="2200" dirty="0">
              <a:solidFill>
                <a:schemeClr val="dk1"/>
              </a:solidFill>
              <a:latin typeface="Vibur"/>
              <a:ea typeface="Vibur"/>
              <a:cs typeface="Vibur"/>
              <a:sym typeface="Vibur"/>
            </a:endParaRPr>
          </a:p>
        </p:txBody>
      </p:sp>
      <p:grpSp>
        <p:nvGrpSpPr>
          <p:cNvPr id="10" name="Google Shape;5767;p83"/>
          <p:cNvGrpSpPr/>
          <p:nvPr/>
        </p:nvGrpSpPr>
        <p:grpSpPr>
          <a:xfrm>
            <a:off x="630620" y="923596"/>
            <a:ext cx="413141" cy="293506"/>
            <a:chOff x="5237538" y="2638045"/>
            <a:chExt cx="515653" cy="366333"/>
          </a:xfrm>
        </p:grpSpPr>
        <p:sp>
          <p:nvSpPr>
            <p:cNvPr id="11" name="Google Shape;5768;p83"/>
            <p:cNvSpPr/>
            <p:nvPr/>
          </p:nvSpPr>
          <p:spPr>
            <a:xfrm>
              <a:off x="5237538" y="2638045"/>
              <a:ext cx="509502" cy="366333"/>
            </a:xfrm>
            <a:custGeom>
              <a:avLst/>
              <a:gdLst/>
              <a:ahLst/>
              <a:cxnLst/>
              <a:rect l="l" t="t" r="r" b="b"/>
              <a:pathLst>
                <a:path w="4058" h="2918" extrusionOk="0">
                  <a:moveTo>
                    <a:pt x="2156" y="0"/>
                  </a:moveTo>
                  <a:cubicBezTo>
                    <a:pt x="1993" y="0"/>
                    <a:pt x="1828" y="41"/>
                    <a:pt x="1677" y="126"/>
                  </a:cubicBezTo>
                  <a:cubicBezTo>
                    <a:pt x="1677" y="515"/>
                    <a:pt x="1558" y="666"/>
                    <a:pt x="1436" y="666"/>
                  </a:cubicBezTo>
                  <a:cubicBezTo>
                    <a:pt x="1375" y="666"/>
                    <a:pt x="1313" y="628"/>
                    <a:pt x="1264" y="563"/>
                  </a:cubicBezTo>
                  <a:cubicBezTo>
                    <a:pt x="1094" y="369"/>
                    <a:pt x="1288" y="102"/>
                    <a:pt x="1288" y="102"/>
                  </a:cubicBezTo>
                  <a:lnTo>
                    <a:pt x="1288" y="102"/>
                  </a:lnTo>
                  <a:lnTo>
                    <a:pt x="171" y="223"/>
                  </a:lnTo>
                  <a:cubicBezTo>
                    <a:pt x="1" y="587"/>
                    <a:pt x="511" y="1389"/>
                    <a:pt x="511" y="1389"/>
                  </a:cubicBezTo>
                  <a:cubicBezTo>
                    <a:pt x="511" y="1389"/>
                    <a:pt x="744" y="1214"/>
                    <a:pt x="962" y="1214"/>
                  </a:cubicBezTo>
                  <a:cubicBezTo>
                    <a:pt x="1026" y="1214"/>
                    <a:pt x="1088" y="1229"/>
                    <a:pt x="1143" y="1268"/>
                  </a:cubicBezTo>
                  <a:cubicBezTo>
                    <a:pt x="1386" y="1438"/>
                    <a:pt x="633" y="1851"/>
                    <a:pt x="633" y="1851"/>
                  </a:cubicBezTo>
                  <a:cubicBezTo>
                    <a:pt x="778" y="2312"/>
                    <a:pt x="1604" y="2628"/>
                    <a:pt x="1604" y="2628"/>
                  </a:cubicBezTo>
                  <a:cubicBezTo>
                    <a:pt x="1604" y="2628"/>
                    <a:pt x="1954" y="1819"/>
                    <a:pt x="2260" y="1819"/>
                  </a:cubicBezTo>
                  <a:cubicBezTo>
                    <a:pt x="2276" y="1819"/>
                    <a:pt x="2293" y="1821"/>
                    <a:pt x="2309" y="1826"/>
                  </a:cubicBezTo>
                  <a:cubicBezTo>
                    <a:pt x="2649" y="1948"/>
                    <a:pt x="2042" y="2847"/>
                    <a:pt x="2042" y="2847"/>
                  </a:cubicBezTo>
                  <a:cubicBezTo>
                    <a:pt x="2137" y="2896"/>
                    <a:pt x="2231" y="2917"/>
                    <a:pt x="2323" y="2917"/>
                  </a:cubicBezTo>
                  <a:cubicBezTo>
                    <a:pt x="2911" y="2917"/>
                    <a:pt x="3402" y="2045"/>
                    <a:pt x="3402" y="2045"/>
                  </a:cubicBezTo>
                  <a:cubicBezTo>
                    <a:pt x="4058" y="1049"/>
                    <a:pt x="3329" y="539"/>
                    <a:pt x="3329" y="539"/>
                  </a:cubicBezTo>
                  <a:cubicBezTo>
                    <a:pt x="3329" y="539"/>
                    <a:pt x="3135" y="1055"/>
                    <a:pt x="2890" y="1055"/>
                  </a:cubicBezTo>
                  <a:cubicBezTo>
                    <a:pt x="2874" y="1055"/>
                    <a:pt x="2859" y="1053"/>
                    <a:pt x="2843" y="1049"/>
                  </a:cubicBezTo>
                  <a:cubicBezTo>
                    <a:pt x="2552" y="1000"/>
                    <a:pt x="2843" y="296"/>
                    <a:pt x="2843" y="296"/>
                  </a:cubicBezTo>
                  <a:cubicBezTo>
                    <a:pt x="2665" y="102"/>
                    <a:pt x="2413" y="0"/>
                    <a:pt x="21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5769;p83"/>
            <p:cNvSpPr/>
            <p:nvPr/>
          </p:nvSpPr>
          <p:spPr>
            <a:xfrm>
              <a:off x="5402265" y="2752163"/>
              <a:ext cx="350926" cy="136590"/>
            </a:xfrm>
            <a:custGeom>
              <a:avLst/>
              <a:gdLst/>
              <a:ahLst/>
              <a:cxnLst/>
              <a:rect l="l" t="t" r="r" b="b"/>
              <a:pathLst>
                <a:path w="2795" h="1088" extrusionOk="0">
                  <a:moveTo>
                    <a:pt x="37" y="0"/>
                  </a:moveTo>
                  <a:cubicBezTo>
                    <a:pt x="25" y="0"/>
                    <a:pt x="13" y="6"/>
                    <a:pt x="1" y="18"/>
                  </a:cubicBezTo>
                  <a:cubicBezTo>
                    <a:pt x="1" y="43"/>
                    <a:pt x="1" y="91"/>
                    <a:pt x="25" y="91"/>
                  </a:cubicBezTo>
                  <a:cubicBezTo>
                    <a:pt x="98" y="140"/>
                    <a:pt x="1798" y="1087"/>
                    <a:pt x="2649" y="1087"/>
                  </a:cubicBezTo>
                  <a:lnTo>
                    <a:pt x="2746" y="1063"/>
                  </a:lnTo>
                  <a:cubicBezTo>
                    <a:pt x="2770" y="1063"/>
                    <a:pt x="2794" y="1039"/>
                    <a:pt x="2794" y="1014"/>
                  </a:cubicBezTo>
                  <a:cubicBezTo>
                    <a:pt x="2770" y="990"/>
                    <a:pt x="2770" y="966"/>
                    <a:pt x="2722" y="966"/>
                  </a:cubicBezTo>
                  <a:cubicBezTo>
                    <a:pt x="2695" y="968"/>
                    <a:pt x="2667" y="970"/>
                    <a:pt x="2637" y="970"/>
                  </a:cubicBezTo>
                  <a:cubicBezTo>
                    <a:pt x="1819" y="970"/>
                    <a:pt x="97" y="18"/>
                    <a:pt x="74" y="18"/>
                  </a:cubicBezTo>
                  <a:cubicBezTo>
                    <a:pt x="61" y="6"/>
                    <a:pt x="49"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 name="Google Shape;2243;p52"/>
          <p:cNvSpPr txBox="1"/>
          <p:nvPr/>
        </p:nvSpPr>
        <p:spPr>
          <a:xfrm>
            <a:off x="4671927" y="753258"/>
            <a:ext cx="2345186" cy="303605"/>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quiero saber </a:t>
            </a:r>
            <a:endParaRPr sz="2200" dirty="0">
              <a:solidFill>
                <a:schemeClr val="dk1"/>
              </a:solidFill>
              <a:latin typeface="Vibur"/>
              <a:ea typeface="Vibur"/>
              <a:cs typeface="Vibur"/>
              <a:sym typeface="Vibur"/>
            </a:endParaRPr>
          </a:p>
        </p:txBody>
      </p:sp>
      <p:grpSp>
        <p:nvGrpSpPr>
          <p:cNvPr id="14" name="Google Shape;5780;p83"/>
          <p:cNvGrpSpPr/>
          <p:nvPr/>
        </p:nvGrpSpPr>
        <p:grpSpPr>
          <a:xfrm rot="3582380">
            <a:off x="4246061" y="756470"/>
            <a:ext cx="480889" cy="347644"/>
            <a:chOff x="3828929" y="3401374"/>
            <a:chExt cx="135351" cy="97842"/>
          </a:xfrm>
        </p:grpSpPr>
        <p:sp>
          <p:nvSpPr>
            <p:cNvPr id="15" name="Google Shape;5781;p83"/>
            <p:cNvSpPr/>
            <p:nvPr/>
          </p:nvSpPr>
          <p:spPr>
            <a:xfrm>
              <a:off x="3828929" y="3401374"/>
              <a:ext cx="135351" cy="97842"/>
            </a:xfrm>
            <a:custGeom>
              <a:avLst/>
              <a:gdLst/>
              <a:ahLst/>
              <a:cxnLst/>
              <a:rect l="l" t="t" r="r" b="b"/>
              <a:pathLst>
                <a:path w="3475" h="2512" extrusionOk="0">
                  <a:moveTo>
                    <a:pt x="2066" y="0"/>
                  </a:moveTo>
                  <a:cubicBezTo>
                    <a:pt x="1987" y="0"/>
                    <a:pt x="1905" y="17"/>
                    <a:pt x="1822" y="57"/>
                  </a:cubicBezTo>
                  <a:cubicBezTo>
                    <a:pt x="1405" y="276"/>
                    <a:pt x="1484" y="854"/>
                    <a:pt x="1341" y="854"/>
                  </a:cubicBezTo>
                  <a:cubicBezTo>
                    <a:pt x="1326" y="854"/>
                    <a:pt x="1309" y="848"/>
                    <a:pt x="1288" y="834"/>
                  </a:cubicBezTo>
                  <a:cubicBezTo>
                    <a:pt x="1253" y="806"/>
                    <a:pt x="1206" y="794"/>
                    <a:pt x="1154" y="794"/>
                  </a:cubicBezTo>
                  <a:cubicBezTo>
                    <a:pt x="884" y="794"/>
                    <a:pt x="449" y="1124"/>
                    <a:pt x="511" y="1368"/>
                  </a:cubicBezTo>
                  <a:cubicBezTo>
                    <a:pt x="559" y="1636"/>
                    <a:pt x="0" y="1660"/>
                    <a:pt x="73" y="2267"/>
                  </a:cubicBezTo>
                  <a:cubicBezTo>
                    <a:pt x="95" y="2449"/>
                    <a:pt x="163" y="2511"/>
                    <a:pt x="255" y="2511"/>
                  </a:cubicBezTo>
                  <a:cubicBezTo>
                    <a:pt x="448" y="2511"/>
                    <a:pt x="748" y="2234"/>
                    <a:pt x="941" y="2234"/>
                  </a:cubicBezTo>
                  <a:cubicBezTo>
                    <a:pt x="961" y="2234"/>
                    <a:pt x="979" y="2237"/>
                    <a:pt x="996" y="2243"/>
                  </a:cubicBezTo>
                  <a:cubicBezTo>
                    <a:pt x="1184" y="2290"/>
                    <a:pt x="1401" y="2487"/>
                    <a:pt x="1597" y="2487"/>
                  </a:cubicBezTo>
                  <a:cubicBezTo>
                    <a:pt x="1706" y="2487"/>
                    <a:pt x="1808" y="2425"/>
                    <a:pt x="1895" y="2243"/>
                  </a:cubicBezTo>
                  <a:cubicBezTo>
                    <a:pt x="1971" y="2059"/>
                    <a:pt x="1991" y="2004"/>
                    <a:pt x="2015" y="2004"/>
                  </a:cubicBezTo>
                  <a:cubicBezTo>
                    <a:pt x="2048" y="2004"/>
                    <a:pt x="2088" y="2116"/>
                    <a:pt x="2303" y="2116"/>
                  </a:cubicBezTo>
                  <a:cubicBezTo>
                    <a:pt x="2373" y="2116"/>
                    <a:pt x="2462" y="2104"/>
                    <a:pt x="2575" y="2073"/>
                  </a:cubicBezTo>
                  <a:cubicBezTo>
                    <a:pt x="3474" y="1806"/>
                    <a:pt x="2721" y="664"/>
                    <a:pt x="2721" y="664"/>
                  </a:cubicBezTo>
                  <a:cubicBezTo>
                    <a:pt x="2721" y="365"/>
                    <a:pt x="2426" y="0"/>
                    <a:pt x="20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5782;p83"/>
            <p:cNvSpPr/>
            <p:nvPr/>
          </p:nvSpPr>
          <p:spPr>
            <a:xfrm>
              <a:off x="3862037" y="3416798"/>
              <a:ext cx="90870" cy="54919"/>
            </a:xfrm>
            <a:custGeom>
              <a:avLst/>
              <a:gdLst/>
              <a:ahLst/>
              <a:cxnLst/>
              <a:rect l="l" t="t" r="r" b="b"/>
              <a:pathLst>
                <a:path w="2333" h="1410" extrusionOk="0">
                  <a:moveTo>
                    <a:pt x="2284" y="1"/>
                  </a:moveTo>
                  <a:cubicBezTo>
                    <a:pt x="1895" y="146"/>
                    <a:pt x="74" y="1288"/>
                    <a:pt x="1" y="1337"/>
                  </a:cubicBezTo>
                  <a:cubicBezTo>
                    <a:pt x="1" y="1337"/>
                    <a:pt x="1" y="1361"/>
                    <a:pt x="1" y="1385"/>
                  </a:cubicBezTo>
                  <a:cubicBezTo>
                    <a:pt x="25" y="1410"/>
                    <a:pt x="25" y="1410"/>
                    <a:pt x="49" y="1410"/>
                  </a:cubicBezTo>
                  <a:cubicBezTo>
                    <a:pt x="74" y="1385"/>
                    <a:pt x="1920" y="219"/>
                    <a:pt x="2308" y="98"/>
                  </a:cubicBezTo>
                  <a:cubicBezTo>
                    <a:pt x="2333" y="74"/>
                    <a:pt x="2333" y="49"/>
                    <a:pt x="2333" y="25"/>
                  </a:cubicBezTo>
                  <a:cubicBezTo>
                    <a:pt x="2333" y="1"/>
                    <a:pt x="2308" y="1"/>
                    <a:pt x="2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5783;p83"/>
            <p:cNvSpPr/>
            <p:nvPr/>
          </p:nvSpPr>
          <p:spPr>
            <a:xfrm>
              <a:off x="3861764" y="3448971"/>
              <a:ext cx="28433" cy="31277"/>
            </a:xfrm>
            <a:custGeom>
              <a:avLst/>
              <a:gdLst/>
              <a:ahLst/>
              <a:cxnLst/>
              <a:rect l="l" t="t" r="r" b="b"/>
              <a:pathLst>
                <a:path w="730" h="803" extrusionOk="0">
                  <a:moveTo>
                    <a:pt x="49" y="1"/>
                  </a:moveTo>
                  <a:cubicBezTo>
                    <a:pt x="25" y="1"/>
                    <a:pt x="1" y="25"/>
                    <a:pt x="1" y="49"/>
                  </a:cubicBezTo>
                  <a:cubicBezTo>
                    <a:pt x="1" y="73"/>
                    <a:pt x="25" y="98"/>
                    <a:pt x="49" y="98"/>
                  </a:cubicBezTo>
                  <a:cubicBezTo>
                    <a:pt x="219" y="98"/>
                    <a:pt x="414" y="122"/>
                    <a:pt x="608" y="146"/>
                  </a:cubicBezTo>
                  <a:cubicBezTo>
                    <a:pt x="560" y="365"/>
                    <a:pt x="487" y="559"/>
                    <a:pt x="414" y="754"/>
                  </a:cubicBezTo>
                  <a:cubicBezTo>
                    <a:pt x="414" y="778"/>
                    <a:pt x="414" y="802"/>
                    <a:pt x="438" y="802"/>
                  </a:cubicBezTo>
                  <a:cubicBezTo>
                    <a:pt x="462" y="802"/>
                    <a:pt x="487" y="802"/>
                    <a:pt x="487" y="778"/>
                  </a:cubicBezTo>
                  <a:cubicBezTo>
                    <a:pt x="730" y="146"/>
                    <a:pt x="681" y="98"/>
                    <a:pt x="657" y="98"/>
                  </a:cubicBezTo>
                  <a:cubicBezTo>
                    <a:pt x="462" y="25"/>
                    <a:pt x="244"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5784;p83"/>
            <p:cNvSpPr/>
            <p:nvPr/>
          </p:nvSpPr>
          <p:spPr>
            <a:xfrm>
              <a:off x="3887744" y="3433703"/>
              <a:ext cx="27343" cy="30459"/>
            </a:xfrm>
            <a:custGeom>
              <a:avLst/>
              <a:gdLst/>
              <a:ahLst/>
              <a:cxnLst/>
              <a:rect l="l" t="t" r="r" b="b"/>
              <a:pathLst>
                <a:path w="702" h="782" extrusionOk="0">
                  <a:moveTo>
                    <a:pt x="33" y="1"/>
                  </a:moveTo>
                  <a:cubicBezTo>
                    <a:pt x="1" y="1"/>
                    <a:pt x="1" y="80"/>
                    <a:pt x="33" y="80"/>
                  </a:cubicBezTo>
                  <a:cubicBezTo>
                    <a:pt x="37" y="80"/>
                    <a:pt x="41" y="79"/>
                    <a:pt x="45" y="77"/>
                  </a:cubicBezTo>
                  <a:cubicBezTo>
                    <a:pt x="239" y="101"/>
                    <a:pt x="410" y="125"/>
                    <a:pt x="604" y="198"/>
                  </a:cubicBezTo>
                  <a:cubicBezTo>
                    <a:pt x="555" y="368"/>
                    <a:pt x="507" y="563"/>
                    <a:pt x="434" y="733"/>
                  </a:cubicBezTo>
                  <a:cubicBezTo>
                    <a:pt x="410" y="757"/>
                    <a:pt x="434" y="781"/>
                    <a:pt x="458" y="781"/>
                  </a:cubicBezTo>
                  <a:lnTo>
                    <a:pt x="507" y="781"/>
                  </a:lnTo>
                  <a:cubicBezTo>
                    <a:pt x="604" y="514"/>
                    <a:pt x="701" y="223"/>
                    <a:pt x="652" y="150"/>
                  </a:cubicBezTo>
                  <a:cubicBezTo>
                    <a:pt x="458" y="52"/>
                    <a:pt x="264" y="4"/>
                    <a:pt x="45" y="4"/>
                  </a:cubicBezTo>
                  <a:cubicBezTo>
                    <a:pt x="41" y="2"/>
                    <a:pt x="37" y="1"/>
                    <a:pt x="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5785;p83"/>
            <p:cNvSpPr/>
            <p:nvPr/>
          </p:nvSpPr>
          <p:spPr>
            <a:xfrm>
              <a:off x="3904337" y="3417733"/>
              <a:ext cx="30342" cy="36964"/>
            </a:xfrm>
            <a:custGeom>
              <a:avLst/>
              <a:gdLst/>
              <a:ahLst/>
              <a:cxnLst/>
              <a:rect l="l" t="t" r="r" b="b"/>
              <a:pathLst>
                <a:path w="779" h="949" extrusionOk="0">
                  <a:moveTo>
                    <a:pt x="50" y="1"/>
                  </a:moveTo>
                  <a:cubicBezTo>
                    <a:pt x="25" y="1"/>
                    <a:pt x="1" y="25"/>
                    <a:pt x="1" y="25"/>
                  </a:cubicBezTo>
                  <a:cubicBezTo>
                    <a:pt x="1" y="50"/>
                    <a:pt x="25" y="74"/>
                    <a:pt x="50" y="98"/>
                  </a:cubicBezTo>
                  <a:cubicBezTo>
                    <a:pt x="244" y="147"/>
                    <a:pt x="438" y="195"/>
                    <a:pt x="657" y="268"/>
                  </a:cubicBezTo>
                  <a:cubicBezTo>
                    <a:pt x="608" y="487"/>
                    <a:pt x="560" y="681"/>
                    <a:pt x="463" y="875"/>
                  </a:cubicBezTo>
                  <a:cubicBezTo>
                    <a:pt x="463" y="900"/>
                    <a:pt x="463" y="924"/>
                    <a:pt x="487" y="948"/>
                  </a:cubicBezTo>
                  <a:lnTo>
                    <a:pt x="511" y="948"/>
                  </a:lnTo>
                  <a:cubicBezTo>
                    <a:pt x="535" y="948"/>
                    <a:pt x="535" y="924"/>
                    <a:pt x="560" y="924"/>
                  </a:cubicBezTo>
                  <a:cubicBezTo>
                    <a:pt x="730" y="511"/>
                    <a:pt x="778" y="268"/>
                    <a:pt x="730" y="220"/>
                  </a:cubicBezTo>
                  <a:cubicBezTo>
                    <a:pt x="511" y="122"/>
                    <a:pt x="293" y="50"/>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 name="Google Shape;2243;p52"/>
          <p:cNvSpPr txBox="1"/>
          <p:nvPr/>
        </p:nvSpPr>
        <p:spPr>
          <a:xfrm>
            <a:off x="726275" y="2324467"/>
            <a:ext cx="3313338" cy="366851"/>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aprendí </a:t>
            </a:r>
            <a:endParaRPr sz="2200" dirty="0">
              <a:solidFill>
                <a:schemeClr val="dk1"/>
              </a:solidFill>
              <a:latin typeface="Vibur"/>
              <a:ea typeface="Vibur"/>
              <a:cs typeface="Vibur"/>
              <a:sym typeface="Vibur"/>
            </a:endParaRPr>
          </a:p>
        </p:txBody>
      </p:sp>
      <p:grpSp>
        <p:nvGrpSpPr>
          <p:cNvPr id="21" name="Google Shape;5780;p83"/>
          <p:cNvGrpSpPr/>
          <p:nvPr/>
        </p:nvGrpSpPr>
        <p:grpSpPr>
          <a:xfrm rot="3727746">
            <a:off x="741592" y="2299427"/>
            <a:ext cx="480889" cy="347644"/>
            <a:chOff x="3828929" y="3401374"/>
            <a:chExt cx="135351" cy="97842"/>
          </a:xfrm>
        </p:grpSpPr>
        <p:sp>
          <p:nvSpPr>
            <p:cNvPr id="22" name="Google Shape;5781;p83"/>
            <p:cNvSpPr/>
            <p:nvPr/>
          </p:nvSpPr>
          <p:spPr>
            <a:xfrm>
              <a:off x="3828929" y="3401374"/>
              <a:ext cx="135351" cy="97842"/>
            </a:xfrm>
            <a:custGeom>
              <a:avLst/>
              <a:gdLst/>
              <a:ahLst/>
              <a:cxnLst/>
              <a:rect l="l" t="t" r="r" b="b"/>
              <a:pathLst>
                <a:path w="3475" h="2512" extrusionOk="0">
                  <a:moveTo>
                    <a:pt x="2066" y="0"/>
                  </a:moveTo>
                  <a:cubicBezTo>
                    <a:pt x="1987" y="0"/>
                    <a:pt x="1905" y="17"/>
                    <a:pt x="1822" y="57"/>
                  </a:cubicBezTo>
                  <a:cubicBezTo>
                    <a:pt x="1405" y="276"/>
                    <a:pt x="1484" y="854"/>
                    <a:pt x="1341" y="854"/>
                  </a:cubicBezTo>
                  <a:cubicBezTo>
                    <a:pt x="1326" y="854"/>
                    <a:pt x="1309" y="848"/>
                    <a:pt x="1288" y="834"/>
                  </a:cubicBezTo>
                  <a:cubicBezTo>
                    <a:pt x="1253" y="806"/>
                    <a:pt x="1206" y="794"/>
                    <a:pt x="1154" y="794"/>
                  </a:cubicBezTo>
                  <a:cubicBezTo>
                    <a:pt x="884" y="794"/>
                    <a:pt x="449" y="1124"/>
                    <a:pt x="511" y="1368"/>
                  </a:cubicBezTo>
                  <a:cubicBezTo>
                    <a:pt x="559" y="1636"/>
                    <a:pt x="0" y="1660"/>
                    <a:pt x="73" y="2267"/>
                  </a:cubicBezTo>
                  <a:cubicBezTo>
                    <a:pt x="95" y="2449"/>
                    <a:pt x="163" y="2511"/>
                    <a:pt x="255" y="2511"/>
                  </a:cubicBezTo>
                  <a:cubicBezTo>
                    <a:pt x="448" y="2511"/>
                    <a:pt x="748" y="2234"/>
                    <a:pt x="941" y="2234"/>
                  </a:cubicBezTo>
                  <a:cubicBezTo>
                    <a:pt x="961" y="2234"/>
                    <a:pt x="979" y="2237"/>
                    <a:pt x="996" y="2243"/>
                  </a:cubicBezTo>
                  <a:cubicBezTo>
                    <a:pt x="1184" y="2290"/>
                    <a:pt x="1401" y="2487"/>
                    <a:pt x="1597" y="2487"/>
                  </a:cubicBezTo>
                  <a:cubicBezTo>
                    <a:pt x="1706" y="2487"/>
                    <a:pt x="1808" y="2425"/>
                    <a:pt x="1895" y="2243"/>
                  </a:cubicBezTo>
                  <a:cubicBezTo>
                    <a:pt x="1971" y="2059"/>
                    <a:pt x="1991" y="2004"/>
                    <a:pt x="2015" y="2004"/>
                  </a:cubicBezTo>
                  <a:cubicBezTo>
                    <a:pt x="2048" y="2004"/>
                    <a:pt x="2088" y="2116"/>
                    <a:pt x="2303" y="2116"/>
                  </a:cubicBezTo>
                  <a:cubicBezTo>
                    <a:pt x="2373" y="2116"/>
                    <a:pt x="2462" y="2104"/>
                    <a:pt x="2575" y="2073"/>
                  </a:cubicBezTo>
                  <a:cubicBezTo>
                    <a:pt x="3474" y="1806"/>
                    <a:pt x="2721" y="664"/>
                    <a:pt x="2721" y="664"/>
                  </a:cubicBezTo>
                  <a:cubicBezTo>
                    <a:pt x="2721" y="365"/>
                    <a:pt x="2426" y="0"/>
                    <a:pt x="20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5782;p83"/>
            <p:cNvSpPr/>
            <p:nvPr/>
          </p:nvSpPr>
          <p:spPr>
            <a:xfrm>
              <a:off x="3862037" y="3416798"/>
              <a:ext cx="90870" cy="54919"/>
            </a:xfrm>
            <a:custGeom>
              <a:avLst/>
              <a:gdLst/>
              <a:ahLst/>
              <a:cxnLst/>
              <a:rect l="l" t="t" r="r" b="b"/>
              <a:pathLst>
                <a:path w="2333" h="1410" extrusionOk="0">
                  <a:moveTo>
                    <a:pt x="2284" y="1"/>
                  </a:moveTo>
                  <a:cubicBezTo>
                    <a:pt x="1895" y="146"/>
                    <a:pt x="74" y="1288"/>
                    <a:pt x="1" y="1337"/>
                  </a:cubicBezTo>
                  <a:cubicBezTo>
                    <a:pt x="1" y="1337"/>
                    <a:pt x="1" y="1361"/>
                    <a:pt x="1" y="1385"/>
                  </a:cubicBezTo>
                  <a:cubicBezTo>
                    <a:pt x="25" y="1410"/>
                    <a:pt x="25" y="1410"/>
                    <a:pt x="49" y="1410"/>
                  </a:cubicBezTo>
                  <a:cubicBezTo>
                    <a:pt x="74" y="1385"/>
                    <a:pt x="1920" y="219"/>
                    <a:pt x="2308" y="98"/>
                  </a:cubicBezTo>
                  <a:cubicBezTo>
                    <a:pt x="2333" y="74"/>
                    <a:pt x="2333" y="49"/>
                    <a:pt x="2333" y="25"/>
                  </a:cubicBezTo>
                  <a:cubicBezTo>
                    <a:pt x="2333" y="1"/>
                    <a:pt x="2308" y="1"/>
                    <a:pt x="2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5783;p83"/>
            <p:cNvSpPr/>
            <p:nvPr/>
          </p:nvSpPr>
          <p:spPr>
            <a:xfrm>
              <a:off x="3861764" y="3448971"/>
              <a:ext cx="28433" cy="31277"/>
            </a:xfrm>
            <a:custGeom>
              <a:avLst/>
              <a:gdLst/>
              <a:ahLst/>
              <a:cxnLst/>
              <a:rect l="l" t="t" r="r" b="b"/>
              <a:pathLst>
                <a:path w="730" h="803" extrusionOk="0">
                  <a:moveTo>
                    <a:pt x="49" y="1"/>
                  </a:moveTo>
                  <a:cubicBezTo>
                    <a:pt x="25" y="1"/>
                    <a:pt x="1" y="25"/>
                    <a:pt x="1" y="49"/>
                  </a:cubicBezTo>
                  <a:cubicBezTo>
                    <a:pt x="1" y="73"/>
                    <a:pt x="25" y="98"/>
                    <a:pt x="49" y="98"/>
                  </a:cubicBezTo>
                  <a:cubicBezTo>
                    <a:pt x="219" y="98"/>
                    <a:pt x="414" y="122"/>
                    <a:pt x="608" y="146"/>
                  </a:cubicBezTo>
                  <a:cubicBezTo>
                    <a:pt x="560" y="365"/>
                    <a:pt x="487" y="559"/>
                    <a:pt x="414" y="754"/>
                  </a:cubicBezTo>
                  <a:cubicBezTo>
                    <a:pt x="414" y="778"/>
                    <a:pt x="414" y="802"/>
                    <a:pt x="438" y="802"/>
                  </a:cubicBezTo>
                  <a:cubicBezTo>
                    <a:pt x="462" y="802"/>
                    <a:pt x="487" y="802"/>
                    <a:pt x="487" y="778"/>
                  </a:cubicBezTo>
                  <a:cubicBezTo>
                    <a:pt x="730" y="146"/>
                    <a:pt x="681" y="98"/>
                    <a:pt x="657" y="98"/>
                  </a:cubicBezTo>
                  <a:cubicBezTo>
                    <a:pt x="462" y="25"/>
                    <a:pt x="244"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5784;p83"/>
            <p:cNvSpPr/>
            <p:nvPr/>
          </p:nvSpPr>
          <p:spPr>
            <a:xfrm>
              <a:off x="3887744" y="3433703"/>
              <a:ext cx="27343" cy="30459"/>
            </a:xfrm>
            <a:custGeom>
              <a:avLst/>
              <a:gdLst/>
              <a:ahLst/>
              <a:cxnLst/>
              <a:rect l="l" t="t" r="r" b="b"/>
              <a:pathLst>
                <a:path w="702" h="782" extrusionOk="0">
                  <a:moveTo>
                    <a:pt x="33" y="1"/>
                  </a:moveTo>
                  <a:cubicBezTo>
                    <a:pt x="1" y="1"/>
                    <a:pt x="1" y="80"/>
                    <a:pt x="33" y="80"/>
                  </a:cubicBezTo>
                  <a:cubicBezTo>
                    <a:pt x="37" y="80"/>
                    <a:pt x="41" y="79"/>
                    <a:pt x="45" y="77"/>
                  </a:cubicBezTo>
                  <a:cubicBezTo>
                    <a:pt x="239" y="101"/>
                    <a:pt x="410" y="125"/>
                    <a:pt x="604" y="198"/>
                  </a:cubicBezTo>
                  <a:cubicBezTo>
                    <a:pt x="555" y="368"/>
                    <a:pt x="507" y="563"/>
                    <a:pt x="434" y="733"/>
                  </a:cubicBezTo>
                  <a:cubicBezTo>
                    <a:pt x="410" y="757"/>
                    <a:pt x="434" y="781"/>
                    <a:pt x="458" y="781"/>
                  </a:cubicBezTo>
                  <a:lnTo>
                    <a:pt x="507" y="781"/>
                  </a:lnTo>
                  <a:cubicBezTo>
                    <a:pt x="604" y="514"/>
                    <a:pt x="701" y="223"/>
                    <a:pt x="652" y="150"/>
                  </a:cubicBezTo>
                  <a:cubicBezTo>
                    <a:pt x="458" y="52"/>
                    <a:pt x="264" y="4"/>
                    <a:pt x="45" y="4"/>
                  </a:cubicBezTo>
                  <a:cubicBezTo>
                    <a:pt x="41" y="2"/>
                    <a:pt x="37" y="1"/>
                    <a:pt x="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5785;p83"/>
            <p:cNvSpPr/>
            <p:nvPr/>
          </p:nvSpPr>
          <p:spPr>
            <a:xfrm>
              <a:off x="3904337" y="3417733"/>
              <a:ext cx="30342" cy="36964"/>
            </a:xfrm>
            <a:custGeom>
              <a:avLst/>
              <a:gdLst/>
              <a:ahLst/>
              <a:cxnLst/>
              <a:rect l="l" t="t" r="r" b="b"/>
              <a:pathLst>
                <a:path w="779" h="949" extrusionOk="0">
                  <a:moveTo>
                    <a:pt x="50" y="1"/>
                  </a:moveTo>
                  <a:cubicBezTo>
                    <a:pt x="25" y="1"/>
                    <a:pt x="1" y="25"/>
                    <a:pt x="1" y="25"/>
                  </a:cubicBezTo>
                  <a:cubicBezTo>
                    <a:pt x="1" y="50"/>
                    <a:pt x="25" y="74"/>
                    <a:pt x="50" y="98"/>
                  </a:cubicBezTo>
                  <a:cubicBezTo>
                    <a:pt x="244" y="147"/>
                    <a:pt x="438" y="195"/>
                    <a:pt x="657" y="268"/>
                  </a:cubicBezTo>
                  <a:cubicBezTo>
                    <a:pt x="608" y="487"/>
                    <a:pt x="560" y="681"/>
                    <a:pt x="463" y="875"/>
                  </a:cubicBezTo>
                  <a:cubicBezTo>
                    <a:pt x="463" y="900"/>
                    <a:pt x="463" y="924"/>
                    <a:pt x="487" y="948"/>
                  </a:cubicBezTo>
                  <a:lnTo>
                    <a:pt x="511" y="948"/>
                  </a:lnTo>
                  <a:cubicBezTo>
                    <a:pt x="535" y="948"/>
                    <a:pt x="535" y="924"/>
                    <a:pt x="560" y="924"/>
                  </a:cubicBezTo>
                  <a:cubicBezTo>
                    <a:pt x="730" y="511"/>
                    <a:pt x="778" y="268"/>
                    <a:pt x="730" y="220"/>
                  </a:cubicBezTo>
                  <a:cubicBezTo>
                    <a:pt x="511" y="122"/>
                    <a:pt x="293" y="50"/>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CuadroTexto 26"/>
          <p:cNvSpPr txBox="1"/>
          <p:nvPr/>
        </p:nvSpPr>
        <p:spPr>
          <a:xfrm>
            <a:off x="5500876" y="2193092"/>
            <a:ext cx="2123090" cy="430887"/>
          </a:xfrm>
          <a:prstGeom prst="rect">
            <a:avLst/>
          </a:prstGeom>
          <a:noFill/>
        </p:spPr>
        <p:txBody>
          <a:bodyPr wrap="square" rtlCol="0">
            <a:spAutoFit/>
          </a:bodyPr>
          <a:lstStyle/>
          <a:p>
            <a:r>
              <a:rPr lang="es-MX" sz="2200" dirty="0" smtClean="0">
                <a:latin typeface="Vibur" panose="020B0604020202020204" charset="0"/>
              </a:rPr>
              <a:t>Fenómeno observado </a:t>
            </a:r>
            <a:endParaRPr lang="es-MX" sz="2200" dirty="0">
              <a:latin typeface="Vibur" panose="020B0604020202020204" charset="0"/>
            </a:endParaRPr>
          </a:p>
        </p:txBody>
      </p:sp>
      <p:grpSp>
        <p:nvGrpSpPr>
          <p:cNvPr id="28" name="Google Shape;5767;p83"/>
          <p:cNvGrpSpPr/>
          <p:nvPr/>
        </p:nvGrpSpPr>
        <p:grpSpPr>
          <a:xfrm>
            <a:off x="5087735" y="2229765"/>
            <a:ext cx="413141" cy="293506"/>
            <a:chOff x="5237538" y="2638045"/>
            <a:chExt cx="515653" cy="366333"/>
          </a:xfrm>
        </p:grpSpPr>
        <p:sp>
          <p:nvSpPr>
            <p:cNvPr id="29" name="Google Shape;5768;p83"/>
            <p:cNvSpPr/>
            <p:nvPr/>
          </p:nvSpPr>
          <p:spPr>
            <a:xfrm>
              <a:off x="5237538" y="2638045"/>
              <a:ext cx="509502" cy="366333"/>
            </a:xfrm>
            <a:custGeom>
              <a:avLst/>
              <a:gdLst/>
              <a:ahLst/>
              <a:cxnLst/>
              <a:rect l="l" t="t" r="r" b="b"/>
              <a:pathLst>
                <a:path w="4058" h="2918" extrusionOk="0">
                  <a:moveTo>
                    <a:pt x="2156" y="0"/>
                  </a:moveTo>
                  <a:cubicBezTo>
                    <a:pt x="1993" y="0"/>
                    <a:pt x="1828" y="41"/>
                    <a:pt x="1677" y="126"/>
                  </a:cubicBezTo>
                  <a:cubicBezTo>
                    <a:pt x="1677" y="515"/>
                    <a:pt x="1558" y="666"/>
                    <a:pt x="1436" y="666"/>
                  </a:cubicBezTo>
                  <a:cubicBezTo>
                    <a:pt x="1375" y="666"/>
                    <a:pt x="1313" y="628"/>
                    <a:pt x="1264" y="563"/>
                  </a:cubicBezTo>
                  <a:cubicBezTo>
                    <a:pt x="1094" y="369"/>
                    <a:pt x="1288" y="102"/>
                    <a:pt x="1288" y="102"/>
                  </a:cubicBezTo>
                  <a:lnTo>
                    <a:pt x="1288" y="102"/>
                  </a:lnTo>
                  <a:lnTo>
                    <a:pt x="171" y="223"/>
                  </a:lnTo>
                  <a:cubicBezTo>
                    <a:pt x="1" y="587"/>
                    <a:pt x="511" y="1389"/>
                    <a:pt x="511" y="1389"/>
                  </a:cubicBezTo>
                  <a:cubicBezTo>
                    <a:pt x="511" y="1389"/>
                    <a:pt x="744" y="1214"/>
                    <a:pt x="962" y="1214"/>
                  </a:cubicBezTo>
                  <a:cubicBezTo>
                    <a:pt x="1026" y="1214"/>
                    <a:pt x="1088" y="1229"/>
                    <a:pt x="1143" y="1268"/>
                  </a:cubicBezTo>
                  <a:cubicBezTo>
                    <a:pt x="1386" y="1438"/>
                    <a:pt x="633" y="1851"/>
                    <a:pt x="633" y="1851"/>
                  </a:cubicBezTo>
                  <a:cubicBezTo>
                    <a:pt x="778" y="2312"/>
                    <a:pt x="1604" y="2628"/>
                    <a:pt x="1604" y="2628"/>
                  </a:cubicBezTo>
                  <a:cubicBezTo>
                    <a:pt x="1604" y="2628"/>
                    <a:pt x="1954" y="1819"/>
                    <a:pt x="2260" y="1819"/>
                  </a:cubicBezTo>
                  <a:cubicBezTo>
                    <a:pt x="2276" y="1819"/>
                    <a:pt x="2293" y="1821"/>
                    <a:pt x="2309" y="1826"/>
                  </a:cubicBezTo>
                  <a:cubicBezTo>
                    <a:pt x="2649" y="1948"/>
                    <a:pt x="2042" y="2847"/>
                    <a:pt x="2042" y="2847"/>
                  </a:cubicBezTo>
                  <a:cubicBezTo>
                    <a:pt x="2137" y="2896"/>
                    <a:pt x="2231" y="2917"/>
                    <a:pt x="2323" y="2917"/>
                  </a:cubicBezTo>
                  <a:cubicBezTo>
                    <a:pt x="2911" y="2917"/>
                    <a:pt x="3402" y="2045"/>
                    <a:pt x="3402" y="2045"/>
                  </a:cubicBezTo>
                  <a:cubicBezTo>
                    <a:pt x="4058" y="1049"/>
                    <a:pt x="3329" y="539"/>
                    <a:pt x="3329" y="539"/>
                  </a:cubicBezTo>
                  <a:cubicBezTo>
                    <a:pt x="3329" y="539"/>
                    <a:pt x="3135" y="1055"/>
                    <a:pt x="2890" y="1055"/>
                  </a:cubicBezTo>
                  <a:cubicBezTo>
                    <a:pt x="2874" y="1055"/>
                    <a:pt x="2859" y="1053"/>
                    <a:pt x="2843" y="1049"/>
                  </a:cubicBezTo>
                  <a:cubicBezTo>
                    <a:pt x="2552" y="1000"/>
                    <a:pt x="2843" y="296"/>
                    <a:pt x="2843" y="296"/>
                  </a:cubicBezTo>
                  <a:cubicBezTo>
                    <a:pt x="2665" y="102"/>
                    <a:pt x="2413" y="0"/>
                    <a:pt x="21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5769;p83"/>
            <p:cNvSpPr/>
            <p:nvPr/>
          </p:nvSpPr>
          <p:spPr>
            <a:xfrm>
              <a:off x="5402265" y="2752163"/>
              <a:ext cx="350926" cy="136590"/>
            </a:xfrm>
            <a:custGeom>
              <a:avLst/>
              <a:gdLst/>
              <a:ahLst/>
              <a:cxnLst/>
              <a:rect l="l" t="t" r="r" b="b"/>
              <a:pathLst>
                <a:path w="2795" h="1088" extrusionOk="0">
                  <a:moveTo>
                    <a:pt x="37" y="0"/>
                  </a:moveTo>
                  <a:cubicBezTo>
                    <a:pt x="25" y="0"/>
                    <a:pt x="13" y="6"/>
                    <a:pt x="1" y="18"/>
                  </a:cubicBezTo>
                  <a:cubicBezTo>
                    <a:pt x="1" y="43"/>
                    <a:pt x="1" y="91"/>
                    <a:pt x="25" y="91"/>
                  </a:cubicBezTo>
                  <a:cubicBezTo>
                    <a:pt x="98" y="140"/>
                    <a:pt x="1798" y="1087"/>
                    <a:pt x="2649" y="1087"/>
                  </a:cubicBezTo>
                  <a:lnTo>
                    <a:pt x="2746" y="1063"/>
                  </a:lnTo>
                  <a:cubicBezTo>
                    <a:pt x="2770" y="1063"/>
                    <a:pt x="2794" y="1039"/>
                    <a:pt x="2794" y="1014"/>
                  </a:cubicBezTo>
                  <a:cubicBezTo>
                    <a:pt x="2770" y="990"/>
                    <a:pt x="2770" y="966"/>
                    <a:pt x="2722" y="966"/>
                  </a:cubicBezTo>
                  <a:cubicBezTo>
                    <a:pt x="2695" y="968"/>
                    <a:pt x="2667" y="970"/>
                    <a:pt x="2637" y="970"/>
                  </a:cubicBezTo>
                  <a:cubicBezTo>
                    <a:pt x="1819" y="970"/>
                    <a:pt x="97" y="18"/>
                    <a:pt x="74" y="18"/>
                  </a:cubicBezTo>
                  <a:cubicBezTo>
                    <a:pt x="61" y="6"/>
                    <a:pt x="49"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1" name="CuadroTexto 30"/>
          <p:cNvSpPr txBox="1"/>
          <p:nvPr/>
        </p:nvSpPr>
        <p:spPr>
          <a:xfrm>
            <a:off x="294698" y="2823299"/>
            <a:ext cx="4037472" cy="1908215"/>
          </a:xfrm>
          <a:prstGeom prst="rect">
            <a:avLst/>
          </a:prstGeom>
          <a:noFill/>
        </p:spPr>
        <p:txBody>
          <a:bodyPr wrap="square" rtlCol="0">
            <a:spAutoFit/>
          </a:bodyPr>
          <a:lstStyle/>
          <a:p>
            <a:r>
              <a:rPr lang="es-MX" sz="1300" dirty="0">
                <a:latin typeface="Comfortaa" panose="020B0604020202020204" charset="0"/>
              </a:rPr>
              <a:t>Cuando la mezcla es golpeada por el altavoz, se comporta como un sólido y cuando no, como un líquido. Esto se debe a la tensión a la que es sometido el fluido. En estado sólido, las ondas de sonido intentan cruzar el papel film y la harina de maíz. Al no poder, estas quedan atrapadas creando diferentes formas según la longitud de onda</a:t>
            </a:r>
            <a:r>
              <a:rPr lang="es-MX" dirty="0"/>
              <a:t>.</a:t>
            </a:r>
          </a:p>
        </p:txBody>
      </p:sp>
      <p:pic>
        <p:nvPicPr>
          <p:cNvPr id="4098" name="Picture 2" descr="maicena bocina - YouTub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7391" y="3654035"/>
            <a:ext cx="1879443" cy="14095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8128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620"/>
        <p:cNvGrpSpPr/>
        <p:nvPr/>
      </p:nvGrpSpPr>
      <p:grpSpPr>
        <a:xfrm>
          <a:off x="0" y="0"/>
          <a:ext cx="0" cy="0"/>
          <a:chOff x="0" y="0"/>
          <a:chExt cx="0" cy="0"/>
        </a:xfrm>
      </p:grpSpPr>
      <p:sp>
        <p:nvSpPr>
          <p:cNvPr id="1622" name="Google Shape;1622;p38"/>
          <p:cNvSpPr txBox="1">
            <a:spLocks noGrp="1"/>
          </p:cNvSpPr>
          <p:nvPr>
            <p:ph type="body" idx="1"/>
          </p:nvPr>
        </p:nvSpPr>
        <p:spPr>
          <a:xfrm>
            <a:off x="829800" y="443693"/>
            <a:ext cx="7590300" cy="4264941"/>
          </a:xfrm>
          <a:prstGeom prst="rect">
            <a:avLst/>
          </a:prstGeom>
        </p:spPr>
        <p:txBody>
          <a:bodyPr spcFirstLastPara="1" wrap="square" lIns="91425" tIns="91425" rIns="91425" bIns="91425" anchor="t" anchorCtr="0">
            <a:noAutofit/>
          </a:bodyPr>
          <a:lstStyle/>
          <a:p>
            <a:pPr marL="0" lvl="0" indent="0" algn="ctr">
              <a:buClr>
                <a:srgbClr val="5A5A5A"/>
              </a:buClr>
              <a:buSzPts val="1100"/>
              <a:buNone/>
            </a:pPr>
            <a:r>
              <a:rPr lang="es-MX" sz="1400" dirty="0" smtClean="0"/>
              <a:t>ESCUELA NORMAL DE EDUCACION PREESCOLAR</a:t>
            </a:r>
          </a:p>
          <a:p>
            <a:pPr marL="0" lvl="0" indent="0" algn="ctr">
              <a:buClr>
                <a:srgbClr val="5A5A5A"/>
              </a:buClr>
              <a:buSzPts val="1100"/>
              <a:buNone/>
            </a:pPr>
            <a:r>
              <a:rPr lang="es-MX" sz="1400" dirty="0" smtClean="0"/>
              <a:t>Licenciatura en educación preescolar </a:t>
            </a:r>
          </a:p>
          <a:p>
            <a:pPr marL="0" lvl="0" indent="0" algn="ctr">
              <a:buClr>
                <a:srgbClr val="5A5A5A"/>
              </a:buClr>
              <a:buSzPts val="1100"/>
              <a:buNone/>
            </a:pPr>
            <a:endParaRPr lang="es-MX" dirty="0"/>
          </a:p>
          <a:p>
            <a:pPr marL="0" lvl="0" indent="0" algn="ctr">
              <a:buClr>
                <a:srgbClr val="5A5A5A"/>
              </a:buClr>
              <a:buSzPts val="1100"/>
              <a:buNone/>
            </a:pPr>
            <a:r>
              <a:rPr lang="es-MX" sz="1200" dirty="0"/>
              <a:t>ESTRATEGIAS PARA LA EXPLORACIÓN DEL MUNDO </a:t>
            </a:r>
            <a:r>
              <a:rPr lang="es-MX" sz="1200" dirty="0" smtClean="0"/>
              <a:t>NATURAL</a:t>
            </a:r>
          </a:p>
          <a:p>
            <a:pPr marL="0" lvl="0" indent="0" algn="ctr">
              <a:buClr>
                <a:srgbClr val="5A5A5A"/>
              </a:buClr>
              <a:buSzPts val="1100"/>
              <a:buNone/>
            </a:pPr>
            <a:endParaRPr lang="es-MX" sz="1200" dirty="0"/>
          </a:p>
          <a:p>
            <a:pPr marL="0" lvl="0" indent="0" algn="ctr">
              <a:buClr>
                <a:srgbClr val="5A5A5A"/>
              </a:buClr>
              <a:buSzPts val="1100"/>
              <a:buNone/>
            </a:pPr>
            <a:r>
              <a:rPr lang="es-MX" sz="1200" dirty="0" smtClean="0"/>
              <a:t>Segundo </a:t>
            </a:r>
            <a:r>
              <a:rPr lang="es-MX" sz="1200" dirty="0"/>
              <a:t>Semestre      Grupo: B</a:t>
            </a:r>
          </a:p>
          <a:p>
            <a:pPr marL="0" lvl="0" indent="0" algn="ctr">
              <a:buClr>
                <a:srgbClr val="5A5A5A"/>
              </a:buClr>
              <a:buSzPts val="1100"/>
              <a:buNone/>
            </a:pPr>
            <a:r>
              <a:rPr lang="es-MX" sz="1200" dirty="0"/>
              <a:t>Profesora: YIXIE KARELIA LAGUNA MONTAÑEZ</a:t>
            </a:r>
          </a:p>
          <a:p>
            <a:pPr marL="0" lvl="0" indent="0" algn="ctr">
              <a:buClr>
                <a:srgbClr val="5A5A5A"/>
              </a:buClr>
              <a:buSzPts val="1100"/>
              <a:buNone/>
            </a:pPr>
            <a:r>
              <a:rPr lang="es-MX" sz="1200" dirty="0"/>
              <a:t>Alumna:</a:t>
            </a:r>
          </a:p>
          <a:p>
            <a:pPr marL="0" lvl="0" indent="0" algn="ctr">
              <a:buClr>
                <a:srgbClr val="5A5A5A"/>
              </a:buClr>
              <a:buSzPts val="1100"/>
              <a:buNone/>
            </a:pPr>
            <a:r>
              <a:rPr lang="es-MX" sz="1200" dirty="0"/>
              <a:t>Sara Gabriela Vargas Rangel #20</a:t>
            </a:r>
          </a:p>
          <a:p>
            <a:pPr marL="0" lvl="0" indent="0" algn="ctr">
              <a:buClr>
                <a:srgbClr val="5A5A5A"/>
              </a:buClr>
              <a:buSzPts val="1100"/>
              <a:buNone/>
            </a:pPr>
            <a:endParaRPr lang="es-MX" sz="1200" dirty="0"/>
          </a:p>
          <a:p>
            <a:pPr marL="0" lvl="0" indent="0" algn="ctr">
              <a:buClr>
                <a:srgbClr val="5A5A5A"/>
              </a:buClr>
              <a:buSzPts val="1100"/>
              <a:buNone/>
            </a:pPr>
            <a:endParaRPr lang="es-MX" sz="1200" dirty="0"/>
          </a:p>
          <a:p>
            <a:pPr marL="0" lvl="0" indent="0" algn="ctr">
              <a:buClr>
                <a:srgbClr val="5A5A5A"/>
              </a:buClr>
              <a:buSzPts val="1100"/>
              <a:buNone/>
            </a:pPr>
            <a:r>
              <a:rPr lang="es-MX" sz="1200" dirty="0"/>
              <a:t>Unidad De Aprendizaje 3</a:t>
            </a:r>
          </a:p>
          <a:p>
            <a:pPr marL="0" lvl="0" indent="0" algn="ctr">
              <a:buClr>
                <a:srgbClr val="5A5A5A"/>
              </a:buClr>
              <a:buSzPts val="1100"/>
              <a:buNone/>
            </a:pPr>
            <a:r>
              <a:rPr lang="es-MX" sz="1200" dirty="0"/>
              <a:t>El trabajo por proyectos en ciencias naturales y los fenómenos físicos</a:t>
            </a:r>
          </a:p>
          <a:p>
            <a:pPr marL="0" lvl="0" indent="0" algn="ctr">
              <a:buClr>
                <a:srgbClr val="5A5A5A"/>
              </a:buClr>
              <a:buSzPts val="1100"/>
              <a:buNone/>
            </a:pPr>
            <a:endParaRPr lang="es-MX" sz="1200" dirty="0"/>
          </a:p>
          <a:p>
            <a:pPr marL="0" lvl="0" indent="0" algn="ctr">
              <a:buClr>
                <a:srgbClr val="5A5A5A"/>
              </a:buClr>
              <a:buSzPts val="1100"/>
              <a:buNone/>
            </a:pPr>
            <a:r>
              <a:rPr lang="es-MX" sz="1200" dirty="0"/>
              <a:t>Actividad. Productos sesiones 31 mayo- 7 junio Tabla SQA</a:t>
            </a:r>
          </a:p>
          <a:p>
            <a:pPr marL="0" lvl="0" indent="0" algn="ctr">
              <a:buClr>
                <a:srgbClr val="5A5A5A"/>
              </a:buClr>
              <a:buSzPts val="1100"/>
              <a:buNone/>
            </a:pPr>
            <a:endParaRPr lang="es-MX" sz="1200" dirty="0"/>
          </a:p>
          <a:p>
            <a:pPr marL="0" lvl="0" indent="0" algn="ctr">
              <a:buClr>
                <a:srgbClr val="5A5A5A"/>
              </a:buClr>
              <a:buSzPts val="1100"/>
              <a:buNone/>
            </a:pPr>
            <a:r>
              <a:rPr lang="es-MX" sz="1200" dirty="0"/>
              <a:t>Competencias de la unidad de aprendizaje</a:t>
            </a:r>
          </a:p>
          <a:p>
            <a:pPr marL="0" lvl="0" indent="0" algn="ctr">
              <a:buClr>
                <a:srgbClr val="5A5A5A"/>
              </a:buClr>
              <a:buSzPts val="1100"/>
              <a:buNone/>
            </a:pPr>
            <a:r>
              <a:rPr lang="es-MX" sz="1200" dirty="0"/>
              <a:t>Usa los resultados de la investigación en didáctica de las ciencias para profundizar en el conocimiento y los procesos de aprendizaje de sus alumnos.</a:t>
            </a:r>
          </a:p>
          <a:p>
            <a:pPr marL="0" lvl="0" indent="0" algn="ctr">
              <a:buClr>
                <a:srgbClr val="5A5A5A"/>
              </a:buClr>
              <a:buSzPts val="1100"/>
              <a:buNone/>
            </a:pPr>
            <a:endParaRPr lang="es-MX" sz="1200" dirty="0"/>
          </a:p>
          <a:p>
            <a:pPr marL="0" lvl="0" indent="0" algn="ctr">
              <a:buClr>
                <a:srgbClr val="5A5A5A"/>
              </a:buClr>
              <a:buSzPts val="1100"/>
              <a:buNone/>
            </a:pPr>
            <a:endParaRPr lang="es-MX" sz="1200" dirty="0"/>
          </a:p>
          <a:p>
            <a:pPr marL="0" lvl="0" indent="0" algn="ctr">
              <a:buClr>
                <a:srgbClr val="5A5A5A"/>
              </a:buClr>
              <a:buSzPts val="1100"/>
              <a:buNone/>
            </a:pPr>
            <a:r>
              <a:rPr lang="es-MX" sz="1200" dirty="0"/>
              <a:t>Saltillo, Coahuila de Zaragoza                                                             </a:t>
            </a:r>
            <a:r>
              <a:rPr lang="es-MX" sz="1200" dirty="0" smtClean="0"/>
              <a:t>Junio </a:t>
            </a:r>
            <a:r>
              <a:rPr lang="es-MX" sz="1200" dirty="0"/>
              <a:t>2021</a:t>
            </a:r>
          </a:p>
          <a:p>
            <a:pPr marL="0" lvl="0" indent="0" algn="l" rtl="0">
              <a:spcBef>
                <a:spcPts val="0"/>
              </a:spcBef>
              <a:spcAft>
                <a:spcPts val="0"/>
              </a:spcAft>
              <a:buClr>
                <a:srgbClr val="5A5A5A"/>
              </a:buClr>
              <a:buSzPts val="1100"/>
              <a:buFont typeface="Arial"/>
              <a:buNone/>
            </a:pPr>
            <a:endParaRPr dirty="0"/>
          </a:p>
        </p:txBody>
      </p:sp>
      <p:sp>
        <p:nvSpPr>
          <p:cNvPr id="1623" name="Google Shape;1623;p38"/>
          <p:cNvSpPr/>
          <p:nvPr/>
        </p:nvSpPr>
        <p:spPr>
          <a:xfrm>
            <a:off x="8420100" y="4572025"/>
            <a:ext cx="723900" cy="5403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4" name="Imagen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6842" y="222976"/>
            <a:ext cx="1353885" cy="100673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68"/>
        <p:cNvGrpSpPr/>
        <p:nvPr/>
      </p:nvGrpSpPr>
      <p:grpSpPr>
        <a:xfrm>
          <a:off x="0" y="0"/>
          <a:ext cx="0" cy="0"/>
          <a:chOff x="0" y="0"/>
          <a:chExt cx="0" cy="0"/>
        </a:xfrm>
      </p:grpSpPr>
      <p:sp>
        <p:nvSpPr>
          <p:cNvPr id="1669" name="Google Shape;1669;p40"/>
          <p:cNvSpPr txBox="1">
            <a:spLocks noGrp="1"/>
          </p:cNvSpPr>
          <p:nvPr>
            <p:ph type="title"/>
          </p:nvPr>
        </p:nvSpPr>
        <p:spPr>
          <a:xfrm>
            <a:off x="1682306" y="1202288"/>
            <a:ext cx="6103609" cy="3334734"/>
          </a:xfrm>
          <a:prstGeom prst="rect">
            <a:avLst/>
          </a:prstGeom>
        </p:spPr>
        <p:txBody>
          <a:bodyPr spcFirstLastPara="1" wrap="square" lIns="91425" tIns="91425" rIns="91425" bIns="91425" anchor="t" anchorCtr="0">
            <a:noAutofit/>
          </a:bodyPr>
          <a:lstStyle/>
          <a:p>
            <a:pPr lvl="0"/>
            <a:r>
              <a:rPr lang="es-MX" sz="9600" dirty="0" smtClean="0"/>
              <a:t>Fenómeno </a:t>
            </a:r>
            <a:r>
              <a:rPr lang="es-MX" sz="9600" dirty="0"/>
              <a:t>eléctrico</a:t>
            </a:r>
            <a:r>
              <a:rPr lang="es-MX" sz="9600" dirty="0" smtClean="0"/>
              <a:t> </a:t>
            </a:r>
            <a:endParaRPr sz="9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74"/>
        <p:cNvGrpSpPr/>
        <p:nvPr/>
      </p:nvGrpSpPr>
      <p:grpSpPr>
        <a:xfrm>
          <a:off x="0" y="0"/>
          <a:ext cx="0" cy="0"/>
          <a:chOff x="0" y="0"/>
          <a:chExt cx="0" cy="0"/>
        </a:xfrm>
      </p:grpSpPr>
      <p:sp>
        <p:nvSpPr>
          <p:cNvPr id="1675" name="Google Shape;1675;p41"/>
          <p:cNvSpPr txBox="1">
            <a:spLocks noGrp="1"/>
          </p:cNvSpPr>
          <p:nvPr>
            <p:ph type="subTitle" idx="1"/>
          </p:nvPr>
        </p:nvSpPr>
        <p:spPr>
          <a:xfrm>
            <a:off x="4201403" y="1956850"/>
            <a:ext cx="3472500" cy="2189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chemeClr val="dk1"/>
              </a:buClr>
              <a:buSzPts val="1800"/>
              <a:buChar char="●"/>
            </a:pPr>
            <a:r>
              <a:rPr lang="es-MX" dirty="0" smtClean="0"/>
              <a:t>U</a:t>
            </a:r>
            <a:r>
              <a:rPr lang="en" dirty="0" smtClean="0"/>
              <a:t>n pedazo de hule o cuaderno forrado en contac</a:t>
            </a:r>
          </a:p>
          <a:p>
            <a:pPr marL="457200" lvl="0" indent="-342900" algn="l" rtl="0">
              <a:spcBef>
                <a:spcPts val="0"/>
              </a:spcBef>
              <a:spcAft>
                <a:spcPts val="0"/>
              </a:spcAft>
              <a:buClr>
                <a:schemeClr val="dk1"/>
              </a:buClr>
              <a:buSzPts val="1800"/>
              <a:buChar char="●"/>
            </a:pPr>
            <a:r>
              <a:rPr lang="es-MX" dirty="0" smtClean="0"/>
              <a:t>Jabón para trastes</a:t>
            </a:r>
          </a:p>
          <a:p>
            <a:pPr marL="457200" lvl="0" indent="-342900" algn="l" rtl="0">
              <a:spcBef>
                <a:spcPts val="0"/>
              </a:spcBef>
              <a:spcAft>
                <a:spcPts val="0"/>
              </a:spcAft>
              <a:buClr>
                <a:schemeClr val="dk1"/>
              </a:buClr>
              <a:buSzPts val="1800"/>
              <a:buChar char="●"/>
            </a:pPr>
            <a:r>
              <a:rPr lang="es-MX" dirty="0" smtClean="0"/>
              <a:t>Un vaso con agua</a:t>
            </a:r>
          </a:p>
          <a:p>
            <a:pPr marL="457200" lvl="0" indent="-342900" algn="l" rtl="0">
              <a:spcBef>
                <a:spcPts val="0"/>
              </a:spcBef>
              <a:spcAft>
                <a:spcPts val="0"/>
              </a:spcAft>
              <a:buClr>
                <a:schemeClr val="dk1"/>
              </a:buClr>
              <a:buSzPts val="1800"/>
              <a:buChar char="●"/>
            </a:pPr>
            <a:r>
              <a:rPr lang="es-MX" dirty="0" smtClean="0"/>
              <a:t>Un popote</a:t>
            </a:r>
          </a:p>
          <a:p>
            <a:pPr marL="457200" lvl="0" indent="-342900" algn="l" rtl="0">
              <a:spcBef>
                <a:spcPts val="0"/>
              </a:spcBef>
              <a:spcAft>
                <a:spcPts val="0"/>
              </a:spcAft>
              <a:buClr>
                <a:schemeClr val="dk1"/>
              </a:buClr>
              <a:buSzPts val="1800"/>
              <a:buChar char="●"/>
            </a:pPr>
            <a:r>
              <a:rPr lang="es-MX" dirty="0" smtClean="0"/>
              <a:t>Un globo</a:t>
            </a:r>
            <a:r>
              <a:rPr lang="es-MX" dirty="0" smtClean="0"/>
              <a:t> </a:t>
            </a:r>
            <a:endParaRPr dirty="0"/>
          </a:p>
        </p:txBody>
      </p:sp>
      <p:sp>
        <p:nvSpPr>
          <p:cNvPr id="1676" name="Google Shape;1676;p41"/>
          <p:cNvSpPr txBox="1">
            <a:spLocks noGrp="1"/>
          </p:cNvSpPr>
          <p:nvPr>
            <p:ph type="title"/>
          </p:nvPr>
        </p:nvSpPr>
        <p:spPr>
          <a:xfrm>
            <a:off x="4417600" y="954100"/>
            <a:ext cx="3633300" cy="1083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s-MX" dirty="0" smtClean="0"/>
              <a:t>M</a:t>
            </a:r>
            <a:r>
              <a:rPr lang="en" dirty="0" smtClean="0"/>
              <a:t>ateriales:</a:t>
            </a:r>
            <a:endParaRPr dirty="0"/>
          </a:p>
        </p:txBody>
      </p:sp>
      <p:grpSp>
        <p:nvGrpSpPr>
          <p:cNvPr id="1677" name="Google Shape;1677;p41"/>
          <p:cNvGrpSpPr/>
          <p:nvPr/>
        </p:nvGrpSpPr>
        <p:grpSpPr>
          <a:xfrm>
            <a:off x="984958" y="1389758"/>
            <a:ext cx="2723182" cy="3320192"/>
            <a:chOff x="984958" y="1389758"/>
            <a:chExt cx="2723182" cy="3320192"/>
          </a:xfrm>
        </p:grpSpPr>
        <p:sp>
          <p:nvSpPr>
            <p:cNvPr id="1678" name="Google Shape;1678;p41"/>
            <p:cNvSpPr/>
            <p:nvPr/>
          </p:nvSpPr>
          <p:spPr>
            <a:xfrm>
              <a:off x="1068396" y="3180618"/>
              <a:ext cx="2010190" cy="1529333"/>
            </a:xfrm>
            <a:custGeom>
              <a:avLst/>
              <a:gdLst/>
              <a:ahLst/>
              <a:cxnLst/>
              <a:rect l="l" t="t" r="r" b="b"/>
              <a:pathLst>
                <a:path w="11492" h="8743" extrusionOk="0">
                  <a:moveTo>
                    <a:pt x="5746" y="0"/>
                  </a:moveTo>
                  <a:cubicBezTo>
                    <a:pt x="2060" y="0"/>
                    <a:pt x="673" y="564"/>
                    <a:pt x="218" y="846"/>
                  </a:cubicBezTo>
                  <a:cubicBezTo>
                    <a:pt x="66" y="933"/>
                    <a:pt x="1" y="1084"/>
                    <a:pt x="1" y="1258"/>
                  </a:cubicBezTo>
                  <a:cubicBezTo>
                    <a:pt x="22" y="1301"/>
                    <a:pt x="22" y="1388"/>
                    <a:pt x="22" y="1431"/>
                  </a:cubicBezTo>
                  <a:lnTo>
                    <a:pt x="22" y="1540"/>
                  </a:lnTo>
                  <a:cubicBezTo>
                    <a:pt x="44" y="1778"/>
                    <a:pt x="87" y="2082"/>
                    <a:pt x="131" y="2450"/>
                  </a:cubicBezTo>
                  <a:cubicBezTo>
                    <a:pt x="131" y="2494"/>
                    <a:pt x="152" y="2537"/>
                    <a:pt x="152" y="2602"/>
                  </a:cubicBezTo>
                  <a:cubicBezTo>
                    <a:pt x="348" y="4055"/>
                    <a:pt x="803" y="6201"/>
                    <a:pt x="1670" y="7393"/>
                  </a:cubicBezTo>
                  <a:lnTo>
                    <a:pt x="1735" y="7458"/>
                  </a:lnTo>
                  <a:cubicBezTo>
                    <a:pt x="1974" y="7805"/>
                    <a:pt x="2299" y="8044"/>
                    <a:pt x="2689" y="8196"/>
                  </a:cubicBezTo>
                  <a:cubicBezTo>
                    <a:pt x="3716" y="8541"/>
                    <a:pt x="5046" y="8742"/>
                    <a:pt x="6283" y="8742"/>
                  </a:cubicBezTo>
                  <a:cubicBezTo>
                    <a:pt x="7840" y="8742"/>
                    <a:pt x="9252" y="8424"/>
                    <a:pt x="9735" y="7675"/>
                  </a:cubicBezTo>
                  <a:cubicBezTo>
                    <a:pt x="9844" y="7502"/>
                    <a:pt x="9930" y="7328"/>
                    <a:pt x="9995" y="7133"/>
                  </a:cubicBezTo>
                  <a:lnTo>
                    <a:pt x="10060" y="7003"/>
                  </a:lnTo>
                  <a:cubicBezTo>
                    <a:pt x="10537" y="5789"/>
                    <a:pt x="10993" y="3708"/>
                    <a:pt x="11253" y="2320"/>
                  </a:cubicBezTo>
                  <a:cubicBezTo>
                    <a:pt x="11275" y="2299"/>
                    <a:pt x="11275" y="2255"/>
                    <a:pt x="11275" y="2233"/>
                  </a:cubicBezTo>
                  <a:cubicBezTo>
                    <a:pt x="11340" y="1952"/>
                    <a:pt x="11383" y="1691"/>
                    <a:pt x="11426" y="1496"/>
                  </a:cubicBezTo>
                  <a:cubicBezTo>
                    <a:pt x="11426" y="1453"/>
                    <a:pt x="11426" y="1431"/>
                    <a:pt x="11448" y="1388"/>
                  </a:cubicBezTo>
                  <a:cubicBezTo>
                    <a:pt x="11470" y="1323"/>
                    <a:pt x="11470" y="1280"/>
                    <a:pt x="11470" y="1258"/>
                  </a:cubicBezTo>
                  <a:cubicBezTo>
                    <a:pt x="11491" y="1063"/>
                    <a:pt x="11405" y="868"/>
                    <a:pt x="11253" y="781"/>
                  </a:cubicBezTo>
                  <a:cubicBezTo>
                    <a:pt x="10733" y="499"/>
                    <a:pt x="9345" y="0"/>
                    <a:pt x="574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9" name="Google Shape;1679;p41"/>
            <p:cNvSpPr/>
            <p:nvPr/>
          </p:nvSpPr>
          <p:spPr>
            <a:xfrm>
              <a:off x="1072245" y="3423236"/>
              <a:ext cx="1998820" cy="152006"/>
            </a:xfrm>
            <a:custGeom>
              <a:avLst/>
              <a:gdLst/>
              <a:ahLst/>
              <a:cxnLst/>
              <a:rect l="l" t="t" r="r" b="b"/>
              <a:pathLst>
                <a:path w="11427" h="869" extrusionOk="0">
                  <a:moveTo>
                    <a:pt x="11426" y="1"/>
                  </a:moveTo>
                  <a:lnTo>
                    <a:pt x="11426" y="1"/>
                  </a:lnTo>
                  <a:cubicBezTo>
                    <a:pt x="10862" y="304"/>
                    <a:pt x="9410" y="781"/>
                    <a:pt x="5941" y="781"/>
                  </a:cubicBezTo>
                  <a:cubicBezTo>
                    <a:pt x="2060" y="781"/>
                    <a:pt x="521" y="283"/>
                    <a:pt x="0" y="44"/>
                  </a:cubicBezTo>
                  <a:lnTo>
                    <a:pt x="0" y="153"/>
                  </a:lnTo>
                  <a:cubicBezTo>
                    <a:pt x="586" y="413"/>
                    <a:pt x="2147" y="868"/>
                    <a:pt x="5941" y="868"/>
                  </a:cubicBezTo>
                  <a:cubicBezTo>
                    <a:pt x="9301" y="868"/>
                    <a:pt x="10776" y="435"/>
                    <a:pt x="11404" y="109"/>
                  </a:cubicBezTo>
                  <a:cubicBezTo>
                    <a:pt x="11404" y="66"/>
                    <a:pt x="11426" y="23"/>
                    <a:pt x="1142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0" name="Google Shape;1680;p41"/>
            <p:cNvSpPr/>
            <p:nvPr/>
          </p:nvSpPr>
          <p:spPr>
            <a:xfrm>
              <a:off x="1094984" y="3567372"/>
              <a:ext cx="1945644" cy="235268"/>
            </a:xfrm>
            <a:custGeom>
              <a:avLst/>
              <a:gdLst/>
              <a:ahLst/>
              <a:cxnLst/>
              <a:rect l="l" t="t" r="r" b="b"/>
              <a:pathLst>
                <a:path w="11123" h="1345" extrusionOk="0">
                  <a:moveTo>
                    <a:pt x="11101" y="1"/>
                  </a:moveTo>
                  <a:cubicBezTo>
                    <a:pt x="10949" y="66"/>
                    <a:pt x="10797" y="174"/>
                    <a:pt x="10689" y="304"/>
                  </a:cubicBezTo>
                  <a:cubicBezTo>
                    <a:pt x="10559" y="456"/>
                    <a:pt x="10429" y="543"/>
                    <a:pt x="10255" y="630"/>
                  </a:cubicBezTo>
                  <a:cubicBezTo>
                    <a:pt x="10212" y="635"/>
                    <a:pt x="10169" y="638"/>
                    <a:pt x="10125" y="638"/>
                  </a:cubicBezTo>
                  <a:cubicBezTo>
                    <a:pt x="9995" y="638"/>
                    <a:pt x="9865" y="613"/>
                    <a:pt x="9735" y="564"/>
                  </a:cubicBezTo>
                  <a:cubicBezTo>
                    <a:pt x="9605" y="516"/>
                    <a:pt x="9475" y="491"/>
                    <a:pt x="9336" y="491"/>
                  </a:cubicBezTo>
                  <a:cubicBezTo>
                    <a:pt x="9289" y="491"/>
                    <a:pt x="9242" y="494"/>
                    <a:pt x="9193" y="499"/>
                  </a:cubicBezTo>
                  <a:cubicBezTo>
                    <a:pt x="9020" y="564"/>
                    <a:pt x="8868" y="651"/>
                    <a:pt x="8738" y="781"/>
                  </a:cubicBezTo>
                  <a:cubicBezTo>
                    <a:pt x="8608" y="911"/>
                    <a:pt x="8456" y="998"/>
                    <a:pt x="8282" y="1041"/>
                  </a:cubicBezTo>
                  <a:cubicBezTo>
                    <a:pt x="8253" y="1045"/>
                    <a:pt x="8223" y="1047"/>
                    <a:pt x="8193" y="1047"/>
                  </a:cubicBezTo>
                  <a:cubicBezTo>
                    <a:pt x="8050" y="1047"/>
                    <a:pt x="7910" y="1005"/>
                    <a:pt x="7784" y="933"/>
                  </a:cubicBezTo>
                  <a:cubicBezTo>
                    <a:pt x="7610" y="868"/>
                    <a:pt x="7437" y="825"/>
                    <a:pt x="7263" y="825"/>
                  </a:cubicBezTo>
                  <a:cubicBezTo>
                    <a:pt x="7090" y="846"/>
                    <a:pt x="6917" y="933"/>
                    <a:pt x="6786" y="1041"/>
                  </a:cubicBezTo>
                  <a:cubicBezTo>
                    <a:pt x="6635" y="1150"/>
                    <a:pt x="6483" y="1215"/>
                    <a:pt x="6310" y="1237"/>
                  </a:cubicBezTo>
                  <a:cubicBezTo>
                    <a:pt x="6136" y="1237"/>
                    <a:pt x="5963" y="1172"/>
                    <a:pt x="5811" y="1085"/>
                  </a:cubicBezTo>
                  <a:cubicBezTo>
                    <a:pt x="5659" y="976"/>
                    <a:pt x="5486" y="933"/>
                    <a:pt x="5312" y="911"/>
                  </a:cubicBezTo>
                  <a:cubicBezTo>
                    <a:pt x="5117" y="911"/>
                    <a:pt x="4944" y="976"/>
                    <a:pt x="4792" y="1063"/>
                  </a:cubicBezTo>
                  <a:cubicBezTo>
                    <a:pt x="4666" y="1170"/>
                    <a:pt x="4515" y="1220"/>
                    <a:pt x="4362" y="1220"/>
                  </a:cubicBezTo>
                  <a:cubicBezTo>
                    <a:pt x="4173" y="1220"/>
                    <a:pt x="3982" y="1142"/>
                    <a:pt x="3838" y="998"/>
                  </a:cubicBezTo>
                  <a:cubicBezTo>
                    <a:pt x="3686" y="890"/>
                    <a:pt x="3534" y="803"/>
                    <a:pt x="3339" y="760"/>
                  </a:cubicBezTo>
                  <a:cubicBezTo>
                    <a:pt x="3166" y="760"/>
                    <a:pt x="2992" y="803"/>
                    <a:pt x="2819" y="868"/>
                  </a:cubicBezTo>
                  <a:cubicBezTo>
                    <a:pt x="2667" y="955"/>
                    <a:pt x="2494" y="976"/>
                    <a:pt x="2320" y="976"/>
                  </a:cubicBezTo>
                  <a:cubicBezTo>
                    <a:pt x="2147" y="911"/>
                    <a:pt x="1995" y="825"/>
                    <a:pt x="1865" y="695"/>
                  </a:cubicBezTo>
                  <a:cubicBezTo>
                    <a:pt x="1699" y="499"/>
                    <a:pt x="1460" y="397"/>
                    <a:pt x="1213" y="397"/>
                  </a:cubicBezTo>
                  <a:cubicBezTo>
                    <a:pt x="1105" y="397"/>
                    <a:pt x="995" y="416"/>
                    <a:pt x="889" y="456"/>
                  </a:cubicBezTo>
                  <a:cubicBezTo>
                    <a:pt x="777" y="498"/>
                    <a:pt x="665" y="522"/>
                    <a:pt x="553" y="522"/>
                  </a:cubicBezTo>
                  <a:cubicBezTo>
                    <a:pt x="492" y="522"/>
                    <a:pt x="430" y="515"/>
                    <a:pt x="369" y="499"/>
                  </a:cubicBezTo>
                  <a:cubicBezTo>
                    <a:pt x="217" y="434"/>
                    <a:pt x="87" y="348"/>
                    <a:pt x="0" y="218"/>
                  </a:cubicBezTo>
                  <a:lnTo>
                    <a:pt x="0" y="218"/>
                  </a:lnTo>
                  <a:cubicBezTo>
                    <a:pt x="0" y="261"/>
                    <a:pt x="22" y="326"/>
                    <a:pt x="22" y="369"/>
                  </a:cubicBezTo>
                  <a:cubicBezTo>
                    <a:pt x="109" y="456"/>
                    <a:pt x="217" y="543"/>
                    <a:pt x="347" y="586"/>
                  </a:cubicBezTo>
                  <a:cubicBezTo>
                    <a:pt x="416" y="602"/>
                    <a:pt x="483" y="609"/>
                    <a:pt x="548" y="609"/>
                  </a:cubicBezTo>
                  <a:cubicBezTo>
                    <a:pt x="668" y="609"/>
                    <a:pt x="785" y="585"/>
                    <a:pt x="911" y="543"/>
                  </a:cubicBezTo>
                  <a:cubicBezTo>
                    <a:pt x="1022" y="511"/>
                    <a:pt x="1145" y="491"/>
                    <a:pt x="1262" y="491"/>
                  </a:cubicBezTo>
                  <a:cubicBezTo>
                    <a:pt x="1305" y="491"/>
                    <a:pt x="1347" y="494"/>
                    <a:pt x="1388" y="499"/>
                  </a:cubicBezTo>
                  <a:cubicBezTo>
                    <a:pt x="1561" y="564"/>
                    <a:pt x="1692" y="651"/>
                    <a:pt x="1822" y="781"/>
                  </a:cubicBezTo>
                  <a:cubicBezTo>
                    <a:pt x="1970" y="970"/>
                    <a:pt x="2203" y="1075"/>
                    <a:pt x="2441" y="1075"/>
                  </a:cubicBezTo>
                  <a:cubicBezTo>
                    <a:pt x="2585" y="1075"/>
                    <a:pt x="2731" y="1037"/>
                    <a:pt x="2862" y="955"/>
                  </a:cubicBezTo>
                  <a:cubicBezTo>
                    <a:pt x="3014" y="890"/>
                    <a:pt x="3166" y="868"/>
                    <a:pt x="3339" y="868"/>
                  </a:cubicBezTo>
                  <a:cubicBezTo>
                    <a:pt x="3491" y="890"/>
                    <a:pt x="3643" y="976"/>
                    <a:pt x="3795" y="1085"/>
                  </a:cubicBezTo>
                  <a:cubicBezTo>
                    <a:pt x="3925" y="1193"/>
                    <a:pt x="4098" y="1280"/>
                    <a:pt x="4293" y="1302"/>
                  </a:cubicBezTo>
                  <a:cubicBezTo>
                    <a:pt x="4488" y="1302"/>
                    <a:pt x="4683" y="1258"/>
                    <a:pt x="4835" y="1150"/>
                  </a:cubicBezTo>
                  <a:cubicBezTo>
                    <a:pt x="4987" y="1063"/>
                    <a:pt x="5139" y="998"/>
                    <a:pt x="5312" y="998"/>
                  </a:cubicBezTo>
                  <a:cubicBezTo>
                    <a:pt x="5486" y="1020"/>
                    <a:pt x="5637" y="1063"/>
                    <a:pt x="5767" y="1172"/>
                  </a:cubicBezTo>
                  <a:cubicBezTo>
                    <a:pt x="5941" y="1258"/>
                    <a:pt x="6114" y="1323"/>
                    <a:pt x="6288" y="1345"/>
                  </a:cubicBezTo>
                  <a:lnTo>
                    <a:pt x="6310" y="1345"/>
                  </a:lnTo>
                  <a:cubicBezTo>
                    <a:pt x="6505" y="1302"/>
                    <a:pt x="6678" y="1237"/>
                    <a:pt x="6830" y="1107"/>
                  </a:cubicBezTo>
                  <a:cubicBezTo>
                    <a:pt x="6960" y="1020"/>
                    <a:pt x="7112" y="955"/>
                    <a:pt x="7285" y="911"/>
                  </a:cubicBezTo>
                  <a:cubicBezTo>
                    <a:pt x="7437" y="911"/>
                    <a:pt x="7610" y="955"/>
                    <a:pt x="7762" y="1020"/>
                  </a:cubicBezTo>
                  <a:cubicBezTo>
                    <a:pt x="7936" y="1107"/>
                    <a:pt x="8109" y="1150"/>
                    <a:pt x="8304" y="1150"/>
                  </a:cubicBezTo>
                  <a:cubicBezTo>
                    <a:pt x="8478" y="1085"/>
                    <a:pt x="8651" y="998"/>
                    <a:pt x="8803" y="868"/>
                  </a:cubicBezTo>
                  <a:cubicBezTo>
                    <a:pt x="8911" y="760"/>
                    <a:pt x="9063" y="673"/>
                    <a:pt x="9215" y="608"/>
                  </a:cubicBezTo>
                  <a:cubicBezTo>
                    <a:pt x="9388" y="608"/>
                    <a:pt x="9540" y="630"/>
                    <a:pt x="9713" y="673"/>
                  </a:cubicBezTo>
                  <a:cubicBezTo>
                    <a:pt x="9824" y="728"/>
                    <a:pt x="9944" y="755"/>
                    <a:pt x="10062" y="755"/>
                  </a:cubicBezTo>
                  <a:cubicBezTo>
                    <a:pt x="10315" y="755"/>
                    <a:pt x="10563" y="634"/>
                    <a:pt x="10711" y="413"/>
                  </a:cubicBezTo>
                  <a:cubicBezTo>
                    <a:pt x="10819" y="283"/>
                    <a:pt x="10949" y="174"/>
                    <a:pt x="11101" y="109"/>
                  </a:cubicBezTo>
                  <a:cubicBezTo>
                    <a:pt x="11123" y="88"/>
                    <a:pt x="11123" y="44"/>
                    <a:pt x="11123" y="22"/>
                  </a:cubicBezTo>
                  <a:lnTo>
                    <a:pt x="11101" y="1"/>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1" name="Google Shape;1681;p41"/>
            <p:cNvSpPr/>
            <p:nvPr/>
          </p:nvSpPr>
          <p:spPr>
            <a:xfrm>
              <a:off x="1364189" y="4405602"/>
              <a:ext cx="1464080" cy="220049"/>
            </a:xfrm>
            <a:custGeom>
              <a:avLst/>
              <a:gdLst/>
              <a:ahLst/>
              <a:cxnLst/>
              <a:rect l="l" t="t" r="r" b="b"/>
              <a:pathLst>
                <a:path w="8370" h="1258" extrusionOk="0">
                  <a:moveTo>
                    <a:pt x="8369" y="0"/>
                  </a:moveTo>
                  <a:lnTo>
                    <a:pt x="8369" y="0"/>
                  </a:lnTo>
                  <a:cubicBezTo>
                    <a:pt x="8066" y="174"/>
                    <a:pt x="7827" y="390"/>
                    <a:pt x="7632" y="672"/>
                  </a:cubicBezTo>
                  <a:cubicBezTo>
                    <a:pt x="7567" y="434"/>
                    <a:pt x="7351" y="239"/>
                    <a:pt x="7090" y="174"/>
                  </a:cubicBezTo>
                  <a:cubicBezTo>
                    <a:pt x="7043" y="166"/>
                    <a:pt x="6994" y="163"/>
                    <a:pt x="6946" y="163"/>
                  </a:cubicBezTo>
                  <a:cubicBezTo>
                    <a:pt x="6708" y="163"/>
                    <a:pt x="6468" y="250"/>
                    <a:pt x="6288" y="412"/>
                  </a:cubicBezTo>
                  <a:cubicBezTo>
                    <a:pt x="6093" y="586"/>
                    <a:pt x="5941" y="781"/>
                    <a:pt x="5833" y="1019"/>
                  </a:cubicBezTo>
                  <a:cubicBezTo>
                    <a:pt x="5663" y="477"/>
                    <a:pt x="5196" y="211"/>
                    <a:pt x="4728" y="211"/>
                  </a:cubicBezTo>
                  <a:cubicBezTo>
                    <a:pt x="4242" y="211"/>
                    <a:pt x="3754" y="499"/>
                    <a:pt x="3600" y="1063"/>
                  </a:cubicBezTo>
                  <a:cubicBezTo>
                    <a:pt x="3470" y="802"/>
                    <a:pt x="3275" y="564"/>
                    <a:pt x="3036" y="412"/>
                  </a:cubicBezTo>
                  <a:cubicBezTo>
                    <a:pt x="2841" y="287"/>
                    <a:pt x="2619" y="224"/>
                    <a:pt x="2399" y="224"/>
                  </a:cubicBezTo>
                  <a:cubicBezTo>
                    <a:pt x="2277" y="224"/>
                    <a:pt x="2155" y="243"/>
                    <a:pt x="2039" y="282"/>
                  </a:cubicBezTo>
                  <a:cubicBezTo>
                    <a:pt x="1757" y="390"/>
                    <a:pt x="1562" y="629"/>
                    <a:pt x="1475" y="911"/>
                  </a:cubicBezTo>
                  <a:cubicBezTo>
                    <a:pt x="1302" y="586"/>
                    <a:pt x="998" y="369"/>
                    <a:pt x="651" y="304"/>
                  </a:cubicBezTo>
                  <a:cubicBezTo>
                    <a:pt x="600" y="299"/>
                    <a:pt x="548" y="296"/>
                    <a:pt x="495" y="296"/>
                  </a:cubicBezTo>
                  <a:cubicBezTo>
                    <a:pt x="324" y="296"/>
                    <a:pt x="150" y="324"/>
                    <a:pt x="1" y="390"/>
                  </a:cubicBezTo>
                  <a:lnTo>
                    <a:pt x="44" y="477"/>
                  </a:lnTo>
                  <a:cubicBezTo>
                    <a:pt x="193" y="411"/>
                    <a:pt x="342" y="383"/>
                    <a:pt x="491" y="383"/>
                  </a:cubicBezTo>
                  <a:cubicBezTo>
                    <a:pt x="537" y="383"/>
                    <a:pt x="583" y="385"/>
                    <a:pt x="630" y="390"/>
                  </a:cubicBezTo>
                  <a:cubicBezTo>
                    <a:pt x="1020" y="455"/>
                    <a:pt x="1323" y="737"/>
                    <a:pt x="1475" y="1084"/>
                  </a:cubicBezTo>
                  <a:cubicBezTo>
                    <a:pt x="1475" y="1106"/>
                    <a:pt x="1497" y="1128"/>
                    <a:pt x="1518" y="1128"/>
                  </a:cubicBezTo>
                  <a:cubicBezTo>
                    <a:pt x="1540" y="1106"/>
                    <a:pt x="1562" y="1084"/>
                    <a:pt x="1562" y="1084"/>
                  </a:cubicBezTo>
                  <a:cubicBezTo>
                    <a:pt x="1562" y="759"/>
                    <a:pt x="1779" y="477"/>
                    <a:pt x="2082" y="369"/>
                  </a:cubicBezTo>
                  <a:cubicBezTo>
                    <a:pt x="2193" y="329"/>
                    <a:pt x="2308" y="310"/>
                    <a:pt x="2421" y="310"/>
                  </a:cubicBezTo>
                  <a:cubicBezTo>
                    <a:pt x="2615" y="310"/>
                    <a:pt x="2806" y="367"/>
                    <a:pt x="2971" y="477"/>
                  </a:cubicBezTo>
                  <a:cubicBezTo>
                    <a:pt x="3253" y="672"/>
                    <a:pt x="3448" y="911"/>
                    <a:pt x="3578" y="1214"/>
                  </a:cubicBezTo>
                  <a:cubicBezTo>
                    <a:pt x="3600" y="1236"/>
                    <a:pt x="3600" y="1236"/>
                    <a:pt x="3621" y="1258"/>
                  </a:cubicBezTo>
                  <a:cubicBezTo>
                    <a:pt x="3643" y="1236"/>
                    <a:pt x="3665" y="1236"/>
                    <a:pt x="3665" y="1214"/>
                  </a:cubicBezTo>
                  <a:cubicBezTo>
                    <a:pt x="3776" y="626"/>
                    <a:pt x="4256" y="328"/>
                    <a:pt x="4733" y="328"/>
                  </a:cubicBezTo>
                  <a:cubicBezTo>
                    <a:pt x="5188" y="328"/>
                    <a:pt x="5641" y="599"/>
                    <a:pt x="5768" y="1149"/>
                  </a:cubicBezTo>
                  <a:cubicBezTo>
                    <a:pt x="5789" y="1171"/>
                    <a:pt x="5789" y="1193"/>
                    <a:pt x="5811" y="1193"/>
                  </a:cubicBezTo>
                  <a:cubicBezTo>
                    <a:pt x="5833" y="1193"/>
                    <a:pt x="5855" y="1171"/>
                    <a:pt x="5855" y="1171"/>
                  </a:cubicBezTo>
                  <a:cubicBezTo>
                    <a:pt x="5963" y="911"/>
                    <a:pt x="6115" y="672"/>
                    <a:pt x="6332" y="499"/>
                  </a:cubicBezTo>
                  <a:cubicBezTo>
                    <a:pt x="6494" y="337"/>
                    <a:pt x="6716" y="249"/>
                    <a:pt x="6935" y="249"/>
                  </a:cubicBezTo>
                  <a:cubicBezTo>
                    <a:pt x="6980" y="249"/>
                    <a:pt x="7025" y="253"/>
                    <a:pt x="7069" y="260"/>
                  </a:cubicBezTo>
                  <a:cubicBezTo>
                    <a:pt x="7329" y="325"/>
                    <a:pt x="7524" y="542"/>
                    <a:pt x="7567" y="802"/>
                  </a:cubicBezTo>
                  <a:cubicBezTo>
                    <a:pt x="7567" y="824"/>
                    <a:pt x="7567" y="846"/>
                    <a:pt x="7589" y="846"/>
                  </a:cubicBezTo>
                  <a:cubicBezTo>
                    <a:pt x="7595" y="852"/>
                    <a:pt x="7602" y="855"/>
                    <a:pt x="7607" y="855"/>
                  </a:cubicBezTo>
                  <a:cubicBezTo>
                    <a:pt x="7622" y="855"/>
                    <a:pt x="7632" y="839"/>
                    <a:pt x="7632" y="824"/>
                  </a:cubicBezTo>
                  <a:cubicBezTo>
                    <a:pt x="7806" y="542"/>
                    <a:pt x="8023" y="304"/>
                    <a:pt x="8304" y="130"/>
                  </a:cubicBezTo>
                  <a:lnTo>
                    <a:pt x="8369" y="0"/>
                  </a:ln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2" name="Google Shape;1682;p41"/>
            <p:cNvSpPr/>
            <p:nvPr/>
          </p:nvSpPr>
          <p:spPr>
            <a:xfrm>
              <a:off x="1129094" y="3218576"/>
              <a:ext cx="1900165" cy="295966"/>
            </a:xfrm>
            <a:custGeom>
              <a:avLst/>
              <a:gdLst/>
              <a:ahLst/>
              <a:cxnLst/>
              <a:rect l="l" t="t" r="r" b="b"/>
              <a:pathLst>
                <a:path w="10863" h="1692" extrusionOk="0">
                  <a:moveTo>
                    <a:pt x="5421" y="0"/>
                  </a:moveTo>
                  <a:cubicBezTo>
                    <a:pt x="2429" y="0"/>
                    <a:pt x="1" y="390"/>
                    <a:pt x="1" y="846"/>
                  </a:cubicBezTo>
                  <a:cubicBezTo>
                    <a:pt x="1" y="911"/>
                    <a:pt x="22" y="954"/>
                    <a:pt x="66" y="976"/>
                  </a:cubicBezTo>
                  <a:cubicBezTo>
                    <a:pt x="478" y="1388"/>
                    <a:pt x="2689" y="1691"/>
                    <a:pt x="5421" y="1691"/>
                  </a:cubicBezTo>
                  <a:cubicBezTo>
                    <a:pt x="8174" y="1691"/>
                    <a:pt x="10451" y="1388"/>
                    <a:pt x="10819" y="976"/>
                  </a:cubicBezTo>
                  <a:cubicBezTo>
                    <a:pt x="10841" y="932"/>
                    <a:pt x="10863" y="889"/>
                    <a:pt x="10863" y="846"/>
                  </a:cubicBezTo>
                  <a:cubicBezTo>
                    <a:pt x="10863" y="390"/>
                    <a:pt x="8434" y="0"/>
                    <a:pt x="5421" y="0"/>
                  </a:cubicBezTo>
                  <a:close/>
                </a:path>
              </a:pathLst>
            </a:custGeom>
            <a:solidFill>
              <a:srgbClr val="4E404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3" name="Google Shape;1683;p41"/>
            <p:cNvSpPr/>
            <p:nvPr/>
          </p:nvSpPr>
          <p:spPr>
            <a:xfrm>
              <a:off x="2338855" y="3298166"/>
              <a:ext cx="682891" cy="212529"/>
            </a:xfrm>
            <a:custGeom>
              <a:avLst/>
              <a:gdLst/>
              <a:ahLst/>
              <a:cxnLst/>
              <a:rect l="l" t="t" r="r" b="b"/>
              <a:pathLst>
                <a:path w="3904" h="1215" extrusionOk="0">
                  <a:moveTo>
                    <a:pt x="1432" y="0"/>
                  </a:moveTo>
                  <a:cubicBezTo>
                    <a:pt x="1258" y="217"/>
                    <a:pt x="1085" y="391"/>
                    <a:pt x="911" y="564"/>
                  </a:cubicBezTo>
                  <a:cubicBezTo>
                    <a:pt x="629" y="824"/>
                    <a:pt x="326" y="1019"/>
                    <a:pt x="1" y="1215"/>
                  </a:cubicBezTo>
                  <a:cubicBezTo>
                    <a:pt x="2039" y="1128"/>
                    <a:pt x="3600" y="846"/>
                    <a:pt x="3903" y="521"/>
                  </a:cubicBezTo>
                  <a:cubicBezTo>
                    <a:pt x="3643" y="304"/>
                    <a:pt x="2732" y="109"/>
                    <a:pt x="143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4" name="Google Shape;1684;p41"/>
            <p:cNvSpPr/>
            <p:nvPr/>
          </p:nvSpPr>
          <p:spPr>
            <a:xfrm>
              <a:off x="1140464" y="3282073"/>
              <a:ext cx="1448869" cy="232470"/>
            </a:xfrm>
            <a:custGeom>
              <a:avLst/>
              <a:gdLst/>
              <a:ahLst/>
              <a:cxnLst/>
              <a:rect l="l" t="t" r="r" b="b"/>
              <a:pathLst>
                <a:path w="8283" h="1329" extrusionOk="0">
                  <a:moveTo>
                    <a:pt x="5937" y="0"/>
                  </a:moveTo>
                  <a:cubicBezTo>
                    <a:pt x="5752" y="0"/>
                    <a:pt x="5566" y="2"/>
                    <a:pt x="5377" y="6"/>
                  </a:cubicBezTo>
                  <a:lnTo>
                    <a:pt x="4879" y="6"/>
                  </a:lnTo>
                  <a:cubicBezTo>
                    <a:pt x="4772" y="4"/>
                    <a:pt x="4665" y="3"/>
                    <a:pt x="4558" y="3"/>
                  </a:cubicBezTo>
                  <a:cubicBezTo>
                    <a:pt x="3407" y="3"/>
                    <a:pt x="2257" y="107"/>
                    <a:pt x="1106" y="266"/>
                  </a:cubicBezTo>
                  <a:cubicBezTo>
                    <a:pt x="521" y="374"/>
                    <a:pt x="131" y="483"/>
                    <a:pt x="1" y="613"/>
                  </a:cubicBezTo>
                  <a:cubicBezTo>
                    <a:pt x="217" y="851"/>
                    <a:pt x="976" y="1025"/>
                    <a:pt x="2060" y="1155"/>
                  </a:cubicBezTo>
                  <a:cubicBezTo>
                    <a:pt x="2841" y="1263"/>
                    <a:pt x="3795" y="1307"/>
                    <a:pt x="4814" y="1328"/>
                  </a:cubicBezTo>
                  <a:lnTo>
                    <a:pt x="5356" y="1328"/>
                  </a:lnTo>
                  <a:cubicBezTo>
                    <a:pt x="5876" y="1328"/>
                    <a:pt x="6375" y="1328"/>
                    <a:pt x="6852" y="1307"/>
                  </a:cubicBezTo>
                  <a:cubicBezTo>
                    <a:pt x="7177" y="1111"/>
                    <a:pt x="7480" y="916"/>
                    <a:pt x="7762" y="656"/>
                  </a:cubicBezTo>
                  <a:cubicBezTo>
                    <a:pt x="7936" y="483"/>
                    <a:pt x="8109" y="309"/>
                    <a:pt x="8283" y="92"/>
                  </a:cubicBezTo>
                  <a:cubicBezTo>
                    <a:pt x="7605" y="39"/>
                    <a:pt x="6795" y="0"/>
                    <a:pt x="59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5" name="Google Shape;1685;p41"/>
            <p:cNvSpPr/>
            <p:nvPr/>
          </p:nvSpPr>
          <p:spPr>
            <a:xfrm>
              <a:off x="2976096" y="2855611"/>
              <a:ext cx="732044" cy="715776"/>
            </a:xfrm>
            <a:custGeom>
              <a:avLst/>
              <a:gdLst/>
              <a:ahLst/>
              <a:cxnLst/>
              <a:rect l="l" t="t" r="r" b="b"/>
              <a:pathLst>
                <a:path w="4185" h="4092" extrusionOk="0">
                  <a:moveTo>
                    <a:pt x="819" y="0"/>
                  </a:moveTo>
                  <a:cubicBezTo>
                    <a:pt x="793" y="0"/>
                    <a:pt x="766" y="5"/>
                    <a:pt x="737" y="16"/>
                  </a:cubicBezTo>
                  <a:cubicBezTo>
                    <a:pt x="520" y="102"/>
                    <a:pt x="325" y="276"/>
                    <a:pt x="217" y="471"/>
                  </a:cubicBezTo>
                  <a:cubicBezTo>
                    <a:pt x="43" y="731"/>
                    <a:pt x="0" y="1035"/>
                    <a:pt x="65" y="1316"/>
                  </a:cubicBezTo>
                  <a:cubicBezTo>
                    <a:pt x="130" y="1598"/>
                    <a:pt x="260" y="1858"/>
                    <a:pt x="434" y="2097"/>
                  </a:cubicBezTo>
                  <a:cubicBezTo>
                    <a:pt x="715" y="2530"/>
                    <a:pt x="997" y="2964"/>
                    <a:pt x="1258" y="3398"/>
                  </a:cubicBezTo>
                  <a:cubicBezTo>
                    <a:pt x="1366" y="3549"/>
                    <a:pt x="1474" y="3701"/>
                    <a:pt x="1604" y="3831"/>
                  </a:cubicBezTo>
                  <a:cubicBezTo>
                    <a:pt x="1648" y="3875"/>
                    <a:pt x="1691" y="3918"/>
                    <a:pt x="1734" y="3961"/>
                  </a:cubicBezTo>
                  <a:cubicBezTo>
                    <a:pt x="1800" y="3983"/>
                    <a:pt x="1865" y="4026"/>
                    <a:pt x="1930" y="4048"/>
                  </a:cubicBezTo>
                  <a:cubicBezTo>
                    <a:pt x="2038" y="4070"/>
                    <a:pt x="2146" y="4070"/>
                    <a:pt x="2233" y="4070"/>
                  </a:cubicBezTo>
                  <a:lnTo>
                    <a:pt x="2298" y="4070"/>
                  </a:lnTo>
                  <a:cubicBezTo>
                    <a:pt x="2407" y="4048"/>
                    <a:pt x="2493" y="4048"/>
                    <a:pt x="2602" y="4048"/>
                  </a:cubicBezTo>
                  <a:lnTo>
                    <a:pt x="2710" y="4048"/>
                  </a:lnTo>
                  <a:cubicBezTo>
                    <a:pt x="2949" y="4048"/>
                    <a:pt x="3165" y="4091"/>
                    <a:pt x="3382" y="4091"/>
                  </a:cubicBezTo>
                  <a:lnTo>
                    <a:pt x="3447" y="4091"/>
                  </a:lnTo>
                  <a:cubicBezTo>
                    <a:pt x="3534" y="4091"/>
                    <a:pt x="3621" y="4091"/>
                    <a:pt x="3707" y="4070"/>
                  </a:cubicBezTo>
                  <a:cubicBezTo>
                    <a:pt x="3816" y="4048"/>
                    <a:pt x="3903" y="4005"/>
                    <a:pt x="3989" y="3961"/>
                  </a:cubicBezTo>
                  <a:lnTo>
                    <a:pt x="4033" y="3918"/>
                  </a:lnTo>
                  <a:cubicBezTo>
                    <a:pt x="4076" y="3875"/>
                    <a:pt x="4119" y="3831"/>
                    <a:pt x="4141" y="3766"/>
                  </a:cubicBezTo>
                  <a:cubicBezTo>
                    <a:pt x="4184" y="3571"/>
                    <a:pt x="4141" y="3376"/>
                    <a:pt x="4033" y="3224"/>
                  </a:cubicBezTo>
                  <a:lnTo>
                    <a:pt x="3989" y="3181"/>
                  </a:lnTo>
                  <a:cubicBezTo>
                    <a:pt x="3968" y="3138"/>
                    <a:pt x="3946" y="3094"/>
                    <a:pt x="3903" y="3051"/>
                  </a:cubicBezTo>
                  <a:cubicBezTo>
                    <a:pt x="3664" y="2769"/>
                    <a:pt x="3404" y="2530"/>
                    <a:pt x="3122" y="2292"/>
                  </a:cubicBezTo>
                  <a:cubicBezTo>
                    <a:pt x="2884" y="2097"/>
                    <a:pt x="2645" y="1880"/>
                    <a:pt x="2407" y="1642"/>
                  </a:cubicBezTo>
                  <a:cubicBezTo>
                    <a:pt x="1995" y="1251"/>
                    <a:pt x="1604" y="818"/>
                    <a:pt x="1236" y="384"/>
                  </a:cubicBezTo>
                  <a:cubicBezTo>
                    <a:pt x="1122" y="251"/>
                    <a:pt x="1007" y="0"/>
                    <a:pt x="81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6" name="Google Shape;1686;p41"/>
            <p:cNvSpPr/>
            <p:nvPr/>
          </p:nvSpPr>
          <p:spPr>
            <a:xfrm>
              <a:off x="3032946" y="3059221"/>
              <a:ext cx="345294" cy="508320"/>
            </a:xfrm>
            <a:custGeom>
              <a:avLst/>
              <a:gdLst/>
              <a:ahLst/>
              <a:cxnLst/>
              <a:rect l="l" t="t" r="r" b="b"/>
              <a:pathLst>
                <a:path w="1974" h="2906" extrusionOk="0">
                  <a:moveTo>
                    <a:pt x="0" y="1"/>
                  </a:moveTo>
                  <a:cubicBezTo>
                    <a:pt x="499" y="1063"/>
                    <a:pt x="1149" y="2039"/>
                    <a:pt x="1908" y="2906"/>
                  </a:cubicBezTo>
                  <a:lnTo>
                    <a:pt x="1973" y="2906"/>
                  </a:lnTo>
                  <a:cubicBezTo>
                    <a:pt x="1193" y="2039"/>
                    <a:pt x="542" y="1041"/>
                    <a:pt x="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7" name="Google Shape;1687;p41"/>
            <p:cNvSpPr/>
            <p:nvPr/>
          </p:nvSpPr>
          <p:spPr>
            <a:xfrm>
              <a:off x="3082274" y="3009893"/>
              <a:ext cx="368033" cy="553974"/>
            </a:xfrm>
            <a:custGeom>
              <a:avLst/>
              <a:gdLst/>
              <a:ahLst/>
              <a:cxnLst/>
              <a:rect l="l" t="t" r="r" b="b"/>
              <a:pathLst>
                <a:path w="2104" h="3167" extrusionOk="0">
                  <a:moveTo>
                    <a:pt x="43" y="1"/>
                  </a:moveTo>
                  <a:lnTo>
                    <a:pt x="0" y="22"/>
                  </a:lnTo>
                  <a:cubicBezTo>
                    <a:pt x="542" y="1128"/>
                    <a:pt x="1236" y="2191"/>
                    <a:pt x="2038" y="3166"/>
                  </a:cubicBezTo>
                  <a:lnTo>
                    <a:pt x="2103" y="3166"/>
                  </a:lnTo>
                  <a:cubicBezTo>
                    <a:pt x="1301" y="2191"/>
                    <a:pt x="607" y="1128"/>
                    <a:pt x="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8" name="Google Shape;1688;p41"/>
            <p:cNvSpPr/>
            <p:nvPr/>
          </p:nvSpPr>
          <p:spPr>
            <a:xfrm>
              <a:off x="3108687" y="2971935"/>
              <a:ext cx="474210" cy="599454"/>
            </a:xfrm>
            <a:custGeom>
              <a:avLst/>
              <a:gdLst/>
              <a:ahLst/>
              <a:cxnLst/>
              <a:rect l="l" t="t" r="r" b="b"/>
              <a:pathLst>
                <a:path w="2711" h="3427" extrusionOk="0">
                  <a:moveTo>
                    <a:pt x="44" y="1"/>
                  </a:moveTo>
                  <a:lnTo>
                    <a:pt x="1" y="23"/>
                  </a:lnTo>
                  <a:cubicBezTo>
                    <a:pt x="456" y="738"/>
                    <a:pt x="911" y="1475"/>
                    <a:pt x="1432" y="2147"/>
                  </a:cubicBezTo>
                  <a:cubicBezTo>
                    <a:pt x="1800" y="2603"/>
                    <a:pt x="2191" y="3036"/>
                    <a:pt x="2624" y="3426"/>
                  </a:cubicBezTo>
                  <a:lnTo>
                    <a:pt x="2711" y="3426"/>
                  </a:lnTo>
                  <a:cubicBezTo>
                    <a:pt x="2256" y="3036"/>
                    <a:pt x="1844" y="2603"/>
                    <a:pt x="1475" y="2126"/>
                  </a:cubicBezTo>
                  <a:cubicBezTo>
                    <a:pt x="955" y="1432"/>
                    <a:pt x="478" y="738"/>
                    <a:pt x="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89" name="Google Shape;1689;p41"/>
            <p:cNvSpPr/>
            <p:nvPr/>
          </p:nvSpPr>
          <p:spPr>
            <a:xfrm>
              <a:off x="2983618" y="3055373"/>
              <a:ext cx="295966" cy="493277"/>
            </a:xfrm>
            <a:custGeom>
              <a:avLst/>
              <a:gdLst/>
              <a:ahLst/>
              <a:cxnLst/>
              <a:rect l="l" t="t" r="r" b="b"/>
              <a:pathLst>
                <a:path w="1692" h="2820" extrusionOk="0">
                  <a:moveTo>
                    <a:pt x="44" y="1"/>
                  </a:moveTo>
                  <a:lnTo>
                    <a:pt x="0" y="23"/>
                  </a:lnTo>
                  <a:cubicBezTo>
                    <a:pt x="412" y="977"/>
                    <a:pt x="933" y="1865"/>
                    <a:pt x="1561" y="2689"/>
                  </a:cubicBezTo>
                  <a:cubicBezTo>
                    <a:pt x="1605" y="2733"/>
                    <a:pt x="1648" y="2776"/>
                    <a:pt x="1691" y="2819"/>
                  </a:cubicBezTo>
                  <a:cubicBezTo>
                    <a:pt x="1041" y="1952"/>
                    <a:pt x="477" y="998"/>
                    <a:pt x="44"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0" name="Google Shape;1690;p41"/>
            <p:cNvSpPr/>
            <p:nvPr/>
          </p:nvSpPr>
          <p:spPr>
            <a:xfrm>
              <a:off x="2372965" y="3051700"/>
              <a:ext cx="19241" cy="91134"/>
            </a:xfrm>
            <a:custGeom>
              <a:avLst/>
              <a:gdLst/>
              <a:ahLst/>
              <a:cxnLst/>
              <a:rect l="l" t="t" r="r" b="b"/>
              <a:pathLst>
                <a:path w="110" h="521" extrusionOk="0">
                  <a:moveTo>
                    <a:pt x="109" y="0"/>
                  </a:moveTo>
                  <a:lnTo>
                    <a:pt x="66" y="22"/>
                  </a:lnTo>
                  <a:cubicBezTo>
                    <a:pt x="66" y="44"/>
                    <a:pt x="66" y="65"/>
                    <a:pt x="66" y="65"/>
                  </a:cubicBezTo>
                  <a:cubicBezTo>
                    <a:pt x="66" y="195"/>
                    <a:pt x="22" y="347"/>
                    <a:pt x="1" y="477"/>
                  </a:cubicBezTo>
                  <a:lnTo>
                    <a:pt x="1" y="499"/>
                  </a:lnTo>
                  <a:cubicBezTo>
                    <a:pt x="1" y="499"/>
                    <a:pt x="1" y="499"/>
                    <a:pt x="1" y="521"/>
                  </a:cubicBezTo>
                  <a:lnTo>
                    <a:pt x="22" y="521"/>
                  </a:lnTo>
                  <a:cubicBezTo>
                    <a:pt x="44" y="499"/>
                    <a:pt x="44" y="499"/>
                    <a:pt x="44" y="499"/>
                  </a:cubicBezTo>
                  <a:lnTo>
                    <a:pt x="44" y="477"/>
                  </a:lnTo>
                  <a:lnTo>
                    <a:pt x="44" y="434"/>
                  </a:lnTo>
                  <a:cubicBezTo>
                    <a:pt x="88" y="325"/>
                    <a:pt x="88" y="174"/>
                    <a:pt x="109" y="44"/>
                  </a:cubicBezTo>
                  <a:cubicBezTo>
                    <a:pt x="109" y="22"/>
                    <a:pt x="109" y="22"/>
                    <a:pt x="109" y="0"/>
                  </a:cubicBezTo>
                  <a:close/>
                </a:path>
              </a:pathLst>
            </a:custGeom>
            <a:solidFill>
              <a:srgbClr val="FFBB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1" name="Google Shape;1691;p41"/>
            <p:cNvSpPr/>
            <p:nvPr/>
          </p:nvSpPr>
          <p:spPr>
            <a:xfrm>
              <a:off x="2217459" y="3129715"/>
              <a:ext cx="163376" cy="119296"/>
            </a:xfrm>
            <a:custGeom>
              <a:avLst/>
              <a:gdLst/>
              <a:ahLst/>
              <a:cxnLst/>
              <a:rect l="l" t="t" r="r" b="b"/>
              <a:pathLst>
                <a:path w="934" h="682" extrusionOk="0">
                  <a:moveTo>
                    <a:pt x="895" y="1"/>
                  </a:moveTo>
                  <a:cubicBezTo>
                    <a:pt x="892" y="1"/>
                    <a:pt x="890" y="3"/>
                    <a:pt x="890" y="10"/>
                  </a:cubicBezTo>
                  <a:cubicBezTo>
                    <a:pt x="716" y="75"/>
                    <a:pt x="543" y="140"/>
                    <a:pt x="391" y="226"/>
                  </a:cubicBezTo>
                  <a:cubicBezTo>
                    <a:pt x="218" y="335"/>
                    <a:pt x="88" y="465"/>
                    <a:pt x="1" y="638"/>
                  </a:cubicBezTo>
                  <a:cubicBezTo>
                    <a:pt x="1" y="660"/>
                    <a:pt x="1" y="682"/>
                    <a:pt x="23" y="682"/>
                  </a:cubicBezTo>
                  <a:lnTo>
                    <a:pt x="44" y="682"/>
                  </a:lnTo>
                  <a:cubicBezTo>
                    <a:pt x="44" y="682"/>
                    <a:pt x="66" y="682"/>
                    <a:pt x="66" y="660"/>
                  </a:cubicBezTo>
                  <a:cubicBezTo>
                    <a:pt x="153" y="508"/>
                    <a:pt x="261" y="378"/>
                    <a:pt x="413" y="291"/>
                  </a:cubicBezTo>
                  <a:cubicBezTo>
                    <a:pt x="565" y="205"/>
                    <a:pt x="738" y="118"/>
                    <a:pt x="911" y="75"/>
                  </a:cubicBezTo>
                  <a:cubicBezTo>
                    <a:pt x="911" y="53"/>
                    <a:pt x="933" y="53"/>
                    <a:pt x="933" y="31"/>
                  </a:cubicBezTo>
                  <a:cubicBezTo>
                    <a:pt x="918" y="16"/>
                    <a:pt x="903" y="1"/>
                    <a:pt x="895" y="1"/>
                  </a:cubicBezTo>
                  <a:close/>
                </a:path>
              </a:pathLst>
            </a:custGeom>
            <a:solidFill>
              <a:srgbClr val="FFBB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2" name="Google Shape;1692;p41"/>
            <p:cNvSpPr/>
            <p:nvPr/>
          </p:nvSpPr>
          <p:spPr>
            <a:xfrm>
              <a:off x="2183350" y="3131289"/>
              <a:ext cx="197486" cy="90259"/>
            </a:xfrm>
            <a:custGeom>
              <a:avLst/>
              <a:gdLst/>
              <a:ahLst/>
              <a:cxnLst/>
              <a:rect l="l" t="t" r="r" b="b"/>
              <a:pathLst>
                <a:path w="1129" h="516" extrusionOk="0">
                  <a:moveTo>
                    <a:pt x="1085" y="1"/>
                  </a:moveTo>
                  <a:cubicBezTo>
                    <a:pt x="673" y="1"/>
                    <a:pt x="304" y="174"/>
                    <a:pt x="1" y="456"/>
                  </a:cubicBezTo>
                  <a:cubicBezTo>
                    <a:pt x="1" y="478"/>
                    <a:pt x="1" y="499"/>
                    <a:pt x="1" y="499"/>
                  </a:cubicBezTo>
                  <a:lnTo>
                    <a:pt x="22" y="499"/>
                  </a:lnTo>
                  <a:cubicBezTo>
                    <a:pt x="33" y="510"/>
                    <a:pt x="39" y="515"/>
                    <a:pt x="44" y="515"/>
                  </a:cubicBezTo>
                  <a:cubicBezTo>
                    <a:pt x="50" y="515"/>
                    <a:pt x="55" y="510"/>
                    <a:pt x="66" y="499"/>
                  </a:cubicBezTo>
                  <a:cubicBezTo>
                    <a:pt x="348" y="239"/>
                    <a:pt x="695" y="87"/>
                    <a:pt x="1085" y="66"/>
                  </a:cubicBezTo>
                  <a:cubicBezTo>
                    <a:pt x="1106" y="66"/>
                    <a:pt x="1128" y="44"/>
                    <a:pt x="1128" y="22"/>
                  </a:cubicBezTo>
                  <a:cubicBezTo>
                    <a:pt x="1128" y="1"/>
                    <a:pt x="1106" y="1"/>
                    <a:pt x="1085" y="1"/>
                  </a:cubicBezTo>
                  <a:close/>
                </a:path>
              </a:pathLst>
            </a:custGeom>
            <a:solidFill>
              <a:srgbClr val="FFBB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3" name="Google Shape;1693;p41"/>
            <p:cNvSpPr/>
            <p:nvPr/>
          </p:nvSpPr>
          <p:spPr>
            <a:xfrm>
              <a:off x="2369292" y="3119395"/>
              <a:ext cx="197311" cy="34809"/>
            </a:xfrm>
            <a:custGeom>
              <a:avLst/>
              <a:gdLst/>
              <a:ahLst/>
              <a:cxnLst/>
              <a:rect l="l" t="t" r="r" b="b"/>
              <a:pathLst>
                <a:path w="1128" h="199" extrusionOk="0">
                  <a:moveTo>
                    <a:pt x="481" y="1"/>
                  </a:moveTo>
                  <a:cubicBezTo>
                    <a:pt x="329" y="1"/>
                    <a:pt x="175" y="23"/>
                    <a:pt x="22" y="69"/>
                  </a:cubicBezTo>
                  <a:cubicBezTo>
                    <a:pt x="0" y="69"/>
                    <a:pt x="0" y="90"/>
                    <a:pt x="0" y="112"/>
                  </a:cubicBezTo>
                  <a:cubicBezTo>
                    <a:pt x="0" y="112"/>
                    <a:pt x="22" y="134"/>
                    <a:pt x="43" y="134"/>
                  </a:cubicBezTo>
                  <a:cubicBezTo>
                    <a:pt x="188" y="88"/>
                    <a:pt x="336" y="66"/>
                    <a:pt x="484" y="66"/>
                  </a:cubicBezTo>
                  <a:cubicBezTo>
                    <a:pt x="690" y="66"/>
                    <a:pt x="894" y="110"/>
                    <a:pt x="1084" y="199"/>
                  </a:cubicBezTo>
                  <a:cubicBezTo>
                    <a:pt x="1084" y="199"/>
                    <a:pt x="1106" y="199"/>
                    <a:pt x="1128" y="177"/>
                  </a:cubicBezTo>
                  <a:cubicBezTo>
                    <a:pt x="1128" y="155"/>
                    <a:pt x="1128" y="155"/>
                    <a:pt x="1106" y="134"/>
                  </a:cubicBezTo>
                  <a:cubicBezTo>
                    <a:pt x="903" y="45"/>
                    <a:pt x="694" y="1"/>
                    <a:pt x="481" y="1"/>
                  </a:cubicBezTo>
                  <a:close/>
                </a:path>
              </a:pathLst>
            </a:custGeom>
            <a:solidFill>
              <a:srgbClr val="FFBB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4" name="Google Shape;1694;p41"/>
            <p:cNvSpPr/>
            <p:nvPr/>
          </p:nvSpPr>
          <p:spPr>
            <a:xfrm>
              <a:off x="2065802" y="1389758"/>
              <a:ext cx="1153078" cy="1827398"/>
            </a:xfrm>
            <a:custGeom>
              <a:avLst/>
              <a:gdLst/>
              <a:ahLst/>
              <a:cxnLst/>
              <a:rect l="l" t="t" r="r" b="b"/>
              <a:pathLst>
                <a:path w="6592" h="10447" extrusionOk="0">
                  <a:moveTo>
                    <a:pt x="2396" y="0"/>
                  </a:moveTo>
                  <a:cubicBezTo>
                    <a:pt x="1841" y="0"/>
                    <a:pt x="1315" y="236"/>
                    <a:pt x="955" y="656"/>
                  </a:cubicBezTo>
                  <a:cubicBezTo>
                    <a:pt x="586" y="1111"/>
                    <a:pt x="348" y="1696"/>
                    <a:pt x="283" y="2282"/>
                  </a:cubicBezTo>
                  <a:cubicBezTo>
                    <a:pt x="174" y="2954"/>
                    <a:pt x="217" y="3648"/>
                    <a:pt x="131" y="4320"/>
                  </a:cubicBezTo>
                  <a:cubicBezTo>
                    <a:pt x="22" y="5035"/>
                    <a:pt x="1" y="5772"/>
                    <a:pt x="22" y="6488"/>
                  </a:cubicBezTo>
                  <a:cubicBezTo>
                    <a:pt x="44" y="7225"/>
                    <a:pt x="239" y="7940"/>
                    <a:pt x="586" y="8591"/>
                  </a:cubicBezTo>
                  <a:cubicBezTo>
                    <a:pt x="955" y="9198"/>
                    <a:pt x="1497" y="9653"/>
                    <a:pt x="2147" y="9935"/>
                  </a:cubicBezTo>
                  <a:cubicBezTo>
                    <a:pt x="2841" y="10238"/>
                    <a:pt x="3600" y="10412"/>
                    <a:pt x="4380" y="10434"/>
                  </a:cubicBezTo>
                  <a:cubicBezTo>
                    <a:pt x="4452" y="10442"/>
                    <a:pt x="4526" y="10446"/>
                    <a:pt x="4599" y="10446"/>
                  </a:cubicBezTo>
                  <a:cubicBezTo>
                    <a:pt x="4900" y="10446"/>
                    <a:pt x="5207" y="10374"/>
                    <a:pt x="5486" y="10217"/>
                  </a:cubicBezTo>
                  <a:cubicBezTo>
                    <a:pt x="5789" y="9957"/>
                    <a:pt x="6028" y="9610"/>
                    <a:pt x="6158" y="9219"/>
                  </a:cubicBezTo>
                  <a:cubicBezTo>
                    <a:pt x="6180" y="9176"/>
                    <a:pt x="6201" y="9133"/>
                    <a:pt x="6223" y="9089"/>
                  </a:cubicBezTo>
                  <a:cubicBezTo>
                    <a:pt x="6223" y="9068"/>
                    <a:pt x="6223" y="9068"/>
                    <a:pt x="6223" y="9046"/>
                  </a:cubicBezTo>
                  <a:cubicBezTo>
                    <a:pt x="6353" y="8699"/>
                    <a:pt x="6462" y="8331"/>
                    <a:pt x="6527" y="7962"/>
                  </a:cubicBezTo>
                  <a:cubicBezTo>
                    <a:pt x="6570" y="7637"/>
                    <a:pt x="6592" y="7312"/>
                    <a:pt x="6592" y="6986"/>
                  </a:cubicBezTo>
                  <a:lnTo>
                    <a:pt x="6592" y="6748"/>
                  </a:lnTo>
                  <a:cubicBezTo>
                    <a:pt x="6548" y="6119"/>
                    <a:pt x="6375" y="5534"/>
                    <a:pt x="6093" y="4992"/>
                  </a:cubicBezTo>
                  <a:cubicBezTo>
                    <a:pt x="5768" y="4428"/>
                    <a:pt x="5312" y="3973"/>
                    <a:pt x="4770" y="3648"/>
                  </a:cubicBezTo>
                  <a:cubicBezTo>
                    <a:pt x="4554" y="3539"/>
                    <a:pt x="4337" y="3431"/>
                    <a:pt x="4077" y="3387"/>
                  </a:cubicBezTo>
                  <a:cubicBezTo>
                    <a:pt x="4424" y="2715"/>
                    <a:pt x="4467" y="1935"/>
                    <a:pt x="4207" y="1241"/>
                  </a:cubicBezTo>
                  <a:cubicBezTo>
                    <a:pt x="3903" y="569"/>
                    <a:pt x="3296" y="114"/>
                    <a:pt x="2581" y="5"/>
                  </a:cubicBezTo>
                  <a:lnTo>
                    <a:pt x="2537" y="5"/>
                  </a:lnTo>
                  <a:cubicBezTo>
                    <a:pt x="2490" y="2"/>
                    <a:pt x="2443" y="0"/>
                    <a:pt x="2396"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5" name="Google Shape;1695;p41"/>
            <p:cNvSpPr/>
            <p:nvPr/>
          </p:nvSpPr>
          <p:spPr>
            <a:xfrm>
              <a:off x="2012801" y="1413373"/>
              <a:ext cx="364185" cy="571991"/>
            </a:xfrm>
            <a:custGeom>
              <a:avLst/>
              <a:gdLst/>
              <a:ahLst/>
              <a:cxnLst/>
              <a:rect l="l" t="t" r="r" b="b"/>
              <a:pathLst>
                <a:path w="2082" h="3270" extrusionOk="0">
                  <a:moveTo>
                    <a:pt x="2081" y="0"/>
                  </a:moveTo>
                  <a:lnTo>
                    <a:pt x="2081" y="0"/>
                  </a:lnTo>
                  <a:cubicBezTo>
                    <a:pt x="1366" y="260"/>
                    <a:pt x="737" y="716"/>
                    <a:pt x="282" y="1323"/>
                  </a:cubicBezTo>
                  <a:cubicBezTo>
                    <a:pt x="217" y="1410"/>
                    <a:pt x="174" y="1496"/>
                    <a:pt x="152" y="1605"/>
                  </a:cubicBezTo>
                  <a:cubicBezTo>
                    <a:pt x="109" y="1691"/>
                    <a:pt x="130" y="1800"/>
                    <a:pt x="217" y="1865"/>
                  </a:cubicBezTo>
                  <a:cubicBezTo>
                    <a:pt x="243" y="1890"/>
                    <a:pt x="278" y="1903"/>
                    <a:pt x="316" y="1903"/>
                  </a:cubicBezTo>
                  <a:cubicBezTo>
                    <a:pt x="368" y="1903"/>
                    <a:pt x="424" y="1880"/>
                    <a:pt x="464" y="1838"/>
                  </a:cubicBezTo>
                  <a:lnTo>
                    <a:pt x="464" y="1838"/>
                  </a:lnTo>
                  <a:cubicBezTo>
                    <a:pt x="233" y="2116"/>
                    <a:pt x="86" y="2435"/>
                    <a:pt x="44" y="2797"/>
                  </a:cubicBezTo>
                  <a:cubicBezTo>
                    <a:pt x="0" y="2949"/>
                    <a:pt x="22" y="3101"/>
                    <a:pt x="130" y="3209"/>
                  </a:cubicBezTo>
                  <a:cubicBezTo>
                    <a:pt x="188" y="3250"/>
                    <a:pt x="254" y="3269"/>
                    <a:pt x="321" y="3269"/>
                  </a:cubicBezTo>
                  <a:cubicBezTo>
                    <a:pt x="430" y="3269"/>
                    <a:pt x="540" y="3217"/>
                    <a:pt x="607" y="3122"/>
                  </a:cubicBezTo>
                  <a:cubicBezTo>
                    <a:pt x="781" y="2905"/>
                    <a:pt x="889" y="2645"/>
                    <a:pt x="911" y="2363"/>
                  </a:cubicBezTo>
                  <a:cubicBezTo>
                    <a:pt x="954" y="1908"/>
                    <a:pt x="1063" y="1453"/>
                    <a:pt x="1193" y="998"/>
                  </a:cubicBezTo>
                  <a:cubicBezTo>
                    <a:pt x="1323" y="542"/>
                    <a:pt x="1648" y="174"/>
                    <a:pt x="208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6" name="Google Shape;1696;p41"/>
            <p:cNvSpPr/>
            <p:nvPr/>
          </p:nvSpPr>
          <p:spPr>
            <a:xfrm>
              <a:off x="2194719" y="1394306"/>
              <a:ext cx="705631" cy="817930"/>
            </a:xfrm>
            <a:custGeom>
              <a:avLst/>
              <a:gdLst/>
              <a:ahLst/>
              <a:cxnLst/>
              <a:rect l="l" t="t" r="r" b="b"/>
              <a:pathLst>
                <a:path w="4034" h="4676" extrusionOk="0">
                  <a:moveTo>
                    <a:pt x="1800" y="1"/>
                  </a:moveTo>
                  <a:cubicBezTo>
                    <a:pt x="1237" y="131"/>
                    <a:pt x="716" y="478"/>
                    <a:pt x="369" y="976"/>
                  </a:cubicBezTo>
                  <a:cubicBezTo>
                    <a:pt x="283" y="1085"/>
                    <a:pt x="239" y="1237"/>
                    <a:pt x="218" y="1388"/>
                  </a:cubicBezTo>
                  <a:cubicBezTo>
                    <a:pt x="218" y="1540"/>
                    <a:pt x="326" y="1670"/>
                    <a:pt x="478" y="1714"/>
                  </a:cubicBezTo>
                  <a:cubicBezTo>
                    <a:pt x="369" y="1822"/>
                    <a:pt x="283" y="1952"/>
                    <a:pt x="196" y="2104"/>
                  </a:cubicBezTo>
                  <a:cubicBezTo>
                    <a:pt x="109" y="2299"/>
                    <a:pt x="44" y="2516"/>
                    <a:pt x="44" y="2733"/>
                  </a:cubicBezTo>
                  <a:cubicBezTo>
                    <a:pt x="1" y="2949"/>
                    <a:pt x="88" y="3188"/>
                    <a:pt x="283" y="3340"/>
                  </a:cubicBezTo>
                  <a:cubicBezTo>
                    <a:pt x="402" y="3399"/>
                    <a:pt x="534" y="3433"/>
                    <a:pt x="665" y="3433"/>
                  </a:cubicBezTo>
                  <a:cubicBezTo>
                    <a:pt x="772" y="3433"/>
                    <a:pt x="879" y="3410"/>
                    <a:pt x="976" y="3361"/>
                  </a:cubicBezTo>
                  <a:cubicBezTo>
                    <a:pt x="998" y="3773"/>
                    <a:pt x="1172" y="4164"/>
                    <a:pt x="1475" y="4445"/>
                  </a:cubicBezTo>
                  <a:cubicBezTo>
                    <a:pt x="1597" y="4602"/>
                    <a:pt x="1789" y="4675"/>
                    <a:pt x="1984" y="4675"/>
                  </a:cubicBezTo>
                  <a:cubicBezTo>
                    <a:pt x="2031" y="4675"/>
                    <a:pt x="2079" y="4671"/>
                    <a:pt x="2126" y="4662"/>
                  </a:cubicBezTo>
                  <a:cubicBezTo>
                    <a:pt x="2364" y="4597"/>
                    <a:pt x="2494" y="4315"/>
                    <a:pt x="2603" y="4077"/>
                  </a:cubicBezTo>
                  <a:cubicBezTo>
                    <a:pt x="2711" y="4272"/>
                    <a:pt x="2884" y="4424"/>
                    <a:pt x="3079" y="4532"/>
                  </a:cubicBezTo>
                  <a:cubicBezTo>
                    <a:pt x="3173" y="4584"/>
                    <a:pt x="3281" y="4611"/>
                    <a:pt x="3387" y="4611"/>
                  </a:cubicBezTo>
                  <a:cubicBezTo>
                    <a:pt x="3503" y="4611"/>
                    <a:pt x="3618" y="4578"/>
                    <a:pt x="3708" y="4510"/>
                  </a:cubicBezTo>
                  <a:cubicBezTo>
                    <a:pt x="3860" y="4359"/>
                    <a:pt x="3947" y="4185"/>
                    <a:pt x="3968" y="3990"/>
                  </a:cubicBezTo>
                  <a:cubicBezTo>
                    <a:pt x="3990" y="3882"/>
                    <a:pt x="4012" y="3773"/>
                    <a:pt x="4033" y="3665"/>
                  </a:cubicBezTo>
                  <a:cubicBezTo>
                    <a:pt x="3882" y="3578"/>
                    <a:pt x="3708" y="3513"/>
                    <a:pt x="3556" y="3448"/>
                  </a:cubicBezTo>
                  <a:cubicBezTo>
                    <a:pt x="3491" y="3426"/>
                    <a:pt x="3405" y="3405"/>
                    <a:pt x="3340" y="3383"/>
                  </a:cubicBezTo>
                  <a:cubicBezTo>
                    <a:pt x="3687" y="2711"/>
                    <a:pt x="3730" y="1930"/>
                    <a:pt x="3448" y="1237"/>
                  </a:cubicBezTo>
                  <a:cubicBezTo>
                    <a:pt x="3231" y="760"/>
                    <a:pt x="2863" y="369"/>
                    <a:pt x="2386" y="174"/>
                  </a:cubicBezTo>
                  <a:cubicBezTo>
                    <a:pt x="2191" y="88"/>
                    <a:pt x="2017" y="23"/>
                    <a:pt x="18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7" name="Google Shape;1697;p41"/>
            <p:cNvSpPr/>
            <p:nvPr/>
          </p:nvSpPr>
          <p:spPr>
            <a:xfrm>
              <a:off x="2228829" y="1394306"/>
              <a:ext cx="387100" cy="378179"/>
            </a:xfrm>
            <a:custGeom>
              <a:avLst/>
              <a:gdLst/>
              <a:ahLst/>
              <a:cxnLst/>
              <a:rect l="l" t="t" r="r" b="b"/>
              <a:pathLst>
                <a:path w="2213" h="2162" extrusionOk="0">
                  <a:moveTo>
                    <a:pt x="1605" y="1"/>
                  </a:moveTo>
                  <a:cubicBezTo>
                    <a:pt x="1042" y="131"/>
                    <a:pt x="521" y="478"/>
                    <a:pt x="174" y="976"/>
                  </a:cubicBezTo>
                  <a:cubicBezTo>
                    <a:pt x="88" y="1085"/>
                    <a:pt x="44" y="1237"/>
                    <a:pt x="23" y="1388"/>
                  </a:cubicBezTo>
                  <a:cubicBezTo>
                    <a:pt x="23" y="1540"/>
                    <a:pt x="131" y="1670"/>
                    <a:pt x="283" y="1714"/>
                  </a:cubicBezTo>
                  <a:cubicBezTo>
                    <a:pt x="174" y="1822"/>
                    <a:pt x="88" y="1952"/>
                    <a:pt x="1" y="2104"/>
                  </a:cubicBezTo>
                  <a:cubicBezTo>
                    <a:pt x="117" y="2143"/>
                    <a:pt x="236" y="2162"/>
                    <a:pt x="354" y="2162"/>
                  </a:cubicBezTo>
                  <a:cubicBezTo>
                    <a:pt x="566" y="2162"/>
                    <a:pt x="774" y="2099"/>
                    <a:pt x="955" y="1974"/>
                  </a:cubicBezTo>
                  <a:cubicBezTo>
                    <a:pt x="1280" y="1757"/>
                    <a:pt x="1475" y="1367"/>
                    <a:pt x="1454" y="976"/>
                  </a:cubicBezTo>
                  <a:cubicBezTo>
                    <a:pt x="1714" y="976"/>
                    <a:pt x="1974" y="825"/>
                    <a:pt x="2126" y="608"/>
                  </a:cubicBezTo>
                  <a:cubicBezTo>
                    <a:pt x="2191" y="478"/>
                    <a:pt x="2212" y="326"/>
                    <a:pt x="2191" y="174"/>
                  </a:cubicBezTo>
                  <a:cubicBezTo>
                    <a:pt x="1996" y="88"/>
                    <a:pt x="1822" y="23"/>
                    <a:pt x="1605"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8" name="Google Shape;1698;p41"/>
            <p:cNvSpPr/>
            <p:nvPr/>
          </p:nvSpPr>
          <p:spPr>
            <a:xfrm>
              <a:off x="2350225" y="1637099"/>
              <a:ext cx="151831" cy="126643"/>
            </a:xfrm>
            <a:custGeom>
              <a:avLst/>
              <a:gdLst/>
              <a:ahLst/>
              <a:cxnLst/>
              <a:rect l="l" t="t" r="r" b="b"/>
              <a:pathLst>
                <a:path w="868" h="724" extrusionOk="0">
                  <a:moveTo>
                    <a:pt x="499" y="0"/>
                  </a:moveTo>
                  <a:cubicBezTo>
                    <a:pt x="174" y="0"/>
                    <a:pt x="1" y="369"/>
                    <a:pt x="239" y="607"/>
                  </a:cubicBezTo>
                  <a:cubicBezTo>
                    <a:pt x="312" y="688"/>
                    <a:pt x="405" y="724"/>
                    <a:pt x="497" y="724"/>
                  </a:cubicBezTo>
                  <a:cubicBezTo>
                    <a:pt x="677" y="724"/>
                    <a:pt x="854" y="585"/>
                    <a:pt x="868" y="369"/>
                  </a:cubicBezTo>
                  <a:cubicBezTo>
                    <a:pt x="868" y="174"/>
                    <a:pt x="695" y="0"/>
                    <a:pt x="4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99" name="Google Shape;1699;p41"/>
            <p:cNvSpPr/>
            <p:nvPr/>
          </p:nvSpPr>
          <p:spPr>
            <a:xfrm>
              <a:off x="2577799" y="1986070"/>
              <a:ext cx="242965" cy="72067"/>
            </a:xfrm>
            <a:custGeom>
              <a:avLst/>
              <a:gdLst/>
              <a:ahLst/>
              <a:cxnLst/>
              <a:rect l="l" t="t" r="r" b="b"/>
              <a:pathLst>
                <a:path w="1389" h="412" extrusionOk="0">
                  <a:moveTo>
                    <a:pt x="1193" y="0"/>
                  </a:moveTo>
                  <a:cubicBezTo>
                    <a:pt x="1020" y="87"/>
                    <a:pt x="824" y="152"/>
                    <a:pt x="651" y="195"/>
                  </a:cubicBezTo>
                  <a:cubicBezTo>
                    <a:pt x="492" y="227"/>
                    <a:pt x="334" y="247"/>
                    <a:pt x="175" y="247"/>
                  </a:cubicBezTo>
                  <a:cubicBezTo>
                    <a:pt x="117" y="247"/>
                    <a:pt x="59" y="244"/>
                    <a:pt x="1" y="239"/>
                  </a:cubicBezTo>
                  <a:lnTo>
                    <a:pt x="1" y="239"/>
                  </a:lnTo>
                  <a:cubicBezTo>
                    <a:pt x="152" y="347"/>
                    <a:pt x="347" y="412"/>
                    <a:pt x="543" y="412"/>
                  </a:cubicBezTo>
                  <a:cubicBezTo>
                    <a:pt x="846" y="412"/>
                    <a:pt x="1171" y="304"/>
                    <a:pt x="1388" y="65"/>
                  </a:cubicBezTo>
                  <a:cubicBezTo>
                    <a:pt x="1301" y="43"/>
                    <a:pt x="1236" y="22"/>
                    <a:pt x="119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0" name="Google Shape;1700;p41"/>
            <p:cNvSpPr/>
            <p:nvPr/>
          </p:nvSpPr>
          <p:spPr>
            <a:xfrm>
              <a:off x="2604387" y="1492963"/>
              <a:ext cx="261856" cy="285646"/>
            </a:xfrm>
            <a:custGeom>
              <a:avLst/>
              <a:gdLst/>
              <a:ahLst/>
              <a:cxnLst/>
              <a:rect l="l" t="t" r="r" b="b"/>
              <a:pathLst>
                <a:path w="1497" h="1633" extrusionOk="0">
                  <a:moveTo>
                    <a:pt x="477" y="1"/>
                  </a:moveTo>
                  <a:cubicBezTo>
                    <a:pt x="369" y="44"/>
                    <a:pt x="282" y="109"/>
                    <a:pt x="239" y="217"/>
                  </a:cubicBezTo>
                  <a:cubicBezTo>
                    <a:pt x="152" y="369"/>
                    <a:pt x="109" y="543"/>
                    <a:pt x="65" y="716"/>
                  </a:cubicBezTo>
                  <a:cubicBezTo>
                    <a:pt x="22" y="824"/>
                    <a:pt x="0" y="955"/>
                    <a:pt x="22" y="1085"/>
                  </a:cubicBezTo>
                  <a:cubicBezTo>
                    <a:pt x="87" y="1193"/>
                    <a:pt x="195" y="1280"/>
                    <a:pt x="326" y="1280"/>
                  </a:cubicBezTo>
                  <a:cubicBezTo>
                    <a:pt x="434" y="1258"/>
                    <a:pt x="564" y="1258"/>
                    <a:pt x="694" y="1215"/>
                  </a:cubicBezTo>
                  <a:cubicBezTo>
                    <a:pt x="753" y="1203"/>
                    <a:pt x="832" y="1184"/>
                    <a:pt x="902" y="1184"/>
                  </a:cubicBezTo>
                  <a:cubicBezTo>
                    <a:pt x="960" y="1184"/>
                    <a:pt x="1012" y="1197"/>
                    <a:pt x="1041" y="1236"/>
                  </a:cubicBezTo>
                  <a:cubicBezTo>
                    <a:pt x="1128" y="1323"/>
                    <a:pt x="1128" y="1453"/>
                    <a:pt x="1171" y="1562"/>
                  </a:cubicBezTo>
                  <a:cubicBezTo>
                    <a:pt x="1189" y="1597"/>
                    <a:pt x="1221" y="1632"/>
                    <a:pt x="1256" y="1632"/>
                  </a:cubicBezTo>
                  <a:cubicBezTo>
                    <a:pt x="1264" y="1632"/>
                    <a:pt x="1272" y="1631"/>
                    <a:pt x="1279" y="1627"/>
                  </a:cubicBezTo>
                  <a:cubicBezTo>
                    <a:pt x="1301" y="1627"/>
                    <a:pt x="1323" y="1605"/>
                    <a:pt x="1323" y="1583"/>
                  </a:cubicBezTo>
                  <a:cubicBezTo>
                    <a:pt x="1496" y="1258"/>
                    <a:pt x="1496" y="868"/>
                    <a:pt x="1323" y="543"/>
                  </a:cubicBezTo>
                  <a:cubicBezTo>
                    <a:pt x="1171" y="217"/>
                    <a:pt x="846" y="1"/>
                    <a:pt x="47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1" name="Google Shape;1701;p41"/>
            <p:cNvSpPr/>
            <p:nvPr/>
          </p:nvSpPr>
          <p:spPr>
            <a:xfrm>
              <a:off x="2642345" y="1647070"/>
              <a:ext cx="159353" cy="124369"/>
            </a:xfrm>
            <a:custGeom>
              <a:avLst/>
              <a:gdLst/>
              <a:ahLst/>
              <a:cxnLst/>
              <a:rect l="l" t="t" r="r" b="b"/>
              <a:pathLst>
                <a:path w="911" h="711" extrusionOk="0">
                  <a:moveTo>
                    <a:pt x="519" y="1"/>
                  </a:moveTo>
                  <a:cubicBezTo>
                    <a:pt x="398" y="1"/>
                    <a:pt x="273" y="29"/>
                    <a:pt x="174" y="95"/>
                  </a:cubicBezTo>
                  <a:cubicBezTo>
                    <a:pt x="87" y="139"/>
                    <a:pt x="0" y="247"/>
                    <a:pt x="0" y="334"/>
                  </a:cubicBezTo>
                  <a:cubicBezTo>
                    <a:pt x="0" y="442"/>
                    <a:pt x="109" y="529"/>
                    <a:pt x="174" y="572"/>
                  </a:cubicBezTo>
                  <a:cubicBezTo>
                    <a:pt x="217" y="616"/>
                    <a:pt x="282" y="637"/>
                    <a:pt x="325" y="659"/>
                  </a:cubicBezTo>
                  <a:cubicBezTo>
                    <a:pt x="373" y="691"/>
                    <a:pt x="421" y="711"/>
                    <a:pt x="468" y="711"/>
                  </a:cubicBezTo>
                  <a:cubicBezTo>
                    <a:pt x="486" y="711"/>
                    <a:pt x="503" y="708"/>
                    <a:pt x="520" y="702"/>
                  </a:cubicBezTo>
                  <a:cubicBezTo>
                    <a:pt x="586" y="702"/>
                    <a:pt x="651" y="659"/>
                    <a:pt x="694" y="616"/>
                  </a:cubicBezTo>
                  <a:cubicBezTo>
                    <a:pt x="759" y="572"/>
                    <a:pt x="824" y="529"/>
                    <a:pt x="846" y="464"/>
                  </a:cubicBezTo>
                  <a:cubicBezTo>
                    <a:pt x="911" y="377"/>
                    <a:pt x="911" y="290"/>
                    <a:pt x="889" y="225"/>
                  </a:cubicBezTo>
                  <a:cubicBezTo>
                    <a:pt x="867" y="160"/>
                    <a:pt x="846" y="117"/>
                    <a:pt x="781" y="95"/>
                  </a:cubicBezTo>
                  <a:cubicBezTo>
                    <a:pt x="737" y="52"/>
                    <a:pt x="694" y="30"/>
                    <a:pt x="629" y="8"/>
                  </a:cubicBezTo>
                  <a:cubicBezTo>
                    <a:pt x="593" y="3"/>
                    <a:pt x="556" y="1"/>
                    <a:pt x="51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2" name="Google Shape;1702;p41"/>
            <p:cNvSpPr/>
            <p:nvPr/>
          </p:nvSpPr>
          <p:spPr>
            <a:xfrm>
              <a:off x="2638497" y="1693949"/>
              <a:ext cx="159528" cy="26763"/>
            </a:xfrm>
            <a:custGeom>
              <a:avLst/>
              <a:gdLst/>
              <a:ahLst/>
              <a:cxnLst/>
              <a:rect l="l" t="t" r="r" b="b"/>
              <a:pathLst>
                <a:path w="912" h="153" fill="none" extrusionOk="0">
                  <a:moveTo>
                    <a:pt x="0" y="131"/>
                  </a:moveTo>
                  <a:cubicBezTo>
                    <a:pt x="152" y="152"/>
                    <a:pt x="304" y="131"/>
                    <a:pt x="456" y="87"/>
                  </a:cubicBezTo>
                  <a:cubicBezTo>
                    <a:pt x="521" y="66"/>
                    <a:pt x="564" y="44"/>
                    <a:pt x="629" y="22"/>
                  </a:cubicBezTo>
                  <a:cubicBezTo>
                    <a:pt x="673" y="1"/>
                    <a:pt x="738" y="1"/>
                    <a:pt x="803" y="22"/>
                  </a:cubicBezTo>
                  <a:cubicBezTo>
                    <a:pt x="846" y="44"/>
                    <a:pt x="889" y="87"/>
                    <a:pt x="911" y="152"/>
                  </a:cubicBezTo>
                </a:path>
              </a:pathLst>
            </a:custGeom>
            <a:no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3" name="Google Shape;1703;p41"/>
            <p:cNvSpPr/>
            <p:nvPr/>
          </p:nvSpPr>
          <p:spPr>
            <a:xfrm>
              <a:off x="2812894" y="3188139"/>
              <a:ext cx="19241" cy="87460"/>
            </a:xfrm>
            <a:custGeom>
              <a:avLst/>
              <a:gdLst/>
              <a:ahLst/>
              <a:cxnLst/>
              <a:rect l="l" t="t" r="r" b="b"/>
              <a:pathLst>
                <a:path w="110" h="500" extrusionOk="0">
                  <a:moveTo>
                    <a:pt x="66" y="1"/>
                  </a:moveTo>
                  <a:cubicBezTo>
                    <a:pt x="66" y="22"/>
                    <a:pt x="66" y="44"/>
                    <a:pt x="66" y="44"/>
                  </a:cubicBezTo>
                  <a:cubicBezTo>
                    <a:pt x="44" y="196"/>
                    <a:pt x="22" y="326"/>
                    <a:pt x="1" y="456"/>
                  </a:cubicBezTo>
                  <a:cubicBezTo>
                    <a:pt x="1" y="456"/>
                    <a:pt x="1" y="478"/>
                    <a:pt x="1" y="478"/>
                  </a:cubicBezTo>
                  <a:lnTo>
                    <a:pt x="1" y="499"/>
                  </a:lnTo>
                  <a:lnTo>
                    <a:pt x="22" y="499"/>
                  </a:lnTo>
                  <a:cubicBezTo>
                    <a:pt x="22" y="499"/>
                    <a:pt x="44" y="499"/>
                    <a:pt x="44" y="478"/>
                  </a:cubicBezTo>
                  <a:lnTo>
                    <a:pt x="44" y="434"/>
                  </a:lnTo>
                  <a:cubicBezTo>
                    <a:pt x="66" y="304"/>
                    <a:pt x="87" y="174"/>
                    <a:pt x="109" y="44"/>
                  </a:cubicBezTo>
                  <a:lnTo>
                    <a:pt x="109" y="1"/>
                  </a:lnTo>
                  <a:close/>
                </a:path>
              </a:pathLst>
            </a:custGeom>
            <a:solidFill>
              <a:srgbClr val="FFBB5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4" name="Google Shape;1704;p41"/>
            <p:cNvSpPr/>
            <p:nvPr/>
          </p:nvSpPr>
          <p:spPr>
            <a:xfrm>
              <a:off x="2657388" y="3267904"/>
              <a:ext cx="163376" cy="121395"/>
            </a:xfrm>
            <a:custGeom>
              <a:avLst/>
              <a:gdLst/>
              <a:ahLst/>
              <a:cxnLst/>
              <a:rect l="l" t="t" r="r" b="b"/>
              <a:pathLst>
                <a:path w="934" h="694" extrusionOk="0">
                  <a:moveTo>
                    <a:pt x="868" y="0"/>
                  </a:moveTo>
                  <a:cubicBezTo>
                    <a:pt x="695" y="65"/>
                    <a:pt x="543" y="152"/>
                    <a:pt x="391" y="239"/>
                  </a:cubicBezTo>
                  <a:cubicBezTo>
                    <a:pt x="218" y="325"/>
                    <a:pt x="88" y="477"/>
                    <a:pt x="1" y="629"/>
                  </a:cubicBezTo>
                  <a:cubicBezTo>
                    <a:pt x="1" y="650"/>
                    <a:pt x="1" y="672"/>
                    <a:pt x="23" y="694"/>
                  </a:cubicBezTo>
                  <a:cubicBezTo>
                    <a:pt x="44" y="694"/>
                    <a:pt x="44" y="672"/>
                    <a:pt x="66" y="672"/>
                  </a:cubicBezTo>
                  <a:cubicBezTo>
                    <a:pt x="131" y="520"/>
                    <a:pt x="261" y="390"/>
                    <a:pt x="413" y="282"/>
                  </a:cubicBezTo>
                  <a:cubicBezTo>
                    <a:pt x="565" y="195"/>
                    <a:pt x="738" y="130"/>
                    <a:pt x="890" y="65"/>
                  </a:cubicBezTo>
                  <a:cubicBezTo>
                    <a:pt x="911" y="65"/>
                    <a:pt x="933" y="43"/>
                    <a:pt x="911" y="22"/>
                  </a:cubicBezTo>
                  <a:cubicBezTo>
                    <a:pt x="911" y="0"/>
                    <a:pt x="890" y="0"/>
                    <a:pt x="8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5" name="Google Shape;1705;p41"/>
            <p:cNvSpPr/>
            <p:nvPr/>
          </p:nvSpPr>
          <p:spPr>
            <a:xfrm>
              <a:off x="2619605" y="3264056"/>
              <a:ext cx="201159" cy="91134"/>
            </a:xfrm>
            <a:custGeom>
              <a:avLst/>
              <a:gdLst/>
              <a:ahLst/>
              <a:cxnLst/>
              <a:rect l="l" t="t" r="r" b="b"/>
              <a:pathLst>
                <a:path w="1150" h="521" extrusionOk="0">
                  <a:moveTo>
                    <a:pt x="1106" y="0"/>
                  </a:moveTo>
                  <a:cubicBezTo>
                    <a:pt x="694" y="22"/>
                    <a:pt x="304" y="195"/>
                    <a:pt x="22" y="477"/>
                  </a:cubicBezTo>
                  <a:cubicBezTo>
                    <a:pt x="0" y="477"/>
                    <a:pt x="0" y="499"/>
                    <a:pt x="22" y="521"/>
                  </a:cubicBezTo>
                  <a:lnTo>
                    <a:pt x="87" y="521"/>
                  </a:lnTo>
                  <a:cubicBezTo>
                    <a:pt x="347" y="261"/>
                    <a:pt x="716" y="87"/>
                    <a:pt x="1106" y="65"/>
                  </a:cubicBezTo>
                  <a:cubicBezTo>
                    <a:pt x="1112" y="72"/>
                    <a:pt x="1118" y="74"/>
                    <a:pt x="1124" y="74"/>
                  </a:cubicBezTo>
                  <a:cubicBezTo>
                    <a:pt x="1138" y="74"/>
                    <a:pt x="1149" y="59"/>
                    <a:pt x="1149" y="44"/>
                  </a:cubicBezTo>
                  <a:cubicBezTo>
                    <a:pt x="1149" y="22"/>
                    <a:pt x="1127" y="0"/>
                    <a:pt x="110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6" name="Google Shape;1706;p41"/>
            <p:cNvSpPr/>
            <p:nvPr/>
          </p:nvSpPr>
          <p:spPr>
            <a:xfrm>
              <a:off x="2802574" y="3257234"/>
              <a:ext cx="200109" cy="37258"/>
            </a:xfrm>
            <a:custGeom>
              <a:avLst/>
              <a:gdLst/>
              <a:ahLst/>
              <a:cxnLst/>
              <a:rect l="l" t="t" r="r" b="b"/>
              <a:pathLst>
                <a:path w="1144" h="213" extrusionOk="0">
                  <a:moveTo>
                    <a:pt x="454" y="1"/>
                  </a:moveTo>
                  <a:cubicBezTo>
                    <a:pt x="316" y="1"/>
                    <a:pt x="177" y="20"/>
                    <a:pt x="38" y="61"/>
                  </a:cubicBezTo>
                  <a:cubicBezTo>
                    <a:pt x="1" y="80"/>
                    <a:pt x="12" y="130"/>
                    <a:pt x="43" y="130"/>
                  </a:cubicBezTo>
                  <a:cubicBezTo>
                    <a:pt x="48" y="130"/>
                    <a:pt x="54" y="129"/>
                    <a:pt x="60" y="126"/>
                  </a:cubicBezTo>
                  <a:cubicBezTo>
                    <a:pt x="193" y="93"/>
                    <a:pt x="330" y="75"/>
                    <a:pt x="467" y="75"/>
                  </a:cubicBezTo>
                  <a:cubicBezTo>
                    <a:pt x="684" y="75"/>
                    <a:pt x="900" y="119"/>
                    <a:pt x="1100" y="213"/>
                  </a:cubicBezTo>
                  <a:cubicBezTo>
                    <a:pt x="1122" y="213"/>
                    <a:pt x="1144" y="191"/>
                    <a:pt x="1144" y="191"/>
                  </a:cubicBezTo>
                  <a:cubicBezTo>
                    <a:pt x="1144" y="169"/>
                    <a:pt x="1144" y="148"/>
                    <a:pt x="1122" y="148"/>
                  </a:cubicBezTo>
                  <a:cubicBezTo>
                    <a:pt x="906" y="53"/>
                    <a:pt x="682" y="1"/>
                    <a:pt x="45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7" name="Google Shape;1707;p41"/>
            <p:cNvSpPr/>
            <p:nvPr/>
          </p:nvSpPr>
          <p:spPr>
            <a:xfrm>
              <a:off x="2740826" y="2334866"/>
              <a:ext cx="417361" cy="644933"/>
            </a:xfrm>
            <a:custGeom>
              <a:avLst/>
              <a:gdLst/>
              <a:ahLst/>
              <a:cxnLst/>
              <a:rect l="l" t="t" r="r" b="b"/>
              <a:pathLst>
                <a:path w="2386" h="3687" extrusionOk="0">
                  <a:moveTo>
                    <a:pt x="66" y="1"/>
                  </a:moveTo>
                  <a:cubicBezTo>
                    <a:pt x="44" y="1"/>
                    <a:pt x="44" y="1"/>
                    <a:pt x="44" y="22"/>
                  </a:cubicBezTo>
                  <a:cubicBezTo>
                    <a:pt x="1" y="803"/>
                    <a:pt x="196" y="1562"/>
                    <a:pt x="608" y="2234"/>
                  </a:cubicBezTo>
                  <a:cubicBezTo>
                    <a:pt x="1042" y="2884"/>
                    <a:pt x="1649" y="3383"/>
                    <a:pt x="2364" y="3686"/>
                  </a:cubicBezTo>
                  <a:cubicBezTo>
                    <a:pt x="2364" y="3686"/>
                    <a:pt x="2364" y="3665"/>
                    <a:pt x="2364" y="3665"/>
                  </a:cubicBezTo>
                  <a:lnTo>
                    <a:pt x="2386" y="3643"/>
                  </a:lnTo>
                  <a:lnTo>
                    <a:pt x="2342" y="3621"/>
                  </a:lnTo>
                  <a:cubicBezTo>
                    <a:pt x="2169" y="3556"/>
                    <a:pt x="2017" y="3470"/>
                    <a:pt x="1865" y="3383"/>
                  </a:cubicBezTo>
                  <a:lnTo>
                    <a:pt x="1822" y="3361"/>
                  </a:lnTo>
                  <a:cubicBezTo>
                    <a:pt x="673" y="2646"/>
                    <a:pt x="1" y="1367"/>
                    <a:pt x="66" y="22"/>
                  </a:cubicBezTo>
                  <a:cubicBezTo>
                    <a:pt x="88" y="1"/>
                    <a:pt x="66" y="1"/>
                    <a:pt x="6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8" name="Google Shape;1708;p41"/>
            <p:cNvSpPr/>
            <p:nvPr/>
          </p:nvSpPr>
          <p:spPr>
            <a:xfrm>
              <a:off x="2888810" y="2378772"/>
              <a:ext cx="174571" cy="555548"/>
            </a:xfrm>
            <a:custGeom>
              <a:avLst/>
              <a:gdLst/>
              <a:ahLst/>
              <a:cxnLst/>
              <a:rect l="l" t="t" r="r" b="b"/>
              <a:pathLst>
                <a:path w="998" h="3176" extrusionOk="0">
                  <a:moveTo>
                    <a:pt x="6" y="0"/>
                  </a:moveTo>
                  <a:cubicBezTo>
                    <a:pt x="3" y="0"/>
                    <a:pt x="0" y="3"/>
                    <a:pt x="0" y="10"/>
                  </a:cubicBezTo>
                  <a:cubicBezTo>
                    <a:pt x="0" y="10"/>
                    <a:pt x="0" y="31"/>
                    <a:pt x="0" y="31"/>
                  </a:cubicBezTo>
                  <a:cubicBezTo>
                    <a:pt x="412" y="1050"/>
                    <a:pt x="738" y="2091"/>
                    <a:pt x="954" y="3153"/>
                  </a:cubicBezTo>
                  <a:cubicBezTo>
                    <a:pt x="954" y="3153"/>
                    <a:pt x="954" y="3175"/>
                    <a:pt x="976" y="3175"/>
                  </a:cubicBezTo>
                  <a:cubicBezTo>
                    <a:pt x="976" y="3175"/>
                    <a:pt x="998" y="3153"/>
                    <a:pt x="998" y="3132"/>
                  </a:cubicBezTo>
                  <a:cubicBezTo>
                    <a:pt x="759" y="2069"/>
                    <a:pt x="434" y="1029"/>
                    <a:pt x="22" y="10"/>
                  </a:cubicBezTo>
                  <a:cubicBezTo>
                    <a:pt x="22" y="10"/>
                    <a:pt x="12" y="0"/>
                    <a:pt x="6"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09" name="Google Shape;1709;p41"/>
            <p:cNvSpPr/>
            <p:nvPr/>
          </p:nvSpPr>
          <p:spPr>
            <a:xfrm>
              <a:off x="3013880" y="2338364"/>
              <a:ext cx="140636" cy="633738"/>
            </a:xfrm>
            <a:custGeom>
              <a:avLst/>
              <a:gdLst/>
              <a:ahLst/>
              <a:cxnLst/>
              <a:rect l="l" t="t" r="r" b="b"/>
              <a:pathLst>
                <a:path w="804" h="3623" extrusionOk="0">
                  <a:moveTo>
                    <a:pt x="30" y="0"/>
                  </a:moveTo>
                  <a:cubicBezTo>
                    <a:pt x="17" y="0"/>
                    <a:pt x="1" y="19"/>
                    <a:pt x="1" y="46"/>
                  </a:cubicBezTo>
                  <a:cubicBezTo>
                    <a:pt x="478" y="1173"/>
                    <a:pt x="738" y="2387"/>
                    <a:pt x="781" y="3601"/>
                  </a:cubicBezTo>
                  <a:cubicBezTo>
                    <a:pt x="781" y="3623"/>
                    <a:pt x="781" y="3623"/>
                    <a:pt x="803" y="3623"/>
                  </a:cubicBezTo>
                  <a:cubicBezTo>
                    <a:pt x="781" y="2387"/>
                    <a:pt x="521" y="1151"/>
                    <a:pt x="44" y="24"/>
                  </a:cubicBezTo>
                  <a:cubicBezTo>
                    <a:pt x="44" y="7"/>
                    <a:pt x="38" y="0"/>
                    <a:pt x="3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0" name="Google Shape;1710;p41"/>
            <p:cNvSpPr/>
            <p:nvPr/>
          </p:nvSpPr>
          <p:spPr>
            <a:xfrm>
              <a:off x="3121282" y="2359880"/>
              <a:ext cx="97606" cy="259582"/>
            </a:xfrm>
            <a:custGeom>
              <a:avLst/>
              <a:gdLst/>
              <a:ahLst/>
              <a:cxnLst/>
              <a:rect l="l" t="t" r="r" b="b"/>
              <a:pathLst>
                <a:path w="558" h="1484" extrusionOk="0">
                  <a:moveTo>
                    <a:pt x="36" y="0"/>
                  </a:moveTo>
                  <a:cubicBezTo>
                    <a:pt x="17" y="0"/>
                    <a:pt x="0" y="16"/>
                    <a:pt x="16" y="31"/>
                  </a:cubicBezTo>
                  <a:cubicBezTo>
                    <a:pt x="276" y="486"/>
                    <a:pt x="449" y="985"/>
                    <a:pt x="558" y="1484"/>
                  </a:cubicBezTo>
                  <a:cubicBezTo>
                    <a:pt x="558" y="1397"/>
                    <a:pt x="558" y="1310"/>
                    <a:pt x="536" y="1224"/>
                  </a:cubicBezTo>
                  <a:cubicBezTo>
                    <a:pt x="428" y="812"/>
                    <a:pt x="254" y="400"/>
                    <a:pt x="59" y="9"/>
                  </a:cubicBezTo>
                  <a:cubicBezTo>
                    <a:pt x="53" y="3"/>
                    <a:pt x="44" y="0"/>
                    <a:pt x="36" y="0"/>
                  </a:cubicBezTo>
                  <a:close/>
                </a:path>
              </a:pathLst>
            </a:custGeom>
            <a:solidFill>
              <a:srgbClr val="FCEAD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1" name="Google Shape;1711;p41"/>
            <p:cNvSpPr/>
            <p:nvPr/>
          </p:nvSpPr>
          <p:spPr>
            <a:xfrm>
              <a:off x="2164458" y="2372824"/>
              <a:ext cx="352815" cy="159528"/>
            </a:xfrm>
            <a:custGeom>
              <a:avLst/>
              <a:gdLst/>
              <a:ahLst/>
              <a:cxnLst/>
              <a:rect l="l" t="t" r="r" b="b"/>
              <a:pathLst>
                <a:path w="2017" h="912" fill="none" extrusionOk="0">
                  <a:moveTo>
                    <a:pt x="130" y="0"/>
                  </a:moveTo>
                  <a:cubicBezTo>
                    <a:pt x="65" y="109"/>
                    <a:pt x="22" y="239"/>
                    <a:pt x="22" y="369"/>
                  </a:cubicBezTo>
                  <a:cubicBezTo>
                    <a:pt x="0" y="499"/>
                    <a:pt x="44" y="629"/>
                    <a:pt x="152" y="716"/>
                  </a:cubicBezTo>
                  <a:cubicBezTo>
                    <a:pt x="239" y="803"/>
                    <a:pt x="391" y="824"/>
                    <a:pt x="499" y="781"/>
                  </a:cubicBezTo>
                  <a:cubicBezTo>
                    <a:pt x="629" y="738"/>
                    <a:pt x="716" y="629"/>
                    <a:pt x="738" y="499"/>
                  </a:cubicBezTo>
                  <a:cubicBezTo>
                    <a:pt x="868" y="911"/>
                    <a:pt x="1475" y="868"/>
                    <a:pt x="1540" y="434"/>
                  </a:cubicBezTo>
                  <a:cubicBezTo>
                    <a:pt x="1626" y="499"/>
                    <a:pt x="1735" y="521"/>
                    <a:pt x="1843" y="477"/>
                  </a:cubicBezTo>
                  <a:cubicBezTo>
                    <a:pt x="1952" y="434"/>
                    <a:pt x="2017" y="326"/>
                    <a:pt x="1995" y="196"/>
                  </a:cubicBezTo>
                </a:path>
              </a:pathLst>
            </a:custGeom>
            <a:solidFill>
              <a:schemeClr val="accent2"/>
            </a:solidFill>
            <a:ln w="285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41"/>
            <p:cNvSpPr/>
            <p:nvPr/>
          </p:nvSpPr>
          <p:spPr>
            <a:xfrm>
              <a:off x="2399553" y="2573811"/>
              <a:ext cx="227747" cy="106352"/>
            </a:xfrm>
            <a:custGeom>
              <a:avLst/>
              <a:gdLst/>
              <a:ahLst/>
              <a:cxnLst/>
              <a:rect l="l" t="t" r="r" b="b"/>
              <a:pathLst>
                <a:path w="1302" h="608" fill="none" extrusionOk="0">
                  <a:moveTo>
                    <a:pt x="1" y="239"/>
                  </a:moveTo>
                  <a:cubicBezTo>
                    <a:pt x="44" y="608"/>
                    <a:pt x="586" y="586"/>
                    <a:pt x="608" y="217"/>
                  </a:cubicBezTo>
                  <a:cubicBezTo>
                    <a:pt x="738" y="304"/>
                    <a:pt x="889" y="326"/>
                    <a:pt x="1041" y="282"/>
                  </a:cubicBezTo>
                  <a:cubicBezTo>
                    <a:pt x="1171" y="239"/>
                    <a:pt x="1280" y="131"/>
                    <a:pt x="1301" y="1"/>
                  </a:cubicBezTo>
                </a:path>
              </a:pathLst>
            </a:custGeom>
            <a:solidFill>
              <a:schemeClr val="accent2"/>
            </a:solidFill>
            <a:ln w="285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41"/>
            <p:cNvSpPr/>
            <p:nvPr/>
          </p:nvSpPr>
          <p:spPr>
            <a:xfrm>
              <a:off x="2255417" y="2763427"/>
              <a:ext cx="193637" cy="57024"/>
            </a:xfrm>
            <a:custGeom>
              <a:avLst/>
              <a:gdLst/>
              <a:ahLst/>
              <a:cxnLst/>
              <a:rect l="l" t="t" r="r" b="b"/>
              <a:pathLst>
                <a:path w="1107" h="326" fill="none" extrusionOk="0">
                  <a:moveTo>
                    <a:pt x="22" y="1"/>
                  </a:moveTo>
                  <a:cubicBezTo>
                    <a:pt x="1" y="109"/>
                    <a:pt x="44" y="217"/>
                    <a:pt x="131" y="282"/>
                  </a:cubicBezTo>
                  <a:cubicBezTo>
                    <a:pt x="218" y="326"/>
                    <a:pt x="326" y="326"/>
                    <a:pt x="434" y="304"/>
                  </a:cubicBezTo>
                  <a:cubicBezTo>
                    <a:pt x="521" y="239"/>
                    <a:pt x="586" y="174"/>
                    <a:pt x="629" y="87"/>
                  </a:cubicBezTo>
                  <a:cubicBezTo>
                    <a:pt x="673" y="174"/>
                    <a:pt x="760" y="239"/>
                    <a:pt x="868" y="239"/>
                  </a:cubicBezTo>
                  <a:cubicBezTo>
                    <a:pt x="955" y="239"/>
                    <a:pt x="1063" y="196"/>
                    <a:pt x="1106" y="109"/>
                  </a:cubicBezTo>
                </a:path>
              </a:pathLst>
            </a:custGeom>
            <a:noFill/>
            <a:ln w="28575" cap="rnd" cmpd="sng">
              <a:solidFill>
                <a:schemeClr val="accent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41"/>
            <p:cNvSpPr/>
            <p:nvPr/>
          </p:nvSpPr>
          <p:spPr>
            <a:xfrm>
              <a:off x="2600539" y="2820277"/>
              <a:ext cx="443949" cy="375730"/>
            </a:xfrm>
            <a:custGeom>
              <a:avLst/>
              <a:gdLst/>
              <a:ahLst/>
              <a:cxnLst/>
              <a:rect l="l" t="t" r="r" b="b"/>
              <a:pathLst>
                <a:path w="2538" h="2148" extrusionOk="0">
                  <a:moveTo>
                    <a:pt x="152" y="1"/>
                  </a:moveTo>
                  <a:cubicBezTo>
                    <a:pt x="131" y="1"/>
                    <a:pt x="131" y="1"/>
                    <a:pt x="131" y="22"/>
                  </a:cubicBezTo>
                  <a:cubicBezTo>
                    <a:pt x="1" y="434"/>
                    <a:pt x="44" y="890"/>
                    <a:pt x="239" y="1280"/>
                  </a:cubicBezTo>
                  <a:cubicBezTo>
                    <a:pt x="456" y="1670"/>
                    <a:pt x="803" y="1995"/>
                    <a:pt x="1236" y="2147"/>
                  </a:cubicBezTo>
                  <a:lnTo>
                    <a:pt x="1323" y="2147"/>
                  </a:lnTo>
                  <a:cubicBezTo>
                    <a:pt x="1648" y="2104"/>
                    <a:pt x="1930" y="1952"/>
                    <a:pt x="2147" y="1714"/>
                  </a:cubicBezTo>
                  <a:cubicBezTo>
                    <a:pt x="2342" y="1432"/>
                    <a:pt x="2472" y="1106"/>
                    <a:pt x="2537" y="781"/>
                  </a:cubicBezTo>
                  <a:cubicBezTo>
                    <a:pt x="2537" y="760"/>
                    <a:pt x="2537" y="760"/>
                    <a:pt x="2537" y="760"/>
                  </a:cubicBezTo>
                  <a:cubicBezTo>
                    <a:pt x="2530" y="752"/>
                    <a:pt x="2525" y="750"/>
                    <a:pt x="2521" y="750"/>
                  </a:cubicBezTo>
                  <a:cubicBezTo>
                    <a:pt x="2513" y="750"/>
                    <a:pt x="2508" y="760"/>
                    <a:pt x="2494" y="760"/>
                  </a:cubicBezTo>
                  <a:cubicBezTo>
                    <a:pt x="2451" y="1106"/>
                    <a:pt x="2299" y="1410"/>
                    <a:pt x="2104" y="1692"/>
                  </a:cubicBezTo>
                  <a:cubicBezTo>
                    <a:pt x="1909" y="1909"/>
                    <a:pt x="1627" y="2060"/>
                    <a:pt x="1323" y="2104"/>
                  </a:cubicBezTo>
                  <a:lnTo>
                    <a:pt x="1258" y="2104"/>
                  </a:lnTo>
                  <a:cubicBezTo>
                    <a:pt x="846" y="1952"/>
                    <a:pt x="478" y="1648"/>
                    <a:pt x="283" y="1258"/>
                  </a:cubicBezTo>
                  <a:cubicBezTo>
                    <a:pt x="87" y="868"/>
                    <a:pt x="44" y="434"/>
                    <a:pt x="174" y="22"/>
                  </a:cubicBezTo>
                  <a:cubicBezTo>
                    <a:pt x="174" y="22"/>
                    <a:pt x="174" y="1"/>
                    <a:pt x="15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41"/>
            <p:cNvSpPr/>
            <p:nvPr/>
          </p:nvSpPr>
          <p:spPr>
            <a:xfrm>
              <a:off x="2741001" y="1522875"/>
              <a:ext cx="60698" cy="49852"/>
            </a:xfrm>
            <a:custGeom>
              <a:avLst/>
              <a:gdLst/>
              <a:ahLst/>
              <a:cxnLst/>
              <a:rect l="l" t="t" r="r" b="b"/>
              <a:pathLst>
                <a:path w="347" h="285" extrusionOk="0">
                  <a:moveTo>
                    <a:pt x="98" y="0"/>
                  </a:moveTo>
                  <a:cubicBezTo>
                    <a:pt x="1" y="0"/>
                    <a:pt x="8" y="95"/>
                    <a:pt x="87" y="155"/>
                  </a:cubicBezTo>
                  <a:cubicBezTo>
                    <a:pt x="130" y="198"/>
                    <a:pt x="195" y="241"/>
                    <a:pt x="260" y="285"/>
                  </a:cubicBezTo>
                  <a:lnTo>
                    <a:pt x="347" y="285"/>
                  </a:lnTo>
                  <a:cubicBezTo>
                    <a:pt x="347" y="241"/>
                    <a:pt x="347" y="220"/>
                    <a:pt x="347" y="198"/>
                  </a:cubicBezTo>
                  <a:cubicBezTo>
                    <a:pt x="303" y="90"/>
                    <a:pt x="217" y="25"/>
                    <a:pt x="130" y="3"/>
                  </a:cubicBezTo>
                  <a:cubicBezTo>
                    <a:pt x="118" y="1"/>
                    <a:pt x="108" y="0"/>
                    <a:pt x="98" y="0"/>
                  </a:cubicBezTo>
                  <a:close/>
                </a:path>
              </a:pathLst>
            </a:custGeom>
            <a:solidFill>
              <a:srgbClr val="FCED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41"/>
            <p:cNvSpPr/>
            <p:nvPr/>
          </p:nvSpPr>
          <p:spPr>
            <a:xfrm>
              <a:off x="2801524" y="1576401"/>
              <a:ext cx="22915" cy="19066"/>
            </a:xfrm>
            <a:custGeom>
              <a:avLst/>
              <a:gdLst/>
              <a:ahLst/>
              <a:cxnLst/>
              <a:rect l="l" t="t" r="r" b="b"/>
              <a:pathLst>
                <a:path w="131" h="109" extrusionOk="0">
                  <a:moveTo>
                    <a:pt x="66" y="1"/>
                  </a:moveTo>
                  <a:cubicBezTo>
                    <a:pt x="1" y="1"/>
                    <a:pt x="1" y="109"/>
                    <a:pt x="66" y="109"/>
                  </a:cubicBezTo>
                  <a:cubicBezTo>
                    <a:pt x="87" y="109"/>
                    <a:pt x="109" y="87"/>
                    <a:pt x="131" y="66"/>
                  </a:cubicBezTo>
                  <a:cubicBezTo>
                    <a:pt x="109" y="22"/>
                    <a:pt x="87" y="1"/>
                    <a:pt x="66" y="1"/>
                  </a:cubicBezTo>
                  <a:close/>
                </a:path>
              </a:pathLst>
            </a:custGeom>
            <a:solidFill>
              <a:srgbClr val="FCEDE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41"/>
            <p:cNvSpPr/>
            <p:nvPr/>
          </p:nvSpPr>
          <p:spPr>
            <a:xfrm>
              <a:off x="984958" y="1656865"/>
              <a:ext cx="1012791" cy="1857659"/>
            </a:xfrm>
            <a:custGeom>
              <a:avLst/>
              <a:gdLst/>
              <a:ahLst/>
              <a:cxnLst/>
              <a:rect l="l" t="t" r="r" b="b"/>
              <a:pathLst>
                <a:path w="5790" h="10620" extrusionOk="0">
                  <a:moveTo>
                    <a:pt x="1358" y="0"/>
                  </a:moveTo>
                  <a:cubicBezTo>
                    <a:pt x="1209" y="0"/>
                    <a:pt x="1054" y="41"/>
                    <a:pt x="911" y="104"/>
                  </a:cubicBezTo>
                  <a:lnTo>
                    <a:pt x="846" y="126"/>
                  </a:lnTo>
                  <a:cubicBezTo>
                    <a:pt x="608" y="256"/>
                    <a:pt x="413" y="451"/>
                    <a:pt x="283" y="690"/>
                  </a:cubicBezTo>
                  <a:cubicBezTo>
                    <a:pt x="152" y="928"/>
                    <a:pt x="66" y="1188"/>
                    <a:pt x="44" y="1448"/>
                  </a:cubicBezTo>
                  <a:lnTo>
                    <a:pt x="44" y="1513"/>
                  </a:lnTo>
                  <a:cubicBezTo>
                    <a:pt x="22" y="1730"/>
                    <a:pt x="1" y="1969"/>
                    <a:pt x="22" y="2186"/>
                  </a:cubicBezTo>
                  <a:cubicBezTo>
                    <a:pt x="44" y="2576"/>
                    <a:pt x="87" y="2966"/>
                    <a:pt x="174" y="3335"/>
                  </a:cubicBezTo>
                  <a:cubicBezTo>
                    <a:pt x="174" y="3356"/>
                    <a:pt x="174" y="3378"/>
                    <a:pt x="196" y="3421"/>
                  </a:cubicBezTo>
                  <a:cubicBezTo>
                    <a:pt x="261" y="3747"/>
                    <a:pt x="369" y="4072"/>
                    <a:pt x="478" y="4375"/>
                  </a:cubicBezTo>
                  <a:lnTo>
                    <a:pt x="499" y="4440"/>
                  </a:lnTo>
                  <a:lnTo>
                    <a:pt x="564" y="4592"/>
                  </a:lnTo>
                  <a:cubicBezTo>
                    <a:pt x="716" y="4939"/>
                    <a:pt x="911" y="5329"/>
                    <a:pt x="803" y="5698"/>
                  </a:cubicBezTo>
                  <a:cubicBezTo>
                    <a:pt x="803" y="5719"/>
                    <a:pt x="803" y="5741"/>
                    <a:pt x="803" y="5741"/>
                  </a:cubicBezTo>
                  <a:cubicBezTo>
                    <a:pt x="781" y="5763"/>
                    <a:pt x="781" y="5785"/>
                    <a:pt x="781" y="5806"/>
                  </a:cubicBezTo>
                  <a:cubicBezTo>
                    <a:pt x="651" y="6088"/>
                    <a:pt x="413" y="6327"/>
                    <a:pt x="304" y="6587"/>
                  </a:cubicBezTo>
                  <a:cubicBezTo>
                    <a:pt x="196" y="6825"/>
                    <a:pt x="174" y="7085"/>
                    <a:pt x="218" y="7324"/>
                  </a:cubicBezTo>
                  <a:cubicBezTo>
                    <a:pt x="218" y="7346"/>
                    <a:pt x="218" y="7367"/>
                    <a:pt x="218" y="7389"/>
                  </a:cubicBezTo>
                  <a:cubicBezTo>
                    <a:pt x="261" y="7562"/>
                    <a:pt x="326" y="7736"/>
                    <a:pt x="413" y="7888"/>
                  </a:cubicBezTo>
                  <a:cubicBezTo>
                    <a:pt x="651" y="8278"/>
                    <a:pt x="955" y="8625"/>
                    <a:pt x="1280" y="8907"/>
                  </a:cubicBezTo>
                  <a:lnTo>
                    <a:pt x="1345" y="8950"/>
                  </a:lnTo>
                  <a:lnTo>
                    <a:pt x="1432" y="9037"/>
                  </a:lnTo>
                  <a:lnTo>
                    <a:pt x="1995" y="9557"/>
                  </a:lnTo>
                  <a:lnTo>
                    <a:pt x="2949" y="10446"/>
                  </a:lnTo>
                  <a:cubicBezTo>
                    <a:pt x="3535" y="10533"/>
                    <a:pt x="4228" y="10576"/>
                    <a:pt x="4987" y="10598"/>
                  </a:cubicBezTo>
                  <a:lnTo>
                    <a:pt x="5052" y="10598"/>
                  </a:lnTo>
                  <a:cubicBezTo>
                    <a:pt x="5269" y="10619"/>
                    <a:pt x="5508" y="10619"/>
                    <a:pt x="5746" y="10619"/>
                  </a:cubicBezTo>
                  <a:cubicBezTo>
                    <a:pt x="5768" y="10402"/>
                    <a:pt x="5789" y="10164"/>
                    <a:pt x="5768" y="9947"/>
                  </a:cubicBezTo>
                  <a:cubicBezTo>
                    <a:pt x="5768" y="9730"/>
                    <a:pt x="5768" y="9514"/>
                    <a:pt x="5746" y="9318"/>
                  </a:cubicBezTo>
                  <a:lnTo>
                    <a:pt x="5746" y="9080"/>
                  </a:lnTo>
                  <a:lnTo>
                    <a:pt x="5746" y="8950"/>
                  </a:lnTo>
                  <a:cubicBezTo>
                    <a:pt x="5746" y="8581"/>
                    <a:pt x="5724" y="8234"/>
                    <a:pt x="5703" y="7866"/>
                  </a:cubicBezTo>
                  <a:lnTo>
                    <a:pt x="5703" y="7757"/>
                  </a:lnTo>
                  <a:cubicBezTo>
                    <a:pt x="5659" y="7150"/>
                    <a:pt x="5594" y="6543"/>
                    <a:pt x="5508" y="5936"/>
                  </a:cubicBezTo>
                  <a:cubicBezTo>
                    <a:pt x="5508" y="5893"/>
                    <a:pt x="5508" y="5850"/>
                    <a:pt x="5508" y="5828"/>
                  </a:cubicBezTo>
                  <a:cubicBezTo>
                    <a:pt x="5421" y="5308"/>
                    <a:pt x="5334" y="4787"/>
                    <a:pt x="5247" y="4267"/>
                  </a:cubicBezTo>
                  <a:cubicBezTo>
                    <a:pt x="5226" y="4180"/>
                    <a:pt x="5226" y="4072"/>
                    <a:pt x="5182" y="3985"/>
                  </a:cubicBezTo>
                  <a:lnTo>
                    <a:pt x="5161" y="3898"/>
                  </a:lnTo>
                  <a:cubicBezTo>
                    <a:pt x="5052" y="3573"/>
                    <a:pt x="4879" y="3270"/>
                    <a:pt x="4575" y="3226"/>
                  </a:cubicBezTo>
                  <a:cubicBezTo>
                    <a:pt x="4534" y="3217"/>
                    <a:pt x="4492" y="3214"/>
                    <a:pt x="4449" y="3214"/>
                  </a:cubicBezTo>
                  <a:cubicBezTo>
                    <a:pt x="4332" y="3214"/>
                    <a:pt x="4211" y="3239"/>
                    <a:pt x="4094" y="3239"/>
                  </a:cubicBezTo>
                  <a:cubicBezTo>
                    <a:pt x="4052" y="3239"/>
                    <a:pt x="4010" y="3235"/>
                    <a:pt x="3968" y="3226"/>
                  </a:cubicBezTo>
                  <a:cubicBezTo>
                    <a:pt x="3751" y="3161"/>
                    <a:pt x="3578" y="3009"/>
                    <a:pt x="3491" y="2793"/>
                  </a:cubicBezTo>
                  <a:lnTo>
                    <a:pt x="3448" y="2728"/>
                  </a:lnTo>
                  <a:cubicBezTo>
                    <a:pt x="3405" y="2641"/>
                    <a:pt x="3361" y="2554"/>
                    <a:pt x="3318" y="2467"/>
                  </a:cubicBezTo>
                  <a:cubicBezTo>
                    <a:pt x="3144" y="2055"/>
                    <a:pt x="2949" y="1665"/>
                    <a:pt x="2732" y="1275"/>
                  </a:cubicBezTo>
                  <a:cubicBezTo>
                    <a:pt x="2711" y="1253"/>
                    <a:pt x="2689" y="1232"/>
                    <a:pt x="2689" y="1210"/>
                  </a:cubicBezTo>
                  <a:lnTo>
                    <a:pt x="2602" y="1036"/>
                  </a:lnTo>
                  <a:cubicBezTo>
                    <a:pt x="2494" y="863"/>
                    <a:pt x="2386" y="690"/>
                    <a:pt x="2277" y="538"/>
                  </a:cubicBezTo>
                  <a:cubicBezTo>
                    <a:pt x="2256" y="516"/>
                    <a:pt x="2234" y="494"/>
                    <a:pt x="2212" y="473"/>
                  </a:cubicBezTo>
                  <a:cubicBezTo>
                    <a:pt x="2039" y="256"/>
                    <a:pt x="1800" y="83"/>
                    <a:pt x="1518" y="18"/>
                  </a:cubicBezTo>
                  <a:cubicBezTo>
                    <a:pt x="1466" y="6"/>
                    <a:pt x="1412" y="0"/>
                    <a:pt x="1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41"/>
            <p:cNvSpPr/>
            <p:nvPr/>
          </p:nvSpPr>
          <p:spPr>
            <a:xfrm>
              <a:off x="1132943" y="1675057"/>
              <a:ext cx="735892" cy="1835619"/>
            </a:xfrm>
            <a:custGeom>
              <a:avLst/>
              <a:gdLst/>
              <a:ahLst/>
              <a:cxnLst/>
              <a:rect l="l" t="t" r="r" b="b"/>
              <a:pathLst>
                <a:path w="4207" h="10494" extrusionOk="0">
                  <a:moveTo>
                    <a:pt x="65" y="0"/>
                  </a:moveTo>
                  <a:lnTo>
                    <a:pt x="0" y="22"/>
                  </a:lnTo>
                  <a:cubicBezTo>
                    <a:pt x="325" y="607"/>
                    <a:pt x="629" y="1171"/>
                    <a:pt x="911" y="1756"/>
                  </a:cubicBezTo>
                  <a:lnTo>
                    <a:pt x="954" y="1843"/>
                  </a:lnTo>
                  <a:cubicBezTo>
                    <a:pt x="1301" y="2537"/>
                    <a:pt x="1626" y="3252"/>
                    <a:pt x="1930" y="3946"/>
                  </a:cubicBezTo>
                  <a:lnTo>
                    <a:pt x="1952" y="4033"/>
                  </a:lnTo>
                  <a:cubicBezTo>
                    <a:pt x="2060" y="4250"/>
                    <a:pt x="2147" y="4445"/>
                    <a:pt x="2233" y="4662"/>
                  </a:cubicBezTo>
                  <a:cubicBezTo>
                    <a:pt x="2233" y="4683"/>
                    <a:pt x="2255" y="4705"/>
                    <a:pt x="2255" y="4727"/>
                  </a:cubicBezTo>
                  <a:cubicBezTo>
                    <a:pt x="2472" y="5247"/>
                    <a:pt x="2667" y="5746"/>
                    <a:pt x="2840" y="6266"/>
                  </a:cubicBezTo>
                  <a:cubicBezTo>
                    <a:pt x="2862" y="6288"/>
                    <a:pt x="2884" y="6331"/>
                    <a:pt x="2884" y="6353"/>
                  </a:cubicBezTo>
                  <a:cubicBezTo>
                    <a:pt x="3057" y="6830"/>
                    <a:pt x="3231" y="7328"/>
                    <a:pt x="3382" y="7827"/>
                  </a:cubicBezTo>
                  <a:cubicBezTo>
                    <a:pt x="3404" y="7870"/>
                    <a:pt x="3404" y="7892"/>
                    <a:pt x="3404" y="7914"/>
                  </a:cubicBezTo>
                  <a:cubicBezTo>
                    <a:pt x="3556" y="8391"/>
                    <a:pt x="3708" y="8889"/>
                    <a:pt x="3859" y="9366"/>
                  </a:cubicBezTo>
                  <a:cubicBezTo>
                    <a:pt x="3859" y="9410"/>
                    <a:pt x="3881" y="9431"/>
                    <a:pt x="3881" y="9453"/>
                  </a:cubicBezTo>
                  <a:cubicBezTo>
                    <a:pt x="3968" y="9800"/>
                    <a:pt x="4055" y="10147"/>
                    <a:pt x="4141" y="10494"/>
                  </a:cubicBezTo>
                  <a:lnTo>
                    <a:pt x="4206" y="10494"/>
                  </a:lnTo>
                  <a:cubicBezTo>
                    <a:pt x="4185" y="10364"/>
                    <a:pt x="4141" y="10255"/>
                    <a:pt x="4120" y="10125"/>
                  </a:cubicBezTo>
                  <a:lnTo>
                    <a:pt x="4098" y="10038"/>
                  </a:lnTo>
                  <a:cubicBezTo>
                    <a:pt x="4055" y="9822"/>
                    <a:pt x="3989" y="9626"/>
                    <a:pt x="3924" y="9431"/>
                  </a:cubicBezTo>
                  <a:cubicBezTo>
                    <a:pt x="3924" y="9388"/>
                    <a:pt x="3903" y="9366"/>
                    <a:pt x="3903" y="9345"/>
                  </a:cubicBezTo>
                  <a:cubicBezTo>
                    <a:pt x="3773" y="8846"/>
                    <a:pt x="3621" y="8347"/>
                    <a:pt x="3469" y="7870"/>
                  </a:cubicBezTo>
                  <a:cubicBezTo>
                    <a:pt x="3447" y="7849"/>
                    <a:pt x="3426" y="7805"/>
                    <a:pt x="3426" y="7784"/>
                  </a:cubicBezTo>
                  <a:cubicBezTo>
                    <a:pt x="3274" y="7307"/>
                    <a:pt x="3122" y="6830"/>
                    <a:pt x="2949" y="6374"/>
                  </a:cubicBezTo>
                  <a:cubicBezTo>
                    <a:pt x="2927" y="6331"/>
                    <a:pt x="2905" y="6309"/>
                    <a:pt x="2905" y="6288"/>
                  </a:cubicBezTo>
                  <a:cubicBezTo>
                    <a:pt x="2624" y="5507"/>
                    <a:pt x="2320" y="4727"/>
                    <a:pt x="1995" y="3946"/>
                  </a:cubicBezTo>
                  <a:lnTo>
                    <a:pt x="1973" y="3881"/>
                  </a:lnTo>
                  <a:cubicBezTo>
                    <a:pt x="1735" y="3317"/>
                    <a:pt x="1475" y="2754"/>
                    <a:pt x="1214" y="2212"/>
                  </a:cubicBezTo>
                  <a:lnTo>
                    <a:pt x="1193" y="2168"/>
                  </a:lnTo>
                  <a:cubicBezTo>
                    <a:pt x="1128" y="2038"/>
                    <a:pt x="1063" y="1908"/>
                    <a:pt x="998" y="1778"/>
                  </a:cubicBezTo>
                  <a:lnTo>
                    <a:pt x="954" y="1691"/>
                  </a:lnTo>
                  <a:cubicBezTo>
                    <a:pt x="672" y="1128"/>
                    <a:pt x="369" y="564"/>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41"/>
            <p:cNvSpPr/>
            <p:nvPr/>
          </p:nvSpPr>
          <p:spPr>
            <a:xfrm>
              <a:off x="992655" y="1739429"/>
              <a:ext cx="390773" cy="258183"/>
            </a:xfrm>
            <a:custGeom>
              <a:avLst/>
              <a:gdLst/>
              <a:ahLst/>
              <a:cxnLst/>
              <a:rect l="l" t="t" r="r" b="b"/>
              <a:pathLst>
                <a:path w="2234" h="1476" extrusionOk="0">
                  <a:moveTo>
                    <a:pt x="2190" y="1"/>
                  </a:moveTo>
                  <a:cubicBezTo>
                    <a:pt x="2125" y="196"/>
                    <a:pt x="2060" y="369"/>
                    <a:pt x="2016" y="543"/>
                  </a:cubicBezTo>
                  <a:cubicBezTo>
                    <a:pt x="1930" y="803"/>
                    <a:pt x="1843" y="1063"/>
                    <a:pt x="1756" y="1323"/>
                  </a:cubicBezTo>
                  <a:lnTo>
                    <a:pt x="1735" y="1410"/>
                  </a:lnTo>
                  <a:lnTo>
                    <a:pt x="1713" y="1410"/>
                  </a:lnTo>
                  <a:cubicBezTo>
                    <a:pt x="1171" y="1193"/>
                    <a:pt x="585" y="1063"/>
                    <a:pt x="0" y="976"/>
                  </a:cubicBezTo>
                  <a:lnTo>
                    <a:pt x="0" y="1041"/>
                  </a:lnTo>
                  <a:cubicBezTo>
                    <a:pt x="607" y="1128"/>
                    <a:pt x="1193" y="1280"/>
                    <a:pt x="1756" y="1475"/>
                  </a:cubicBezTo>
                  <a:lnTo>
                    <a:pt x="1778" y="1475"/>
                  </a:lnTo>
                  <a:lnTo>
                    <a:pt x="1778" y="1453"/>
                  </a:lnTo>
                  <a:lnTo>
                    <a:pt x="1800" y="1410"/>
                  </a:lnTo>
                  <a:cubicBezTo>
                    <a:pt x="1886" y="1128"/>
                    <a:pt x="1973" y="846"/>
                    <a:pt x="2060" y="564"/>
                  </a:cubicBezTo>
                  <a:cubicBezTo>
                    <a:pt x="2103" y="391"/>
                    <a:pt x="2168" y="239"/>
                    <a:pt x="2233" y="66"/>
                  </a:cubicBezTo>
                  <a:cubicBezTo>
                    <a:pt x="2212" y="44"/>
                    <a:pt x="2190" y="22"/>
                    <a:pt x="219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41"/>
            <p:cNvSpPr/>
            <p:nvPr/>
          </p:nvSpPr>
          <p:spPr>
            <a:xfrm>
              <a:off x="1068396" y="2422152"/>
              <a:ext cx="462840" cy="79764"/>
            </a:xfrm>
            <a:custGeom>
              <a:avLst/>
              <a:gdLst/>
              <a:ahLst/>
              <a:cxnLst/>
              <a:rect l="l" t="t" r="r" b="b"/>
              <a:pathLst>
                <a:path w="2646" h="456" extrusionOk="0">
                  <a:moveTo>
                    <a:pt x="1" y="0"/>
                  </a:moveTo>
                  <a:lnTo>
                    <a:pt x="22" y="65"/>
                  </a:lnTo>
                  <a:cubicBezTo>
                    <a:pt x="890" y="239"/>
                    <a:pt x="1757" y="369"/>
                    <a:pt x="2624" y="456"/>
                  </a:cubicBezTo>
                  <a:lnTo>
                    <a:pt x="2646" y="456"/>
                  </a:lnTo>
                  <a:lnTo>
                    <a:pt x="2646" y="391"/>
                  </a:lnTo>
                  <a:lnTo>
                    <a:pt x="2602" y="391"/>
                  </a:lnTo>
                  <a:cubicBezTo>
                    <a:pt x="1735" y="282"/>
                    <a:pt x="868" y="152"/>
                    <a:pt x="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41"/>
            <p:cNvSpPr/>
            <p:nvPr/>
          </p:nvSpPr>
          <p:spPr>
            <a:xfrm>
              <a:off x="1026765" y="2672467"/>
              <a:ext cx="921658" cy="386925"/>
            </a:xfrm>
            <a:custGeom>
              <a:avLst/>
              <a:gdLst/>
              <a:ahLst/>
              <a:cxnLst/>
              <a:rect l="l" t="t" r="r" b="b"/>
              <a:pathLst>
                <a:path w="5269" h="2212" extrusionOk="0">
                  <a:moveTo>
                    <a:pt x="5269" y="0"/>
                  </a:moveTo>
                  <a:lnTo>
                    <a:pt x="4835" y="759"/>
                  </a:lnTo>
                  <a:cubicBezTo>
                    <a:pt x="4575" y="1193"/>
                    <a:pt x="4315" y="1648"/>
                    <a:pt x="4054" y="2082"/>
                  </a:cubicBezTo>
                  <a:cubicBezTo>
                    <a:pt x="4033" y="2103"/>
                    <a:pt x="4033" y="2125"/>
                    <a:pt x="4011" y="2125"/>
                  </a:cubicBezTo>
                  <a:lnTo>
                    <a:pt x="3989" y="2125"/>
                  </a:lnTo>
                  <a:cubicBezTo>
                    <a:pt x="2689" y="1886"/>
                    <a:pt x="1323" y="1670"/>
                    <a:pt x="0" y="1518"/>
                  </a:cubicBezTo>
                  <a:cubicBezTo>
                    <a:pt x="0" y="1540"/>
                    <a:pt x="0" y="1561"/>
                    <a:pt x="0" y="1583"/>
                  </a:cubicBezTo>
                  <a:cubicBezTo>
                    <a:pt x="1344" y="1735"/>
                    <a:pt x="2689" y="1951"/>
                    <a:pt x="4011" y="2212"/>
                  </a:cubicBezTo>
                  <a:lnTo>
                    <a:pt x="4054" y="2212"/>
                  </a:lnTo>
                  <a:lnTo>
                    <a:pt x="4054" y="2190"/>
                  </a:lnTo>
                  <a:lnTo>
                    <a:pt x="4054" y="2168"/>
                  </a:lnTo>
                  <a:cubicBezTo>
                    <a:pt x="4336" y="1713"/>
                    <a:pt x="4596" y="1236"/>
                    <a:pt x="4878" y="781"/>
                  </a:cubicBezTo>
                  <a:lnTo>
                    <a:pt x="5269" y="109"/>
                  </a:lnTo>
                  <a:cubicBezTo>
                    <a:pt x="5269" y="65"/>
                    <a:pt x="5269" y="22"/>
                    <a:pt x="52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41"/>
            <p:cNvSpPr/>
            <p:nvPr/>
          </p:nvSpPr>
          <p:spPr>
            <a:xfrm>
              <a:off x="1842077" y="3214728"/>
              <a:ext cx="151831" cy="231595"/>
            </a:xfrm>
            <a:custGeom>
              <a:avLst/>
              <a:gdLst/>
              <a:ahLst/>
              <a:cxnLst/>
              <a:rect l="l" t="t" r="r" b="b"/>
              <a:pathLst>
                <a:path w="868" h="1324" extrusionOk="0">
                  <a:moveTo>
                    <a:pt x="846" y="1"/>
                  </a:moveTo>
                  <a:cubicBezTo>
                    <a:pt x="586" y="412"/>
                    <a:pt x="304" y="824"/>
                    <a:pt x="44" y="1236"/>
                  </a:cubicBezTo>
                  <a:lnTo>
                    <a:pt x="1" y="1280"/>
                  </a:lnTo>
                  <a:lnTo>
                    <a:pt x="44" y="1323"/>
                  </a:lnTo>
                  <a:cubicBezTo>
                    <a:pt x="326" y="933"/>
                    <a:pt x="608" y="543"/>
                    <a:pt x="868" y="131"/>
                  </a:cubicBezTo>
                  <a:cubicBezTo>
                    <a:pt x="868" y="109"/>
                    <a:pt x="868" y="66"/>
                    <a:pt x="8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627"/>
        <p:cNvGrpSpPr/>
        <p:nvPr/>
      </p:nvGrpSpPr>
      <p:grpSpPr>
        <a:xfrm>
          <a:off x="0" y="0"/>
          <a:ext cx="0" cy="0"/>
          <a:chOff x="0" y="0"/>
          <a:chExt cx="0" cy="0"/>
        </a:xfrm>
      </p:grpSpPr>
      <p:sp>
        <p:nvSpPr>
          <p:cNvPr id="1646" name="Google Shape;1646;p39"/>
          <p:cNvSpPr txBox="1">
            <a:spLocks noGrp="1"/>
          </p:cNvSpPr>
          <p:nvPr>
            <p:ph type="title" idx="2"/>
          </p:nvPr>
        </p:nvSpPr>
        <p:spPr>
          <a:xfrm>
            <a:off x="3266650" y="109082"/>
            <a:ext cx="2083116" cy="64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smtClean="0"/>
              <a:t>Tabla CQA</a:t>
            </a:r>
            <a:endParaRPr dirty="0"/>
          </a:p>
        </p:txBody>
      </p:sp>
      <p:sp>
        <p:nvSpPr>
          <p:cNvPr id="1648" name="Google Shape;1648;p39"/>
          <p:cNvSpPr txBox="1">
            <a:spLocks noGrp="1"/>
          </p:cNvSpPr>
          <p:nvPr>
            <p:ph type="subTitle" idx="1"/>
          </p:nvPr>
        </p:nvSpPr>
        <p:spPr>
          <a:xfrm>
            <a:off x="869678" y="1134240"/>
            <a:ext cx="4067502" cy="792265"/>
          </a:xfrm>
          <a:prstGeom prst="rect">
            <a:avLst/>
          </a:prstGeom>
        </p:spPr>
        <p:txBody>
          <a:bodyPr spcFirstLastPara="1" wrap="square" lIns="0" tIns="91425" rIns="91425" bIns="91425" anchor="t" anchorCtr="0">
            <a:noAutofit/>
          </a:bodyPr>
          <a:lstStyle/>
          <a:p>
            <a:pPr marL="0" lvl="0" indent="0" algn="ctr" rtl="0">
              <a:spcBef>
                <a:spcPts val="0"/>
              </a:spcBef>
              <a:spcAft>
                <a:spcPts val="0"/>
              </a:spcAft>
              <a:buNone/>
            </a:pPr>
            <a:r>
              <a:rPr lang="es-MX" sz="1300" dirty="0" smtClean="0"/>
              <a:t>Este fenómeno pasa cuando hay presencia de carga eléctrica y pueden ocurrir cuando la carga fluye a través de un conductor  </a:t>
            </a:r>
            <a:endParaRPr sz="1300" dirty="0"/>
          </a:p>
        </p:txBody>
      </p:sp>
      <p:sp>
        <p:nvSpPr>
          <p:cNvPr id="1650" name="Google Shape;1650;p39"/>
          <p:cNvSpPr txBox="1">
            <a:spLocks noGrp="1"/>
          </p:cNvSpPr>
          <p:nvPr>
            <p:ph type="subTitle" idx="7"/>
          </p:nvPr>
        </p:nvSpPr>
        <p:spPr>
          <a:xfrm>
            <a:off x="169214" y="2439106"/>
            <a:ext cx="4783719" cy="1942780"/>
          </a:xfrm>
          <a:prstGeom prst="rect">
            <a:avLst/>
          </a:prstGeom>
        </p:spPr>
        <p:txBody>
          <a:bodyPr spcFirstLastPara="1" wrap="square" lIns="0" tIns="91425" rIns="91425" bIns="91425" anchor="t" anchorCtr="0">
            <a:noAutofit/>
          </a:bodyPr>
          <a:lstStyle/>
          <a:p>
            <a:pPr marL="285750" lvl="0" indent="-285750" algn="ctr" rtl="0">
              <a:spcBef>
                <a:spcPts val="0"/>
              </a:spcBef>
              <a:spcAft>
                <a:spcPts val="0"/>
              </a:spcAft>
              <a:buFont typeface="Arial" panose="020B0604020202020204" pitchFamily="34" charset="0"/>
              <a:buChar char="•"/>
            </a:pPr>
            <a:r>
              <a:rPr lang="es-MX" sz="1300" dirty="0" smtClean="0"/>
              <a:t>En un baso mezclamos agua y jabón</a:t>
            </a:r>
          </a:p>
          <a:p>
            <a:pPr marL="285750" lvl="0" indent="-285750" algn="ctr" rtl="0">
              <a:spcBef>
                <a:spcPts val="0"/>
              </a:spcBef>
              <a:spcAft>
                <a:spcPts val="0"/>
              </a:spcAft>
              <a:buFont typeface="Arial" panose="020B0604020202020204" pitchFamily="34" charset="0"/>
              <a:buChar char="•"/>
            </a:pPr>
            <a:r>
              <a:rPr lang="es-MX" sz="1300" dirty="0" smtClean="0"/>
              <a:t>Con un popote ponemos la mezcla sobre la mica y lo expandimos</a:t>
            </a:r>
          </a:p>
          <a:p>
            <a:pPr marL="285750" lvl="0" indent="-285750" algn="ctr" rtl="0">
              <a:spcBef>
                <a:spcPts val="0"/>
              </a:spcBef>
              <a:spcAft>
                <a:spcPts val="0"/>
              </a:spcAft>
              <a:buFont typeface="Arial" panose="020B0604020202020204" pitchFamily="34" charset="0"/>
              <a:buChar char="•"/>
            </a:pPr>
            <a:r>
              <a:rPr lang="es-MX" sz="1300" dirty="0" smtClean="0"/>
              <a:t>Con ayuda del popote hacemos una burbuja </a:t>
            </a:r>
          </a:p>
          <a:p>
            <a:pPr marL="285750" lvl="0" indent="-285750" algn="ctr" rtl="0">
              <a:spcBef>
                <a:spcPts val="0"/>
              </a:spcBef>
              <a:spcAft>
                <a:spcPts val="0"/>
              </a:spcAft>
              <a:buFont typeface="Arial" panose="020B0604020202020204" pitchFamily="34" charset="0"/>
              <a:buChar char="•"/>
            </a:pPr>
            <a:r>
              <a:rPr lang="es-MX" sz="1300" dirty="0" smtClean="0"/>
              <a:t>Frotamos el globo en nuestra cabeza</a:t>
            </a:r>
          </a:p>
          <a:p>
            <a:pPr marL="285750" lvl="0" indent="-285750" algn="ctr" rtl="0">
              <a:spcBef>
                <a:spcPts val="0"/>
              </a:spcBef>
              <a:spcAft>
                <a:spcPts val="0"/>
              </a:spcAft>
              <a:buFont typeface="Arial" panose="020B0604020202020204" pitchFamily="34" charset="0"/>
              <a:buChar char="•"/>
            </a:pPr>
            <a:r>
              <a:rPr lang="es-MX" sz="1300" dirty="0" smtClean="0"/>
              <a:t>Acercamos el globo a la burbuja y esta se va acercando al globo sin reventarse, entre mas grande la burbuja hay mas probabilidad de que la siga </a:t>
            </a:r>
            <a:endParaRPr lang="es-MX" sz="1300" dirty="0" smtClean="0"/>
          </a:p>
          <a:p>
            <a:pPr marL="0" lvl="0" indent="0" algn="ctr" rtl="0">
              <a:spcBef>
                <a:spcPts val="0"/>
              </a:spcBef>
              <a:spcAft>
                <a:spcPts val="0"/>
              </a:spcAft>
              <a:buNone/>
            </a:pPr>
            <a:r>
              <a:rPr lang="es-MX" sz="1300" dirty="0" smtClean="0"/>
              <a:t> </a:t>
            </a:r>
          </a:p>
          <a:p>
            <a:pPr marL="0" lvl="0" indent="0" algn="ctr" rtl="0">
              <a:spcBef>
                <a:spcPts val="0"/>
              </a:spcBef>
              <a:spcAft>
                <a:spcPts val="0"/>
              </a:spcAft>
              <a:buNone/>
            </a:pPr>
            <a:endParaRPr sz="1300" dirty="0"/>
          </a:p>
        </p:txBody>
      </p:sp>
      <p:sp>
        <p:nvSpPr>
          <p:cNvPr id="1652" name="Google Shape;1652;p39"/>
          <p:cNvSpPr txBox="1">
            <a:spLocks noGrp="1"/>
          </p:cNvSpPr>
          <p:nvPr>
            <p:ph type="title" idx="3"/>
          </p:nvPr>
        </p:nvSpPr>
        <p:spPr>
          <a:xfrm>
            <a:off x="956262" y="882087"/>
            <a:ext cx="1841400" cy="401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s-MX" dirty="0" smtClean="0"/>
              <a:t>L</a:t>
            </a:r>
            <a:r>
              <a:rPr lang="en" dirty="0" smtClean="0"/>
              <a:t>o que se</a:t>
            </a:r>
            <a:endParaRPr dirty="0"/>
          </a:p>
        </p:txBody>
      </p:sp>
      <p:sp>
        <p:nvSpPr>
          <p:cNvPr id="1655" name="Google Shape;1655;p39"/>
          <p:cNvSpPr txBox="1">
            <a:spLocks noGrp="1"/>
          </p:cNvSpPr>
          <p:nvPr>
            <p:ph type="title" idx="6"/>
          </p:nvPr>
        </p:nvSpPr>
        <p:spPr>
          <a:xfrm>
            <a:off x="816444" y="2095912"/>
            <a:ext cx="2611910" cy="401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s-MX" dirty="0" smtClean="0"/>
              <a:t>Fenómeno observado </a:t>
            </a:r>
            <a:endParaRPr dirty="0"/>
          </a:p>
        </p:txBody>
      </p:sp>
      <p:sp>
        <p:nvSpPr>
          <p:cNvPr id="1656" name="Google Shape;1656;p39"/>
          <p:cNvSpPr txBox="1">
            <a:spLocks noGrp="1"/>
          </p:cNvSpPr>
          <p:nvPr>
            <p:ph type="title" idx="8"/>
          </p:nvPr>
        </p:nvSpPr>
        <p:spPr>
          <a:xfrm>
            <a:off x="5202034" y="981970"/>
            <a:ext cx="2639850" cy="401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s-MX" dirty="0" smtClean="0"/>
              <a:t>L</a:t>
            </a:r>
            <a:r>
              <a:rPr lang="en" dirty="0" smtClean="0"/>
              <a:t>o que quiero saber?</a:t>
            </a:r>
            <a:endParaRPr dirty="0"/>
          </a:p>
        </p:txBody>
      </p:sp>
      <p:sp>
        <p:nvSpPr>
          <p:cNvPr id="1657" name="Google Shape;1657;p39"/>
          <p:cNvSpPr txBox="1">
            <a:spLocks noGrp="1"/>
          </p:cNvSpPr>
          <p:nvPr>
            <p:ph type="subTitle" idx="9"/>
          </p:nvPr>
        </p:nvSpPr>
        <p:spPr>
          <a:xfrm>
            <a:off x="4937180" y="1268183"/>
            <a:ext cx="3904558" cy="809444"/>
          </a:xfrm>
          <a:prstGeom prst="rect">
            <a:avLst/>
          </a:prstGeom>
        </p:spPr>
        <p:txBody>
          <a:bodyPr spcFirstLastPara="1" wrap="square" lIns="91425" tIns="91425" rIns="91425" bIns="91425" anchor="t" anchorCtr="0">
            <a:noAutofit/>
          </a:bodyPr>
          <a:lstStyle/>
          <a:p>
            <a:pPr marL="342900" lvl="0" indent="-342900" algn="ctr" rtl="0">
              <a:spcBef>
                <a:spcPts val="0"/>
              </a:spcBef>
              <a:spcAft>
                <a:spcPts val="0"/>
              </a:spcAft>
              <a:buFont typeface="+mj-lt"/>
              <a:buAutoNum type="arabicPeriod"/>
            </a:pPr>
            <a:r>
              <a:rPr lang="es-MX" sz="1300" dirty="0" smtClean="0"/>
              <a:t>La burbuja seguirá al globo?</a:t>
            </a:r>
          </a:p>
          <a:p>
            <a:pPr marL="342900" lvl="0" indent="-342900" algn="ctr" rtl="0">
              <a:spcBef>
                <a:spcPts val="0"/>
              </a:spcBef>
              <a:spcAft>
                <a:spcPts val="0"/>
              </a:spcAft>
              <a:buFont typeface="+mj-lt"/>
              <a:buAutoNum type="arabicPeriod"/>
            </a:pPr>
            <a:r>
              <a:rPr lang="es-MX" sz="1300" dirty="0" smtClean="0"/>
              <a:t>Porque causa electricidad del globo?</a:t>
            </a:r>
          </a:p>
          <a:p>
            <a:pPr marL="342900" lvl="0" indent="-342900" algn="ctr" rtl="0">
              <a:spcBef>
                <a:spcPts val="0"/>
              </a:spcBef>
              <a:spcAft>
                <a:spcPts val="0"/>
              </a:spcAft>
              <a:buFont typeface="+mj-lt"/>
              <a:buAutoNum type="arabicPeriod"/>
            </a:pPr>
            <a:r>
              <a:rPr lang="es-MX" sz="1300" dirty="0" smtClean="0"/>
              <a:t>Porque la burbuja sigue al globo?</a:t>
            </a:r>
          </a:p>
          <a:p>
            <a:pPr marL="0" lvl="0" indent="0" algn="ctr" rtl="0">
              <a:spcBef>
                <a:spcPts val="0"/>
              </a:spcBef>
              <a:spcAft>
                <a:spcPts val="0"/>
              </a:spcAft>
              <a:buNone/>
            </a:pPr>
            <a:endParaRPr dirty="0"/>
          </a:p>
        </p:txBody>
      </p:sp>
      <p:sp>
        <p:nvSpPr>
          <p:cNvPr id="1658" name="Google Shape;1658;p39"/>
          <p:cNvSpPr txBox="1">
            <a:spLocks noGrp="1"/>
          </p:cNvSpPr>
          <p:nvPr>
            <p:ph type="title" idx="13"/>
          </p:nvPr>
        </p:nvSpPr>
        <p:spPr>
          <a:xfrm>
            <a:off x="5444180" y="2139217"/>
            <a:ext cx="1841400" cy="401700"/>
          </a:xfrm>
          <a:prstGeom prst="rect">
            <a:avLst/>
          </a:prstGeom>
        </p:spPr>
        <p:txBody>
          <a:bodyPr spcFirstLastPara="1" wrap="square" lIns="0" tIns="0" rIns="0" bIns="0" anchor="t" anchorCtr="0">
            <a:noAutofit/>
          </a:bodyPr>
          <a:lstStyle/>
          <a:p>
            <a:pPr marL="0" lvl="0" indent="0" algn="ctr" rtl="0">
              <a:spcBef>
                <a:spcPts val="0"/>
              </a:spcBef>
              <a:spcAft>
                <a:spcPts val="0"/>
              </a:spcAft>
              <a:buNone/>
            </a:pPr>
            <a:r>
              <a:rPr lang="es-MX" dirty="0" smtClean="0"/>
              <a:t>Lo que aprendí </a:t>
            </a:r>
            <a:endParaRPr dirty="0"/>
          </a:p>
        </p:txBody>
      </p:sp>
      <p:sp>
        <p:nvSpPr>
          <p:cNvPr id="1659" name="Google Shape;1659;p39"/>
          <p:cNvSpPr txBox="1">
            <a:spLocks noGrp="1"/>
          </p:cNvSpPr>
          <p:nvPr>
            <p:ph type="subTitle" idx="14"/>
          </p:nvPr>
        </p:nvSpPr>
        <p:spPr>
          <a:xfrm>
            <a:off x="5349765" y="2435493"/>
            <a:ext cx="3624641" cy="1632009"/>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1300" dirty="0" smtClean="0"/>
              <a:t>El globo es un material aislante y al frotarlo en la cabeza  lo cargamos eléctricamente. Cuando lo acercamos a la burbuja que esta también se carga eléctricamente y por eso es que se siente atraída hacia el globo  </a:t>
            </a:r>
            <a:endParaRPr sz="1300" dirty="0"/>
          </a:p>
        </p:txBody>
      </p:sp>
      <p:grpSp>
        <p:nvGrpSpPr>
          <p:cNvPr id="51" name="Google Shape;5767;p83"/>
          <p:cNvGrpSpPr/>
          <p:nvPr/>
        </p:nvGrpSpPr>
        <p:grpSpPr>
          <a:xfrm>
            <a:off x="869678" y="904909"/>
            <a:ext cx="413141" cy="293506"/>
            <a:chOff x="5237538" y="2638045"/>
            <a:chExt cx="515653" cy="366333"/>
          </a:xfrm>
        </p:grpSpPr>
        <p:sp>
          <p:nvSpPr>
            <p:cNvPr id="52" name="Google Shape;5768;p83"/>
            <p:cNvSpPr/>
            <p:nvPr/>
          </p:nvSpPr>
          <p:spPr>
            <a:xfrm>
              <a:off x="5237538" y="2638045"/>
              <a:ext cx="509502" cy="366333"/>
            </a:xfrm>
            <a:custGeom>
              <a:avLst/>
              <a:gdLst/>
              <a:ahLst/>
              <a:cxnLst/>
              <a:rect l="l" t="t" r="r" b="b"/>
              <a:pathLst>
                <a:path w="4058" h="2918" extrusionOk="0">
                  <a:moveTo>
                    <a:pt x="2156" y="0"/>
                  </a:moveTo>
                  <a:cubicBezTo>
                    <a:pt x="1993" y="0"/>
                    <a:pt x="1828" y="41"/>
                    <a:pt x="1677" y="126"/>
                  </a:cubicBezTo>
                  <a:cubicBezTo>
                    <a:pt x="1677" y="515"/>
                    <a:pt x="1558" y="666"/>
                    <a:pt x="1436" y="666"/>
                  </a:cubicBezTo>
                  <a:cubicBezTo>
                    <a:pt x="1375" y="666"/>
                    <a:pt x="1313" y="628"/>
                    <a:pt x="1264" y="563"/>
                  </a:cubicBezTo>
                  <a:cubicBezTo>
                    <a:pt x="1094" y="369"/>
                    <a:pt x="1288" y="102"/>
                    <a:pt x="1288" y="102"/>
                  </a:cubicBezTo>
                  <a:lnTo>
                    <a:pt x="1288" y="102"/>
                  </a:lnTo>
                  <a:lnTo>
                    <a:pt x="171" y="223"/>
                  </a:lnTo>
                  <a:cubicBezTo>
                    <a:pt x="1" y="587"/>
                    <a:pt x="511" y="1389"/>
                    <a:pt x="511" y="1389"/>
                  </a:cubicBezTo>
                  <a:cubicBezTo>
                    <a:pt x="511" y="1389"/>
                    <a:pt x="744" y="1214"/>
                    <a:pt x="962" y="1214"/>
                  </a:cubicBezTo>
                  <a:cubicBezTo>
                    <a:pt x="1026" y="1214"/>
                    <a:pt x="1088" y="1229"/>
                    <a:pt x="1143" y="1268"/>
                  </a:cubicBezTo>
                  <a:cubicBezTo>
                    <a:pt x="1386" y="1438"/>
                    <a:pt x="633" y="1851"/>
                    <a:pt x="633" y="1851"/>
                  </a:cubicBezTo>
                  <a:cubicBezTo>
                    <a:pt x="778" y="2312"/>
                    <a:pt x="1604" y="2628"/>
                    <a:pt x="1604" y="2628"/>
                  </a:cubicBezTo>
                  <a:cubicBezTo>
                    <a:pt x="1604" y="2628"/>
                    <a:pt x="1954" y="1819"/>
                    <a:pt x="2260" y="1819"/>
                  </a:cubicBezTo>
                  <a:cubicBezTo>
                    <a:pt x="2276" y="1819"/>
                    <a:pt x="2293" y="1821"/>
                    <a:pt x="2309" y="1826"/>
                  </a:cubicBezTo>
                  <a:cubicBezTo>
                    <a:pt x="2649" y="1948"/>
                    <a:pt x="2042" y="2847"/>
                    <a:pt x="2042" y="2847"/>
                  </a:cubicBezTo>
                  <a:cubicBezTo>
                    <a:pt x="2137" y="2896"/>
                    <a:pt x="2231" y="2917"/>
                    <a:pt x="2323" y="2917"/>
                  </a:cubicBezTo>
                  <a:cubicBezTo>
                    <a:pt x="2911" y="2917"/>
                    <a:pt x="3402" y="2045"/>
                    <a:pt x="3402" y="2045"/>
                  </a:cubicBezTo>
                  <a:cubicBezTo>
                    <a:pt x="4058" y="1049"/>
                    <a:pt x="3329" y="539"/>
                    <a:pt x="3329" y="539"/>
                  </a:cubicBezTo>
                  <a:cubicBezTo>
                    <a:pt x="3329" y="539"/>
                    <a:pt x="3135" y="1055"/>
                    <a:pt x="2890" y="1055"/>
                  </a:cubicBezTo>
                  <a:cubicBezTo>
                    <a:pt x="2874" y="1055"/>
                    <a:pt x="2859" y="1053"/>
                    <a:pt x="2843" y="1049"/>
                  </a:cubicBezTo>
                  <a:cubicBezTo>
                    <a:pt x="2552" y="1000"/>
                    <a:pt x="2843" y="296"/>
                    <a:pt x="2843" y="296"/>
                  </a:cubicBezTo>
                  <a:cubicBezTo>
                    <a:pt x="2665" y="102"/>
                    <a:pt x="2413" y="0"/>
                    <a:pt x="21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769;p83"/>
            <p:cNvSpPr/>
            <p:nvPr/>
          </p:nvSpPr>
          <p:spPr>
            <a:xfrm>
              <a:off x="5402265" y="2752163"/>
              <a:ext cx="350926" cy="136590"/>
            </a:xfrm>
            <a:custGeom>
              <a:avLst/>
              <a:gdLst/>
              <a:ahLst/>
              <a:cxnLst/>
              <a:rect l="l" t="t" r="r" b="b"/>
              <a:pathLst>
                <a:path w="2795" h="1088" extrusionOk="0">
                  <a:moveTo>
                    <a:pt x="37" y="0"/>
                  </a:moveTo>
                  <a:cubicBezTo>
                    <a:pt x="25" y="0"/>
                    <a:pt x="13" y="6"/>
                    <a:pt x="1" y="18"/>
                  </a:cubicBezTo>
                  <a:cubicBezTo>
                    <a:pt x="1" y="43"/>
                    <a:pt x="1" y="91"/>
                    <a:pt x="25" y="91"/>
                  </a:cubicBezTo>
                  <a:cubicBezTo>
                    <a:pt x="98" y="140"/>
                    <a:pt x="1798" y="1087"/>
                    <a:pt x="2649" y="1087"/>
                  </a:cubicBezTo>
                  <a:lnTo>
                    <a:pt x="2746" y="1063"/>
                  </a:lnTo>
                  <a:cubicBezTo>
                    <a:pt x="2770" y="1063"/>
                    <a:pt x="2794" y="1039"/>
                    <a:pt x="2794" y="1014"/>
                  </a:cubicBezTo>
                  <a:cubicBezTo>
                    <a:pt x="2770" y="990"/>
                    <a:pt x="2770" y="966"/>
                    <a:pt x="2722" y="966"/>
                  </a:cubicBezTo>
                  <a:cubicBezTo>
                    <a:pt x="2695" y="968"/>
                    <a:pt x="2667" y="970"/>
                    <a:pt x="2637" y="970"/>
                  </a:cubicBezTo>
                  <a:cubicBezTo>
                    <a:pt x="1819" y="970"/>
                    <a:pt x="97" y="18"/>
                    <a:pt x="74" y="18"/>
                  </a:cubicBezTo>
                  <a:cubicBezTo>
                    <a:pt x="61" y="6"/>
                    <a:pt x="49"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 name="Google Shape;5780;p83"/>
          <p:cNvGrpSpPr/>
          <p:nvPr/>
        </p:nvGrpSpPr>
        <p:grpSpPr>
          <a:xfrm rot="3819920">
            <a:off x="4989526" y="944659"/>
            <a:ext cx="442513" cy="289202"/>
            <a:chOff x="3828929" y="3401374"/>
            <a:chExt cx="135351" cy="97842"/>
          </a:xfrm>
        </p:grpSpPr>
        <p:sp>
          <p:nvSpPr>
            <p:cNvPr id="55" name="Google Shape;5781;p83"/>
            <p:cNvSpPr/>
            <p:nvPr/>
          </p:nvSpPr>
          <p:spPr>
            <a:xfrm>
              <a:off x="3828929" y="3401374"/>
              <a:ext cx="135351" cy="97842"/>
            </a:xfrm>
            <a:custGeom>
              <a:avLst/>
              <a:gdLst/>
              <a:ahLst/>
              <a:cxnLst/>
              <a:rect l="l" t="t" r="r" b="b"/>
              <a:pathLst>
                <a:path w="3475" h="2512" extrusionOk="0">
                  <a:moveTo>
                    <a:pt x="2066" y="0"/>
                  </a:moveTo>
                  <a:cubicBezTo>
                    <a:pt x="1987" y="0"/>
                    <a:pt x="1905" y="17"/>
                    <a:pt x="1822" y="57"/>
                  </a:cubicBezTo>
                  <a:cubicBezTo>
                    <a:pt x="1405" y="276"/>
                    <a:pt x="1484" y="854"/>
                    <a:pt x="1341" y="854"/>
                  </a:cubicBezTo>
                  <a:cubicBezTo>
                    <a:pt x="1326" y="854"/>
                    <a:pt x="1309" y="848"/>
                    <a:pt x="1288" y="834"/>
                  </a:cubicBezTo>
                  <a:cubicBezTo>
                    <a:pt x="1253" y="806"/>
                    <a:pt x="1206" y="794"/>
                    <a:pt x="1154" y="794"/>
                  </a:cubicBezTo>
                  <a:cubicBezTo>
                    <a:pt x="884" y="794"/>
                    <a:pt x="449" y="1124"/>
                    <a:pt x="511" y="1368"/>
                  </a:cubicBezTo>
                  <a:cubicBezTo>
                    <a:pt x="559" y="1636"/>
                    <a:pt x="0" y="1660"/>
                    <a:pt x="73" y="2267"/>
                  </a:cubicBezTo>
                  <a:cubicBezTo>
                    <a:pt x="95" y="2449"/>
                    <a:pt x="163" y="2511"/>
                    <a:pt x="255" y="2511"/>
                  </a:cubicBezTo>
                  <a:cubicBezTo>
                    <a:pt x="448" y="2511"/>
                    <a:pt x="748" y="2234"/>
                    <a:pt x="941" y="2234"/>
                  </a:cubicBezTo>
                  <a:cubicBezTo>
                    <a:pt x="961" y="2234"/>
                    <a:pt x="979" y="2237"/>
                    <a:pt x="996" y="2243"/>
                  </a:cubicBezTo>
                  <a:cubicBezTo>
                    <a:pt x="1184" y="2290"/>
                    <a:pt x="1401" y="2487"/>
                    <a:pt x="1597" y="2487"/>
                  </a:cubicBezTo>
                  <a:cubicBezTo>
                    <a:pt x="1706" y="2487"/>
                    <a:pt x="1808" y="2425"/>
                    <a:pt x="1895" y="2243"/>
                  </a:cubicBezTo>
                  <a:cubicBezTo>
                    <a:pt x="1971" y="2059"/>
                    <a:pt x="1991" y="2004"/>
                    <a:pt x="2015" y="2004"/>
                  </a:cubicBezTo>
                  <a:cubicBezTo>
                    <a:pt x="2048" y="2004"/>
                    <a:pt x="2088" y="2116"/>
                    <a:pt x="2303" y="2116"/>
                  </a:cubicBezTo>
                  <a:cubicBezTo>
                    <a:pt x="2373" y="2116"/>
                    <a:pt x="2462" y="2104"/>
                    <a:pt x="2575" y="2073"/>
                  </a:cubicBezTo>
                  <a:cubicBezTo>
                    <a:pt x="3474" y="1806"/>
                    <a:pt x="2721" y="664"/>
                    <a:pt x="2721" y="664"/>
                  </a:cubicBezTo>
                  <a:cubicBezTo>
                    <a:pt x="2721" y="365"/>
                    <a:pt x="2426" y="0"/>
                    <a:pt x="20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 name="Google Shape;5782;p83"/>
            <p:cNvSpPr/>
            <p:nvPr/>
          </p:nvSpPr>
          <p:spPr>
            <a:xfrm>
              <a:off x="3862037" y="3416798"/>
              <a:ext cx="90870" cy="54919"/>
            </a:xfrm>
            <a:custGeom>
              <a:avLst/>
              <a:gdLst/>
              <a:ahLst/>
              <a:cxnLst/>
              <a:rect l="l" t="t" r="r" b="b"/>
              <a:pathLst>
                <a:path w="2333" h="1410" extrusionOk="0">
                  <a:moveTo>
                    <a:pt x="2284" y="1"/>
                  </a:moveTo>
                  <a:cubicBezTo>
                    <a:pt x="1895" y="146"/>
                    <a:pt x="74" y="1288"/>
                    <a:pt x="1" y="1337"/>
                  </a:cubicBezTo>
                  <a:cubicBezTo>
                    <a:pt x="1" y="1337"/>
                    <a:pt x="1" y="1361"/>
                    <a:pt x="1" y="1385"/>
                  </a:cubicBezTo>
                  <a:cubicBezTo>
                    <a:pt x="25" y="1410"/>
                    <a:pt x="25" y="1410"/>
                    <a:pt x="49" y="1410"/>
                  </a:cubicBezTo>
                  <a:cubicBezTo>
                    <a:pt x="74" y="1385"/>
                    <a:pt x="1920" y="219"/>
                    <a:pt x="2308" y="98"/>
                  </a:cubicBezTo>
                  <a:cubicBezTo>
                    <a:pt x="2333" y="74"/>
                    <a:pt x="2333" y="49"/>
                    <a:pt x="2333" y="25"/>
                  </a:cubicBezTo>
                  <a:cubicBezTo>
                    <a:pt x="2333" y="1"/>
                    <a:pt x="2308" y="1"/>
                    <a:pt x="2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7" name="Google Shape;5783;p83"/>
            <p:cNvSpPr/>
            <p:nvPr/>
          </p:nvSpPr>
          <p:spPr>
            <a:xfrm>
              <a:off x="3861764" y="3448971"/>
              <a:ext cx="28433" cy="31277"/>
            </a:xfrm>
            <a:custGeom>
              <a:avLst/>
              <a:gdLst/>
              <a:ahLst/>
              <a:cxnLst/>
              <a:rect l="l" t="t" r="r" b="b"/>
              <a:pathLst>
                <a:path w="730" h="803" extrusionOk="0">
                  <a:moveTo>
                    <a:pt x="49" y="1"/>
                  </a:moveTo>
                  <a:cubicBezTo>
                    <a:pt x="25" y="1"/>
                    <a:pt x="1" y="25"/>
                    <a:pt x="1" y="49"/>
                  </a:cubicBezTo>
                  <a:cubicBezTo>
                    <a:pt x="1" y="73"/>
                    <a:pt x="25" y="98"/>
                    <a:pt x="49" y="98"/>
                  </a:cubicBezTo>
                  <a:cubicBezTo>
                    <a:pt x="219" y="98"/>
                    <a:pt x="414" y="122"/>
                    <a:pt x="608" y="146"/>
                  </a:cubicBezTo>
                  <a:cubicBezTo>
                    <a:pt x="560" y="365"/>
                    <a:pt x="487" y="559"/>
                    <a:pt x="414" y="754"/>
                  </a:cubicBezTo>
                  <a:cubicBezTo>
                    <a:pt x="414" y="778"/>
                    <a:pt x="414" y="802"/>
                    <a:pt x="438" y="802"/>
                  </a:cubicBezTo>
                  <a:cubicBezTo>
                    <a:pt x="462" y="802"/>
                    <a:pt x="487" y="802"/>
                    <a:pt x="487" y="778"/>
                  </a:cubicBezTo>
                  <a:cubicBezTo>
                    <a:pt x="730" y="146"/>
                    <a:pt x="681" y="98"/>
                    <a:pt x="657" y="98"/>
                  </a:cubicBezTo>
                  <a:cubicBezTo>
                    <a:pt x="462" y="25"/>
                    <a:pt x="244"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784;p83"/>
            <p:cNvSpPr/>
            <p:nvPr/>
          </p:nvSpPr>
          <p:spPr>
            <a:xfrm>
              <a:off x="3887744" y="3433703"/>
              <a:ext cx="27343" cy="30459"/>
            </a:xfrm>
            <a:custGeom>
              <a:avLst/>
              <a:gdLst/>
              <a:ahLst/>
              <a:cxnLst/>
              <a:rect l="l" t="t" r="r" b="b"/>
              <a:pathLst>
                <a:path w="702" h="782" extrusionOk="0">
                  <a:moveTo>
                    <a:pt x="33" y="1"/>
                  </a:moveTo>
                  <a:cubicBezTo>
                    <a:pt x="1" y="1"/>
                    <a:pt x="1" y="80"/>
                    <a:pt x="33" y="80"/>
                  </a:cubicBezTo>
                  <a:cubicBezTo>
                    <a:pt x="37" y="80"/>
                    <a:pt x="41" y="79"/>
                    <a:pt x="45" y="77"/>
                  </a:cubicBezTo>
                  <a:cubicBezTo>
                    <a:pt x="239" y="101"/>
                    <a:pt x="410" y="125"/>
                    <a:pt x="604" y="198"/>
                  </a:cubicBezTo>
                  <a:cubicBezTo>
                    <a:pt x="555" y="368"/>
                    <a:pt x="507" y="563"/>
                    <a:pt x="434" y="733"/>
                  </a:cubicBezTo>
                  <a:cubicBezTo>
                    <a:pt x="410" y="757"/>
                    <a:pt x="434" y="781"/>
                    <a:pt x="458" y="781"/>
                  </a:cubicBezTo>
                  <a:lnTo>
                    <a:pt x="507" y="781"/>
                  </a:lnTo>
                  <a:cubicBezTo>
                    <a:pt x="604" y="514"/>
                    <a:pt x="701" y="223"/>
                    <a:pt x="652" y="150"/>
                  </a:cubicBezTo>
                  <a:cubicBezTo>
                    <a:pt x="458" y="52"/>
                    <a:pt x="264" y="4"/>
                    <a:pt x="45" y="4"/>
                  </a:cubicBezTo>
                  <a:cubicBezTo>
                    <a:pt x="41" y="2"/>
                    <a:pt x="37" y="1"/>
                    <a:pt x="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9" name="Google Shape;5785;p83"/>
            <p:cNvSpPr/>
            <p:nvPr/>
          </p:nvSpPr>
          <p:spPr>
            <a:xfrm>
              <a:off x="3904337" y="3417733"/>
              <a:ext cx="30342" cy="36964"/>
            </a:xfrm>
            <a:custGeom>
              <a:avLst/>
              <a:gdLst/>
              <a:ahLst/>
              <a:cxnLst/>
              <a:rect l="l" t="t" r="r" b="b"/>
              <a:pathLst>
                <a:path w="779" h="949" extrusionOk="0">
                  <a:moveTo>
                    <a:pt x="50" y="1"/>
                  </a:moveTo>
                  <a:cubicBezTo>
                    <a:pt x="25" y="1"/>
                    <a:pt x="1" y="25"/>
                    <a:pt x="1" y="25"/>
                  </a:cubicBezTo>
                  <a:cubicBezTo>
                    <a:pt x="1" y="50"/>
                    <a:pt x="25" y="74"/>
                    <a:pt x="50" y="98"/>
                  </a:cubicBezTo>
                  <a:cubicBezTo>
                    <a:pt x="244" y="147"/>
                    <a:pt x="438" y="195"/>
                    <a:pt x="657" y="268"/>
                  </a:cubicBezTo>
                  <a:cubicBezTo>
                    <a:pt x="608" y="487"/>
                    <a:pt x="560" y="681"/>
                    <a:pt x="463" y="875"/>
                  </a:cubicBezTo>
                  <a:cubicBezTo>
                    <a:pt x="463" y="900"/>
                    <a:pt x="463" y="924"/>
                    <a:pt x="487" y="948"/>
                  </a:cubicBezTo>
                  <a:lnTo>
                    <a:pt x="511" y="948"/>
                  </a:lnTo>
                  <a:cubicBezTo>
                    <a:pt x="535" y="948"/>
                    <a:pt x="535" y="924"/>
                    <a:pt x="560" y="924"/>
                  </a:cubicBezTo>
                  <a:cubicBezTo>
                    <a:pt x="730" y="511"/>
                    <a:pt x="778" y="268"/>
                    <a:pt x="730" y="220"/>
                  </a:cubicBezTo>
                  <a:cubicBezTo>
                    <a:pt x="511" y="122"/>
                    <a:pt x="293" y="50"/>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0" name="Google Shape;5780;p83"/>
          <p:cNvGrpSpPr/>
          <p:nvPr/>
        </p:nvGrpSpPr>
        <p:grpSpPr>
          <a:xfrm rot="4070542">
            <a:off x="633555" y="2036879"/>
            <a:ext cx="460351" cy="273651"/>
            <a:chOff x="3828929" y="3401374"/>
            <a:chExt cx="135351" cy="97842"/>
          </a:xfrm>
        </p:grpSpPr>
        <p:sp>
          <p:nvSpPr>
            <p:cNvPr id="61" name="Google Shape;5781;p83"/>
            <p:cNvSpPr/>
            <p:nvPr/>
          </p:nvSpPr>
          <p:spPr>
            <a:xfrm>
              <a:off x="3828929" y="3401374"/>
              <a:ext cx="135351" cy="97842"/>
            </a:xfrm>
            <a:custGeom>
              <a:avLst/>
              <a:gdLst/>
              <a:ahLst/>
              <a:cxnLst/>
              <a:rect l="l" t="t" r="r" b="b"/>
              <a:pathLst>
                <a:path w="3475" h="2512" extrusionOk="0">
                  <a:moveTo>
                    <a:pt x="2066" y="0"/>
                  </a:moveTo>
                  <a:cubicBezTo>
                    <a:pt x="1987" y="0"/>
                    <a:pt x="1905" y="17"/>
                    <a:pt x="1822" y="57"/>
                  </a:cubicBezTo>
                  <a:cubicBezTo>
                    <a:pt x="1405" y="276"/>
                    <a:pt x="1484" y="854"/>
                    <a:pt x="1341" y="854"/>
                  </a:cubicBezTo>
                  <a:cubicBezTo>
                    <a:pt x="1326" y="854"/>
                    <a:pt x="1309" y="848"/>
                    <a:pt x="1288" y="834"/>
                  </a:cubicBezTo>
                  <a:cubicBezTo>
                    <a:pt x="1253" y="806"/>
                    <a:pt x="1206" y="794"/>
                    <a:pt x="1154" y="794"/>
                  </a:cubicBezTo>
                  <a:cubicBezTo>
                    <a:pt x="884" y="794"/>
                    <a:pt x="449" y="1124"/>
                    <a:pt x="511" y="1368"/>
                  </a:cubicBezTo>
                  <a:cubicBezTo>
                    <a:pt x="559" y="1636"/>
                    <a:pt x="0" y="1660"/>
                    <a:pt x="73" y="2267"/>
                  </a:cubicBezTo>
                  <a:cubicBezTo>
                    <a:pt x="95" y="2449"/>
                    <a:pt x="163" y="2511"/>
                    <a:pt x="255" y="2511"/>
                  </a:cubicBezTo>
                  <a:cubicBezTo>
                    <a:pt x="448" y="2511"/>
                    <a:pt x="748" y="2234"/>
                    <a:pt x="941" y="2234"/>
                  </a:cubicBezTo>
                  <a:cubicBezTo>
                    <a:pt x="961" y="2234"/>
                    <a:pt x="979" y="2237"/>
                    <a:pt x="996" y="2243"/>
                  </a:cubicBezTo>
                  <a:cubicBezTo>
                    <a:pt x="1184" y="2290"/>
                    <a:pt x="1401" y="2487"/>
                    <a:pt x="1597" y="2487"/>
                  </a:cubicBezTo>
                  <a:cubicBezTo>
                    <a:pt x="1706" y="2487"/>
                    <a:pt x="1808" y="2425"/>
                    <a:pt x="1895" y="2243"/>
                  </a:cubicBezTo>
                  <a:cubicBezTo>
                    <a:pt x="1971" y="2059"/>
                    <a:pt x="1991" y="2004"/>
                    <a:pt x="2015" y="2004"/>
                  </a:cubicBezTo>
                  <a:cubicBezTo>
                    <a:pt x="2048" y="2004"/>
                    <a:pt x="2088" y="2116"/>
                    <a:pt x="2303" y="2116"/>
                  </a:cubicBezTo>
                  <a:cubicBezTo>
                    <a:pt x="2373" y="2116"/>
                    <a:pt x="2462" y="2104"/>
                    <a:pt x="2575" y="2073"/>
                  </a:cubicBezTo>
                  <a:cubicBezTo>
                    <a:pt x="3474" y="1806"/>
                    <a:pt x="2721" y="664"/>
                    <a:pt x="2721" y="664"/>
                  </a:cubicBezTo>
                  <a:cubicBezTo>
                    <a:pt x="2721" y="365"/>
                    <a:pt x="2426" y="0"/>
                    <a:pt x="2066"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5782;p83"/>
            <p:cNvSpPr/>
            <p:nvPr/>
          </p:nvSpPr>
          <p:spPr>
            <a:xfrm>
              <a:off x="3862037" y="3416798"/>
              <a:ext cx="90870" cy="54919"/>
            </a:xfrm>
            <a:custGeom>
              <a:avLst/>
              <a:gdLst/>
              <a:ahLst/>
              <a:cxnLst/>
              <a:rect l="l" t="t" r="r" b="b"/>
              <a:pathLst>
                <a:path w="2333" h="1410" extrusionOk="0">
                  <a:moveTo>
                    <a:pt x="2284" y="1"/>
                  </a:moveTo>
                  <a:cubicBezTo>
                    <a:pt x="1895" y="146"/>
                    <a:pt x="74" y="1288"/>
                    <a:pt x="1" y="1337"/>
                  </a:cubicBezTo>
                  <a:cubicBezTo>
                    <a:pt x="1" y="1337"/>
                    <a:pt x="1" y="1361"/>
                    <a:pt x="1" y="1385"/>
                  </a:cubicBezTo>
                  <a:cubicBezTo>
                    <a:pt x="25" y="1410"/>
                    <a:pt x="25" y="1410"/>
                    <a:pt x="49" y="1410"/>
                  </a:cubicBezTo>
                  <a:cubicBezTo>
                    <a:pt x="74" y="1385"/>
                    <a:pt x="1920" y="219"/>
                    <a:pt x="2308" y="98"/>
                  </a:cubicBezTo>
                  <a:cubicBezTo>
                    <a:pt x="2333" y="74"/>
                    <a:pt x="2333" y="49"/>
                    <a:pt x="2333" y="25"/>
                  </a:cubicBezTo>
                  <a:cubicBezTo>
                    <a:pt x="2333" y="1"/>
                    <a:pt x="2308" y="1"/>
                    <a:pt x="228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5783;p83"/>
            <p:cNvSpPr/>
            <p:nvPr/>
          </p:nvSpPr>
          <p:spPr>
            <a:xfrm>
              <a:off x="3861764" y="3448971"/>
              <a:ext cx="28433" cy="31277"/>
            </a:xfrm>
            <a:custGeom>
              <a:avLst/>
              <a:gdLst/>
              <a:ahLst/>
              <a:cxnLst/>
              <a:rect l="l" t="t" r="r" b="b"/>
              <a:pathLst>
                <a:path w="730" h="803" extrusionOk="0">
                  <a:moveTo>
                    <a:pt x="49" y="1"/>
                  </a:moveTo>
                  <a:cubicBezTo>
                    <a:pt x="25" y="1"/>
                    <a:pt x="1" y="25"/>
                    <a:pt x="1" y="49"/>
                  </a:cubicBezTo>
                  <a:cubicBezTo>
                    <a:pt x="1" y="73"/>
                    <a:pt x="25" y="98"/>
                    <a:pt x="49" y="98"/>
                  </a:cubicBezTo>
                  <a:cubicBezTo>
                    <a:pt x="219" y="98"/>
                    <a:pt x="414" y="122"/>
                    <a:pt x="608" y="146"/>
                  </a:cubicBezTo>
                  <a:cubicBezTo>
                    <a:pt x="560" y="365"/>
                    <a:pt x="487" y="559"/>
                    <a:pt x="414" y="754"/>
                  </a:cubicBezTo>
                  <a:cubicBezTo>
                    <a:pt x="414" y="778"/>
                    <a:pt x="414" y="802"/>
                    <a:pt x="438" y="802"/>
                  </a:cubicBezTo>
                  <a:cubicBezTo>
                    <a:pt x="462" y="802"/>
                    <a:pt x="487" y="802"/>
                    <a:pt x="487" y="778"/>
                  </a:cubicBezTo>
                  <a:cubicBezTo>
                    <a:pt x="730" y="146"/>
                    <a:pt x="681" y="98"/>
                    <a:pt x="657" y="98"/>
                  </a:cubicBezTo>
                  <a:cubicBezTo>
                    <a:pt x="462" y="25"/>
                    <a:pt x="244" y="1"/>
                    <a:pt x="4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4" name="Google Shape;5784;p83"/>
            <p:cNvSpPr/>
            <p:nvPr/>
          </p:nvSpPr>
          <p:spPr>
            <a:xfrm>
              <a:off x="3887744" y="3433703"/>
              <a:ext cx="27343" cy="30459"/>
            </a:xfrm>
            <a:custGeom>
              <a:avLst/>
              <a:gdLst/>
              <a:ahLst/>
              <a:cxnLst/>
              <a:rect l="l" t="t" r="r" b="b"/>
              <a:pathLst>
                <a:path w="702" h="782" extrusionOk="0">
                  <a:moveTo>
                    <a:pt x="33" y="1"/>
                  </a:moveTo>
                  <a:cubicBezTo>
                    <a:pt x="1" y="1"/>
                    <a:pt x="1" y="80"/>
                    <a:pt x="33" y="80"/>
                  </a:cubicBezTo>
                  <a:cubicBezTo>
                    <a:pt x="37" y="80"/>
                    <a:pt x="41" y="79"/>
                    <a:pt x="45" y="77"/>
                  </a:cubicBezTo>
                  <a:cubicBezTo>
                    <a:pt x="239" y="101"/>
                    <a:pt x="410" y="125"/>
                    <a:pt x="604" y="198"/>
                  </a:cubicBezTo>
                  <a:cubicBezTo>
                    <a:pt x="555" y="368"/>
                    <a:pt x="507" y="563"/>
                    <a:pt x="434" y="733"/>
                  </a:cubicBezTo>
                  <a:cubicBezTo>
                    <a:pt x="410" y="757"/>
                    <a:pt x="434" y="781"/>
                    <a:pt x="458" y="781"/>
                  </a:cubicBezTo>
                  <a:lnTo>
                    <a:pt x="507" y="781"/>
                  </a:lnTo>
                  <a:cubicBezTo>
                    <a:pt x="604" y="514"/>
                    <a:pt x="701" y="223"/>
                    <a:pt x="652" y="150"/>
                  </a:cubicBezTo>
                  <a:cubicBezTo>
                    <a:pt x="458" y="52"/>
                    <a:pt x="264" y="4"/>
                    <a:pt x="45" y="4"/>
                  </a:cubicBezTo>
                  <a:cubicBezTo>
                    <a:pt x="41" y="2"/>
                    <a:pt x="37" y="1"/>
                    <a:pt x="3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5785;p83"/>
            <p:cNvSpPr/>
            <p:nvPr/>
          </p:nvSpPr>
          <p:spPr>
            <a:xfrm>
              <a:off x="3904337" y="3417733"/>
              <a:ext cx="30342" cy="36964"/>
            </a:xfrm>
            <a:custGeom>
              <a:avLst/>
              <a:gdLst/>
              <a:ahLst/>
              <a:cxnLst/>
              <a:rect l="l" t="t" r="r" b="b"/>
              <a:pathLst>
                <a:path w="779" h="949" extrusionOk="0">
                  <a:moveTo>
                    <a:pt x="50" y="1"/>
                  </a:moveTo>
                  <a:cubicBezTo>
                    <a:pt x="25" y="1"/>
                    <a:pt x="1" y="25"/>
                    <a:pt x="1" y="25"/>
                  </a:cubicBezTo>
                  <a:cubicBezTo>
                    <a:pt x="1" y="50"/>
                    <a:pt x="25" y="74"/>
                    <a:pt x="50" y="98"/>
                  </a:cubicBezTo>
                  <a:cubicBezTo>
                    <a:pt x="244" y="147"/>
                    <a:pt x="438" y="195"/>
                    <a:pt x="657" y="268"/>
                  </a:cubicBezTo>
                  <a:cubicBezTo>
                    <a:pt x="608" y="487"/>
                    <a:pt x="560" y="681"/>
                    <a:pt x="463" y="875"/>
                  </a:cubicBezTo>
                  <a:cubicBezTo>
                    <a:pt x="463" y="900"/>
                    <a:pt x="463" y="924"/>
                    <a:pt x="487" y="948"/>
                  </a:cubicBezTo>
                  <a:lnTo>
                    <a:pt x="511" y="948"/>
                  </a:lnTo>
                  <a:cubicBezTo>
                    <a:pt x="535" y="948"/>
                    <a:pt x="535" y="924"/>
                    <a:pt x="560" y="924"/>
                  </a:cubicBezTo>
                  <a:cubicBezTo>
                    <a:pt x="730" y="511"/>
                    <a:pt x="778" y="268"/>
                    <a:pt x="730" y="220"/>
                  </a:cubicBezTo>
                  <a:cubicBezTo>
                    <a:pt x="511" y="122"/>
                    <a:pt x="293" y="50"/>
                    <a:pt x="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6" name="Google Shape;5767;p83"/>
          <p:cNvGrpSpPr/>
          <p:nvPr/>
        </p:nvGrpSpPr>
        <p:grpSpPr>
          <a:xfrm>
            <a:off x="5035967" y="2169239"/>
            <a:ext cx="413141" cy="293506"/>
            <a:chOff x="5237538" y="2638045"/>
            <a:chExt cx="515653" cy="366333"/>
          </a:xfrm>
        </p:grpSpPr>
        <p:sp>
          <p:nvSpPr>
            <p:cNvPr id="67" name="Google Shape;5768;p83"/>
            <p:cNvSpPr/>
            <p:nvPr/>
          </p:nvSpPr>
          <p:spPr>
            <a:xfrm>
              <a:off x="5237538" y="2638045"/>
              <a:ext cx="509502" cy="366333"/>
            </a:xfrm>
            <a:custGeom>
              <a:avLst/>
              <a:gdLst/>
              <a:ahLst/>
              <a:cxnLst/>
              <a:rect l="l" t="t" r="r" b="b"/>
              <a:pathLst>
                <a:path w="4058" h="2918" extrusionOk="0">
                  <a:moveTo>
                    <a:pt x="2156" y="0"/>
                  </a:moveTo>
                  <a:cubicBezTo>
                    <a:pt x="1993" y="0"/>
                    <a:pt x="1828" y="41"/>
                    <a:pt x="1677" y="126"/>
                  </a:cubicBezTo>
                  <a:cubicBezTo>
                    <a:pt x="1677" y="515"/>
                    <a:pt x="1558" y="666"/>
                    <a:pt x="1436" y="666"/>
                  </a:cubicBezTo>
                  <a:cubicBezTo>
                    <a:pt x="1375" y="666"/>
                    <a:pt x="1313" y="628"/>
                    <a:pt x="1264" y="563"/>
                  </a:cubicBezTo>
                  <a:cubicBezTo>
                    <a:pt x="1094" y="369"/>
                    <a:pt x="1288" y="102"/>
                    <a:pt x="1288" y="102"/>
                  </a:cubicBezTo>
                  <a:lnTo>
                    <a:pt x="1288" y="102"/>
                  </a:lnTo>
                  <a:lnTo>
                    <a:pt x="171" y="223"/>
                  </a:lnTo>
                  <a:cubicBezTo>
                    <a:pt x="1" y="587"/>
                    <a:pt x="511" y="1389"/>
                    <a:pt x="511" y="1389"/>
                  </a:cubicBezTo>
                  <a:cubicBezTo>
                    <a:pt x="511" y="1389"/>
                    <a:pt x="744" y="1214"/>
                    <a:pt x="962" y="1214"/>
                  </a:cubicBezTo>
                  <a:cubicBezTo>
                    <a:pt x="1026" y="1214"/>
                    <a:pt x="1088" y="1229"/>
                    <a:pt x="1143" y="1268"/>
                  </a:cubicBezTo>
                  <a:cubicBezTo>
                    <a:pt x="1386" y="1438"/>
                    <a:pt x="633" y="1851"/>
                    <a:pt x="633" y="1851"/>
                  </a:cubicBezTo>
                  <a:cubicBezTo>
                    <a:pt x="778" y="2312"/>
                    <a:pt x="1604" y="2628"/>
                    <a:pt x="1604" y="2628"/>
                  </a:cubicBezTo>
                  <a:cubicBezTo>
                    <a:pt x="1604" y="2628"/>
                    <a:pt x="1954" y="1819"/>
                    <a:pt x="2260" y="1819"/>
                  </a:cubicBezTo>
                  <a:cubicBezTo>
                    <a:pt x="2276" y="1819"/>
                    <a:pt x="2293" y="1821"/>
                    <a:pt x="2309" y="1826"/>
                  </a:cubicBezTo>
                  <a:cubicBezTo>
                    <a:pt x="2649" y="1948"/>
                    <a:pt x="2042" y="2847"/>
                    <a:pt x="2042" y="2847"/>
                  </a:cubicBezTo>
                  <a:cubicBezTo>
                    <a:pt x="2137" y="2896"/>
                    <a:pt x="2231" y="2917"/>
                    <a:pt x="2323" y="2917"/>
                  </a:cubicBezTo>
                  <a:cubicBezTo>
                    <a:pt x="2911" y="2917"/>
                    <a:pt x="3402" y="2045"/>
                    <a:pt x="3402" y="2045"/>
                  </a:cubicBezTo>
                  <a:cubicBezTo>
                    <a:pt x="4058" y="1049"/>
                    <a:pt x="3329" y="539"/>
                    <a:pt x="3329" y="539"/>
                  </a:cubicBezTo>
                  <a:cubicBezTo>
                    <a:pt x="3329" y="539"/>
                    <a:pt x="3135" y="1055"/>
                    <a:pt x="2890" y="1055"/>
                  </a:cubicBezTo>
                  <a:cubicBezTo>
                    <a:pt x="2874" y="1055"/>
                    <a:pt x="2859" y="1053"/>
                    <a:pt x="2843" y="1049"/>
                  </a:cubicBezTo>
                  <a:cubicBezTo>
                    <a:pt x="2552" y="1000"/>
                    <a:pt x="2843" y="296"/>
                    <a:pt x="2843" y="296"/>
                  </a:cubicBezTo>
                  <a:cubicBezTo>
                    <a:pt x="2665" y="102"/>
                    <a:pt x="2413" y="0"/>
                    <a:pt x="215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5769;p83"/>
            <p:cNvSpPr/>
            <p:nvPr/>
          </p:nvSpPr>
          <p:spPr>
            <a:xfrm>
              <a:off x="5402265" y="2752163"/>
              <a:ext cx="350926" cy="136590"/>
            </a:xfrm>
            <a:custGeom>
              <a:avLst/>
              <a:gdLst/>
              <a:ahLst/>
              <a:cxnLst/>
              <a:rect l="l" t="t" r="r" b="b"/>
              <a:pathLst>
                <a:path w="2795" h="1088" extrusionOk="0">
                  <a:moveTo>
                    <a:pt x="37" y="0"/>
                  </a:moveTo>
                  <a:cubicBezTo>
                    <a:pt x="25" y="0"/>
                    <a:pt x="13" y="6"/>
                    <a:pt x="1" y="18"/>
                  </a:cubicBezTo>
                  <a:cubicBezTo>
                    <a:pt x="1" y="43"/>
                    <a:pt x="1" y="91"/>
                    <a:pt x="25" y="91"/>
                  </a:cubicBezTo>
                  <a:cubicBezTo>
                    <a:pt x="98" y="140"/>
                    <a:pt x="1798" y="1087"/>
                    <a:pt x="2649" y="1087"/>
                  </a:cubicBezTo>
                  <a:lnTo>
                    <a:pt x="2746" y="1063"/>
                  </a:lnTo>
                  <a:cubicBezTo>
                    <a:pt x="2770" y="1063"/>
                    <a:pt x="2794" y="1039"/>
                    <a:pt x="2794" y="1014"/>
                  </a:cubicBezTo>
                  <a:cubicBezTo>
                    <a:pt x="2770" y="990"/>
                    <a:pt x="2770" y="966"/>
                    <a:pt x="2722" y="966"/>
                  </a:cubicBezTo>
                  <a:cubicBezTo>
                    <a:pt x="2695" y="968"/>
                    <a:pt x="2667" y="970"/>
                    <a:pt x="2637" y="970"/>
                  </a:cubicBezTo>
                  <a:cubicBezTo>
                    <a:pt x="1819" y="970"/>
                    <a:pt x="97" y="18"/>
                    <a:pt x="74" y="18"/>
                  </a:cubicBezTo>
                  <a:cubicBezTo>
                    <a:pt x="61" y="6"/>
                    <a:pt x="49" y="0"/>
                    <a:pt x="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3" name="Imagen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1197" y="3870367"/>
            <a:ext cx="2142629" cy="1110001"/>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228"/>
        <p:cNvGrpSpPr/>
        <p:nvPr/>
      </p:nvGrpSpPr>
      <p:grpSpPr>
        <a:xfrm>
          <a:off x="0" y="0"/>
          <a:ext cx="0" cy="0"/>
          <a:chOff x="0" y="0"/>
          <a:chExt cx="0" cy="0"/>
        </a:xfrm>
      </p:grpSpPr>
      <p:sp>
        <p:nvSpPr>
          <p:cNvPr id="2229" name="Google Shape;2229;p51"/>
          <p:cNvSpPr txBox="1">
            <a:spLocks noGrp="1"/>
          </p:cNvSpPr>
          <p:nvPr>
            <p:ph type="title"/>
          </p:nvPr>
        </p:nvSpPr>
        <p:spPr>
          <a:xfrm>
            <a:off x="1831701" y="1158439"/>
            <a:ext cx="5585700" cy="3180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smtClean="0"/>
              <a:t>Fenómeno magnético</a:t>
            </a:r>
            <a:br>
              <a:rPr lang="es-MX" dirty="0" smtClean="0"/>
            </a:br>
            <a:endParaRP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26"/>
        <p:cNvGrpSpPr/>
        <p:nvPr/>
      </p:nvGrpSpPr>
      <p:grpSpPr>
        <a:xfrm>
          <a:off x="0" y="0"/>
          <a:ext cx="0" cy="0"/>
          <a:chOff x="0" y="0"/>
          <a:chExt cx="0" cy="0"/>
        </a:xfrm>
      </p:grpSpPr>
      <p:sp>
        <p:nvSpPr>
          <p:cNvPr id="1727" name="Google Shape;1727;p42"/>
          <p:cNvSpPr txBox="1">
            <a:spLocks noGrp="1"/>
          </p:cNvSpPr>
          <p:nvPr>
            <p:ph type="subTitle" idx="1"/>
          </p:nvPr>
        </p:nvSpPr>
        <p:spPr>
          <a:xfrm>
            <a:off x="2440795" y="2008919"/>
            <a:ext cx="4890403" cy="2034084"/>
          </a:xfrm>
          <a:prstGeom prst="rect">
            <a:avLst/>
          </a:prstGeom>
        </p:spPr>
        <p:txBody>
          <a:bodyPr spcFirstLastPara="1" wrap="square" lIns="91425" tIns="91425" rIns="91425" bIns="91425" anchor="t" anchorCtr="0">
            <a:noAutofit/>
          </a:bodyPr>
          <a:lstStyle/>
          <a:p>
            <a:pPr marL="1200150" lvl="2" indent="-285750" algn="l">
              <a:buSzPct val="170000"/>
              <a:buFont typeface="Arial" panose="020B0604020202020204" pitchFamily="34" charset="0"/>
              <a:buChar char="•"/>
            </a:pPr>
            <a:r>
              <a:rPr lang="es-MX" dirty="0" smtClean="0"/>
              <a:t>Pegamento liquido </a:t>
            </a:r>
          </a:p>
          <a:p>
            <a:pPr marL="1200150" lvl="2" indent="-285750" algn="l">
              <a:buSzPct val="170000"/>
              <a:buFont typeface="Arial" panose="020B0604020202020204" pitchFamily="34" charset="0"/>
              <a:buChar char="•"/>
            </a:pPr>
            <a:r>
              <a:rPr lang="es-MX" dirty="0" smtClean="0"/>
              <a:t>Colorante</a:t>
            </a:r>
            <a:endParaRPr lang="es-MX" dirty="0"/>
          </a:p>
          <a:p>
            <a:pPr marL="1200150" lvl="2" indent="-285750" algn="l">
              <a:buSzPct val="170000"/>
              <a:buFont typeface="Arial" panose="020B0604020202020204" pitchFamily="34" charset="0"/>
              <a:buChar char="•"/>
            </a:pPr>
            <a:r>
              <a:rPr lang="es-MX" dirty="0" smtClean="0"/>
              <a:t>Liquido para lentes de contacto</a:t>
            </a:r>
          </a:p>
          <a:p>
            <a:pPr marL="1200150" lvl="2" indent="-285750" algn="l">
              <a:buSzPct val="170000"/>
              <a:buFont typeface="Arial" panose="020B0604020202020204" pitchFamily="34" charset="0"/>
              <a:buChar char="•"/>
            </a:pPr>
            <a:r>
              <a:rPr lang="es-MX" dirty="0" smtClean="0"/>
              <a:t>Limadura de hierro </a:t>
            </a:r>
          </a:p>
          <a:p>
            <a:pPr marL="1200150" lvl="2" indent="-285750" algn="l">
              <a:buSzPct val="170000"/>
              <a:buFont typeface="Arial" panose="020B0604020202020204" pitchFamily="34" charset="0"/>
              <a:buChar char="•"/>
            </a:pPr>
            <a:r>
              <a:rPr lang="es-MX" dirty="0" smtClean="0"/>
              <a:t>Imán </a:t>
            </a:r>
            <a:endParaRPr dirty="0"/>
          </a:p>
        </p:txBody>
      </p:sp>
      <p:sp>
        <p:nvSpPr>
          <p:cNvPr id="1728" name="Google Shape;1728;p42"/>
          <p:cNvSpPr txBox="1">
            <a:spLocks noGrp="1"/>
          </p:cNvSpPr>
          <p:nvPr>
            <p:ph type="subTitle" idx="2"/>
          </p:nvPr>
        </p:nvSpPr>
        <p:spPr>
          <a:xfrm>
            <a:off x="2679272" y="1280474"/>
            <a:ext cx="3950400" cy="590761"/>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sz="3800" dirty="0" smtClean="0"/>
              <a:t>Materiales </a:t>
            </a:r>
            <a:endParaRPr sz="3800" dirty="0"/>
          </a:p>
        </p:txBody>
      </p:sp>
      <p:grpSp>
        <p:nvGrpSpPr>
          <p:cNvPr id="1729" name="Google Shape;1729;p42"/>
          <p:cNvGrpSpPr/>
          <p:nvPr/>
        </p:nvGrpSpPr>
        <p:grpSpPr>
          <a:xfrm>
            <a:off x="727286" y="3003368"/>
            <a:ext cx="2378064" cy="2071024"/>
            <a:chOff x="727286" y="3003368"/>
            <a:chExt cx="2378064" cy="2071024"/>
          </a:xfrm>
        </p:grpSpPr>
        <p:sp>
          <p:nvSpPr>
            <p:cNvPr id="1730" name="Google Shape;1730;p42"/>
            <p:cNvSpPr/>
            <p:nvPr/>
          </p:nvSpPr>
          <p:spPr>
            <a:xfrm>
              <a:off x="774961" y="3003368"/>
              <a:ext cx="459066" cy="1248825"/>
            </a:xfrm>
            <a:custGeom>
              <a:avLst/>
              <a:gdLst/>
              <a:ahLst/>
              <a:cxnLst/>
              <a:rect l="l" t="t" r="r" b="b"/>
              <a:pathLst>
                <a:path w="3340" h="9086" extrusionOk="0">
                  <a:moveTo>
                    <a:pt x="2434" y="1"/>
                  </a:moveTo>
                  <a:cubicBezTo>
                    <a:pt x="2382" y="1"/>
                    <a:pt x="2329" y="8"/>
                    <a:pt x="2277" y="22"/>
                  </a:cubicBezTo>
                  <a:cubicBezTo>
                    <a:pt x="2104" y="65"/>
                    <a:pt x="1930" y="173"/>
                    <a:pt x="1800" y="282"/>
                  </a:cubicBezTo>
                  <a:cubicBezTo>
                    <a:pt x="1497" y="542"/>
                    <a:pt x="1215" y="846"/>
                    <a:pt x="1020" y="1192"/>
                  </a:cubicBezTo>
                  <a:cubicBezTo>
                    <a:pt x="304" y="2385"/>
                    <a:pt x="1" y="3794"/>
                    <a:pt x="131" y="5182"/>
                  </a:cubicBezTo>
                  <a:cubicBezTo>
                    <a:pt x="196" y="5897"/>
                    <a:pt x="347" y="6591"/>
                    <a:pt x="608" y="7263"/>
                  </a:cubicBezTo>
                  <a:cubicBezTo>
                    <a:pt x="671" y="7412"/>
                    <a:pt x="1550" y="9086"/>
                    <a:pt x="1644" y="9086"/>
                  </a:cubicBezTo>
                  <a:cubicBezTo>
                    <a:pt x="1646" y="9086"/>
                    <a:pt x="1647" y="9085"/>
                    <a:pt x="1648" y="9084"/>
                  </a:cubicBezTo>
                  <a:cubicBezTo>
                    <a:pt x="1843" y="8911"/>
                    <a:pt x="2017" y="8737"/>
                    <a:pt x="2212" y="8586"/>
                  </a:cubicBezTo>
                  <a:cubicBezTo>
                    <a:pt x="1258" y="6851"/>
                    <a:pt x="2125" y="4835"/>
                    <a:pt x="2624" y="3100"/>
                  </a:cubicBezTo>
                  <a:cubicBezTo>
                    <a:pt x="2862" y="2320"/>
                    <a:pt x="3339" y="1041"/>
                    <a:pt x="2906" y="260"/>
                  </a:cubicBezTo>
                  <a:cubicBezTo>
                    <a:pt x="2804" y="91"/>
                    <a:pt x="2623" y="1"/>
                    <a:pt x="2434" y="1"/>
                  </a:cubicBezTo>
                  <a:close/>
                </a:path>
              </a:pathLst>
            </a:custGeom>
            <a:solidFill>
              <a:srgbClr val="F3CBAE"/>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1" name="Google Shape;1731;p42"/>
            <p:cNvSpPr/>
            <p:nvPr/>
          </p:nvSpPr>
          <p:spPr>
            <a:xfrm>
              <a:off x="774961" y="3003368"/>
              <a:ext cx="459066" cy="1248825"/>
            </a:xfrm>
            <a:custGeom>
              <a:avLst/>
              <a:gdLst/>
              <a:ahLst/>
              <a:cxnLst/>
              <a:rect l="l" t="t" r="r" b="b"/>
              <a:pathLst>
                <a:path w="3340" h="9086" extrusionOk="0">
                  <a:moveTo>
                    <a:pt x="2434" y="1"/>
                  </a:moveTo>
                  <a:cubicBezTo>
                    <a:pt x="2382" y="1"/>
                    <a:pt x="2329" y="8"/>
                    <a:pt x="2277" y="22"/>
                  </a:cubicBezTo>
                  <a:cubicBezTo>
                    <a:pt x="2104" y="65"/>
                    <a:pt x="1930" y="173"/>
                    <a:pt x="1800" y="282"/>
                  </a:cubicBezTo>
                  <a:cubicBezTo>
                    <a:pt x="1497" y="542"/>
                    <a:pt x="1215" y="846"/>
                    <a:pt x="1020" y="1192"/>
                  </a:cubicBezTo>
                  <a:cubicBezTo>
                    <a:pt x="304" y="2385"/>
                    <a:pt x="1" y="3794"/>
                    <a:pt x="131" y="5182"/>
                  </a:cubicBezTo>
                  <a:cubicBezTo>
                    <a:pt x="196" y="5897"/>
                    <a:pt x="347" y="6591"/>
                    <a:pt x="608" y="7263"/>
                  </a:cubicBezTo>
                  <a:cubicBezTo>
                    <a:pt x="671" y="7412"/>
                    <a:pt x="1550" y="9086"/>
                    <a:pt x="1644" y="9086"/>
                  </a:cubicBezTo>
                  <a:cubicBezTo>
                    <a:pt x="1646" y="9086"/>
                    <a:pt x="1647" y="9085"/>
                    <a:pt x="1648" y="9084"/>
                  </a:cubicBezTo>
                  <a:cubicBezTo>
                    <a:pt x="1843" y="8911"/>
                    <a:pt x="2017" y="8737"/>
                    <a:pt x="2212" y="8586"/>
                  </a:cubicBezTo>
                  <a:cubicBezTo>
                    <a:pt x="1258" y="6851"/>
                    <a:pt x="2125" y="4835"/>
                    <a:pt x="2624" y="3100"/>
                  </a:cubicBezTo>
                  <a:cubicBezTo>
                    <a:pt x="2862" y="2320"/>
                    <a:pt x="3339" y="1041"/>
                    <a:pt x="2906" y="260"/>
                  </a:cubicBezTo>
                  <a:cubicBezTo>
                    <a:pt x="2804" y="91"/>
                    <a:pt x="2623" y="1"/>
                    <a:pt x="2434"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2" name="Google Shape;1732;p42"/>
            <p:cNvSpPr/>
            <p:nvPr/>
          </p:nvSpPr>
          <p:spPr>
            <a:xfrm>
              <a:off x="727286" y="3003368"/>
              <a:ext cx="459066" cy="1248825"/>
            </a:xfrm>
            <a:custGeom>
              <a:avLst/>
              <a:gdLst/>
              <a:ahLst/>
              <a:cxnLst/>
              <a:rect l="l" t="t" r="r" b="b"/>
              <a:pathLst>
                <a:path w="3340" h="9086" extrusionOk="0">
                  <a:moveTo>
                    <a:pt x="2434" y="1"/>
                  </a:moveTo>
                  <a:cubicBezTo>
                    <a:pt x="2382" y="1"/>
                    <a:pt x="2329" y="8"/>
                    <a:pt x="2277" y="22"/>
                  </a:cubicBezTo>
                  <a:cubicBezTo>
                    <a:pt x="2104" y="65"/>
                    <a:pt x="1930" y="173"/>
                    <a:pt x="1800" y="282"/>
                  </a:cubicBezTo>
                  <a:cubicBezTo>
                    <a:pt x="1497" y="542"/>
                    <a:pt x="1215" y="846"/>
                    <a:pt x="1020" y="1192"/>
                  </a:cubicBezTo>
                  <a:cubicBezTo>
                    <a:pt x="304" y="2385"/>
                    <a:pt x="1" y="3794"/>
                    <a:pt x="131" y="5182"/>
                  </a:cubicBezTo>
                  <a:cubicBezTo>
                    <a:pt x="196" y="5897"/>
                    <a:pt x="347" y="6591"/>
                    <a:pt x="608" y="7263"/>
                  </a:cubicBezTo>
                  <a:cubicBezTo>
                    <a:pt x="671" y="7412"/>
                    <a:pt x="1550" y="9086"/>
                    <a:pt x="1644" y="9086"/>
                  </a:cubicBezTo>
                  <a:cubicBezTo>
                    <a:pt x="1646" y="9086"/>
                    <a:pt x="1647" y="9085"/>
                    <a:pt x="1648" y="9084"/>
                  </a:cubicBezTo>
                  <a:cubicBezTo>
                    <a:pt x="1843" y="8911"/>
                    <a:pt x="2017" y="8737"/>
                    <a:pt x="2212" y="8586"/>
                  </a:cubicBezTo>
                  <a:cubicBezTo>
                    <a:pt x="1258" y="6851"/>
                    <a:pt x="2125" y="4835"/>
                    <a:pt x="2624" y="3100"/>
                  </a:cubicBezTo>
                  <a:cubicBezTo>
                    <a:pt x="2862" y="2320"/>
                    <a:pt x="3339" y="1041"/>
                    <a:pt x="2906" y="260"/>
                  </a:cubicBezTo>
                  <a:cubicBezTo>
                    <a:pt x="2804" y="91"/>
                    <a:pt x="2623" y="1"/>
                    <a:pt x="2434" y="1"/>
                  </a:cubicBezTo>
                  <a:close/>
                </a:path>
              </a:pathLst>
            </a:cu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3" name="Google Shape;1733;p42"/>
            <p:cNvSpPr/>
            <p:nvPr/>
          </p:nvSpPr>
          <p:spPr>
            <a:xfrm>
              <a:off x="2181445" y="4125333"/>
              <a:ext cx="923905" cy="831130"/>
            </a:xfrm>
            <a:custGeom>
              <a:avLst/>
              <a:gdLst/>
              <a:ahLst/>
              <a:cxnLst/>
              <a:rect l="l" t="t" r="r" b="b"/>
              <a:pathLst>
                <a:path w="6722" h="6047" extrusionOk="0">
                  <a:moveTo>
                    <a:pt x="833" y="1"/>
                  </a:moveTo>
                  <a:cubicBezTo>
                    <a:pt x="693" y="1"/>
                    <a:pt x="552" y="11"/>
                    <a:pt x="413" y="32"/>
                  </a:cubicBezTo>
                  <a:lnTo>
                    <a:pt x="413" y="97"/>
                  </a:lnTo>
                  <a:cubicBezTo>
                    <a:pt x="88" y="1940"/>
                    <a:pt x="1" y="3805"/>
                    <a:pt x="196" y="5648"/>
                  </a:cubicBezTo>
                  <a:lnTo>
                    <a:pt x="2212" y="5648"/>
                  </a:lnTo>
                  <a:cubicBezTo>
                    <a:pt x="2305" y="5653"/>
                    <a:pt x="2397" y="5656"/>
                    <a:pt x="2487" y="5656"/>
                  </a:cubicBezTo>
                  <a:cubicBezTo>
                    <a:pt x="2735" y="5656"/>
                    <a:pt x="2977" y="5636"/>
                    <a:pt x="3231" y="5604"/>
                  </a:cubicBezTo>
                  <a:lnTo>
                    <a:pt x="3296" y="5582"/>
                  </a:lnTo>
                  <a:cubicBezTo>
                    <a:pt x="3405" y="5626"/>
                    <a:pt x="3513" y="5669"/>
                    <a:pt x="3600" y="5691"/>
                  </a:cubicBezTo>
                  <a:cubicBezTo>
                    <a:pt x="4307" y="5933"/>
                    <a:pt x="5030" y="6047"/>
                    <a:pt x="5770" y="6047"/>
                  </a:cubicBezTo>
                  <a:cubicBezTo>
                    <a:pt x="5892" y="6047"/>
                    <a:pt x="6014" y="6044"/>
                    <a:pt x="6136" y="6038"/>
                  </a:cubicBezTo>
                  <a:cubicBezTo>
                    <a:pt x="6201" y="6016"/>
                    <a:pt x="6288" y="6016"/>
                    <a:pt x="6353" y="5994"/>
                  </a:cubicBezTo>
                  <a:cubicBezTo>
                    <a:pt x="6462" y="5973"/>
                    <a:pt x="6570" y="5908"/>
                    <a:pt x="6657" y="5821"/>
                  </a:cubicBezTo>
                  <a:cubicBezTo>
                    <a:pt x="6678" y="5799"/>
                    <a:pt x="6700" y="5778"/>
                    <a:pt x="6700" y="5734"/>
                  </a:cubicBezTo>
                  <a:cubicBezTo>
                    <a:pt x="6700" y="5713"/>
                    <a:pt x="6700" y="5691"/>
                    <a:pt x="6700" y="5691"/>
                  </a:cubicBezTo>
                  <a:cubicBezTo>
                    <a:pt x="6722" y="5474"/>
                    <a:pt x="6570" y="5322"/>
                    <a:pt x="6440" y="5214"/>
                  </a:cubicBezTo>
                  <a:cubicBezTo>
                    <a:pt x="5963" y="4802"/>
                    <a:pt x="5529" y="4347"/>
                    <a:pt x="5139" y="3848"/>
                  </a:cubicBezTo>
                  <a:cubicBezTo>
                    <a:pt x="4705" y="3284"/>
                    <a:pt x="4337" y="2677"/>
                    <a:pt x="3925" y="2070"/>
                  </a:cubicBezTo>
                  <a:cubicBezTo>
                    <a:pt x="3535" y="1463"/>
                    <a:pt x="3036" y="943"/>
                    <a:pt x="2451" y="509"/>
                  </a:cubicBezTo>
                  <a:cubicBezTo>
                    <a:pt x="1980" y="178"/>
                    <a:pt x="1410" y="1"/>
                    <a:pt x="83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4" name="Google Shape;1734;p42"/>
            <p:cNvSpPr/>
            <p:nvPr/>
          </p:nvSpPr>
          <p:spPr>
            <a:xfrm>
              <a:off x="739225" y="3900198"/>
              <a:ext cx="1630098" cy="1059289"/>
            </a:xfrm>
            <a:custGeom>
              <a:avLst/>
              <a:gdLst/>
              <a:ahLst/>
              <a:cxnLst/>
              <a:rect l="l" t="t" r="r" b="b"/>
              <a:pathLst>
                <a:path w="11860" h="7707" extrusionOk="0">
                  <a:moveTo>
                    <a:pt x="3296" y="1"/>
                  </a:moveTo>
                  <a:cubicBezTo>
                    <a:pt x="629" y="1627"/>
                    <a:pt x="0" y="5226"/>
                    <a:pt x="1952" y="7654"/>
                  </a:cubicBezTo>
                  <a:cubicBezTo>
                    <a:pt x="1973" y="7654"/>
                    <a:pt x="2038" y="7697"/>
                    <a:pt x="2060" y="7697"/>
                  </a:cubicBezTo>
                  <a:lnTo>
                    <a:pt x="10689" y="7697"/>
                  </a:lnTo>
                  <a:cubicBezTo>
                    <a:pt x="10721" y="7704"/>
                    <a:pt x="10751" y="7706"/>
                    <a:pt x="10780" y="7706"/>
                  </a:cubicBezTo>
                  <a:cubicBezTo>
                    <a:pt x="10850" y="7706"/>
                    <a:pt x="10916" y="7691"/>
                    <a:pt x="10992" y="7676"/>
                  </a:cubicBezTo>
                  <a:cubicBezTo>
                    <a:pt x="11057" y="7654"/>
                    <a:pt x="11123" y="7611"/>
                    <a:pt x="11188" y="7567"/>
                  </a:cubicBezTo>
                  <a:cubicBezTo>
                    <a:pt x="11296" y="7481"/>
                    <a:pt x="11383" y="7372"/>
                    <a:pt x="11448" y="7264"/>
                  </a:cubicBezTo>
                  <a:cubicBezTo>
                    <a:pt x="11534" y="7090"/>
                    <a:pt x="11578" y="6895"/>
                    <a:pt x="11665" y="6722"/>
                  </a:cubicBezTo>
                  <a:cubicBezTo>
                    <a:pt x="11751" y="6483"/>
                    <a:pt x="11816" y="6223"/>
                    <a:pt x="11838" y="5963"/>
                  </a:cubicBezTo>
                  <a:cubicBezTo>
                    <a:pt x="11860" y="5725"/>
                    <a:pt x="11860" y="5464"/>
                    <a:pt x="11860" y="5226"/>
                  </a:cubicBezTo>
                  <a:cubicBezTo>
                    <a:pt x="11816" y="3990"/>
                    <a:pt x="11491" y="2798"/>
                    <a:pt x="10906" y="1714"/>
                  </a:cubicBezTo>
                  <a:cubicBezTo>
                    <a:pt x="10841" y="1627"/>
                    <a:pt x="10776" y="1518"/>
                    <a:pt x="10732" y="1410"/>
                  </a:cubicBezTo>
                  <a:cubicBezTo>
                    <a:pt x="8347" y="478"/>
                    <a:pt x="5832" y="1"/>
                    <a:pt x="3296"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42"/>
            <p:cNvSpPr/>
            <p:nvPr/>
          </p:nvSpPr>
          <p:spPr>
            <a:xfrm>
              <a:off x="1263719" y="3999295"/>
              <a:ext cx="1037023" cy="300317"/>
            </a:xfrm>
            <a:custGeom>
              <a:avLst/>
              <a:gdLst/>
              <a:ahLst/>
              <a:cxnLst/>
              <a:rect l="l" t="t" r="r" b="b"/>
              <a:pathLst>
                <a:path w="7545" h="2185" extrusionOk="0">
                  <a:moveTo>
                    <a:pt x="2889" y="0"/>
                  </a:moveTo>
                  <a:cubicBezTo>
                    <a:pt x="1918" y="0"/>
                    <a:pt x="942" y="156"/>
                    <a:pt x="0" y="472"/>
                  </a:cubicBezTo>
                  <a:cubicBezTo>
                    <a:pt x="1019" y="1340"/>
                    <a:pt x="2298" y="2055"/>
                    <a:pt x="3643" y="2163"/>
                  </a:cubicBezTo>
                  <a:cubicBezTo>
                    <a:pt x="3823" y="2178"/>
                    <a:pt x="4003" y="2185"/>
                    <a:pt x="4183" y="2185"/>
                  </a:cubicBezTo>
                  <a:cubicBezTo>
                    <a:pt x="5366" y="2185"/>
                    <a:pt x="6529" y="1877"/>
                    <a:pt x="7545" y="1274"/>
                  </a:cubicBezTo>
                  <a:cubicBezTo>
                    <a:pt x="6121" y="434"/>
                    <a:pt x="4511" y="0"/>
                    <a:pt x="2889" y="0"/>
                  </a:cubicBezTo>
                  <a:close/>
                </a:path>
              </a:pathLst>
            </a:custGeom>
            <a:solidFill>
              <a:srgbClr val="FFCDC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6" name="Google Shape;1736;p42"/>
            <p:cNvSpPr/>
            <p:nvPr/>
          </p:nvSpPr>
          <p:spPr>
            <a:xfrm>
              <a:off x="2086195" y="3161980"/>
              <a:ext cx="438175" cy="601322"/>
            </a:xfrm>
            <a:custGeom>
              <a:avLst/>
              <a:gdLst/>
              <a:ahLst/>
              <a:cxnLst/>
              <a:rect l="l" t="t" r="r" b="b"/>
              <a:pathLst>
                <a:path w="3188" h="4375" extrusionOk="0">
                  <a:moveTo>
                    <a:pt x="2342" y="1"/>
                  </a:moveTo>
                  <a:cubicBezTo>
                    <a:pt x="2222" y="1"/>
                    <a:pt x="2103" y="28"/>
                    <a:pt x="1995" y="82"/>
                  </a:cubicBezTo>
                  <a:cubicBezTo>
                    <a:pt x="1236" y="342"/>
                    <a:pt x="607" y="884"/>
                    <a:pt x="0" y="1404"/>
                  </a:cubicBezTo>
                  <a:cubicBezTo>
                    <a:pt x="455" y="2683"/>
                    <a:pt x="1409" y="3876"/>
                    <a:pt x="2688" y="4375"/>
                  </a:cubicBezTo>
                  <a:cubicBezTo>
                    <a:pt x="2710" y="4288"/>
                    <a:pt x="2732" y="4223"/>
                    <a:pt x="2753" y="4136"/>
                  </a:cubicBezTo>
                  <a:cubicBezTo>
                    <a:pt x="3079" y="3052"/>
                    <a:pt x="3187" y="1881"/>
                    <a:pt x="3014" y="754"/>
                  </a:cubicBezTo>
                  <a:cubicBezTo>
                    <a:pt x="2992" y="559"/>
                    <a:pt x="2927" y="364"/>
                    <a:pt x="2818" y="190"/>
                  </a:cubicBezTo>
                  <a:cubicBezTo>
                    <a:pt x="2775" y="147"/>
                    <a:pt x="2732" y="103"/>
                    <a:pt x="2688" y="82"/>
                  </a:cubicBezTo>
                  <a:cubicBezTo>
                    <a:pt x="2580" y="28"/>
                    <a:pt x="2461" y="1"/>
                    <a:pt x="234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7" name="Google Shape;1737;p42"/>
            <p:cNvSpPr/>
            <p:nvPr/>
          </p:nvSpPr>
          <p:spPr>
            <a:xfrm>
              <a:off x="2157667" y="3187544"/>
              <a:ext cx="366703" cy="543045"/>
            </a:xfrm>
            <a:custGeom>
              <a:avLst/>
              <a:gdLst/>
              <a:ahLst/>
              <a:cxnLst/>
              <a:rect l="l" t="t" r="r" b="b"/>
              <a:pathLst>
                <a:path w="2668" h="3951" extrusionOk="0">
                  <a:moveTo>
                    <a:pt x="2223" y="0"/>
                  </a:moveTo>
                  <a:cubicBezTo>
                    <a:pt x="2049" y="0"/>
                    <a:pt x="1867" y="64"/>
                    <a:pt x="1735" y="178"/>
                  </a:cubicBezTo>
                  <a:cubicBezTo>
                    <a:pt x="1214" y="503"/>
                    <a:pt x="0" y="1175"/>
                    <a:pt x="87" y="1912"/>
                  </a:cubicBezTo>
                  <a:cubicBezTo>
                    <a:pt x="130" y="2324"/>
                    <a:pt x="564" y="2649"/>
                    <a:pt x="824" y="2931"/>
                  </a:cubicBezTo>
                  <a:cubicBezTo>
                    <a:pt x="1149" y="3213"/>
                    <a:pt x="1496" y="3495"/>
                    <a:pt x="1843" y="3755"/>
                  </a:cubicBezTo>
                  <a:cubicBezTo>
                    <a:pt x="1952" y="3863"/>
                    <a:pt x="2082" y="3928"/>
                    <a:pt x="2233" y="3950"/>
                  </a:cubicBezTo>
                  <a:cubicBezTo>
                    <a:pt x="2580" y="2866"/>
                    <a:pt x="2667" y="1695"/>
                    <a:pt x="2494" y="568"/>
                  </a:cubicBezTo>
                  <a:cubicBezTo>
                    <a:pt x="2472" y="373"/>
                    <a:pt x="2407" y="178"/>
                    <a:pt x="2298" y="4"/>
                  </a:cubicBezTo>
                  <a:cubicBezTo>
                    <a:pt x="2274" y="1"/>
                    <a:pt x="2249" y="0"/>
                    <a:pt x="222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8" name="Google Shape;1738;p42"/>
            <p:cNvSpPr/>
            <p:nvPr/>
          </p:nvSpPr>
          <p:spPr>
            <a:xfrm>
              <a:off x="1159397" y="3027146"/>
              <a:ext cx="551429" cy="685438"/>
            </a:xfrm>
            <a:custGeom>
              <a:avLst/>
              <a:gdLst/>
              <a:ahLst/>
              <a:cxnLst/>
              <a:rect l="l" t="t" r="r" b="b"/>
              <a:pathLst>
                <a:path w="4012" h="4987" extrusionOk="0">
                  <a:moveTo>
                    <a:pt x="2233" y="0"/>
                  </a:moveTo>
                  <a:cubicBezTo>
                    <a:pt x="1930" y="44"/>
                    <a:pt x="1691" y="196"/>
                    <a:pt x="1540" y="456"/>
                  </a:cubicBezTo>
                  <a:cubicBezTo>
                    <a:pt x="521" y="1735"/>
                    <a:pt x="0" y="3339"/>
                    <a:pt x="87" y="4987"/>
                  </a:cubicBezTo>
                  <a:cubicBezTo>
                    <a:pt x="1605" y="4380"/>
                    <a:pt x="2949" y="3404"/>
                    <a:pt x="3990" y="2125"/>
                  </a:cubicBezTo>
                  <a:lnTo>
                    <a:pt x="4011" y="2103"/>
                  </a:lnTo>
                  <a:cubicBezTo>
                    <a:pt x="3751" y="1453"/>
                    <a:pt x="3361" y="846"/>
                    <a:pt x="2862" y="347"/>
                  </a:cubicBezTo>
                  <a:cubicBezTo>
                    <a:pt x="2819" y="304"/>
                    <a:pt x="2775" y="261"/>
                    <a:pt x="2710" y="196"/>
                  </a:cubicBezTo>
                  <a:cubicBezTo>
                    <a:pt x="2580" y="87"/>
                    <a:pt x="2407" y="0"/>
                    <a:pt x="223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9" name="Google Shape;1739;p42"/>
            <p:cNvSpPr/>
            <p:nvPr/>
          </p:nvSpPr>
          <p:spPr>
            <a:xfrm>
              <a:off x="1326256" y="3056971"/>
              <a:ext cx="384571" cy="450132"/>
            </a:xfrm>
            <a:custGeom>
              <a:avLst/>
              <a:gdLst/>
              <a:ahLst/>
              <a:cxnLst/>
              <a:rect l="l" t="t" r="r" b="b"/>
              <a:pathLst>
                <a:path w="2798" h="3275" extrusionOk="0">
                  <a:moveTo>
                    <a:pt x="1496" y="0"/>
                  </a:moveTo>
                  <a:cubicBezTo>
                    <a:pt x="1475" y="0"/>
                    <a:pt x="1431" y="0"/>
                    <a:pt x="1410" y="22"/>
                  </a:cubicBezTo>
                  <a:cubicBezTo>
                    <a:pt x="1171" y="130"/>
                    <a:pt x="954" y="325"/>
                    <a:pt x="846" y="564"/>
                  </a:cubicBezTo>
                  <a:cubicBezTo>
                    <a:pt x="629" y="954"/>
                    <a:pt x="456" y="1366"/>
                    <a:pt x="304" y="1800"/>
                  </a:cubicBezTo>
                  <a:cubicBezTo>
                    <a:pt x="239" y="2017"/>
                    <a:pt x="174" y="2255"/>
                    <a:pt x="131" y="2472"/>
                  </a:cubicBezTo>
                  <a:cubicBezTo>
                    <a:pt x="44" y="2689"/>
                    <a:pt x="0" y="2927"/>
                    <a:pt x="0" y="3166"/>
                  </a:cubicBezTo>
                  <a:cubicBezTo>
                    <a:pt x="15" y="3245"/>
                    <a:pt x="51" y="3274"/>
                    <a:pt x="99" y="3274"/>
                  </a:cubicBezTo>
                  <a:cubicBezTo>
                    <a:pt x="196" y="3274"/>
                    <a:pt x="340" y="3158"/>
                    <a:pt x="456" y="3101"/>
                  </a:cubicBezTo>
                  <a:lnTo>
                    <a:pt x="1171" y="2754"/>
                  </a:lnTo>
                  <a:lnTo>
                    <a:pt x="2559" y="2038"/>
                  </a:lnTo>
                  <a:cubicBezTo>
                    <a:pt x="2645" y="2017"/>
                    <a:pt x="2711" y="1973"/>
                    <a:pt x="2776" y="1908"/>
                  </a:cubicBezTo>
                  <a:lnTo>
                    <a:pt x="2797" y="1886"/>
                  </a:lnTo>
                  <a:cubicBezTo>
                    <a:pt x="2537" y="1236"/>
                    <a:pt x="2147" y="629"/>
                    <a:pt x="1648" y="130"/>
                  </a:cubicBezTo>
                  <a:cubicBezTo>
                    <a:pt x="1605" y="87"/>
                    <a:pt x="1561" y="44"/>
                    <a:pt x="14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42"/>
            <p:cNvSpPr/>
            <p:nvPr/>
          </p:nvSpPr>
          <p:spPr>
            <a:xfrm>
              <a:off x="1102769" y="3259291"/>
              <a:ext cx="1418570" cy="1049393"/>
            </a:xfrm>
            <a:custGeom>
              <a:avLst/>
              <a:gdLst/>
              <a:ahLst/>
              <a:cxnLst/>
              <a:rect l="l" t="t" r="r" b="b"/>
              <a:pathLst>
                <a:path w="10321" h="7635" extrusionOk="0">
                  <a:moveTo>
                    <a:pt x="5077" y="0"/>
                  </a:moveTo>
                  <a:cubicBezTo>
                    <a:pt x="1358" y="0"/>
                    <a:pt x="185" y="3310"/>
                    <a:pt x="22" y="3818"/>
                  </a:cubicBezTo>
                  <a:cubicBezTo>
                    <a:pt x="0" y="3862"/>
                    <a:pt x="0" y="3905"/>
                    <a:pt x="22" y="3948"/>
                  </a:cubicBezTo>
                  <a:cubicBezTo>
                    <a:pt x="152" y="4447"/>
                    <a:pt x="1171" y="7634"/>
                    <a:pt x="5074" y="7634"/>
                  </a:cubicBezTo>
                  <a:cubicBezTo>
                    <a:pt x="7762" y="7634"/>
                    <a:pt x="9150" y="6442"/>
                    <a:pt x="9822" y="5596"/>
                  </a:cubicBezTo>
                  <a:cubicBezTo>
                    <a:pt x="10017" y="5336"/>
                    <a:pt x="10169" y="5054"/>
                    <a:pt x="10299" y="4772"/>
                  </a:cubicBezTo>
                  <a:cubicBezTo>
                    <a:pt x="10320" y="4729"/>
                    <a:pt x="10320" y="4686"/>
                    <a:pt x="10320" y="4642"/>
                  </a:cubicBezTo>
                  <a:cubicBezTo>
                    <a:pt x="10212" y="3970"/>
                    <a:pt x="9995" y="3298"/>
                    <a:pt x="9670" y="2691"/>
                  </a:cubicBezTo>
                  <a:cubicBezTo>
                    <a:pt x="8955" y="1195"/>
                    <a:pt x="7502" y="198"/>
                    <a:pt x="5854" y="46"/>
                  </a:cubicBezTo>
                  <a:cubicBezTo>
                    <a:pt x="5584" y="15"/>
                    <a:pt x="5325" y="0"/>
                    <a:pt x="507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42"/>
            <p:cNvSpPr/>
            <p:nvPr/>
          </p:nvSpPr>
          <p:spPr>
            <a:xfrm>
              <a:off x="1263719" y="3999295"/>
              <a:ext cx="1037023" cy="300317"/>
            </a:xfrm>
            <a:custGeom>
              <a:avLst/>
              <a:gdLst/>
              <a:ahLst/>
              <a:cxnLst/>
              <a:rect l="l" t="t" r="r" b="b"/>
              <a:pathLst>
                <a:path w="7545" h="2185" extrusionOk="0">
                  <a:moveTo>
                    <a:pt x="2889" y="0"/>
                  </a:moveTo>
                  <a:cubicBezTo>
                    <a:pt x="1918" y="0"/>
                    <a:pt x="942" y="156"/>
                    <a:pt x="0" y="472"/>
                  </a:cubicBezTo>
                  <a:cubicBezTo>
                    <a:pt x="1019" y="1340"/>
                    <a:pt x="2298" y="2055"/>
                    <a:pt x="3643" y="2163"/>
                  </a:cubicBezTo>
                  <a:cubicBezTo>
                    <a:pt x="3823" y="2178"/>
                    <a:pt x="4003" y="2185"/>
                    <a:pt x="4183" y="2185"/>
                  </a:cubicBezTo>
                  <a:cubicBezTo>
                    <a:pt x="5366" y="2185"/>
                    <a:pt x="6529" y="1877"/>
                    <a:pt x="7545" y="1274"/>
                  </a:cubicBezTo>
                  <a:cubicBezTo>
                    <a:pt x="6121" y="434"/>
                    <a:pt x="4511" y="0"/>
                    <a:pt x="288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42"/>
            <p:cNvSpPr/>
            <p:nvPr/>
          </p:nvSpPr>
          <p:spPr>
            <a:xfrm>
              <a:off x="1564588" y="3474118"/>
              <a:ext cx="173043" cy="150777"/>
            </a:xfrm>
            <a:custGeom>
              <a:avLst/>
              <a:gdLst/>
              <a:ahLst/>
              <a:cxnLst/>
              <a:rect l="l" t="t" r="r" b="b"/>
              <a:pathLst>
                <a:path w="1259" h="1097" extrusionOk="0">
                  <a:moveTo>
                    <a:pt x="716" y="1"/>
                  </a:moveTo>
                  <a:cubicBezTo>
                    <a:pt x="239" y="1"/>
                    <a:pt x="1" y="586"/>
                    <a:pt x="348" y="933"/>
                  </a:cubicBezTo>
                  <a:cubicBezTo>
                    <a:pt x="454" y="1046"/>
                    <a:pt x="587" y="1097"/>
                    <a:pt x="719" y="1097"/>
                  </a:cubicBezTo>
                  <a:cubicBezTo>
                    <a:pt x="992" y="1097"/>
                    <a:pt x="1258" y="879"/>
                    <a:pt x="1258" y="543"/>
                  </a:cubicBezTo>
                  <a:cubicBezTo>
                    <a:pt x="1258" y="239"/>
                    <a:pt x="1020" y="1"/>
                    <a:pt x="71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3" name="Google Shape;1743;p42"/>
            <p:cNvSpPr/>
            <p:nvPr/>
          </p:nvSpPr>
          <p:spPr>
            <a:xfrm>
              <a:off x="2115883" y="3530745"/>
              <a:ext cx="149128" cy="146104"/>
            </a:xfrm>
            <a:custGeom>
              <a:avLst/>
              <a:gdLst/>
              <a:ahLst/>
              <a:cxnLst/>
              <a:rect l="l" t="t" r="r" b="b"/>
              <a:pathLst>
                <a:path w="1085" h="1063" extrusionOk="0">
                  <a:moveTo>
                    <a:pt x="543" y="0"/>
                  </a:moveTo>
                  <a:cubicBezTo>
                    <a:pt x="239" y="0"/>
                    <a:pt x="1" y="239"/>
                    <a:pt x="1" y="542"/>
                  </a:cubicBezTo>
                  <a:cubicBezTo>
                    <a:pt x="1" y="824"/>
                    <a:pt x="239" y="1063"/>
                    <a:pt x="543" y="1063"/>
                  </a:cubicBezTo>
                  <a:cubicBezTo>
                    <a:pt x="846" y="1063"/>
                    <a:pt x="1085" y="824"/>
                    <a:pt x="1085" y="542"/>
                  </a:cubicBezTo>
                  <a:cubicBezTo>
                    <a:pt x="1085" y="239"/>
                    <a:pt x="846" y="0"/>
                    <a:pt x="5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4" name="Google Shape;1744;p42"/>
            <p:cNvSpPr/>
            <p:nvPr/>
          </p:nvSpPr>
          <p:spPr>
            <a:xfrm>
              <a:off x="1883462" y="3632042"/>
              <a:ext cx="125350" cy="71609"/>
            </a:xfrm>
            <a:custGeom>
              <a:avLst/>
              <a:gdLst/>
              <a:ahLst/>
              <a:cxnLst/>
              <a:rect l="l" t="t" r="r" b="b"/>
              <a:pathLst>
                <a:path w="912" h="521" extrusionOk="0">
                  <a:moveTo>
                    <a:pt x="326" y="1"/>
                  </a:moveTo>
                  <a:cubicBezTo>
                    <a:pt x="261" y="22"/>
                    <a:pt x="218" y="22"/>
                    <a:pt x="174" y="22"/>
                  </a:cubicBezTo>
                  <a:cubicBezTo>
                    <a:pt x="131" y="44"/>
                    <a:pt x="87" y="44"/>
                    <a:pt x="44" y="66"/>
                  </a:cubicBezTo>
                  <a:cubicBezTo>
                    <a:pt x="22" y="87"/>
                    <a:pt x="1" y="109"/>
                    <a:pt x="1" y="131"/>
                  </a:cubicBezTo>
                  <a:cubicBezTo>
                    <a:pt x="1" y="152"/>
                    <a:pt x="1" y="174"/>
                    <a:pt x="22" y="217"/>
                  </a:cubicBezTo>
                  <a:cubicBezTo>
                    <a:pt x="44" y="239"/>
                    <a:pt x="66" y="261"/>
                    <a:pt x="87" y="282"/>
                  </a:cubicBezTo>
                  <a:cubicBezTo>
                    <a:pt x="174" y="348"/>
                    <a:pt x="283" y="413"/>
                    <a:pt x="369" y="499"/>
                  </a:cubicBezTo>
                  <a:cubicBezTo>
                    <a:pt x="391" y="499"/>
                    <a:pt x="413" y="521"/>
                    <a:pt x="434" y="521"/>
                  </a:cubicBezTo>
                  <a:lnTo>
                    <a:pt x="478" y="499"/>
                  </a:lnTo>
                  <a:lnTo>
                    <a:pt x="521" y="478"/>
                  </a:lnTo>
                  <a:lnTo>
                    <a:pt x="608" y="413"/>
                  </a:lnTo>
                  <a:cubicBezTo>
                    <a:pt x="695" y="391"/>
                    <a:pt x="781" y="348"/>
                    <a:pt x="846" y="282"/>
                  </a:cubicBezTo>
                  <a:cubicBezTo>
                    <a:pt x="868" y="282"/>
                    <a:pt x="890" y="261"/>
                    <a:pt x="890" y="239"/>
                  </a:cubicBezTo>
                  <a:cubicBezTo>
                    <a:pt x="911" y="239"/>
                    <a:pt x="911" y="217"/>
                    <a:pt x="890" y="196"/>
                  </a:cubicBezTo>
                  <a:cubicBezTo>
                    <a:pt x="890" y="174"/>
                    <a:pt x="846" y="152"/>
                    <a:pt x="825" y="131"/>
                  </a:cubicBezTo>
                  <a:lnTo>
                    <a:pt x="738" y="66"/>
                  </a:lnTo>
                  <a:cubicBezTo>
                    <a:pt x="695" y="66"/>
                    <a:pt x="651" y="44"/>
                    <a:pt x="608" y="22"/>
                  </a:cubicBezTo>
                  <a:lnTo>
                    <a:pt x="521" y="1"/>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5" name="Google Shape;1745;p42"/>
            <p:cNvSpPr/>
            <p:nvPr/>
          </p:nvSpPr>
          <p:spPr>
            <a:xfrm>
              <a:off x="1820924" y="3691693"/>
              <a:ext cx="128236" cy="81367"/>
            </a:xfrm>
            <a:custGeom>
              <a:avLst/>
              <a:gdLst/>
              <a:ahLst/>
              <a:cxnLst/>
              <a:rect l="l" t="t" r="r" b="b"/>
              <a:pathLst>
                <a:path w="933" h="592" extrusionOk="0">
                  <a:moveTo>
                    <a:pt x="911" y="0"/>
                  </a:moveTo>
                  <a:cubicBezTo>
                    <a:pt x="889" y="0"/>
                    <a:pt x="868" y="0"/>
                    <a:pt x="846" y="22"/>
                  </a:cubicBezTo>
                  <a:cubicBezTo>
                    <a:pt x="846" y="44"/>
                    <a:pt x="824" y="65"/>
                    <a:pt x="824" y="87"/>
                  </a:cubicBezTo>
                  <a:cubicBezTo>
                    <a:pt x="759" y="217"/>
                    <a:pt x="673" y="325"/>
                    <a:pt x="586" y="434"/>
                  </a:cubicBezTo>
                  <a:cubicBezTo>
                    <a:pt x="532" y="487"/>
                    <a:pt x="449" y="526"/>
                    <a:pt x="361" y="526"/>
                  </a:cubicBezTo>
                  <a:cubicBezTo>
                    <a:pt x="342" y="526"/>
                    <a:pt x="323" y="524"/>
                    <a:pt x="304" y="521"/>
                  </a:cubicBezTo>
                  <a:cubicBezTo>
                    <a:pt x="217" y="499"/>
                    <a:pt x="174" y="456"/>
                    <a:pt x="131" y="369"/>
                  </a:cubicBezTo>
                  <a:cubicBezTo>
                    <a:pt x="109" y="282"/>
                    <a:pt x="196" y="195"/>
                    <a:pt x="261" y="130"/>
                  </a:cubicBezTo>
                  <a:cubicBezTo>
                    <a:pt x="282" y="130"/>
                    <a:pt x="282" y="109"/>
                    <a:pt x="261" y="87"/>
                  </a:cubicBezTo>
                  <a:lnTo>
                    <a:pt x="217" y="87"/>
                  </a:lnTo>
                  <a:cubicBezTo>
                    <a:pt x="152" y="130"/>
                    <a:pt x="0" y="260"/>
                    <a:pt x="65" y="412"/>
                  </a:cubicBezTo>
                  <a:cubicBezTo>
                    <a:pt x="87" y="499"/>
                    <a:pt x="174" y="564"/>
                    <a:pt x="282" y="586"/>
                  </a:cubicBezTo>
                  <a:lnTo>
                    <a:pt x="326" y="586"/>
                  </a:lnTo>
                  <a:cubicBezTo>
                    <a:pt x="344" y="589"/>
                    <a:pt x="363" y="591"/>
                    <a:pt x="383" y="591"/>
                  </a:cubicBezTo>
                  <a:cubicBezTo>
                    <a:pt x="477" y="591"/>
                    <a:pt x="579" y="549"/>
                    <a:pt x="651" y="477"/>
                  </a:cubicBezTo>
                  <a:cubicBezTo>
                    <a:pt x="738" y="369"/>
                    <a:pt x="824" y="260"/>
                    <a:pt x="868" y="130"/>
                  </a:cubicBezTo>
                  <a:lnTo>
                    <a:pt x="911" y="65"/>
                  </a:lnTo>
                  <a:cubicBezTo>
                    <a:pt x="933" y="44"/>
                    <a:pt x="911" y="22"/>
                    <a:pt x="911"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6" name="Google Shape;1746;p42"/>
            <p:cNvSpPr/>
            <p:nvPr/>
          </p:nvSpPr>
          <p:spPr>
            <a:xfrm>
              <a:off x="1934180" y="3693343"/>
              <a:ext cx="116278" cy="87827"/>
            </a:xfrm>
            <a:custGeom>
              <a:avLst/>
              <a:gdLst/>
              <a:ahLst/>
              <a:cxnLst/>
              <a:rect l="l" t="t" r="r" b="b"/>
              <a:pathLst>
                <a:path w="846" h="639" extrusionOk="0">
                  <a:moveTo>
                    <a:pt x="42" y="1"/>
                  </a:moveTo>
                  <a:cubicBezTo>
                    <a:pt x="22" y="1"/>
                    <a:pt x="0" y="16"/>
                    <a:pt x="0" y="32"/>
                  </a:cubicBezTo>
                  <a:cubicBezTo>
                    <a:pt x="22" y="75"/>
                    <a:pt x="22" y="118"/>
                    <a:pt x="44" y="162"/>
                  </a:cubicBezTo>
                  <a:cubicBezTo>
                    <a:pt x="65" y="292"/>
                    <a:pt x="130" y="422"/>
                    <a:pt x="239" y="530"/>
                  </a:cubicBezTo>
                  <a:cubicBezTo>
                    <a:pt x="282" y="595"/>
                    <a:pt x="369" y="639"/>
                    <a:pt x="477" y="639"/>
                  </a:cubicBezTo>
                  <a:lnTo>
                    <a:pt x="542" y="639"/>
                  </a:lnTo>
                  <a:cubicBezTo>
                    <a:pt x="629" y="639"/>
                    <a:pt x="716" y="574"/>
                    <a:pt x="759" y="509"/>
                  </a:cubicBezTo>
                  <a:cubicBezTo>
                    <a:pt x="846" y="357"/>
                    <a:pt x="716" y="227"/>
                    <a:pt x="651" y="183"/>
                  </a:cubicBezTo>
                  <a:cubicBezTo>
                    <a:pt x="651" y="173"/>
                    <a:pt x="645" y="167"/>
                    <a:pt x="637" y="167"/>
                  </a:cubicBezTo>
                  <a:cubicBezTo>
                    <a:pt x="629" y="167"/>
                    <a:pt x="618" y="173"/>
                    <a:pt x="607" y="183"/>
                  </a:cubicBezTo>
                  <a:cubicBezTo>
                    <a:pt x="607" y="183"/>
                    <a:pt x="607" y="205"/>
                    <a:pt x="607" y="227"/>
                  </a:cubicBezTo>
                  <a:cubicBezTo>
                    <a:pt x="672" y="292"/>
                    <a:pt x="737" y="378"/>
                    <a:pt x="694" y="465"/>
                  </a:cubicBezTo>
                  <a:cubicBezTo>
                    <a:pt x="651" y="530"/>
                    <a:pt x="586" y="574"/>
                    <a:pt x="521" y="574"/>
                  </a:cubicBezTo>
                  <a:cubicBezTo>
                    <a:pt x="434" y="574"/>
                    <a:pt x="347" y="552"/>
                    <a:pt x="282" y="487"/>
                  </a:cubicBezTo>
                  <a:cubicBezTo>
                    <a:pt x="195" y="378"/>
                    <a:pt x="130" y="248"/>
                    <a:pt x="109" y="140"/>
                  </a:cubicBezTo>
                  <a:cubicBezTo>
                    <a:pt x="87" y="97"/>
                    <a:pt x="87" y="53"/>
                    <a:pt x="65" y="10"/>
                  </a:cubicBezTo>
                  <a:cubicBezTo>
                    <a:pt x="59" y="4"/>
                    <a:pt x="51" y="1"/>
                    <a:pt x="42"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7" name="Google Shape;1747;p42"/>
            <p:cNvSpPr/>
            <p:nvPr/>
          </p:nvSpPr>
          <p:spPr>
            <a:xfrm>
              <a:off x="1123661" y="3557547"/>
              <a:ext cx="336878" cy="119302"/>
            </a:xfrm>
            <a:custGeom>
              <a:avLst/>
              <a:gdLst/>
              <a:ahLst/>
              <a:cxnLst/>
              <a:rect l="l" t="t" r="r" b="b"/>
              <a:pathLst>
                <a:path w="2451" h="868" fill="none" extrusionOk="0">
                  <a:moveTo>
                    <a:pt x="2450" y="868"/>
                  </a:moveTo>
                  <a:lnTo>
                    <a:pt x="0" y="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8" name="Google Shape;1748;p42"/>
            <p:cNvSpPr/>
            <p:nvPr/>
          </p:nvSpPr>
          <p:spPr>
            <a:xfrm>
              <a:off x="1105793" y="3670802"/>
              <a:ext cx="357632" cy="50855"/>
            </a:xfrm>
            <a:custGeom>
              <a:avLst/>
              <a:gdLst/>
              <a:ahLst/>
              <a:cxnLst/>
              <a:rect l="l" t="t" r="r" b="b"/>
              <a:pathLst>
                <a:path w="2602" h="370" fill="none" extrusionOk="0">
                  <a:moveTo>
                    <a:pt x="2602" y="369"/>
                  </a:moveTo>
                  <a:lnTo>
                    <a:pt x="0" y="0"/>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42"/>
            <p:cNvSpPr/>
            <p:nvPr/>
          </p:nvSpPr>
          <p:spPr>
            <a:xfrm>
              <a:off x="1138505" y="3769075"/>
              <a:ext cx="322034" cy="18005"/>
            </a:xfrm>
            <a:custGeom>
              <a:avLst/>
              <a:gdLst/>
              <a:ahLst/>
              <a:cxnLst/>
              <a:rect l="l" t="t" r="r" b="b"/>
              <a:pathLst>
                <a:path w="2343" h="131" fill="none" extrusionOk="0">
                  <a:moveTo>
                    <a:pt x="2342" y="1"/>
                  </a:moveTo>
                  <a:lnTo>
                    <a:pt x="1" y="13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0" name="Google Shape;1750;p42"/>
            <p:cNvSpPr/>
            <p:nvPr/>
          </p:nvSpPr>
          <p:spPr>
            <a:xfrm>
              <a:off x="2297724" y="3685646"/>
              <a:ext cx="348698" cy="68722"/>
            </a:xfrm>
            <a:custGeom>
              <a:avLst/>
              <a:gdLst/>
              <a:ahLst/>
              <a:cxnLst/>
              <a:rect l="l" t="t" r="r" b="b"/>
              <a:pathLst>
                <a:path w="2537" h="500" fill="none" extrusionOk="0">
                  <a:moveTo>
                    <a:pt x="0" y="500"/>
                  </a:moveTo>
                  <a:lnTo>
                    <a:pt x="2537" y="1"/>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1" name="Google Shape;1751;p42"/>
            <p:cNvSpPr/>
            <p:nvPr/>
          </p:nvSpPr>
          <p:spPr>
            <a:xfrm>
              <a:off x="2285766" y="3798900"/>
              <a:ext cx="360656" cy="3161"/>
            </a:xfrm>
            <a:custGeom>
              <a:avLst/>
              <a:gdLst/>
              <a:ahLst/>
              <a:cxnLst/>
              <a:rect l="l" t="t" r="r" b="b"/>
              <a:pathLst>
                <a:path w="2624" h="23" fill="none" extrusionOk="0">
                  <a:moveTo>
                    <a:pt x="1" y="1"/>
                  </a:moveTo>
                  <a:lnTo>
                    <a:pt x="2624" y="22"/>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2" name="Google Shape;1752;p42"/>
            <p:cNvSpPr/>
            <p:nvPr/>
          </p:nvSpPr>
          <p:spPr>
            <a:xfrm>
              <a:off x="2282742" y="3846594"/>
              <a:ext cx="316124" cy="62675"/>
            </a:xfrm>
            <a:custGeom>
              <a:avLst/>
              <a:gdLst/>
              <a:ahLst/>
              <a:cxnLst/>
              <a:rect l="l" t="t" r="r" b="b"/>
              <a:pathLst>
                <a:path w="2300" h="456" fill="none" extrusionOk="0">
                  <a:moveTo>
                    <a:pt x="1" y="1"/>
                  </a:moveTo>
                  <a:lnTo>
                    <a:pt x="2299" y="456"/>
                  </a:ln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3" name="Google Shape;1753;p42"/>
            <p:cNvSpPr/>
            <p:nvPr/>
          </p:nvSpPr>
          <p:spPr>
            <a:xfrm>
              <a:off x="1141529" y="3924113"/>
              <a:ext cx="664684" cy="372613"/>
            </a:xfrm>
            <a:custGeom>
              <a:avLst/>
              <a:gdLst/>
              <a:ahLst/>
              <a:cxnLst/>
              <a:rect l="l" t="t" r="r" b="b"/>
              <a:pathLst>
                <a:path w="4836" h="2711" fill="none" extrusionOk="0">
                  <a:moveTo>
                    <a:pt x="0" y="0"/>
                  </a:moveTo>
                  <a:cubicBezTo>
                    <a:pt x="1041" y="1670"/>
                    <a:pt x="2862" y="2689"/>
                    <a:pt x="4835" y="271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42"/>
            <p:cNvSpPr/>
            <p:nvPr/>
          </p:nvSpPr>
          <p:spPr>
            <a:xfrm>
              <a:off x="1972939" y="4129731"/>
              <a:ext cx="390481" cy="166996"/>
            </a:xfrm>
            <a:custGeom>
              <a:avLst/>
              <a:gdLst/>
              <a:ahLst/>
              <a:cxnLst/>
              <a:rect l="l" t="t" r="r" b="b"/>
              <a:pathLst>
                <a:path w="2841" h="1215" fill="none" extrusionOk="0">
                  <a:moveTo>
                    <a:pt x="0" y="1214"/>
                  </a:moveTo>
                  <a:cubicBezTo>
                    <a:pt x="1019" y="1041"/>
                    <a:pt x="1995" y="629"/>
                    <a:pt x="2840" y="0"/>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42"/>
            <p:cNvSpPr/>
            <p:nvPr/>
          </p:nvSpPr>
          <p:spPr>
            <a:xfrm>
              <a:off x="1382884" y="4383867"/>
              <a:ext cx="748113" cy="580293"/>
            </a:xfrm>
            <a:custGeom>
              <a:avLst/>
              <a:gdLst/>
              <a:ahLst/>
              <a:cxnLst/>
              <a:rect l="l" t="t" r="r" b="b"/>
              <a:pathLst>
                <a:path w="5443" h="4222" extrusionOk="0">
                  <a:moveTo>
                    <a:pt x="2840" y="1"/>
                  </a:moveTo>
                  <a:cubicBezTo>
                    <a:pt x="2160" y="1"/>
                    <a:pt x="1504" y="226"/>
                    <a:pt x="976" y="666"/>
                  </a:cubicBezTo>
                  <a:cubicBezTo>
                    <a:pt x="326" y="1208"/>
                    <a:pt x="0" y="2054"/>
                    <a:pt x="130" y="2878"/>
                  </a:cubicBezTo>
                  <a:cubicBezTo>
                    <a:pt x="279" y="2848"/>
                    <a:pt x="429" y="2833"/>
                    <a:pt x="578" y="2833"/>
                  </a:cubicBezTo>
                  <a:cubicBezTo>
                    <a:pt x="973" y="2833"/>
                    <a:pt x="1361" y="2939"/>
                    <a:pt x="1691" y="3159"/>
                  </a:cubicBezTo>
                  <a:cubicBezTo>
                    <a:pt x="2082" y="3398"/>
                    <a:pt x="2364" y="3767"/>
                    <a:pt x="2515" y="4200"/>
                  </a:cubicBezTo>
                  <a:lnTo>
                    <a:pt x="2645" y="4200"/>
                  </a:lnTo>
                  <a:cubicBezTo>
                    <a:pt x="2689" y="4200"/>
                    <a:pt x="2645" y="4222"/>
                    <a:pt x="2689" y="4222"/>
                  </a:cubicBezTo>
                  <a:lnTo>
                    <a:pt x="3534" y="4222"/>
                  </a:lnTo>
                  <a:cubicBezTo>
                    <a:pt x="3578" y="3788"/>
                    <a:pt x="3773" y="3376"/>
                    <a:pt x="4076" y="3051"/>
                  </a:cubicBezTo>
                  <a:cubicBezTo>
                    <a:pt x="4402" y="2704"/>
                    <a:pt x="4857" y="2466"/>
                    <a:pt x="5334" y="2401"/>
                  </a:cubicBezTo>
                  <a:cubicBezTo>
                    <a:pt x="5442" y="1815"/>
                    <a:pt x="5247" y="1208"/>
                    <a:pt x="4835" y="796"/>
                  </a:cubicBezTo>
                  <a:cubicBezTo>
                    <a:pt x="4423" y="384"/>
                    <a:pt x="3881" y="103"/>
                    <a:pt x="3318" y="37"/>
                  </a:cubicBezTo>
                  <a:cubicBezTo>
                    <a:pt x="3158" y="13"/>
                    <a:pt x="2999" y="1"/>
                    <a:pt x="284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42"/>
            <p:cNvSpPr/>
            <p:nvPr/>
          </p:nvSpPr>
          <p:spPr>
            <a:xfrm>
              <a:off x="1874528" y="4710712"/>
              <a:ext cx="250425" cy="253449"/>
            </a:xfrm>
            <a:custGeom>
              <a:avLst/>
              <a:gdLst/>
              <a:ahLst/>
              <a:cxnLst/>
              <a:rect l="l" t="t" r="r" b="b"/>
              <a:pathLst>
                <a:path w="1822" h="1844" extrusionOk="0">
                  <a:moveTo>
                    <a:pt x="1757" y="1"/>
                  </a:moveTo>
                  <a:cubicBezTo>
                    <a:pt x="1302" y="44"/>
                    <a:pt x="868" y="239"/>
                    <a:pt x="543" y="565"/>
                  </a:cubicBezTo>
                  <a:cubicBezTo>
                    <a:pt x="217" y="912"/>
                    <a:pt x="44" y="1345"/>
                    <a:pt x="1" y="1800"/>
                  </a:cubicBezTo>
                  <a:cubicBezTo>
                    <a:pt x="1" y="1822"/>
                    <a:pt x="22" y="1844"/>
                    <a:pt x="44" y="1844"/>
                  </a:cubicBezTo>
                  <a:cubicBezTo>
                    <a:pt x="66" y="1844"/>
                    <a:pt x="87" y="1822"/>
                    <a:pt x="87" y="1800"/>
                  </a:cubicBezTo>
                  <a:cubicBezTo>
                    <a:pt x="152" y="890"/>
                    <a:pt x="868" y="153"/>
                    <a:pt x="1779" y="88"/>
                  </a:cubicBezTo>
                  <a:cubicBezTo>
                    <a:pt x="1800" y="88"/>
                    <a:pt x="1822" y="66"/>
                    <a:pt x="1822" y="44"/>
                  </a:cubicBezTo>
                  <a:cubicBezTo>
                    <a:pt x="1800" y="23"/>
                    <a:pt x="1779" y="1"/>
                    <a:pt x="1757"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42"/>
            <p:cNvSpPr/>
            <p:nvPr/>
          </p:nvSpPr>
          <p:spPr>
            <a:xfrm>
              <a:off x="2247007" y="4434997"/>
              <a:ext cx="119302" cy="529163"/>
            </a:xfrm>
            <a:custGeom>
              <a:avLst/>
              <a:gdLst/>
              <a:ahLst/>
              <a:cxnLst/>
              <a:rect l="l" t="t" r="r" b="b"/>
              <a:pathLst>
                <a:path w="868" h="3850" extrusionOk="0">
                  <a:moveTo>
                    <a:pt x="554" y="1"/>
                  </a:moveTo>
                  <a:cubicBezTo>
                    <a:pt x="524" y="1"/>
                    <a:pt x="486" y="28"/>
                    <a:pt x="499" y="56"/>
                  </a:cubicBezTo>
                  <a:cubicBezTo>
                    <a:pt x="673" y="706"/>
                    <a:pt x="781" y="1378"/>
                    <a:pt x="781" y="2050"/>
                  </a:cubicBezTo>
                  <a:cubicBezTo>
                    <a:pt x="781" y="2701"/>
                    <a:pt x="499" y="3308"/>
                    <a:pt x="22" y="3763"/>
                  </a:cubicBezTo>
                  <a:cubicBezTo>
                    <a:pt x="1" y="3785"/>
                    <a:pt x="1" y="3806"/>
                    <a:pt x="22" y="3828"/>
                  </a:cubicBezTo>
                  <a:cubicBezTo>
                    <a:pt x="44" y="3828"/>
                    <a:pt x="44" y="3850"/>
                    <a:pt x="66" y="3850"/>
                  </a:cubicBezTo>
                  <a:cubicBezTo>
                    <a:pt x="66" y="3850"/>
                    <a:pt x="87" y="3828"/>
                    <a:pt x="87" y="3828"/>
                  </a:cubicBezTo>
                  <a:cubicBezTo>
                    <a:pt x="586" y="3373"/>
                    <a:pt x="868" y="2722"/>
                    <a:pt x="868" y="2050"/>
                  </a:cubicBezTo>
                  <a:cubicBezTo>
                    <a:pt x="868" y="1378"/>
                    <a:pt x="781" y="684"/>
                    <a:pt x="586" y="34"/>
                  </a:cubicBezTo>
                  <a:cubicBezTo>
                    <a:pt x="586" y="10"/>
                    <a:pt x="571" y="1"/>
                    <a:pt x="554"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42"/>
            <p:cNvSpPr/>
            <p:nvPr/>
          </p:nvSpPr>
          <p:spPr>
            <a:xfrm>
              <a:off x="1934180" y="4862726"/>
              <a:ext cx="38897" cy="101434"/>
            </a:xfrm>
            <a:custGeom>
              <a:avLst/>
              <a:gdLst/>
              <a:ahLst/>
              <a:cxnLst/>
              <a:rect l="l" t="t" r="r" b="b"/>
              <a:pathLst>
                <a:path w="283" h="738" extrusionOk="0">
                  <a:moveTo>
                    <a:pt x="239" y="1"/>
                  </a:moveTo>
                  <a:cubicBezTo>
                    <a:pt x="217" y="1"/>
                    <a:pt x="195" y="1"/>
                    <a:pt x="174" y="22"/>
                  </a:cubicBezTo>
                  <a:cubicBezTo>
                    <a:pt x="65" y="239"/>
                    <a:pt x="0" y="478"/>
                    <a:pt x="22" y="738"/>
                  </a:cubicBezTo>
                  <a:lnTo>
                    <a:pt x="109" y="738"/>
                  </a:lnTo>
                  <a:cubicBezTo>
                    <a:pt x="87" y="499"/>
                    <a:pt x="152" y="283"/>
                    <a:pt x="260" y="66"/>
                  </a:cubicBezTo>
                  <a:cubicBezTo>
                    <a:pt x="282" y="44"/>
                    <a:pt x="260" y="22"/>
                    <a:pt x="239"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42"/>
            <p:cNvSpPr/>
            <p:nvPr/>
          </p:nvSpPr>
          <p:spPr>
            <a:xfrm>
              <a:off x="2011562" y="4868774"/>
              <a:ext cx="32987" cy="95387"/>
            </a:xfrm>
            <a:custGeom>
              <a:avLst/>
              <a:gdLst/>
              <a:ahLst/>
              <a:cxnLst/>
              <a:rect l="l" t="t" r="r" b="b"/>
              <a:pathLst>
                <a:path w="240" h="694" extrusionOk="0">
                  <a:moveTo>
                    <a:pt x="218" y="0"/>
                  </a:moveTo>
                  <a:cubicBezTo>
                    <a:pt x="196" y="0"/>
                    <a:pt x="174" y="0"/>
                    <a:pt x="153" y="22"/>
                  </a:cubicBezTo>
                  <a:cubicBezTo>
                    <a:pt x="44" y="239"/>
                    <a:pt x="1" y="455"/>
                    <a:pt x="23" y="694"/>
                  </a:cubicBezTo>
                  <a:lnTo>
                    <a:pt x="131" y="694"/>
                  </a:lnTo>
                  <a:cubicBezTo>
                    <a:pt x="109" y="477"/>
                    <a:pt x="153" y="260"/>
                    <a:pt x="239" y="65"/>
                  </a:cubicBezTo>
                  <a:cubicBezTo>
                    <a:pt x="239" y="43"/>
                    <a:pt x="239" y="22"/>
                    <a:pt x="218"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42"/>
            <p:cNvSpPr/>
            <p:nvPr/>
          </p:nvSpPr>
          <p:spPr>
            <a:xfrm>
              <a:off x="1156373" y="4588660"/>
              <a:ext cx="584279" cy="375500"/>
            </a:xfrm>
            <a:custGeom>
              <a:avLst/>
              <a:gdLst/>
              <a:ahLst/>
              <a:cxnLst/>
              <a:rect l="l" t="t" r="r" b="b"/>
              <a:pathLst>
                <a:path w="4251" h="2732" extrusionOk="0">
                  <a:moveTo>
                    <a:pt x="66" y="0"/>
                  </a:moveTo>
                  <a:cubicBezTo>
                    <a:pt x="44" y="0"/>
                    <a:pt x="22" y="0"/>
                    <a:pt x="22" y="43"/>
                  </a:cubicBezTo>
                  <a:cubicBezTo>
                    <a:pt x="1" y="65"/>
                    <a:pt x="22" y="87"/>
                    <a:pt x="44" y="87"/>
                  </a:cubicBezTo>
                  <a:cubicBezTo>
                    <a:pt x="738" y="347"/>
                    <a:pt x="1323" y="846"/>
                    <a:pt x="1713" y="1496"/>
                  </a:cubicBezTo>
                  <a:cubicBezTo>
                    <a:pt x="1713" y="1496"/>
                    <a:pt x="1735" y="1518"/>
                    <a:pt x="1757" y="1518"/>
                  </a:cubicBezTo>
                  <a:cubicBezTo>
                    <a:pt x="1936" y="1469"/>
                    <a:pt x="2118" y="1445"/>
                    <a:pt x="2298" y="1445"/>
                  </a:cubicBezTo>
                  <a:cubicBezTo>
                    <a:pt x="2599" y="1445"/>
                    <a:pt x="2895" y="1512"/>
                    <a:pt x="3166" y="1648"/>
                  </a:cubicBezTo>
                  <a:cubicBezTo>
                    <a:pt x="3621" y="1865"/>
                    <a:pt x="3968" y="2255"/>
                    <a:pt x="4163" y="2710"/>
                  </a:cubicBezTo>
                  <a:cubicBezTo>
                    <a:pt x="4163" y="2732"/>
                    <a:pt x="4185" y="2732"/>
                    <a:pt x="4207" y="2732"/>
                  </a:cubicBezTo>
                  <a:cubicBezTo>
                    <a:pt x="4228" y="2710"/>
                    <a:pt x="4250" y="2688"/>
                    <a:pt x="4228" y="2667"/>
                  </a:cubicBezTo>
                  <a:cubicBezTo>
                    <a:pt x="4033" y="2190"/>
                    <a:pt x="3665" y="1800"/>
                    <a:pt x="3209" y="1561"/>
                  </a:cubicBezTo>
                  <a:cubicBezTo>
                    <a:pt x="2913" y="1420"/>
                    <a:pt x="2598" y="1352"/>
                    <a:pt x="2282" y="1352"/>
                  </a:cubicBezTo>
                  <a:cubicBezTo>
                    <a:pt x="2114" y="1352"/>
                    <a:pt x="1945" y="1372"/>
                    <a:pt x="1778" y="1409"/>
                  </a:cubicBezTo>
                  <a:cubicBezTo>
                    <a:pt x="1388" y="759"/>
                    <a:pt x="781" y="260"/>
                    <a:pt x="66"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42"/>
            <p:cNvSpPr/>
            <p:nvPr/>
          </p:nvSpPr>
          <p:spPr>
            <a:xfrm>
              <a:off x="1531876" y="4907396"/>
              <a:ext cx="65699" cy="53878"/>
            </a:xfrm>
            <a:custGeom>
              <a:avLst/>
              <a:gdLst/>
              <a:ahLst/>
              <a:cxnLst/>
              <a:rect l="l" t="t" r="r" b="b"/>
              <a:pathLst>
                <a:path w="478" h="392" extrusionOk="0">
                  <a:moveTo>
                    <a:pt x="65" y="1"/>
                  </a:moveTo>
                  <a:cubicBezTo>
                    <a:pt x="44" y="1"/>
                    <a:pt x="22" y="1"/>
                    <a:pt x="0" y="23"/>
                  </a:cubicBezTo>
                  <a:cubicBezTo>
                    <a:pt x="0" y="44"/>
                    <a:pt x="0" y="66"/>
                    <a:pt x="22" y="88"/>
                  </a:cubicBezTo>
                  <a:cubicBezTo>
                    <a:pt x="152" y="153"/>
                    <a:pt x="282" y="261"/>
                    <a:pt x="369" y="391"/>
                  </a:cubicBezTo>
                  <a:lnTo>
                    <a:pt x="477" y="391"/>
                  </a:lnTo>
                  <a:cubicBezTo>
                    <a:pt x="391" y="218"/>
                    <a:pt x="239" y="88"/>
                    <a:pt x="65"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42"/>
            <p:cNvSpPr/>
            <p:nvPr/>
          </p:nvSpPr>
          <p:spPr>
            <a:xfrm>
              <a:off x="1621215" y="4895575"/>
              <a:ext cx="65699" cy="65699"/>
            </a:xfrm>
            <a:custGeom>
              <a:avLst/>
              <a:gdLst/>
              <a:ahLst/>
              <a:cxnLst/>
              <a:rect l="l" t="t" r="r" b="b"/>
              <a:pathLst>
                <a:path w="478" h="478" extrusionOk="0">
                  <a:moveTo>
                    <a:pt x="88" y="0"/>
                  </a:moveTo>
                  <a:cubicBezTo>
                    <a:pt x="66" y="0"/>
                    <a:pt x="23" y="0"/>
                    <a:pt x="23" y="22"/>
                  </a:cubicBezTo>
                  <a:cubicBezTo>
                    <a:pt x="1" y="44"/>
                    <a:pt x="1" y="65"/>
                    <a:pt x="23" y="87"/>
                  </a:cubicBezTo>
                  <a:cubicBezTo>
                    <a:pt x="174" y="174"/>
                    <a:pt x="304" y="304"/>
                    <a:pt x="369" y="477"/>
                  </a:cubicBezTo>
                  <a:lnTo>
                    <a:pt x="478" y="477"/>
                  </a:lnTo>
                  <a:cubicBezTo>
                    <a:pt x="391" y="282"/>
                    <a:pt x="261" y="109"/>
                    <a:pt x="88"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42"/>
            <p:cNvSpPr/>
            <p:nvPr/>
          </p:nvSpPr>
          <p:spPr>
            <a:xfrm>
              <a:off x="2375244" y="4473344"/>
              <a:ext cx="304028" cy="434189"/>
            </a:xfrm>
            <a:custGeom>
              <a:avLst/>
              <a:gdLst/>
              <a:ahLst/>
              <a:cxnLst/>
              <a:rect l="l" t="t" r="r" b="b"/>
              <a:pathLst>
                <a:path w="2212" h="3159" extrusionOk="0">
                  <a:moveTo>
                    <a:pt x="444" y="1"/>
                  </a:moveTo>
                  <a:cubicBezTo>
                    <a:pt x="433" y="1"/>
                    <a:pt x="422" y="5"/>
                    <a:pt x="412" y="15"/>
                  </a:cubicBezTo>
                  <a:cubicBezTo>
                    <a:pt x="0" y="622"/>
                    <a:pt x="0" y="1424"/>
                    <a:pt x="434" y="2010"/>
                  </a:cubicBezTo>
                  <a:cubicBezTo>
                    <a:pt x="781" y="2508"/>
                    <a:pt x="1279" y="2855"/>
                    <a:pt x="1821" y="3050"/>
                  </a:cubicBezTo>
                  <a:lnTo>
                    <a:pt x="1908" y="3029"/>
                  </a:lnTo>
                  <a:cubicBezTo>
                    <a:pt x="1995" y="3072"/>
                    <a:pt x="2103" y="3116"/>
                    <a:pt x="2211" y="3159"/>
                  </a:cubicBezTo>
                  <a:cubicBezTo>
                    <a:pt x="2211" y="3137"/>
                    <a:pt x="2211" y="3137"/>
                    <a:pt x="2211" y="3137"/>
                  </a:cubicBezTo>
                  <a:cubicBezTo>
                    <a:pt x="2211" y="3116"/>
                    <a:pt x="2190" y="3094"/>
                    <a:pt x="2190" y="3094"/>
                  </a:cubicBezTo>
                  <a:cubicBezTo>
                    <a:pt x="1518" y="2920"/>
                    <a:pt x="932" y="2530"/>
                    <a:pt x="499" y="1988"/>
                  </a:cubicBezTo>
                  <a:cubicBezTo>
                    <a:pt x="152" y="1446"/>
                    <a:pt x="43" y="644"/>
                    <a:pt x="477" y="80"/>
                  </a:cubicBezTo>
                  <a:cubicBezTo>
                    <a:pt x="510" y="47"/>
                    <a:pt x="480" y="1"/>
                    <a:pt x="444"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42"/>
            <p:cNvSpPr/>
            <p:nvPr/>
          </p:nvSpPr>
          <p:spPr>
            <a:xfrm>
              <a:off x="2956227" y="4911107"/>
              <a:ext cx="95524" cy="41233"/>
            </a:xfrm>
            <a:custGeom>
              <a:avLst/>
              <a:gdLst/>
              <a:ahLst/>
              <a:cxnLst/>
              <a:rect l="l" t="t" r="r" b="b"/>
              <a:pathLst>
                <a:path w="695" h="300" extrusionOk="0">
                  <a:moveTo>
                    <a:pt x="47" y="1"/>
                  </a:moveTo>
                  <a:cubicBezTo>
                    <a:pt x="33" y="1"/>
                    <a:pt x="22" y="6"/>
                    <a:pt x="22" y="17"/>
                  </a:cubicBezTo>
                  <a:cubicBezTo>
                    <a:pt x="1" y="39"/>
                    <a:pt x="22" y="82"/>
                    <a:pt x="44" y="82"/>
                  </a:cubicBezTo>
                  <a:cubicBezTo>
                    <a:pt x="174" y="169"/>
                    <a:pt x="326" y="234"/>
                    <a:pt x="478" y="299"/>
                  </a:cubicBezTo>
                  <a:cubicBezTo>
                    <a:pt x="543" y="299"/>
                    <a:pt x="629" y="277"/>
                    <a:pt x="695" y="277"/>
                  </a:cubicBezTo>
                  <a:cubicBezTo>
                    <a:pt x="478" y="212"/>
                    <a:pt x="283" y="126"/>
                    <a:pt x="87" y="17"/>
                  </a:cubicBezTo>
                  <a:cubicBezTo>
                    <a:pt x="77" y="6"/>
                    <a:pt x="60" y="1"/>
                    <a:pt x="47" y="1"/>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42"/>
            <p:cNvSpPr/>
            <p:nvPr/>
          </p:nvSpPr>
          <p:spPr>
            <a:xfrm>
              <a:off x="2998011" y="4873447"/>
              <a:ext cx="104458" cy="51954"/>
            </a:xfrm>
            <a:custGeom>
              <a:avLst/>
              <a:gdLst/>
              <a:ahLst/>
              <a:cxnLst/>
              <a:rect l="l" t="t" r="r" b="b"/>
              <a:pathLst>
                <a:path w="760" h="378" extrusionOk="0">
                  <a:moveTo>
                    <a:pt x="46" y="0"/>
                  </a:moveTo>
                  <a:cubicBezTo>
                    <a:pt x="31" y="0"/>
                    <a:pt x="16" y="16"/>
                    <a:pt x="0" y="31"/>
                  </a:cubicBezTo>
                  <a:cubicBezTo>
                    <a:pt x="0" y="53"/>
                    <a:pt x="0" y="74"/>
                    <a:pt x="22" y="74"/>
                  </a:cubicBezTo>
                  <a:cubicBezTo>
                    <a:pt x="239" y="205"/>
                    <a:pt x="456" y="291"/>
                    <a:pt x="694" y="378"/>
                  </a:cubicBezTo>
                  <a:cubicBezTo>
                    <a:pt x="716" y="335"/>
                    <a:pt x="737" y="313"/>
                    <a:pt x="759" y="291"/>
                  </a:cubicBezTo>
                  <a:cubicBezTo>
                    <a:pt x="521" y="226"/>
                    <a:pt x="282" y="118"/>
                    <a:pt x="65" y="9"/>
                  </a:cubicBezTo>
                  <a:cubicBezTo>
                    <a:pt x="59" y="3"/>
                    <a:pt x="53" y="0"/>
                    <a:pt x="46" y="0"/>
                  </a:cubicBezTo>
                  <a:close/>
                </a:path>
              </a:pathLst>
            </a:custGeom>
            <a:solidFill>
              <a:schemeClr val="dk1"/>
            </a:solid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42"/>
            <p:cNvSpPr/>
            <p:nvPr/>
          </p:nvSpPr>
          <p:spPr>
            <a:xfrm>
              <a:off x="763003" y="4904509"/>
              <a:ext cx="685576" cy="169882"/>
            </a:xfrm>
            <a:custGeom>
              <a:avLst/>
              <a:gdLst/>
              <a:ahLst/>
              <a:cxnLst/>
              <a:rect l="l" t="t" r="r" b="b"/>
              <a:pathLst>
                <a:path w="4988" h="1236" fill="none" extrusionOk="0">
                  <a:moveTo>
                    <a:pt x="738" y="0"/>
                  </a:moveTo>
                  <a:cubicBezTo>
                    <a:pt x="434" y="87"/>
                    <a:pt x="66" y="260"/>
                    <a:pt x="23" y="586"/>
                  </a:cubicBezTo>
                  <a:cubicBezTo>
                    <a:pt x="1" y="889"/>
                    <a:pt x="348" y="1149"/>
                    <a:pt x="695" y="1193"/>
                  </a:cubicBezTo>
                  <a:cubicBezTo>
                    <a:pt x="1410" y="1236"/>
                    <a:pt x="2039" y="651"/>
                    <a:pt x="2776" y="672"/>
                  </a:cubicBezTo>
                  <a:cubicBezTo>
                    <a:pt x="3166" y="737"/>
                    <a:pt x="3535" y="824"/>
                    <a:pt x="3903" y="976"/>
                  </a:cubicBezTo>
                  <a:cubicBezTo>
                    <a:pt x="4272" y="1063"/>
                    <a:pt x="4727" y="1063"/>
                    <a:pt x="4987" y="78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42"/>
            <p:cNvSpPr/>
            <p:nvPr/>
          </p:nvSpPr>
          <p:spPr>
            <a:xfrm>
              <a:off x="769051" y="4698891"/>
              <a:ext cx="739042" cy="271316"/>
            </a:xfrm>
            <a:custGeom>
              <a:avLst/>
              <a:gdLst/>
              <a:ahLst/>
              <a:cxnLst/>
              <a:rect l="l" t="t" r="r" b="b"/>
              <a:pathLst>
                <a:path w="5377" h="1974" extrusionOk="0">
                  <a:moveTo>
                    <a:pt x="2710" y="0"/>
                  </a:moveTo>
                  <a:cubicBezTo>
                    <a:pt x="1496" y="22"/>
                    <a:pt x="412" y="781"/>
                    <a:pt x="0" y="1908"/>
                  </a:cubicBezTo>
                  <a:lnTo>
                    <a:pt x="1149" y="1908"/>
                  </a:lnTo>
                  <a:lnTo>
                    <a:pt x="2428" y="1930"/>
                  </a:lnTo>
                  <a:lnTo>
                    <a:pt x="3751" y="1951"/>
                  </a:lnTo>
                  <a:lnTo>
                    <a:pt x="4835" y="1973"/>
                  </a:lnTo>
                  <a:lnTo>
                    <a:pt x="5312" y="1973"/>
                  </a:lnTo>
                  <a:cubicBezTo>
                    <a:pt x="5334" y="1973"/>
                    <a:pt x="5377" y="1973"/>
                    <a:pt x="5377" y="1930"/>
                  </a:cubicBezTo>
                  <a:cubicBezTo>
                    <a:pt x="5377" y="1930"/>
                    <a:pt x="5377" y="1908"/>
                    <a:pt x="5377" y="1908"/>
                  </a:cubicBezTo>
                  <a:cubicBezTo>
                    <a:pt x="5355" y="1865"/>
                    <a:pt x="5334" y="1843"/>
                    <a:pt x="5334" y="1800"/>
                  </a:cubicBezTo>
                  <a:cubicBezTo>
                    <a:pt x="5247" y="1605"/>
                    <a:pt x="5138" y="1388"/>
                    <a:pt x="5008" y="1214"/>
                  </a:cubicBezTo>
                  <a:cubicBezTo>
                    <a:pt x="4835" y="998"/>
                    <a:pt x="4662" y="802"/>
                    <a:pt x="4466" y="651"/>
                  </a:cubicBezTo>
                  <a:cubicBezTo>
                    <a:pt x="3968" y="239"/>
                    <a:pt x="3339" y="22"/>
                    <a:pt x="2710"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42"/>
            <p:cNvSpPr/>
            <p:nvPr/>
          </p:nvSpPr>
          <p:spPr>
            <a:xfrm>
              <a:off x="1361992" y="4844858"/>
              <a:ext cx="41921" cy="41921"/>
            </a:xfrm>
            <a:custGeom>
              <a:avLst/>
              <a:gdLst/>
              <a:ahLst/>
              <a:cxnLst/>
              <a:rect l="l" t="t" r="r" b="b"/>
              <a:pathLst>
                <a:path w="305" h="305" extrusionOk="0">
                  <a:moveTo>
                    <a:pt x="152" y="1"/>
                  </a:moveTo>
                  <a:cubicBezTo>
                    <a:pt x="66" y="1"/>
                    <a:pt x="1" y="66"/>
                    <a:pt x="1" y="152"/>
                  </a:cubicBezTo>
                  <a:cubicBezTo>
                    <a:pt x="1" y="239"/>
                    <a:pt x="66" y="304"/>
                    <a:pt x="152" y="304"/>
                  </a:cubicBezTo>
                  <a:cubicBezTo>
                    <a:pt x="217" y="304"/>
                    <a:pt x="304" y="239"/>
                    <a:pt x="304" y="152"/>
                  </a:cubicBezTo>
                  <a:cubicBezTo>
                    <a:pt x="304" y="66"/>
                    <a:pt x="217" y="1"/>
                    <a:pt x="15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9" name="Google Shape;1769;p42"/>
            <p:cNvSpPr/>
            <p:nvPr/>
          </p:nvSpPr>
          <p:spPr>
            <a:xfrm>
              <a:off x="1087925" y="4524748"/>
              <a:ext cx="244377" cy="239842"/>
            </a:xfrm>
            <a:custGeom>
              <a:avLst/>
              <a:gdLst/>
              <a:ahLst/>
              <a:cxnLst/>
              <a:rect l="l" t="t" r="r" b="b"/>
              <a:pathLst>
                <a:path w="1778" h="1745" extrusionOk="0">
                  <a:moveTo>
                    <a:pt x="805" y="0"/>
                  </a:moveTo>
                  <a:cubicBezTo>
                    <a:pt x="617" y="0"/>
                    <a:pt x="429" y="63"/>
                    <a:pt x="282" y="183"/>
                  </a:cubicBezTo>
                  <a:cubicBezTo>
                    <a:pt x="87" y="400"/>
                    <a:pt x="0" y="704"/>
                    <a:pt x="65" y="1007"/>
                  </a:cubicBezTo>
                  <a:cubicBezTo>
                    <a:pt x="152" y="1289"/>
                    <a:pt x="304" y="1549"/>
                    <a:pt x="542" y="1744"/>
                  </a:cubicBezTo>
                  <a:cubicBezTo>
                    <a:pt x="932" y="1701"/>
                    <a:pt x="1301" y="1701"/>
                    <a:pt x="1691" y="1657"/>
                  </a:cubicBezTo>
                  <a:cubicBezTo>
                    <a:pt x="1778" y="1376"/>
                    <a:pt x="1778" y="1072"/>
                    <a:pt x="1713" y="769"/>
                  </a:cubicBezTo>
                  <a:cubicBezTo>
                    <a:pt x="1626" y="465"/>
                    <a:pt x="1431" y="227"/>
                    <a:pt x="1149" y="75"/>
                  </a:cubicBezTo>
                  <a:cubicBezTo>
                    <a:pt x="1041" y="25"/>
                    <a:pt x="923" y="0"/>
                    <a:pt x="80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42"/>
            <p:cNvSpPr/>
            <p:nvPr/>
          </p:nvSpPr>
          <p:spPr>
            <a:xfrm>
              <a:off x="1478272" y="4942857"/>
              <a:ext cx="29826" cy="27352"/>
            </a:xfrm>
            <a:custGeom>
              <a:avLst/>
              <a:gdLst/>
              <a:ahLst/>
              <a:cxnLst/>
              <a:rect l="l" t="t" r="r" b="b"/>
              <a:pathLst>
                <a:path w="217" h="199" extrusionOk="0">
                  <a:moveTo>
                    <a:pt x="151" y="0"/>
                  </a:moveTo>
                  <a:cubicBezTo>
                    <a:pt x="72" y="0"/>
                    <a:pt x="0" y="99"/>
                    <a:pt x="0" y="198"/>
                  </a:cubicBezTo>
                  <a:lnTo>
                    <a:pt x="152" y="198"/>
                  </a:lnTo>
                  <a:cubicBezTo>
                    <a:pt x="174" y="198"/>
                    <a:pt x="217" y="198"/>
                    <a:pt x="217" y="155"/>
                  </a:cubicBezTo>
                  <a:cubicBezTo>
                    <a:pt x="217" y="133"/>
                    <a:pt x="217" y="111"/>
                    <a:pt x="217" y="111"/>
                  </a:cubicBezTo>
                  <a:cubicBezTo>
                    <a:pt x="195" y="68"/>
                    <a:pt x="174" y="46"/>
                    <a:pt x="174" y="3"/>
                  </a:cubicBezTo>
                  <a:cubicBezTo>
                    <a:pt x="166" y="1"/>
                    <a:pt x="159" y="0"/>
                    <a:pt x="1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1" name="Google Shape;1771;p42"/>
            <p:cNvSpPr/>
            <p:nvPr/>
          </p:nvSpPr>
          <p:spPr>
            <a:xfrm>
              <a:off x="1111703" y="4543853"/>
              <a:ext cx="170019" cy="155175"/>
            </a:xfrm>
            <a:custGeom>
              <a:avLst/>
              <a:gdLst/>
              <a:ahLst/>
              <a:cxnLst/>
              <a:rect l="l" t="t" r="r" b="b"/>
              <a:pathLst>
                <a:path w="1237" h="1129" fill="none" extrusionOk="0">
                  <a:moveTo>
                    <a:pt x="174" y="1128"/>
                  </a:moveTo>
                  <a:cubicBezTo>
                    <a:pt x="44" y="911"/>
                    <a:pt x="0" y="651"/>
                    <a:pt x="87" y="413"/>
                  </a:cubicBezTo>
                  <a:cubicBezTo>
                    <a:pt x="196" y="174"/>
                    <a:pt x="412" y="23"/>
                    <a:pt x="651" y="1"/>
                  </a:cubicBezTo>
                  <a:cubicBezTo>
                    <a:pt x="911" y="1"/>
                    <a:pt x="1150" y="153"/>
                    <a:pt x="1236" y="391"/>
                  </a:cubicBezTo>
                </a:path>
              </a:pathLst>
            </a:custGeom>
            <a:solidFill>
              <a:schemeClr val="dk1"/>
            </a:solidFill>
            <a:ln w="19050" cap="rnd"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pic>
        <p:nvPicPr>
          <p:cNvPr id="1026" name="Picture 2" descr="Como hacer Slime magnética - askix.com"/>
          <p:cNvPicPr>
            <a:picLocks noChangeAspect="1" noChangeArrowheads="1"/>
          </p:cNvPicPr>
          <p:nvPr/>
        </p:nvPicPr>
        <p:blipFill rotWithShape="1">
          <a:blip r:embed="rId3">
            <a:extLst>
              <a:ext uri="{28A0092B-C50C-407E-A947-70E740481C1C}">
                <a14:useLocalDpi xmlns:a14="http://schemas.microsoft.com/office/drawing/2010/main" val="0"/>
              </a:ext>
            </a:extLst>
          </a:blip>
          <a:srcRect l="9605" t="17796" r="14004" b="4333"/>
          <a:stretch/>
        </p:blipFill>
        <p:spPr bwMode="auto">
          <a:xfrm>
            <a:off x="6770179" y="3150391"/>
            <a:ext cx="1612903" cy="158317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243"/>
        <p:cNvGrpSpPr/>
        <p:nvPr/>
      </p:nvGrpSpPr>
      <p:grpSpPr>
        <a:xfrm>
          <a:off x="0" y="0"/>
          <a:ext cx="0" cy="0"/>
          <a:chOff x="0" y="0"/>
          <a:chExt cx="0" cy="0"/>
        </a:xfrm>
      </p:grpSpPr>
      <p:grpSp>
        <p:nvGrpSpPr>
          <p:cNvPr id="7" name="Grupo 6"/>
          <p:cNvGrpSpPr/>
          <p:nvPr/>
        </p:nvGrpSpPr>
        <p:grpSpPr>
          <a:xfrm>
            <a:off x="472101" y="574506"/>
            <a:ext cx="2713091" cy="1954573"/>
            <a:chOff x="3889518" y="709042"/>
            <a:chExt cx="2732929" cy="2637236"/>
          </a:xfrm>
        </p:grpSpPr>
        <p:grpSp>
          <p:nvGrpSpPr>
            <p:cNvPr id="2" name="Grupo 1"/>
            <p:cNvGrpSpPr/>
            <p:nvPr/>
          </p:nvGrpSpPr>
          <p:grpSpPr>
            <a:xfrm>
              <a:off x="3889518" y="709042"/>
              <a:ext cx="2732929" cy="2637236"/>
              <a:chOff x="903303" y="1206556"/>
              <a:chExt cx="2236050" cy="3582469"/>
            </a:xfrm>
          </p:grpSpPr>
          <p:sp>
            <p:nvSpPr>
              <p:cNvPr id="4245" name="Google Shape;4245;p71"/>
              <p:cNvSpPr/>
              <p:nvPr/>
            </p:nvSpPr>
            <p:spPr>
              <a:xfrm>
                <a:off x="1010553" y="1338825"/>
                <a:ext cx="2128800" cy="3361500"/>
              </a:xfrm>
              <a:prstGeom prst="roundRect">
                <a:avLst>
                  <a:gd name="adj" fmla="val 9976"/>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8" name="Google Shape;4248;p71"/>
              <p:cNvSpPr/>
              <p:nvPr/>
            </p:nvSpPr>
            <p:spPr>
              <a:xfrm>
                <a:off x="924702" y="1427525"/>
                <a:ext cx="2128800" cy="3361500"/>
              </a:xfrm>
              <a:prstGeom prst="roundRect">
                <a:avLst>
                  <a:gd name="adj" fmla="val 997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52" name="Google Shape;4252;p71"/>
              <p:cNvCxnSpPr/>
              <p:nvPr/>
            </p:nvCxnSpPr>
            <p:spPr>
              <a:xfrm>
                <a:off x="903303" y="1934673"/>
                <a:ext cx="2145900" cy="0"/>
              </a:xfrm>
              <a:prstGeom prst="straightConnector1">
                <a:avLst/>
              </a:prstGeom>
              <a:noFill/>
              <a:ln w="19050" cap="flat" cmpd="sng">
                <a:solidFill>
                  <a:schemeClr val="dk1"/>
                </a:solidFill>
                <a:prstDash val="solid"/>
                <a:round/>
                <a:headEnd type="none" w="med" len="med"/>
                <a:tailEnd type="none" w="med" len="med"/>
              </a:ln>
            </p:spPr>
          </p:cxnSp>
          <p:sp>
            <p:nvSpPr>
              <p:cNvPr id="4256" name="Google Shape;4256;p71"/>
              <p:cNvSpPr txBox="1"/>
              <p:nvPr/>
            </p:nvSpPr>
            <p:spPr>
              <a:xfrm>
                <a:off x="934318" y="1206556"/>
                <a:ext cx="2128800" cy="70455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se</a:t>
                </a:r>
                <a:endParaRPr sz="2200" dirty="0">
                  <a:solidFill>
                    <a:schemeClr val="dk1"/>
                  </a:solidFill>
                  <a:latin typeface="Vibur"/>
                  <a:ea typeface="Vibur"/>
                  <a:cs typeface="Vibur"/>
                  <a:sym typeface="Vibur"/>
                </a:endParaRPr>
              </a:p>
            </p:txBody>
          </p:sp>
        </p:grpSp>
        <p:sp>
          <p:nvSpPr>
            <p:cNvPr id="4257" name="Google Shape;4257;p71"/>
            <p:cNvSpPr txBox="1"/>
            <p:nvPr/>
          </p:nvSpPr>
          <p:spPr>
            <a:xfrm>
              <a:off x="3996838" y="1516761"/>
              <a:ext cx="2490129" cy="138008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1600"/>
                </a:spcAft>
                <a:buNone/>
              </a:pPr>
              <a:r>
                <a:rPr lang="es-MX" sz="1300" dirty="0" smtClean="0">
                  <a:solidFill>
                    <a:schemeClr val="dk1"/>
                  </a:solidFill>
                  <a:latin typeface="Comfortaa"/>
                  <a:ea typeface="Comfortaa"/>
                  <a:cs typeface="Comfortaa"/>
                  <a:sym typeface="Comfortaa"/>
                </a:rPr>
                <a:t>Son un fenómeno por el cual los objetos ejercen fuerza de atracción sobre otros. El magnetismo esta en ligares donde haya fuerza </a:t>
              </a:r>
              <a:endParaRPr sz="1300" dirty="0">
                <a:solidFill>
                  <a:schemeClr val="dk1"/>
                </a:solidFill>
                <a:latin typeface="Comfortaa"/>
                <a:ea typeface="Comfortaa"/>
                <a:cs typeface="Comfortaa"/>
                <a:sym typeface="Comfortaa"/>
              </a:endParaRPr>
            </a:p>
          </p:txBody>
        </p:sp>
      </p:grpSp>
      <p:grpSp>
        <p:nvGrpSpPr>
          <p:cNvPr id="9" name="Grupo 8"/>
          <p:cNvGrpSpPr/>
          <p:nvPr/>
        </p:nvGrpSpPr>
        <p:grpSpPr>
          <a:xfrm>
            <a:off x="3503469" y="59891"/>
            <a:ext cx="4941210" cy="2294426"/>
            <a:chOff x="2848339" y="27797"/>
            <a:chExt cx="3277179" cy="3170199"/>
          </a:xfrm>
        </p:grpSpPr>
        <p:grpSp>
          <p:nvGrpSpPr>
            <p:cNvPr id="4" name="Grupo 3"/>
            <p:cNvGrpSpPr/>
            <p:nvPr/>
          </p:nvGrpSpPr>
          <p:grpSpPr>
            <a:xfrm>
              <a:off x="2880990" y="27797"/>
              <a:ext cx="3244528" cy="3056113"/>
              <a:chOff x="6004647" y="1232013"/>
              <a:chExt cx="2277464" cy="3557012"/>
            </a:xfrm>
          </p:grpSpPr>
          <p:sp>
            <p:nvSpPr>
              <p:cNvPr id="4244" name="Google Shape;4244;p71"/>
              <p:cNvSpPr/>
              <p:nvPr/>
            </p:nvSpPr>
            <p:spPr>
              <a:xfrm>
                <a:off x="6111898" y="1338825"/>
                <a:ext cx="2128800" cy="3361499"/>
              </a:xfrm>
              <a:prstGeom prst="roundRect">
                <a:avLst>
                  <a:gd name="adj" fmla="val 9976"/>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7" name="Google Shape;4247;p71"/>
              <p:cNvSpPr/>
              <p:nvPr/>
            </p:nvSpPr>
            <p:spPr>
              <a:xfrm>
                <a:off x="6016122" y="1427525"/>
                <a:ext cx="2128800" cy="3361500"/>
              </a:xfrm>
              <a:prstGeom prst="roundRect">
                <a:avLst>
                  <a:gd name="adj" fmla="val 997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50" name="Google Shape;4250;p71"/>
              <p:cNvCxnSpPr/>
              <p:nvPr/>
            </p:nvCxnSpPr>
            <p:spPr>
              <a:xfrm>
                <a:off x="6004647" y="1934673"/>
                <a:ext cx="2129100" cy="0"/>
              </a:xfrm>
              <a:prstGeom prst="straightConnector1">
                <a:avLst/>
              </a:prstGeom>
              <a:noFill/>
              <a:ln w="19050" cap="flat" cmpd="sng">
                <a:solidFill>
                  <a:schemeClr val="dk1"/>
                </a:solidFill>
                <a:prstDash val="solid"/>
                <a:round/>
                <a:headEnd type="none" w="med" len="med"/>
                <a:tailEnd type="none" w="med" len="med"/>
              </a:ln>
            </p:spPr>
          </p:cxnSp>
          <p:sp>
            <p:nvSpPr>
              <p:cNvPr id="4254" name="Google Shape;4254;p71"/>
              <p:cNvSpPr txBox="1"/>
              <p:nvPr/>
            </p:nvSpPr>
            <p:spPr>
              <a:xfrm>
                <a:off x="6153311" y="1232013"/>
                <a:ext cx="2128800" cy="67312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a:t>
                </a:r>
                <a:r>
                  <a:rPr lang="en" sz="2200" dirty="0" smtClean="0">
                    <a:solidFill>
                      <a:schemeClr val="dk1"/>
                    </a:solidFill>
                    <a:latin typeface="Vibur"/>
                    <a:ea typeface="Vibur"/>
                    <a:cs typeface="Vibur"/>
                    <a:sym typeface="Vibur"/>
                  </a:rPr>
                  <a:t>o que aprendi </a:t>
                </a:r>
                <a:endParaRPr sz="2200" dirty="0">
                  <a:solidFill>
                    <a:schemeClr val="dk1"/>
                  </a:solidFill>
                  <a:latin typeface="Vibur"/>
                  <a:ea typeface="Vibur"/>
                  <a:cs typeface="Vibur"/>
                  <a:sym typeface="Vibur"/>
                </a:endParaRPr>
              </a:p>
            </p:txBody>
          </p:sp>
        </p:grpSp>
        <p:sp>
          <p:nvSpPr>
            <p:cNvPr id="4259" name="Google Shape;4259;p71"/>
            <p:cNvSpPr txBox="1"/>
            <p:nvPr/>
          </p:nvSpPr>
          <p:spPr>
            <a:xfrm>
              <a:off x="2848339" y="567764"/>
              <a:ext cx="3149444" cy="2630232"/>
            </a:xfrm>
            <a:prstGeom prst="rect">
              <a:avLst/>
            </a:prstGeom>
            <a:noFill/>
            <a:ln>
              <a:noFill/>
            </a:ln>
          </p:spPr>
          <p:txBody>
            <a:bodyPr spcFirstLastPara="1" wrap="square" lIns="91425" tIns="91425" rIns="91425" bIns="91425" anchor="t" anchorCtr="0">
              <a:noAutofit/>
            </a:bodyPr>
            <a:lstStyle/>
            <a:p>
              <a:pPr lvl="0" algn="ctr">
                <a:spcAft>
                  <a:spcPts val="1600"/>
                </a:spcAft>
              </a:pPr>
              <a:r>
                <a:rPr lang="es-MX" sz="1300" dirty="0">
                  <a:solidFill>
                    <a:schemeClr val="dk1"/>
                  </a:solidFill>
                  <a:latin typeface="Comfortaa"/>
                  <a:ea typeface="Comfortaa"/>
                  <a:cs typeface="Comfortaa"/>
                  <a:sym typeface="Comfortaa"/>
                </a:rPr>
                <a:t>El fenómeno en el experimento se presenta como el magnetismo que se contraen y quedan en la mezcla. </a:t>
              </a:r>
              <a:r>
                <a:rPr lang="es-MX" sz="1300" dirty="0" smtClean="0">
                  <a:solidFill>
                    <a:schemeClr val="dk1"/>
                  </a:solidFill>
                  <a:latin typeface="Comfortaa"/>
                  <a:ea typeface="Comfortaa"/>
                  <a:cs typeface="Comfortaa"/>
                  <a:sym typeface="Comfortaa"/>
                </a:rPr>
                <a:t>fenómeno </a:t>
              </a:r>
              <a:r>
                <a:rPr lang="es-MX" sz="1300" dirty="0">
                  <a:solidFill>
                    <a:schemeClr val="dk1"/>
                  </a:solidFill>
                  <a:latin typeface="Comfortaa"/>
                  <a:ea typeface="Comfortaa"/>
                  <a:cs typeface="Comfortaa"/>
                  <a:sym typeface="Comfortaa"/>
                </a:rPr>
                <a:t>físico por el cual los objetos ejercen fuerzas de atracción o repulsión sobre otros </a:t>
              </a:r>
              <a:r>
                <a:rPr lang="es-MX" sz="1300" dirty="0" smtClean="0">
                  <a:solidFill>
                    <a:schemeClr val="dk1"/>
                  </a:solidFill>
                  <a:latin typeface="Comfortaa"/>
                  <a:ea typeface="Comfortaa"/>
                  <a:cs typeface="Comfortaa"/>
                  <a:sym typeface="Comfortaa"/>
                </a:rPr>
                <a:t>materiales. El </a:t>
              </a:r>
              <a:r>
                <a:rPr lang="es-MX" sz="1300" dirty="0">
                  <a:solidFill>
                    <a:schemeClr val="dk1"/>
                  </a:solidFill>
                  <a:latin typeface="Comfortaa"/>
                  <a:ea typeface="Comfortaa"/>
                  <a:cs typeface="Comfortaa"/>
                  <a:sym typeface="Comfortaa"/>
                </a:rPr>
                <a:t>magnetismo se encuentra en algunos lugares donde haya una fuerza, </a:t>
              </a:r>
              <a:r>
                <a:rPr lang="es-MX" sz="1300" dirty="0" smtClean="0">
                  <a:solidFill>
                    <a:schemeClr val="dk1"/>
                  </a:solidFill>
                  <a:latin typeface="Comfortaa"/>
                  <a:ea typeface="Comfortaa"/>
                  <a:cs typeface="Comfortaa"/>
                  <a:sym typeface="Comfortaa"/>
                </a:rPr>
                <a:t>se </a:t>
              </a:r>
              <a:r>
                <a:rPr lang="es-MX" sz="1300" dirty="0">
                  <a:solidFill>
                    <a:schemeClr val="dk1"/>
                  </a:solidFill>
                  <a:latin typeface="Comfortaa"/>
                  <a:ea typeface="Comfortaa"/>
                  <a:cs typeface="Comfortaa"/>
                  <a:sym typeface="Comfortaa"/>
                </a:rPr>
                <a:t>orientan en una sola dirección y son producidas mediante el movimiento de partículas</a:t>
              </a:r>
              <a:r>
                <a:rPr lang="es-MX" dirty="0">
                  <a:solidFill>
                    <a:schemeClr val="dk1"/>
                  </a:solidFill>
                  <a:latin typeface="Comfortaa"/>
                  <a:ea typeface="Comfortaa"/>
                  <a:cs typeface="Comfortaa"/>
                  <a:sym typeface="Comfortaa"/>
                </a:rPr>
                <a:t>.</a:t>
              </a:r>
              <a:endParaRPr dirty="0">
                <a:solidFill>
                  <a:schemeClr val="dk1"/>
                </a:solidFill>
                <a:latin typeface="Comfortaa"/>
                <a:ea typeface="Comfortaa"/>
                <a:cs typeface="Comfortaa"/>
                <a:sym typeface="Comfortaa"/>
              </a:endParaRPr>
            </a:p>
          </p:txBody>
        </p:sp>
      </p:grpSp>
      <p:sp>
        <p:nvSpPr>
          <p:cNvPr id="6" name="Título 5"/>
          <p:cNvSpPr>
            <a:spLocks noGrp="1"/>
          </p:cNvSpPr>
          <p:nvPr>
            <p:ph type="title"/>
          </p:nvPr>
        </p:nvSpPr>
        <p:spPr>
          <a:xfrm>
            <a:off x="1009754" y="13534"/>
            <a:ext cx="2189132" cy="646500"/>
          </a:xfrm>
        </p:spPr>
        <p:txBody>
          <a:bodyPr/>
          <a:lstStyle/>
          <a:p>
            <a:r>
              <a:rPr lang="es-MX" dirty="0" smtClean="0"/>
              <a:t>Tabla CQA</a:t>
            </a:r>
            <a:endParaRPr lang="es-MX" dirty="0"/>
          </a:p>
        </p:txBody>
      </p:sp>
      <p:grpSp>
        <p:nvGrpSpPr>
          <p:cNvPr id="8" name="Grupo 7"/>
          <p:cNvGrpSpPr/>
          <p:nvPr/>
        </p:nvGrpSpPr>
        <p:grpSpPr>
          <a:xfrm>
            <a:off x="969141" y="2678698"/>
            <a:ext cx="2720112" cy="2292716"/>
            <a:chOff x="2601815" y="643560"/>
            <a:chExt cx="2710956" cy="2694983"/>
          </a:xfrm>
        </p:grpSpPr>
        <p:grpSp>
          <p:nvGrpSpPr>
            <p:cNvPr id="34" name="Grupo 33"/>
            <p:cNvGrpSpPr/>
            <p:nvPr/>
          </p:nvGrpSpPr>
          <p:grpSpPr>
            <a:xfrm>
              <a:off x="2601815" y="643560"/>
              <a:ext cx="2710956" cy="2694983"/>
              <a:chOff x="3453975" y="1338825"/>
              <a:chExt cx="2236050" cy="3450200"/>
            </a:xfrm>
          </p:grpSpPr>
          <p:sp>
            <p:nvSpPr>
              <p:cNvPr id="35" name="Google Shape;4246;p71"/>
              <p:cNvSpPr/>
              <p:nvPr/>
            </p:nvSpPr>
            <p:spPr>
              <a:xfrm>
                <a:off x="3561225" y="1338825"/>
                <a:ext cx="2128800" cy="3361500"/>
              </a:xfrm>
              <a:prstGeom prst="roundRect">
                <a:avLst>
                  <a:gd name="adj" fmla="val 9976"/>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4249;p71"/>
              <p:cNvSpPr/>
              <p:nvPr/>
            </p:nvSpPr>
            <p:spPr>
              <a:xfrm>
                <a:off x="3465450" y="1427525"/>
                <a:ext cx="2128800" cy="3361500"/>
              </a:xfrm>
              <a:prstGeom prst="roundRect">
                <a:avLst>
                  <a:gd name="adj" fmla="val 997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37" name="Google Shape;4251;p71"/>
              <p:cNvCxnSpPr/>
              <p:nvPr/>
            </p:nvCxnSpPr>
            <p:spPr>
              <a:xfrm>
                <a:off x="3453975" y="1934673"/>
                <a:ext cx="2127600" cy="0"/>
              </a:xfrm>
              <a:prstGeom prst="straightConnector1">
                <a:avLst/>
              </a:prstGeom>
              <a:noFill/>
              <a:ln w="19050" cap="flat" cmpd="sng">
                <a:solidFill>
                  <a:schemeClr val="dk1"/>
                </a:solidFill>
                <a:prstDash val="solid"/>
                <a:round/>
                <a:headEnd type="none" w="med" len="med"/>
                <a:tailEnd type="none" w="med" len="med"/>
              </a:ln>
            </p:spPr>
          </p:cxnSp>
          <p:sp>
            <p:nvSpPr>
              <p:cNvPr id="38" name="Google Shape;4255;p71"/>
              <p:cNvSpPr txBox="1"/>
              <p:nvPr/>
            </p:nvSpPr>
            <p:spPr>
              <a:xfrm>
                <a:off x="3485025" y="1386475"/>
                <a:ext cx="2128800" cy="49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Lo que quiero saber </a:t>
                </a:r>
                <a:endParaRPr sz="2200" dirty="0">
                  <a:solidFill>
                    <a:schemeClr val="dk1"/>
                  </a:solidFill>
                  <a:latin typeface="Vibur"/>
                  <a:ea typeface="Vibur"/>
                  <a:cs typeface="Vibur"/>
                  <a:sym typeface="Vibur"/>
                </a:endParaRPr>
              </a:p>
            </p:txBody>
          </p:sp>
        </p:grpSp>
        <p:sp>
          <p:nvSpPr>
            <p:cNvPr id="4258" name="Google Shape;4258;p71"/>
            <p:cNvSpPr txBox="1"/>
            <p:nvPr/>
          </p:nvSpPr>
          <p:spPr>
            <a:xfrm>
              <a:off x="2703958" y="1134916"/>
              <a:ext cx="2451931" cy="1931959"/>
            </a:xfrm>
            <a:prstGeom prst="rect">
              <a:avLst/>
            </a:prstGeom>
            <a:noFill/>
            <a:ln>
              <a:noFill/>
            </a:ln>
          </p:spPr>
          <p:txBody>
            <a:bodyPr spcFirstLastPara="1" wrap="square" lIns="91425" tIns="91425" rIns="91425" bIns="91425" anchor="t" anchorCtr="0">
              <a:noAutofit/>
            </a:bodyPr>
            <a:lstStyle/>
            <a:p>
              <a:pPr marL="285750" lvl="0" indent="-285750" algn="ctr" rtl="0">
                <a:spcBef>
                  <a:spcPts val="0"/>
                </a:spcBef>
                <a:spcAft>
                  <a:spcPts val="1600"/>
                </a:spcAft>
                <a:buFont typeface="Arial" panose="020B0604020202020204" pitchFamily="34" charset="0"/>
                <a:buChar char="•"/>
              </a:pPr>
              <a:r>
                <a:rPr lang="es-MX" sz="1300" dirty="0" smtClean="0">
                  <a:solidFill>
                    <a:schemeClr val="dk1"/>
                  </a:solidFill>
                  <a:latin typeface="Comfortaa"/>
                  <a:ea typeface="Comfortaa"/>
                  <a:cs typeface="Comfortaa"/>
                  <a:sym typeface="Comfortaa"/>
                </a:rPr>
                <a:t>Como ocurre el magnetismo en el experimento?</a:t>
              </a:r>
            </a:p>
            <a:p>
              <a:pPr marL="285750" lvl="0" indent="-285750" algn="ctr" rtl="0">
                <a:spcBef>
                  <a:spcPts val="0"/>
                </a:spcBef>
                <a:spcAft>
                  <a:spcPts val="1600"/>
                </a:spcAft>
                <a:buFont typeface="Arial" panose="020B0604020202020204" pitchFamily="34" charset="0"/>
                <a:buChar char="•"/>
              </a:pPr>
              <a:r>
                <a:rPr lang="es-MX" sz="1300" dirty="0" smtClean="0">
                  <a:solidFill>
                    <a:schemeClr val="dk1"/>
                  </a:solidFill>
                  <a:latin typeface="Comfortaa"/>
                  <a:ea typeface="Comfortaa"/>
                  <a:cs typeface="Comfortaa"/>
                  <a:sym typeface="Comfortaa"/>
                </a:rPr>
                <a:t>Que pasara al agregar la lima de hierro?</a:t>
              </a:r>
            </a:p>
            <a:p>
              <a:pPr marL="285750" lvl="0" indent="-285750" algn="ctr" rtl="0">
                <a:spcBef>
                  <a:spcPts val="0"/>
                </a:spcBef>
                <a:spcAft>
                  <a:spcPts val="1600"/>
                </a:spcAft>
                <a:buFont typeface="Arial" panose="020B0604020202020204" pitchFamily="34" charset="0"/>
                <a:buChar char="•"/>
              </a:pPr>
              <a:r>
                <a:rPr lang="es-MX" sz="1300" dirty="0" smtClean="0">
                  <a:solidFill>
                    <a:schemeClr val="dk1"/>
                  </a:solidFill>
                  <a:latin typeface="Comfortaa"/>
                  <a:ea typeface="Comfortaa"/>
                  <a:cs typeface="Comfortaa"/>
                  <a:sym typeface="Comfortaa"/>
                </a:rPr>
                <a:t>Realmente se pegara al imán? </a:t>
              </a:r>
              <a:endParaRPr sz="1300" dirty="0">
                <a:solidFill>
                  <a:schemeClr val="dk1"/>
                </a:solidFill>
                <a:latin typeface="Comfortaa"/>
                <a:ea typeface="Comfortaa"/>
                <a:cs typeface="Comfortaa"/>
                <a:sym typeface="Comfortaa"/>
              </a:endParaRPr>
            </a:p>
          </p:txBody>
        </p:sp>
      </p:grpSp>
      <p:grpSp>
        <p:nvGrpSpPr>
          <p:cNvPr id="11" name="Grupo 10"/>
          <p:cNvGrpSpPr/>
          <p:nvPr/>
        </p:nvGrpSpPr>
        <p:grpSpPr>
          <a:xfrm>
            <a:off x="4106060" y="2431152"/>
            <a:ext cx="3926678" cy="2540262"/>
            <a:chOff x="4325406" y="2393316"/>
            <a:chExt cx="3926678" cy="2540262"/>
          </a:xfrm>
        </p:grpSpPr>
        <p:grpSp>
          <p:nvGrpSpPr>
            <p:cNvPr id="3" name="Grupo 2"/>
            <p:cNvGrpSpPr/>
            <p:nvPr/>
          </p:nvGrpSpPr>
          <p:grpSpPr>
            <a:xfrm>
              <a:off x="4340771" y="2393316"/>
              <a:ext cx="3911313" cy="2540262"/>
              <a:chOff x="3453975" y="1338825"/>
              <a:chExt cx="2236050" cy="3450200"/>
            </a:xfrm>
          </p:grpSpPr>
          <p:sp>
            <p:nvSpPr>
              <p:cNvPr id="4246" name="Google Shape;4246;p71"/>
              <p:cNvSpPr/>
              <p:nvPr/>
            </p:nvSpPr>
            <p:spPr>
              <a:xfrm>
                <a:off x="3561225" y="1338825"/>
                <a:ext cx="2128800" cy="3361500"/>
              </a:xfrm>
              <a:prstGeom prst="roundRect">
                <a:avLst>
                  <a:gd name="adj" fmla="val 9976"/>
                </a:avLst>
              </a:pr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49" name="Google Shape;4249;p71"/>
              <p:cNvSpPr/>
              <p:nvPr/>
            </p:nvSpPr>
            <p:spPr>
              <a:xfrm>
                <a:off x="3465450" y="1427525"/>
                <a:ext cx="2128800" cy="3361500"/>
              </a:xfrm>
              <a:prstGeom prst="roundRect">
                <a:avLst>
                  <a:gd name="adj" fmla="val 9976"/>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251" name="Google Shape;4251;p71"/>
              <p:cNvCxnSpPr/>
              <p:nvPr/>
            </p:nvCxnSpPr>
            <p:spPr>
              <a:xfrm>
                <a:off x="3453975" y="1934673"/>
                <a:ext cx="2127600" cy="0"/>
              </a:xfrm>
              <a:prstGeom prst="straightConnector1">
                <a:avLst/>
              </a:prstGeom>
              <a:noFill/>
              <a:ln w="19050" cap="flat" cmpd="sng">
                <a:solidFill>
                  <a:schemeClr val="dk1"/>
                </a:solidFill>
                <a:prstDash val="solid"/>
                <a:round/>
                <a:headEnd type="none" w="med" len="med"/>
                <a:tailEnd type="none" w="med" len="med"/>
              </a:ln>
            </p:spPr>
          </p:cxnSp>
          <p:sp>
            <p:nvSpPr>
              <p:cNvPr id="4255" name="Google Shape;4255;p71"/>
              <p:cNvSpPr txBox="1"/>
              <p:nvPr/>
            </p:nvSpPr>
            <p:spPr>
              <a:xfrm>
                <a:off x="3485025" y="1386475"/>
                <a:ext cx="2128800" cy="4983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s-MX" sz="2200" dirty="0" smtClean="0">
                    <a:solidFill>
                      <a:schemeClr val="dk1"/>
                    </a:solidFill>
                    <a:latin typeface="Vibur"/>
                    <a:ea typeface="Vibur"/>
                    <a:cs typeface="Vibur"/>
                    <a:sym typeface="Vibur"/>
                  </a:rPr>
                  <a:t>F</a:t>
                </a:r>
                <a:r>
                  <a:rPr lang="en" sz="2200" dirty="0" smtClean="0">
                    <a:solidFill>
                      <a:schemeClr val="dk1"/>
                    </a:solidFill>
                    <a:latin typeface="Vibur"/>
                    <a:ea typeface="Vibur"/>
                    <a:cs typeface="Vibur"/>
                    <a:sym typeface="Vibur"/>
                  </a:rPr>
                  <a:t>enomeno observado </a:t>
                </a:r>
                <a:endParaRPr sz="2200" dirty="0">
                  <a:solidFill>
                    <a:schemeClr val="dk1"/>
                  </a:solidFill>
                  <a:latin typeface="Vibur"/>
                  <a:ea typeface="Vibur"/>
                  <a:cs typeface="Vibur"/>
                  <a:sym typeface="Vibur"/>
                </a:endParaRPr>
              </a:p>
            </p:txBody>
          </p:sp>
        </p:grpSp>
        <p:sp>
          <p:nvSpPr>
            <p:cNvPr id="10" name="CuadroTexto 9"/>
            <p:cNvSpPr txBox="1"/>
            <p:nvPr/>
          </p:nvSpPr>
          <p:spPr>
            <a:xfrm>
              <a:off x="4325406" y="2795280"/>
              <a:ext cx="3800588" cy="2092881"/>
            </a:xfrm>
            <a:prstGeom prst="rect">
              <a:avLst/>
            </a:prstGeom>
            <a:noFill/>
          </p:spPr>
          <p:txBody>
            <a:bodyPr wrap="square" rtlCol="0">
              <a:spAutoFit/>
            </a:bodyPr>
            <a:lstStyle/>
            <a:p>
              <a:pPr algn="ctr"/>
              <a:r>
                <a:rPr lang="es-MX" sz="1300" dirty="0" smtClean="0">
                  <a:latin typeface="Comfortaa" panose="020B0604020202020204" charset="0"/>
                </a:rPr>
                <a:t>Mezclar el un plato el pegamento, detergente, el liquido de lentes y limadura de hierro, todo esto lo iremos mezclando poco a poco.</a:t>
              </a:r>
            </a:p>
            <a:p>
              <a:pPr algn="ctr"/>
              <a:r>
                <a:rPr lang="es-MX" sz="1300" dirty="0" smtClean="0">
                  <a:latin typeface="Comfortaa" panose="020B0604020202020204" charset="0"/>
                </a:rPr>
                <a:t>Con las manos amasarlo, al principio era muy pegajoso y difícil de despegar de las manos </a:t>
              </a:r>
            </a:p>
            <a:p>
              <a:pPr algn="ctr"/>
              <a:r>
                <a:rPr lang="es-MX" sz="1300" dirty="0" smtClean="0">
                  <a:latin typeface="Comfortaa" panose="020B0604020202020204" charset="0"/>
                </a:rPr>
                <a:t>Se hizo una masa un poco pegajosa.</a:t>
              </a:r>
            </a:p>
            <a:p>
              <a:pPr algn="ctr"/>
              <a:r>
                <a:rPr lang="es-MX" sz="1300" dirty="0" smtClean="0">
                  <a:latin typeface="Comfortaa" panose="020B0604020202020204" charset="0"/>
                </a:rPr>
                <a:t>Al terminar de amasar bien y acercar el imán el slime se pegaba a el  </a:t>
              </a:r>
              <a:endParaRPr lang="es-MX" sz="1300" dirty="0">
                <a:latin typeface="Comfortaa" panose="020B0604020202020204" charset="0"/>
              </a:endParaRPr>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75"/>
        <p:cNvGrpSpPr/>
        <p:nvPr/>
      </p:nvGrpSpPr>
      <p:grpSpPr>
        <a:xfrm>
          <a:off x="0" y="0"/>
          <a:ext cx="0" cy="0"/>
          <a:chOff x="0" y="0"/>
          <a:chExt cx="0" cy="0"/>
        </a:xfrm>
      </p:grpSpPr>
      <p:sp>
        <p:nvSpPr>
          <p:cNvPr id="1776" name="Google Shape;1776;p43"/>
          <p:cNvSpPr txBox="1">
            <a:spLocks noGrp="1"/>
          </p:cNvSpPr>
          <p:nvPr>
            <p:ph type="title"/>
          </p:nvPr>
        </p:nvSpPr>
        <p:spPr>
          <a:xfrm>
            <a:off x="3116725" y="1627699"/>
            <a:ext cx="2587500" cy="6279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sz="3800" dirty="0" smtClean="0"/>
              <a:t>Materiales </a:t>
            </a:r>
            <a:endParaRPr sz="3800" dirty="0"/>
          </a:p>
        </p:txBody>
      </p:sp>
      <p:sp>
        <p:nvSpPr>
          <p:cNvPr id="1778" name="Google Shape;1778;p43"/>
          <p:cNvSpPr txBox="1">
            <a:spLocks noGrp="1"/>
          </p:cNvSpPr>
          <p:nvPr>
            <p:ph type="subTitle" idx="1"/>
          </p:nvPr>
        </p:nvSpPr>
        <p:spPr>
          <a:xfrm>
            <a:off x="3225434" y="2481755"/>
            <a:ext cx="2759100" cy="1256103"/>
          </a:xfrm>
          <a:prstGeom prst="rect">
            <a:avLst/>
          </a:prstGeom>
        </p:spPr>
        <p:txBody>
          <a:bodyPr spcFirstLastPara="1" wrap="square" lIns="91425" tIns="91425" rIns="91425" bIns="91425" anchor="t" anchorCtr="0">
            <a:noAutofit/>
          </a:bodyPr>
          <a:lstStyle/>
          <a:p>
            <a:pPr marL="285750" lvl="0" indent="-285750" algn="l" rtl="0">
              <a:spcBef>
                <a:spcPts val="0"/>
              </a:spcBef>
              <a:spcAft>
                <a:spcPts val="0"/>
              </a:spcAft>
              <a:buSzPct val="170000"/>
              <a:buFont typeface="Arial" panose="020B0604020202020204" pitchFamily="34" charset="0"/>
              <a:buChar char="•"/>
            </a:pPr>
            <a:r>
              <a:rPr lang="es-MX" sz="1800" dirty="0" smtClean="0"/>
              <a:t>Vaso de vidrio </a:t>
            </a:r>
          </a:p>
          <a:p>
            <a:pPr marL="285750" lvl="0" indent="-285750" algn="l" rtl="0">
              <a:spcBef>
                <a:spcPts val="0"/>
              </a:spcBef>
              <a:spcAft>
                <a:spcPts val="0"/>
              </a:spcAft>
              <a:buSzPct val="170000"/>
              <a:buFont typeface="Arial" panose="020B0604020202020204" pitchFamily="34" charset="0"/>
              <a:buChar char="•"/>
            </a:pPr>
            <a:r>
              <a:rPr lang="es-MX" sz="1800" dirty="0" smtClean="0"/>
              <a:t>Agua</a:t>
            </a:r>
          </a:p>
          <a:p>
            <a:pPr marL="285750" lvl="0" indent="-285750" algn="l" rtl="0">
              <a:spcBef>
                <a:spcPts val="0"/>
              </a:spcBef>
              <a:spcAft>
                <a:spcPts val="0"/>
              </a:spcAft>
              <a:buSzPct val="170000"/>
              <a:buFont typeface="Arial" panose="020B0604020202020204" pitchFamily="34" charset="0"/>
              <a:buChar char="•"/>
            </a:pPr>
            <a:r>
              <a:rPr lang="es-MX" sz="1800" dirty="0" smtClean="0"/>
              <a:t>Clips </a:t>
            </a:r>
          </a:p>
          <a:p>
            <a:pPr marL="285750" lvl="0" indent="-285750" algn="l" rtl="0">
              <a:spcBef>
                <a:spcPts val="0"/>
              </a:spcBef>
              <a:spcAft>
                <a:spcPts val="0"/>
              </a:spcAft>
              <a:buSzPct val="170000"/>
              <a:buFont typeface="Arial" panose="020B0604020202020204" pitchFamily="34" charset="0"/>
              <a:buChar char="•"/>
            </a:pPr>
            <a:r>
              <a:rPr lang="es-MX" sz="1800" dirty="0" smtClean="0"/>
              <a:t>Imán </a:t>
            </a:r>
            <a:endParaRPr sz="1800" dirty="0"/>
          </a:p>
        </p:txBody>
      </p:sp>
      <p:grpSp>
        <p:nvGrpSpPr>
          <p:cNvPr id="1779" name="Google Shape;1779;p43"/>
          <p:cNvGrpSpPr/>
          <p:nvPr/>
        </p:nvGrpSpPr>
        <p:grpSpPr>
          <a:xfrm>
            <a:off x="6336582" y="2157568"/>
            <a:ext cx="2019247" cy="2985928"/>
            <a:chOff x="875223" y="1775436"/>
            <a:chExt cx="619116" cy="990555"/>
          </a:xfrm>
        </p:grpSpPr>
        <p:sp>
          <p:nvSpPr>
            <p:cNvPr id="1780" name="Google Shape;1780;p43"/>
            <p:cNvSpPr/>
            <p:nvPr/>
          </p:nvSpPr>
          <p:spPr>
            <a:xfrm>
              <a:off x="987952" y="2242026"/>
              <a:ext cx="463895" cy="391471"/>
            </a:xfrm>
            <a:custGeom>
              <a:avLst/>
              <a:gdLst/>
              <a:ahLst/>
              <a:cxnLst/>
              <a:rect l="l" t="t" r="r" b="b"/>
              <a:pathLst>
                <a:path w="8045" h="6789" extrusionOk="0">
                  <a:moveTo>
                    <a:pt x="4322" y="1"/>
                  </a:moveTo>
                  <a:cubicBezTo>
                    <a:pt x="3124" y="1"/>
                    <a:pt x="2516" y="330"/>
                    <a:pt x="2516" y="330"/>
                  </a:cubicBezTo>
                  <a:cubicBezTo>
                    <a:pt x="2516" y="330"/>
                    <a:pt x="890" y="634"/>
                    <a:pt x="348" y="3062"/>
                  </a:cubicBezTo>
                  <a:cubicBezTo>
                    <a:pt x="1" y="4450"/>
                    <a:pt x="543" y="5902"/>
                    <a:pt x="1692" y="6748"/>
                  </a:cubicBezTo>
                  <a:cubicBezTo>
                    <a:pt x="1692" y="6748"/>
                    <a:pt x="2869" y="6789"/>
                    <a:pt x="4061" y="6789"/>
                  </a:cubicBezTo>
                  <a:cubicBezTo>
                    <a:pt x="5167" y="6789"/>
                    <a:pt x="6285" y="6753"/>
                    <a:pt x="6483" y="6618"/>
                  </a:cubicBezTo>
                  <a:cubicBezTo>
                    <a:pt x="8044" y="5620"/>
                    <a:pt x="7632" y="439"/>
                    <a:pt x="5595" y="114"/>
                  </a:cubicBezTo>
                  <a:cubicBezTo>
                    <a:pt x="5115" y="32"/>
                    <a:pt x="4691" y="1"/>
                    <a:pt x="432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1" name="Google Shape;1781;p43"/>
            <p:cNvSpPr/>
            <p:nvPr/>
          </p:nvSpPr>
          <p:spPr>
            <a:xfrm>
              <a:off x="1236761" y="1807957"/>
              <a:ext cx="257578" cy="203145"/>
            </a:xfrm>
            <a:custGeom>
              <a:avLst/>
              <a:gdLst/>
              <a:ahLst/>
              <a:cxnLst/>
              <a:rect l="l" t="t" r="r" b="b"/>
              <a:pathLst>
                <a:path w="4467" h="3523" extrusionOk="0">
                  <a:moveTo>
                    <a:pt x="2718" y="1"/>
                  </a:moveTo>
                  <a:cubicBezTo>
                    <a:pt x="2700" y="1"/>
                    <a:pt x="2683" y="4"/>
                    <a:pt x="2667" y="10"/>
                  </a:cubicBezTo>
                  <a:cubicBezTo>
                    <a:pt x="2580" y="32"/>
                    <a:pt x="2472" y="118"/>
                    <a:pt x="2515" y="465"/>
                  </a:cubicBezTo>
                  <a:cubicBezTo>
                    <a:pt x="2624" y="1354"/>
                    <a:pt x="1930" y="1918"/>
                    <a:pt x="1670" y="2091"/>
                  </a:cubicBezTo>
                  <a:cubicBezTo>
                    <a:pt x="1843" y="1679"/>
                    <a:pt x="1778" y="1181"/>
                    <a:pt x="1496" y="834"/>
                  </a:cubicBezTo>
                  <a:cubicBezTo>
                    <a:pt x="1449" y="770"/>
                    <a:pt x="1378" y="730"/>
                    <a:pt x="1301" y="730"/>
                  </a:cubicBezTo>
                  <a:cubicBezTo>
                    <a:pt x="1273" y="730"/>
                    <a:pt x="1244" y="736"/>
                    <a:pt x="1214" y="747"/>
                  </a:cubicBezTo>
                  <a:cubicBezTo>
                    <a:pt x="1106" y="812"/>
                    <a:pt x="1041" y="1029"/>
                    <a:pt x="1063" y="1354"/>
                  </a:cubicBezTo>
                  <a:cubicBezTo>
                    <a:pt x="1106" y="2048"/>
                    <a:pt x="759" y="2698"/>
                    <a:pt x="130" y="3045"/>
                  </a:cubicBezTo>
                  <a:cubicBezTo>
                    <a:pt x="130" y="3067"/>
                    <a:pt x="109" y="3089"/>
                    <a:pt x="130" y="3110"/>
                  </a:cubicBezTo>
                  <a:cubicBezTo>
                    <a:pt x="130" y="3132"/>
                    <a:pt x="152" y="3132"/>
                    <a:pt x="174" y="3132"/>
                  </a:cubicBezTo>
                  <a:cubicBezTo>
                    <a:pt x="824" y="2764"/>
                    <a:pt x="1193" y="2070"/>
                    <a:pt x="1149" y="1333"/>
                  </a:cubicBezTo>
                  <a:cubicBezTo>
                    <a:pt x="1128" y="921"/>
                    <a:pt x="1214" y="856"/>
                    <a:pt x="1258" y="834"/>
                  </a:cubicBezTo>
                  <a:cubicBezTo>
                    <a:pt x="1271" y="821"/>
                    <a:pt x="1285" y="816"/>
                    <a:pt x="1301" y="816"/>
                  </a:cubicBezTo>
                  <a:cubicBezTo>
                    <a:pt x="1339" y="816"/>
                    <a:pt x="1385" y="847"/>
                    <a:pt x="1431" y="877"/>
                  </a:cubicBezTo>
                  <a:cubicBezTo>
                    <a:pt x="1713" y="1268"/>
                    <a:pt x="1756" y="1766"/>
                    <a:pt x="1540" y="2178"/>
                  </a:cubicBezTo>
                  <a:cubicBezTo>
                    <a:pt x="1518" y="2178"/>
                    <a:pt x="1518" y="2200"/>
                    <a:pt x="1540" y="2222"/>
                  </a:cubicBezTo>
                  <a:lnTo>
                    <a:pt x="1583" y="2222"/>
                  </a:lnTo>
                  <a:cubicBezTo>
                    <a:pt x="1583" y="2222"/>
                    <a:pt x="2732" y="1614"/>
                    <a:pt x="2602" y="444"/>
                  </a:cubicBezTo>
                  <a:cubicBezTo>
                    <a:pt x="2559" y="249"/>
                    <a:pt x="2624" y="118"/>
                    <a:pt x="2667" y="75"/>
                  </a:cubicBezTo>
                  <a:cubicBezTo>
                    <a:pt x="2675" y="73"/>
                    <a:pt x="2684" y="71"/>
                    <a:pt x="2694" y="71"/>
                  </a:cubicBezTo>
                  <a:cubicBezTo>
                    <a:pt x="2769" y="71"/>
                    <a:pt x="2900" y="142"/>
                    <a:pt x="3014" y="314"/>
                  </a:cubicBezTo>
                  <a:cubicBezTo>
                    <a:pt x="3274" y="769"/>
                    <a:pt x="3231" y="1354"/>
                    <a:pt x="2927" y="1788"/>
                  </a:cubicBezTo>
                  <a:cubicBezTo>
                    <a:pt x="2754" y="2005"/>
                    <a:pt x="2624" y="2156"/>
                    <a:pt x="2602" y="2178"/>
                  </a:cubicBezTo>
                  <a:cubicBezTo>
                    <a:pt x="2584" y="2214"/>
                    <a:pt x="2624" y="2249"/>
                    <a:pt x="2652" y="2249"/>
                  </a:cubicBezTo>
                  <a:cubicBezTo>
                    <a:pt x="2658" y="2249"/>
                    <a:pt x="2663" y="2247"/>
                    <a:pt x="2667" y="2243"/>
                  </a:cubicBezTo>
                  <a:cubicBezTo>
                    <a:pt x="2797" y="2113"/>
                    <a:pt x="2906" y="1983"/>
                    <a:pt x="2992" y="1831"/>
                  </a:cubicBezTo>
                  <a:cubicBezTo>
                    <a:pt x="3289" y="1492"/>
                    <a:pt x="3773" y="1007"/>
                    <a:pt x="4058" y="1007"/>
                  </a:cubicBezTo>
                  <a:cubicBezTo>
                    <a:pt x="4064" y="1007"/>
                    <a:pt x="4070" y="1007"/>
                    <a:pt x="4076" y="1007"/>
                  </a:cubicBezTo>
                  <a:cubicBezTo>
                    <a:pt x="4163" y="1007"/>
                    <a:pt x="4228" y="1072"/>
                    <a:pt x="4250" y="1137"/>
                  </a:cubicBezTo>
                  <a:cubicBezTo>
                    <a:pt x="4336" y="1419"/>
                    <a:pt x="4293" y="1723"/>
                    <a:pt x="4098" y="1961"/>
                  </a:cubicBezTo>
                  <a:cubicBezTo>
                    <a:pt x="3631" y="2713"/>
                    <a:pt x="2440" y="3446"/>
                    <a:pt x="454" y="3446"/>
                  </a:cubicBezTo>
                  <a:cubicBezTo>
                    <a:pt x="321" y="3446"/>
                    <a:pt x="184" y="3442"/>
                    <a:pt x="44" y="3436"/>
                  </a:cubicBezTo>
                  <a:cubicBezTo>
                    <a:pt x="22" y="3436"/>
                    <a:pt x="0" y="3457"/>
                    <a:pt x="0" y="3479"/>
                  </a:cubicBezTo>
                  <a:cubicBezTo>
                    <a:pt x="0" y="3501"/>
                    <a:pt x="22" y="3522"/>
                    <a:pt x="44" y="3522"/>
                  </a:cubicBezTo>
                  <a:lnTo>
                    <a:pt x="477" y="3522"/>
                  </a:lnTo>
                  <a:cubicBezTo>
                    <a:pt x="2472" y="3522"/>
                    <a:pt x="3686" y="2764"/>
                    <a:pt x="4185" y="2026"/>
                  </a:cubicBezTo>
                  <a:cubicBezTo>
                    <a:pt x="4402" y="1679"/>
                    <a:pt x="4467" y="1333"/>
                    <a:pt x="4358" y="1094"/>
                  </a:cubicBezTo>
                  <a:cubicBezTo>
                    <a:pt x="4315" y="1007"/>
                    <a:pt x="4206" y="942"/>
                    <a:pt x="4120" y="942"/>
                  </a:cubicBezTo>
                  <a:cubicBezTo>
                    <a:pt x="4111" y="942"/>
                    <a:pt x="4102" y="941"/>
                    <a:pt x="4093" y="941"/>
                  </a:cubicBezTo>
                  <a:cubicBezTo>
                    <a:pt x="3814" y="941"/>
                    <a:pt x="3460" y="1256"/>
                    <a:pt x="3166" y="1549"/>
                  </a:cubicBezTo>
                  <a:cubicBezTo>
                    <a:pt x="3339" y="1137"/>
                    <a:pt x="3317" y="682"/>
                    <a:pt x="3079" y="292"/>
                  </a:cubicBezTo>
                  <a:cubicBezTo>
                    <a:pt x="2968" y="107"/>
                    <a:pt x="2825" y="1"/>
                    <a:pt x="27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2" name="Google Shape;1782;p43"/>
            <p:cNvSpPr/>
            <p:nvPr/>
          </p:nvSpPr>
          <p:spPr>
            <a:xfrm>
              <a:off x="920488" y="1775436"/>
              <a:ext cx="253830" cy="209430"/>
            </a:xfrm>
            <a:custGeom>
              <a:avLst/>
              <a:gdLst/>
              <a:ahLst/>
              <a:cxnLst/>
              <a:rect l="l" t="t" r="r" b="b"/>
              <a:pathLst>
                <a:path w="4402" h="3632" extrusionOk="0">
                  <a:moveTo>
                    <a:pt x="1805" y="1"/>
                  </a:moveTo>
                  <a:cubicBezTo>
                    <a:pt x="1684" y="1"/>
                    <a:pt x="1542" y="104"/>
                    <a:pt x="1431" y="271"/>
                  </a:cubicBezTo>
                  <a:cubicBezTo>
                    <a:pt x="1193" y="661"/>
                    <a:pt x="1149" y="1116"/>
                    <a:pt x="1301" y="1550"/>
                  </a:cubicBezTo>
                  <a:cubicBezTo>
                    <a:pt x="1019" y="1203"/>
                    <a:pt x="651" y="899"/>
                    <a:pt x="390" y="899"/>
                  </a:cubicBezTo>
                  <a:cubicBezTo>
                    <a:pt x="282" y="899"/>
                    <a:pt x="174" y="964"/>
                    <a:pt x="130" y="1051"/>
                  </a:cubicBezTo>
                  <a:cubicBezTo>
                    <a:pt x="0" y="1268"/>
                    <a:pt x="65" y="1615"/>
                    <a:pt x="260" y="1983"/>
                  </a:cubicBezTo>
                  <a:cubicBezTo>
                    <a:pt x="737" y="2786"/>
                    <a:pt x="1995" y="3631"/>
                    <a:pt x="4163" y="3631"/>
                  </a:cubicBezTo>
                  <a:lnTo>
                    <a:pt x="4358" y="3588"/>
                  </a:lnTo>
                  <a:cubicBezTo>
                    <a:pt x="4380" y="3588"/>
                    <a:pt x="4401" y="3566"/>
                    <a:pt x="4401" y="3544"/>
                  </a:cubicBezTo>
                  <a:cubicBezTo>
                    <a:pt x="4401" y="3523"/>
                    <a:pt x="4380" y="3501"/>
                    <a:pt x="4358" y="3501"/>
                  </a:cubicBezTo>
                  <a:cubicBezTo>
                    <a:pt x="4302" y="3502"/>
                    <a:pt x="4247" y="3503"/>
                    <a:pt x="4192" y="3503"/>
                  </a:cubicBezTo>
                  <a:cubicBezTo>
                    <a:pt x="2081" y="3503"/>
                    <a:pt x="834" y="2700"/>
                    <a:pt x="369" y="1897"/>
                  </a:cubicBezTo>
                  <a:cubicBezTo>
                    <a:pt x="195" y="1658"/>
                    <a:pt x="130" y="1355"/>
                    <a:pt x="239" y="1073"/>
                  </a:cubicBezTo>
                  <a:cubicBezTo>
                    <a:pt x="282" y="1008"/>
                    <a:pt x="347" y="964"/>
                    <a:pt x="412" y="943"/>
                  </a:cubicBezTo>
                  <a:cubicBezTo>
                    <a:pt x="716" y="943"/>
                    <a:pt x="1171" y="1441"/>
                    <a:pt x="1474" y="1810"/>
                  </a:cubicBezTo>
                  <a:cubicBezTo>
                    <a:pt x="1561" y="1962"/>
                    <a:pt x="1670" y="2092"/>
                    <a:pt x="1778" y="2222"/>
                  </a:cubicBezTo>
                  <a:cubicBezTo>
                    <a:pt x="1789" y="2233"/>
                    <a:pt x="1800" y="2238"/>
                    <a:pt x="1810" y="2238"/>
                  </a:cubicBezTo>
                  <a:cubicBezTo>
                    <a:pt x="1821" y="2238"/>
                    <a:pt x="1832" y="2233"/>
                    <a:pt x="1843" y="2222"/>
                  </a:cubicBezTo>
                  <a:cubicBezTo>
                    <a:pt x="1865" y="2200"/>
                    <a:pt x="1865" y="2178"/>
                    <a:pt x="1843" y="2157"/>
                  </a:cubicBezTo>
                  <a:cubicBezTo>
                    <a:pt x="1821" y="2135"/>
                    <a:pt x="1713" y="1962"/>
                    <a:pt x="1539" y="1767"/>
                  </a:cubicBezTo>
                  <a:cubicBezTo>
                    <a:pt x="1236" y="1311"/>
                    <a:pt x="1236" y="748"/>
                    <a:pt x="1518" y="292"/>
                  </a:cubicBezTo>
                  <a:cubicBezTo>
                    <a:pt x="1613" y="121"/>
                    <a:pt x="1742" y="50"/>
                    <a:pt x="1816" y="50"/>
                  </a:cubicBezTo>
                  <a:cubicBezTo>
                    <a:pt x="1826" y="50"/>
                    <a:pt x="1835" y="51"/>
                    <a:pt x="1843" y="54"/>
                  </a:cubicBezTo>
                  <a:cubicBezTo>
                    <a:pt x="1908" y="97"/>
                    <a:pt x="1951" y="227"/>
                    <a:pt x="1908" y="422"/>
                  </a:cubicBezTo>
                  <a:cubicBezTo>
                    <a:pt x="1735" y="1593"/>
                    <a:pt x="2862" y="2243"/>
                    <a:pt x="2862" y="2243"/>
                  </a:cubicBezTo>
                  <a:lnTo>
                    <a:pt x="2905" y="2243"/>
                  </a:lnTo>
                  <a:cubicBezTo>
                    <a:pt x="2927" y="2222"/>
                    <a:pt x="2927" y="2200"/>
                    <a:pt x="2905" y="2200"/>
                  </a:cubicBezTo>
                  <a:cubicBezTo>
                    <a:pt x="2667" y="1571"/>
                    <a:pt x="2862" y="1073"/>
                    <a:pt x="3057" y="899"/>
                  </a:cubicBezTo>
                  <a:cubicBezTo>
                    <a:pt x="3105" y="868"/>
                    <a:pt x="3164" y="847"/>
                    <a:pt x="3201" y="847"/>
                  </a:cubicBezTo>
                  <a:cubicBezTo>
                    <a:pt x="3214" y="847"/>
                    <a:pt x="3225" y="850"/>
                    <a:pt x="3231" y="856"/>
                  </a:cubicBezTo>
                  <a:cubicBezTo>
                    <a:pt x="3274" y="878"/>
                    <a:pt x="3382" y="964"/>
                    <a:pt x="3317" y="1376"/>
                  </a:cubicBezTo>
                  <a:cubicBezTo>
                    <a:pt x="3252" y="2113"/>
                    <a:pt x="3621" y="2807"/>
                    <a:pt x="4228" y="3197"/>
                  </a:cubicBezTo>
                  <a:lnTo>
                    <a:pt x="4293" y="3197"/>
                  </a:lnTo>
                  <a:cubicBezTo>
                    <a:pt x="4315" y="3176"/>
                    <a:pt x="4293" y="3132"/>
                    <a:pt x="4271" y="3132"/>
                  </a:cubicBezTo>
                  <a:cubicBezTo>
                    <a:pt x="3686" y="2764"/>
                    <a:pt x="3339" y="2092"/>
                    <a:pt x="3404" y="1398"/>
                  </a:cubicBezTo>
                  <a:cubicBezTo>
                    <a:pt x="3447" y="1073"/>
                    <a:pt x="3404" y="856"/>
                    <a:pt x="3274" y="791"/>
                  </a:cubicBezTo>
                  <a:cubicBezTo>
                    <a:pt x="3250" y="779"/>
                    <a:pt x="3224" y="773"/>
                    <a:pt x="3198" y="773"/>
                  </a:cubicBezTo>
                  <a:cubicBezTo>
                    <a:pt x="3130" y="773"/>
                    <a:pt x="3061" y="809"/>
                    <a:pt x="3014" y="856"/>
                  </a:cubicBezTo>
                  <a:cubicBezTo>
                    <a:pt x="2710" y="1203"/>
                    <a:pt x="2624" y="1701"/>
                    <a:pt x="2797" y="2113"/>
                  </a:cubicBezTo>
                  <a:cubicBezTo>
                    <a:pt x="2515" y="1940"/>
                    <a:pt x="1843" y="1355"/>
                    <a:pt x="1973" y="466"/>
                  </a:cubicBezTo>
                  <a:cubicBezTo>
                    <a:pt x="2038" y="119"/>
                    <a:pt x="1930" y="32"/>
                    <a:pt x="1865" y="10"/>
                  </a:cubicBezTo>
                  <a:cubicBezTo>
                    <a:pt x="1846" y="4"/>
                    <a:pt x="1825" y="1"/>
                    <a:pt x="180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3" name="Google Shape;1783;p43"/>
            <p:cNvSpPr/>
            <p:nvPr/>
          </p:nvSpPr>
          <p:spPr>
            <a:xfrm>
              <a:off x="875223" y="1949456"/>
              <a:ext cx="446596" cy="391009"/>
            </a:xfrm>
            <a:custGeom>
              <a:avLst/>
              <a:gdLst/>
              <a:ahLst/>
              <a:cxnLst/>
              <a:rect l="l" t="t" r="r" b="b"/>
              <a:pathLst>
                <a:path w="7745" h="6781" extrusionOk="0">
                  <a:moveTo>
                    <a:pt x="5694" y="0"/>
                  </a:moveTo>
                  <a:cubicBezTo>
                    <a:pt x="4128" y="0"/>
                    <a:pt x="1" y="1722"/>
                    <a:pt x="156" y="2326"/>
                  </a:cubicBezTo>
                  <a:cubicBezTo>
                    <a:pt x="330" y="3020"/>
                    <a:pt x="720" y="4689"/>
                    <a:pt x="1154" y="4732"/>
                  </a:cubicBezTo>
                  <a:cubicBezTo>
                    <a:pt x="1162" y="4733"/>
                    <a:pt x="1172" y="4734"/>
                    <a:pt x="1182" y="4734"/>
                  </a:cubicBezTo>
                  <a:cubicBezTo>
                    <a:pt x="1700" y="4734"/>
                    <a:pt x="4492" y="3692"/>
                    <a:pt x="4493" y="3692"/>
                  </a:cubicBezTo>
                  <a:lnTo>
                    <a:pt x="4493" y="3692"/>
                  </a:lnTo>
                  <a:cubicBezTo>
                    <a:pt x="4493" y="3692"/>
                    <a:pt x="4232" y="6228"/>
                    <a:pt x="4449" y="6358"/>
                  </a:cubicBezTo>
                  <a:cubicBezTo>
                    <a:pt x="4580" y="6430"/>
                    <a:pt x="5452" y="6781"/>
                    <a:pt x="6271" y="6781"/>
                  </a:cubicBezTo>
                  <a:cubicBezTo>
                    <a:pt x="6948" y="6781"/>
                    <a:pt x="7588" y="6541"/>
                    <a:pt x="7745" y="5708"/>
                  </a:cubicBezTo>
                  <a:cubicBezTo>
                    <a:pt x="7745" y="5708"/>
                    <a:pt x="7116" y="570"/>
                    <a:pt x="6119" y="71"/>
                  </a:cubicBezTo>
                  <a:cubicBezTo>
                    <a:pt x="6017" y="22"/>
                    <a:pt x="5872" y="0"/>
                    <a:pt x="569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4" name="Google Shape;1784;p43"/>
            <p:cNvSpPr/>
            <p:nvPr/>
          </p:nvSpPr>
          <p:spPr>
            <a:xfrm>
              <a:off x="1236242" y="1994777"/>
              <a:ext cx="165664" cy="65389"/>
            </a:xfrm>
            <a:custGeom>
              <a:avLst/>
              <a:gdLst/>
              <a:ahLst/>
              <a:cxnLst/>
              <a:rect l="l" t="t" r="r" b="b"/>
              <a:pathLst>
                <a:path w="2873" h="1134" extrusionOk="0">
                  <a:moveTo>
                    <a:pt x="303" y="0"/>
                  </a:moveTo>
                  <a:cubicBezTo>
                    <a:pt x="0" y="0"/>
                    <a:pt x="578" y="978"/>
                    <a:pt x="1028" y="1106"/>
                  </a:cubicBezTo>
                  <a:cubicBezTo>
                    <a:pt x="1084" y="1125"/>
                    <a:pt x="1154" y="1133"/>
                    <a:pt x="1233" y="1133"/>
                  </a:cubicBezTo>
                  <a:cubicBezTo>
                    <a:pt x="1806" y="1133"/>
                    <a:pt x="2872" y="690"/>
                    <a:pt x="2568" y="347"/>
                  </a:cubicBezTo>
                  <a:cubicBezTo>
                    <a:pt x="2257" y="18"/>
                    <a:pt x="697" y="0"/>
                    <a:pt x="372" y="0"/>
                  </a:cubicBezTo>
                  <a:cubicBezTo>
                    <a:pt x="334" y="0"/>
                    <a:pt x="313" y="0"/>
                    <a:pt x="313" y="0"/>
                  </a:cubicBezTo>
                  <a:cubicBezTo>
                    <a:pt x="309" y="0"/>
                    <a:pt x="306" y="0"/>
                    <a:pt x="30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5" name="Google Shape;1785;p43"/>
            <p:cNvSpPr/>
            <p:nvPr/>
          </p:nvSpPr>
          <p:spPr>
            <a:xfrm>
              <a:off x="1058010" y="2011038"/>
              <a:ext cx="31311" cy="40075"/>
            </a:xfrm>
            <a:custGeom>
              <a:avLst/>
              <a:gdLst/>
              <a:ahLst/>
              <a:cxnLst/>
              <a:rect l="l" t="t" r="r" b="b"/>
              <a:pathLst>
                <a:path w="543" h="695" extrusionOk="0">
                  <a:moveTo>
                    <a:pt x="108" y="0"/>
                  </a:moveTo>
                  <a:cubicBezTo>
                    <a:pt x="87" y="0"/>
                    <a:pt x="65" y="22"/>
                    <a:pt x="65" y="44"/>
                  </a:cubicBezTo>
                  <a:cubicBezTo>
                    <a:pt x="43" y="174"/>
                    <a:pt x="0" y="586"/>
                    <a:pt x="87" y="672"/>
                  </a:cubicBezTo>
                  <a:cubicBezTo>
                    <a:pt x="87" y="694"/>
                    <a:pt x="108" y="694"/>
                    <a:pt x="130" y="694"/>
                  </a:cubicBezTo>
                  <a:cubicBezTo>
                    <a:pt x="260" y="694"/>
                    <a:pt x="434" y="326"/>
                    <a:pt x="520" y="109"/>
                  </a:cubicBezTo>
                  <a:cubicBezTo>
                    <a:pt x="542" y="87"/>
                    <a:pt x="520" y="44"/>
                    <a:pt x="499" y="44"/>
                  </a:cubicBezTo>
                  <a:cubicBezTo>
                    <a:pt x="477" y="44"/>
                    <a:pt x="455" y="44"/>
                    <a:pt x="434" y="65"/>
                  </a:cubicBezTo>
                  <a:cubicBezTo>
                    <a:pt x="369" y="261"/>
                    <a:pt x="282" y="456"/>
                    <a:pt x="130" y="607"/>
                  </a:cubicBezTo>
                  <a:cubicBezTo>
                    <a:pt x="108" y="434"/>
                    <a:pt x="108" y="239"/>
                    <a:pt x="130" y="65"/>
                  </a:cubicBezTo>
                  <a:cubicBezTo>
                    <a:pt x="152" y="22"/>
                    <a:pt x="130" y="22"/>
                    <a:pt x="1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6" name="Google Shape;1786;p43"/>
            <p:cNvSpPr/>
            <p:nvPr/>
          </p:nvSpPr>
          <p:spPr>
            <a:xfrm>
              <a:off x="1115499" y="2024761"/>
              <a:ext cx="30042" cy="38807"/>
            </a:xfrm>
            <a:custGeom>
              <a:avLst/>
              <a:gdLst/>
              <a:ahLst/>
              <a:cxnLst/>
              <a:rect l="l" t="t" r="r" b="b"/>
              <a:pathLst>
                <a:path w="521" h="673" extrusionOk="0">
                  <a:moveTo>
                    <a:pt x="109" y="1"/>
                  </a:moveTo>
                  <a:cubicBezTo>
                    <a:pt x="87" y="1"/>
                    <a:pt x="65" y="1"/>
                    <a:pt x="65" y="23"/>
                  </a:cubicBezTo>
                  <a:cubicBezTo>
                    <a:pt x="44" y="153"/>
                    <a:pt x="0" y="565"/>
                    <a:pt x="65" y="651"/>
                  </a:cubicBezTo>
                  <a:cubicBezTo>
                    <a:pt x="87" y="673"/>
                    <a:pt x="109" y="673"/>
                    <a:pt x="130" y="673"/>
                  </a:cubicBezTo>
                  <a:cubicBezTo>
                    <a:pt x="239" y="673"/>
                    <a:pt x="434" y="326"/>
                    <a:pt x="521" y="109"/>
                  </a:cubicBezTo>
                  <a:cubicBezTo>
                    <a:pt x="521" y="88"/>
                    <a:pt x="521" y="66"/>
                    <a:pt x="499" y="44"/>
                  </a:cubicBezTo>
                  <a:cubicBezTo>
                    <a:pt x="477" y="44"/>
                    <a:pt x="456" y="44"/>
                    <a:pt x="434" y="66"/>
                  </a:cubicBezTo>
                  <a:cubicBezTo>
                    <a:pt x="369" y="261"/>
                    <a:pt x="260" y="434"/>
                    <a:pt x="130" y="608"/>
                  </a:cubicBezTo>
                  <a:cubicBezTo>
                    <a:pt x="109" y="413"/>
                    <a:pt x="109" y="218"/>
                    <a:pt x="130" y="44"/>
                  </a:cubicBezTo>
                  <a:cubicBezTo>
                    <a:pt x="152" y="23"/>
                    <a:pt x="130" y="1"/>
                    <a:pt x="10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7" name="Google Shape;1787;p43"/>
            <p:cNvSpPr/>
            <p:nvPr/>
          </p:nvSpPr>
          <p:spPr>
            <a:xfrm>
              <a:off x="1265534" y="2013863"/>
              <a:ext cx="94451" cy="34713"/>
            </a:xfrm>
            <a:custGeom>
              <a:avLst/>
              <a:gdLst/>
              <a:ahLst/>
              <a:cxnLst/>
              <a:rect l="l" t="t" r="r" b="b"/>
              <a:pathLst>
                <a:path w="1638" h="602" extrusionOk="0">
                  <a:moveTo>
                    <a:pt x="35" y="0"/>
                  </a:moveTo>
                  <a:cubicBezTo>
                    <a:pt x="27" y="0"/>
                    <a:pt x="22" y="6"/>
                    <a:pt x="22" y="16"/>
                  </a:cubicBezTo>
                  <a:cubicBezTo>
                    <a:pt x="0" y="16"/>
                    <a:pt x="0" y="60"/>
                    <a:pt x="22" y="60"/>
                  </a:cubicBezTo>
                  <a:cubicBezTo>
                    <a:pt x="22" y="81"/>
                    <a:pt x="499" y="602"/>
                    <a:pt x="1019" y="602"/>
                  </a:cubicBezTo>
                  <a:cubicBezTo>
                    <a:pt x="1236" y="602"/>
                    <a:pt x="1453" y="515"/>
                    <a:pt x="1604" y="342"/>
                  </a:cubicBezTo>
                  <a:cubicBezTo>
                    <a:pt x="1638" y="308"/>
                    <a:pt x="1607" y="262"/>
                    <a:pt x="1571" y="262"/>
                  </a:cubicBezTo>
                  <a:cubicBezTo>
                    <a:pt x="1561" y="262"/>
                    <a:pt x="1549" y="266"/>
                    <a:pt x="1539" y="277"/>
                  </a:cubicBezTo>
                  <a:cubicBezTo>
                    <a:pt x="1409" y="428"/>
                    <a:pt x="1214" y="515"/>
                    <a:pt x="997" y="515"/>
                  </a:cubicBezTo>
                  <a:cubicBezTo>
                    <a:pt x="520" y="515"/>
                    <a:pt x="65" y="16"/>
                    <a:pt x="65" y="16"/>
                  </a:cubicBezTo>
                  <a:cubicBezTo>
                    <a:pt x="54" y="6"/>
                    <a:pt x="43" y="0"/>
                    <a:pt x="3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8" name="Google Shape;1788;p43"/>
            <p:cNvSpPr/>
            <p:nvPr/>
          </p:nvSpPr>
          <p:spPr>
            <a:xfrm>
              <a:off x="1334267" y="2506458"/>
              <a:ext cx="156265" cy="89723"/>
            </a:xfrm>
            <a:custGeom>
              <a:avLst/>
              <a:gdLst/>
              <a:ahLst/>
              <a:cxnLst/>
              <a:rect l="l" t="t" r="r" b="b"/>
              <a:pathLst>
                <a:path w="2710" h="1556" extrusionOk="0">
                  <a:moveTo>
                    <a:pt x="2493" y="0"/>
                  </a:moveTo>
                  <a:cubicBezTo>
                    <a:pt x="2211" y="0"/>
                    <a:pt x="911" y="904"/>
                    <a:pt x="911" y="904"/>
                  </a:cubicBezTo>
                  <a:cubicBezTo>
                    <a:pt x="911" y="904"/>
                    <a:pt x="0" y="1490"/>
                    <a:pt x="1366" y="1555"/>
                  </a:cubicBezTo>
                  <a:cubicBezTo>
                    <a:pt x="1387" y="1555"/>
                    <a:pt x="1407" y="1556"/>
                    <a:pt x="1426" y="1556"/>
                  </a:cubicBezTo>
                  <a:cubicBezTo>
                    <a:pt x="2709" y="1556"/>
                    <a:pt x="2665" y="186"/>
                    <a:pt x="2537" y="16"/>
                  </a:cubicBezTo>
                  <a:cubicBezTo>
                    <a:pt x="2528" y="5"/>
                    <a:pt x="2513" y="0"/>
                    <a:pt x="24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9" name="Google Shape;1789;p43"/>
            <p:cNvSpPr/>
            <p:nvPr/>
          </p:nvSpPr>
          <p:spPr>
            <a:xfrm>
              <a:off x="1257981" y="2569654"/>
              <a:ext cx="113826" cy="195245"/>
            </a:xfrm>
            <a:custGeom>
              <a:avLst/>
              <a:gdLst/>
              <a:ahLst/>
              <a:cxnLst/>
              <a:rect l="l" t="t" r="r" b="b"/>
              <a:pathLst>
                <a:path w="1974" h="3386" extrusionOk="0">
                  <a:moveTo>
                    <a:pt x="1644" y="0"/>
                  </a:moveTo>
                  <a:cubicBezTo>
                    <a:pt x="1416" y="0"/>
                    <a:pt x="66" y="372"/>
                    <a:pt x="66" y="372"/>
                  </a:cubicBezTo>
                  <a:cubicBezTo>
                    <a:pt x="66" y="372"/>
                    <a:pt x="1" y="3386"/>
                    <a:pt x="88" y="3386"/>
                  </a:cubicBezTo>
                  <a:cubicBezTo>
                    <a:pt x="174" y="3386"/>
                    <a:pt x="1800" y="3321"/>
                    <a:pt x="1887" y="3126"/>
                  </a:cubicBezTo>
                  <a:cubicBezTo>
                    <a:pt x="1974" y="2930"/>
                    <a:pt x="1779" y="69"/>
                    <a:pt x="1670" y="4"/>
                  </a:cubicBezTo>
                  <a:cubicBezTo>
                    <a:pt x="1665" y="1"/>
                    <a:pt x="1656" y="0"/>
                    <a:pt x="164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0" name="Google Shape;1790;p43"/>
            <p:cNvSpPr/>
            <p:nvPr/>
          </p:nvSpPr>
          <p:spPr>
            <a:xfrm>
              <a:off x="1055473" y="2573921"/>
              <a:ext cx="132566" cy="184808"/>
            </a:xfrm>
            <a:custGeom>
              <a:avLst/>
              <a:gdLst/>
              <a:ahLst/>
              <a:cxnLst/>
              <a:rect l="l" t="t" r="r" b="b"/>
              <a:pathLst>
                <a:path w="2299" h="3205" extrusionOk="0">
                  <a:moveTo>
                    <a:pt x="2037" y="0"/>
                  </a:moveTo>
                  <a:cubicBezTo>
                    <a:pt x="1608" y="0"/>
                    <a:pt x="564" y="103"/>
                    <a:pt x="564" y="103"/>
                  </a:cubicBezTo>
                  <a:cubicBezTo>
                    <a:pt x="564" y="103"/>
                    <a:pt x="1" y="3052"/>
                    <a:pt x="87" y="3073"/>
                  </a:cubicBezTo>
                  <a:cubicBezTo>
                    <a:pt x="134" y="3089"/>
                    <a:pt x="986" y="3205"/>
                    <a:pt x="1503" y="3205"/>
                  </a:cubicBezTo>
                  <a:cubicBezTo>
                    <a:pt x="1705" y="3205"/>
                    <a:pt x="1856" y="3187"/>
                    <a:pt x="1887" y="3138"/>
                  </a:cubicBezTo>
                  <a:cubicBezTo>
                    <a:pt x="2017" y="2965"/>
                    <a:pt x="2299" y="103"/>
                    <a:pt x="2212" y="16"/>
                  </a:cubicBezTo>
                  <a:cubicBezTo>
                    <a:pt x="2193" y="5"/>
                    <a:pt x="2129" y="0"/>
                    <a:pt x="203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1" name="Google Shape;1791;p43"/>
            <p:cNvSpPr/>
            <p:nvPr/>
          </p:nvSpPr>
          <p:spPr>
            <a:xfrm>
              <a:off x="1006749" y="2311507"/>
              <a:ext cx="311147" cy="323890"/>
            </a:xfrm>
            <a:custGeom>
              <a:avLst/>
              <a:gdLst/>
              <a:ahLst/>
              <a:cxnLst/>
              <a:rect l="l" t="t" r="r" b="b"/>
              <a:pathLst>
                <a:path w="5396" h="5617" extrusionOk="0">
                  <a:moveTo>
                    <a:pt x="3694" y="0"/>
                  </a:moveTo>
                  <a:cubicBezTo>
                    <a:pt x="3539" y="0"/>
                    <a:pt x="3370" y="46"/>
                    <a:pt x="3187" y="144"/>
                  </a:cubicBezTo>
                  <a:cubicBezTo>
                    <a:pt x="0" y="1857"/>
                    <a:pt x="3014" y="5608"/>
                    <a:pt x="3014" y="5608"/>
                  </a:cubicBezTo>
                  <a:cubicBezTo>
                    <a:pt x="3130" y="5614"/>
                    <a:pt x="3248" y="5616"/>
                    <a:pt x="3367" y="5616"/>
                  </a:cubicBezTo>
                  <a:cubicBezTo>
                    <a:pt x="3691" y="5616"/>
                    <a:pt x="4025" y="5596"/>
                    <a:pt x="4358" y="5565"/>
                  </a:cubicBezTo>
                  <a:cubicBezTo>
                    <a:pt x="5396" y="3959"/>
                    <a:pt x="5142" y="0"/>
                    <a:pt x="36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2" name="Google Shape;1792;p43"/>
            <p:cNvSpPr/>
            <p:nvPr/>
          </p:nvSpPr>
          <p:spPr>
            <a:xfrm>
              <a:off x="1112962" y="2304819"/>
              <a:ext cx="350127" cy="150211"/>
            </a:xfrm>
            <a:custGeom>
              <a:avLst/>
              <a:gdLst/>
              <a:ahLst/>
              <a:cxnLst/>
              <a:rect l="l" t="t" r="r" b="b"/>
              <a:pathLst>
                <a:path w="6072" h="2605" extrusionOk="0">
                  <a:moveTo>
                    <a:pt x="3860" y="0"/>
                  </a:moveTo>
                  <a:cubicBezTo>
                    <a:pt x="3860" y="0"/>
                    <a:pt x="2714" y="1018"/>
                    <a:pt x="1215" y="1018"/>
                  </a:cubicBezTo>
                  <a:cubicBezTo>
                    <a:pt x="977" y="1018"/>
                    <a:pt x="730" y="992"/>
                    <a:pt x="478" y="933"/>
                  </a:cubicBezTo>
                  <a:lnTo>
                    <a:pt x="1" y="2233"/>
                  </a:lnTo>
                  <a:cubicBezTo>
                    <a:pt x="1" y="2233"/>
                    <a:pt x="841" y="2604"/>
                    <a:pt x="1938" y="2604"/>
                  </a:cubicBezTo>
                  <a:cubicBezTo>
                    <a:pt x="2620" y="2604"/>
                    <a:pt x="3402" y="2461"/>
                    <a:pt x="4142" y="1995"/>
                  </a:cubicBezTo>
                  <a:cubicBezTo>
                    <a:pt x="6072" y="802"/>
                    <a:pt x="3860" y="0"/>
                    <a:pt x="386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3" name="Google Shape;1793;p43"/>
            <p:cNvSpPr/>
            <p:nvPr/>
          </p:nvSpPr>
          <p:spPr>
            <a:xfrm>
              <a:off x="1160475" y="2292710"/>
              <a:ext cx="180772" cy="74731"/>
            </a:xfrm>
            <a:custGeom>
              <a:avLst/>
              <a:gdLst/>
              <a:ahLst/>
              <a:cxnLst/>
              <a:rect l="l" t="t" r="r" b="b"/>
              <a:pathLst>
                <a:path w="3135" h="1296" extrusionOk="0">
                  <a:moveTo>
                    <a:pt x="3059" y="1"/>
                  </a:moveTo>
                  <a:cubicBezTo>
                    <a:pt x="3050" y="1"/>
                    <a:pt x="3041" y="5"/>
                    <a:pt x="3036" y="15"/>
                  </a:cubicBezTo>
                  <a:cubicBezTo>
                    <a:pt x="2412" y="772"/>
                    <a:pt x="1474" y="1215"/>
                    <a:pt x="497" y="1215"/>
                  </a:cubicBezTo>
                  <a:cubicBezTo>
                    <a:pt x="354" y="1215"/>
                    <a:pt x="210" y="1205"/>
                    <a:pt x="66" y="1186"/>
                  </a:cubicBezTo>
                  <a:cubicBezTo>
                    <a:pt x="44" y="1186"/>
                    <a:pt x="23" y="1208"/>
                    <a:pt x="1" y="1229"/>
                  </a:cubicBezTo>
                  <a:cubicBezTo>
                    <a:pt x="1" y="1251"/>
                    <a:pt x="23" y="1273"/>
                    <a:pt x="44" y="1273"/>
                  </a:cubicBezTo>
                  <a:cubicBezTo>
                    <a:pt x="174" y="1294"/>
                    <a:pt x="326" y="1294"/>
                    <a:pt x="456" y="1294"/>
                  </a:cubicBezTo>
                  <a:cubicBezTo>
                    <a:pt x="479" y="1295"/>
                    <a:pt x="503" y="1295"/>
                    <a:pt x="526" y="1295"/>
                  </a:cubicBezTo>
                  <a:cubicBezTo>
                    <a:pt x="1519" y="1295"/>
                    <a:pt x="2466" y="843"/>
                    <a:pt x="3101" y="80"/>
                  </a:cubicBezTo>
                  <a:cubicBezTo>
                    <a:pt x="3134" y="47"/>
                    <a:pt x="3091" y="1"/>
                    <a:pt x="305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4" name="Google Shape;1794;p43"/>
            <p:cNvSpPr/>
            <p:nvPr/>
          </p:nvSpPr>
          <p:spPr>
            <a:xfrm>
              <a:off x="1136718" y="2382718"/>
              <a:ext cx="252043" cy="72136"/>
            </a:xfrm>
            <a:custGeom>
              <a:avLst/>
              <a:gdLst/>
              <a:ahLst/>
              <a:cxnLst/>
              <a:rect l="l" t="t" r="r" b="b"/>
              <a:pathLst>
                <a:path w="4371" h="1251" extrusionOk="0">
                  <a:moveTo>
                    <a:pt x="4295" y="1"/>
                  </a:moveTo>
                  <a:cubicBezTo>
                    <a:pt x="4286" y="1"/>
                    <a:pt x="4277" y="5"/>
                    <a:pt x="4272" y="15"/>
                  </a:cubicBezTo>
                  <a:cubicBezTo>
                    <a:pt x="3549" y="767"/>
                    <a:pt x="2557" y="1171"/>
                    <a:pt x="1551" y="1171"/>
                  </a:cubicBezTo>
                  <a:cubicBezTo>
                    <a:pt x="1049" y="1171"/>
                    <a:pt x="543" y="1070"/>
                    <a:pt x="66" y="861"/>
                  </a:cubicBezTo>
                  <a:cubicBezTo>
                    <a:pt x="60" y="854"/>
                    <a:pt x="53" y="852"/>
                    <a:pt x="47" y="852"/>
                  </a:cubicBezTo>
                  <a:cubicBezTo>
                    <a:pt x="32" y="852"/>
                    <a:pt x="16" y="867"/>
                    <a:pt x="1" y="882"/>
                  </a:cubicBezTo>
                  <a:cubicBezTo>
                    <a:pt x="1" y="904"/>
                    <a:pt x="1" y="926"/>
                    <a:pt x="23" y="926"/>
                  </a:cubicBezTo>
                  <a:cubicBezTo>
                    <a:pt x="478" y="1121"/>
                    <a:pt x="933" y="1229"/>
                    <a:pt x="1432" y="1251"/>
                  </a:cubicBezTo>
                  <a:lnTo>
                    <a:pt x="1584" y="1251"/>
                  </a:lnTo>
                  <a:cubicBezTo>
                    <a:pt x="2624" y="1251"/>
                    <a:pt x="3600" y="817"/>
                    <a:pt x="4337" y="80"/>
                  </a:cubicBezTo>
                  <a:cubicBezTo>
                    <a:pt x="4370" y="47"/>
                    <a:pt x="4327" y="1"/>
                    <a:pt x="42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5" name="Google Shape;1795;p43"/>
            <p:cNvSpPr/>
            <p:nvPr/>
          </p:nvSpPr>
          <p:spPr>
            <a:xfrm>
              <a:off x="1055473" y="2711096"/>
              <a:ext cx="120053" cy="51435"/>
            </a:xfrm>
            <a:custGeom>
              <a:avLst/>
              <a:gdLst/>
              <a:ahLst/>
              <a:cxnLst/>
              <a:rect l="l" t="t" r="r" b="b"/>
              <a:pathLst>
                <a:path w="2082" h="892" extrusionOk="0">
                  <a:moveTo>
                    <a:pt x="174" y="0"/>
                  </a:moveTo>
                  <a:lnTo>
                    <a:pt x="1" y="846"/>
                  </a:lnTo>
                  <a:cubicBezTo>
                    <a:pt x="1" y="846"/>
                    <a:pt x="998" y="892"/>
                    <a:pt x="1576" y="892"/>
                  </a:cubicBezTo>
                  <a:cubicBezTo>
                    <a:pt x="1792" y="892"/>
                    <a:pt x="1950" y="885"/>
                    <a:pt x="1974" y="868"/>
                  </a:cubicBezTo>
                  <a:cubicBezTo>
                    <a:pt x="2082" y="824"/>
                    <a:pt x="1974" y="0"/>
                    <a:pt x="197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6" name="Google Shape;1796;p43"/>
            <p:cNvSpPr/>
            <p:nvPr/>
          </p:nvSpPr>
          <p:spPr>
            <a:xfrm>
              <a:off x="1254233" y="2716805"/>
              <a:ext cx="115094" cy="49186"/>
            </a:xfrm>
            <a:custGeom>
              <a:avLst/>
              <a:gdLst/>
              <a:ahLst/>
              <a:cxnLst/>
              <a:rect l="l" t="t" r="r" b="b"/>
              <a:pathLst>
                <a:path w="1996" h="853" extrusionOk="0">
                  <a:moveTo>
                    <a:pt x="1518" y="1"/>
                  </a:moveTo>
                  <a:cubicBezTo>
                    <a:pt x="980" y="1"/>
                    <a:pt x="109" y="75"/>
                    <a:pt x="109" y="75"/>
                  </a:cubicBezTo>
                  <a:cubicBezTo>
                    <a:pt x="109" y="75"/>
                    <a:pt x="1" y="769"/>
                    <a:pt x="153" y="834"/>
                  </a:cubicBezTo>
                  <a:cubicBezTo>
                    <a:pt x="210" y="848"/>
                    <a:pt x="432" y="853"/>
                    <a:pt x="702" y="853"/>
                  </a:cubicBezTo>
                  <a:cubicBezTo>
                    <a:pt x="1241" y="853"/>
                    <a:pt x="1974" y="834"/>
                    <a:pt x="1974" y="834"/>
                  </a:cubicBezTo>
                  <a:cubicBezTo>
                    <a:pt x="1995" y="574"/>
                    <a:pt x="1974" y="292"/>
                    <a:pt x="1930" y="53"/>
                  </a:cubicBezTo>
                  <a:cubicBezTo>
                    <a:pt x="1917" y="14"/>
                    <a:pt x="1748" y="1"/>
                    <a:pt x="151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7" name="Google Shape;1797;p43"/>
            <p:cNvSpPr/>
            <p:nvPr/>
          </p:nvSpPr>
          <p:spPr>
            <a:xfrm>
              <a:off x="900479" y="2096721"/>
              <a:ext cx="240049" cy="125704"/>
            </a:xfrm>
            <a:custGeom>
              <a:avLst/>
              <a:gdLst/>
              <a:ahLst/>
              <a:cxnLst/>
              <a:rect l="l" t="t" r="r" b="b"/>
              <a:pathLst>
                <a:path w="4163" h="2180" extrusionOk="0">
                  <a:moveTo>
                    <a:pt x="3196" y="0"/>
                  </a:moveTo>
                  <a:cubicBezTo>
                    <a:pt x="2277" y="0"/>
                    <a:pt x="521" y="487"/>
                    <a:pt x="521" y="487"/>
                  </a:cubicBezTo>
                  <a:cubicBezTo>
                    <a:pt x="521" y="487"/>
                    <a:pt x="152" y="682"/>
                    <a:pt x="87" y="834"/>
                  </a:cubicBezTo>
                  <a:cubicBezTo>
                    <a:pt x="0" y="986"/>
                    <a:pt x="369" y="2135"/>
                    <a:pt x="781" y="2178"/>
                  </a:cubicBezTo>
                  <a:cubicBezTo>
                    <a:pt x="789" y="2179"/>
                    <a:pt x="799" y="2180"/>
                    <a:pt x="809" y="2180"/>
                  </a:cubicBezTo>
                  <a:cubicBezTo>
                    <a:pt x="1326" y="2180"/>
                    <a:pt x="4076" y="1138"/>
                    <a:pt x="4076" y="1138"/>
                  </a:cubicBezTo>
                  <a:cubicBezTo>
                    <a:pt x="4076" y="1138"/>
                    <a:pt x="4163" y="401"/>
                    <a:pt x="3643" y="75"/>
                  </a:cubicBezTo>
                  <a:cubicBezTo>
                    <a:pt x="3548" y="22"/>
                    <a:pt x="3390" y="0"/>
                    <a:pt x="31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8" name="Google Shape;1798;p43"/>
            <p:cNvSpPr/>
            <p:nvPr/>
          </p:nvSpPr>
          <p:spPr>
            <a:xfrm>
              <a:off x="951740" y="2141754"/>
              <a:ext cx="51320" cy="58124"/>
            </a:xfrm>
            <a:custGeom>
              <a:avLst/>
              <a:gdLst/>
              <a:ahLst/>
              <a:cxnLst/>
              <a:rect l="l" t="t" r="r" b="b"/>
              <a:pathLst>
                <a:path w="890" h="1008" extrusionOk="0">
                  <a:moveTo>
                    <a:pt x="827" y="1"/>
                  </a:moveTo>
                  <a:cubicBezTo>
                    <a:pt x="813" y="1"/>
                    <a:pt x="802" y="16"/>
                    <a:pt x="802" y="31"/>
                  </a:cubicBezTo>
                  <a:cubicBezTo>
                    <a:pt x="716" y="812"/>
                    <a:pt x="586" y="920"/>
                    <a:pt x="521" y="920"/>
                  </a:cubicBezTo>
                  <a:cubicBezTo>
                    <a:pt x="390" y="920"/>
                    <a:pt x="195" y="530"/>
                    <a:pt x="87" y="270"/>
                  </a:cubicBezTo>
                  <a:cubicBezTo>
                    <a:pt x="87" y="255"/>
                    <a:pt x="76" y="239"/>
                    <a:pt x="62" y="239"/>
                  </a:cubicBezTo>
                  <a:cubicBezTo>
                    <a:pt x="56" y="239"/>
                    <a:pt x="50" y="242"/>
                    <a:pt x="44" y="248"/>
                  </a:cubicBezTo>
                  <a:cubicBezTo>
                    <a:pt x="22" y="248"/>
                    <a:pt x="0" y="270"/>
                    <a:pt x="22" y="292"/>
                  </a:cubicBezTo>
                  <a:cubicBezTo>
                    <a:pt x="65" y="422"/>
                    <a:pt x="282" y="1007"/>
                    <a:pt x="521" y="1007"/>
                  </a:cubicBezTo>
                  <a:lnTo>
                    <a:pt x="542" y="1007"/>
                  </a:lnTo>
                  <a:cubicBezTo>
                    <a:pt x="716" y="985"/>
                    <a:pt x="824" y="682"/>
                    <a:pt x="889" y="53"/>
                  </a:cubicBezTo>
                  <a:cubicBezTo>
                    <a:pt x="889" y="31"/>
                    <a:pt x="867" y="10"/>
                    <a:pt x="846" y="10"/>
                  </a:cubicBezTo>
                  <a:cubicBezTo>
                    <a:pt x="839" y="3"/>
                    <a:pt x="833" y="1"/>
                    <a:pt x="8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9" name="Google Shape;1799;p43"/>
            <p:cNvSpPr/>
            <p:nvPr/>
          </p:nvSpPr>
          <p:spPr>
            <a:xfrm>
              <a:off x="902959" y="2138525"/>
              <a:ext cx="266343" cy="90069"/>
            </a:xfrm>
            <a:custGeom>
              <a:avLst/>
              <a:gdLst/>
              <a:ahLst/>
              <a:cxnLst/>
              <a:rect l="l" t="t" r="r" b="b"/>
              <a:pathLst>
                <a:path w="4619" h="1562" extrusionOk="0">
                  <a:moveTo>
                    <a:pt x="44" y="1"/>
                  </a:moveTo>
                  <a:cubicBezTo>
                    <a:pt x="22" y="22"/>
                    <a:pt x="1" y="22"/>
                    <a:pt x="1" y="66"/>
                  </a:cubicBezTo>
                  <a:cubicBezTo>
                    <a:pt x="1" y="109"/>
                    <a:pt x="66" y="1280"/>
                    <a:pt x="781" y="1540"/>
                  </a:cubicBezTo>
                  <a:cubicBezTo>
                    <a:pt x="868" y="1562"/>
                    <a:pt x="955" y="1562"/>
                    <a:pt x="1041" y="1562"/>
                  </a:cubicBezTo>
                  <a:cubicBezTo>
                    <a:pt x="1605" y="1562"/>
                    <a:pt x="2602" y="1193"/>
                    <a:pt x="2928" y="1063"/>
                  </a:cubicBezTo>
                  <a:cubicBezTo>
                    <a:pt x="3708" y="760"/>
                    <a:pt x="4532" y="326"/>
                    <a:pt x="4619" y="131"/>
                  </a:cubicBezTo>
                  <a:cubicBezTo>
                    <a:pt x="4619" y="109"/>
                    <a:pt x="4619" y="87"/>
                    <a:pt x="4597" y="66"/>
                  </a:cubicBezTo>
                  <a:cubicBezTo>
                    <a:pt x="4575" y="66"/>
                    <a:pt x="4554" y="66"/>
                    <a:pt x="4532" y="87"/>
                  </a:cubicBezTo>
                  <a:cubicBezTo>
                    <a:pt x="4432" y="387"/>
                    <a:pt x="1939" y="1478"/>
                    <a:pt x="1005" y="1478"/>
                  </a:cubicBezTo>
                  <a:cubicBezTo>
                    <a:pt x="926" y="1478"/>
                    <a:pt x="857" y="1470"/>
                    <a:pt x="803" y="1453"/>
                  </a:cubicBezTo>
                  <a:cubicBezTo>
                    <a:pt x="131" y="1215"/>
                    <a:pt x="87" y="44"/>
                    <a:pt x="87" y="44"/>
                  </a:cubicBezTo>
                  <a:cubicBezTo>
                    <a:pt x="87" y="22"/>
                    <a:pt x="66" y="1"/>
                    <a:pt x="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0" name="Google Shape;1800;p43"/>
            <p:cNvSpPr/>
            <p:nvPr/>
          </p:nvSpPr>
          <p:spPr>
            <a:xfrm>
              <a:off x="877991" y="2038542"/>
              <a:ext cx="125012" cy="127549"/>
            </a:xfrm>
            <a:custGeom>
              <a:avLst/>
              <a:gdLst/>
              <a:ahLst/>
              <a:cxnLst/>
              <a:rect l="l" t="t" r="r" b="b"/>
              <a:pathLst>
                <a:path w="2168" h="2212" extrusionOk="0">
                  <a:moveTo>
                    <a:pt x="954" y="0"/>
                  </a:moveTo>
                  <a:cubicBezTo>
                    <a:pt x="954" y="0"/>
                    <a:pt x="65" y="347"/>
                    <a:pt x="43" y="716"/>
                  </a:cubicBezTo>
                  <a:cubicBezTo>
                    <a:pt x="0" y="1084"/>
                    <a:pt x="520" y="2212"/>
                    <a:pt x="520" y="2212"/>
                  </a:cubicBezTo>
                  <a:cubicBezTo>
                    <a:pt x="2168" y="1952"/>
                    <a:pt x="954" y="0"/>
                    <a:pt x="9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1" name="Google Shape;1801;p43"/>
            <p:cNvSpPr/>
            <p:nvPr/>
          </p:nvSpPr>
          <p:spPr>
            <a:xfrm>
              <a:off x="1275510" y="2147520"/>
              <a:ext cx="12570" cy="22315"/>
            </a:xfrm>
            <a:custGeom>
              <a:avLst/>
              <a:gdLst/>
              <a:ahLst/>
              <a:cxnLst/>
              <a:rect l="l" t="t" r="r" b="b"/>
              <a:pathLst>
                <a:path w="218" h="387" extrusionOk="0">
                  <a:moveTo>
                    <a:pt x="50" y="0"/>
                  </a:moveTo>
                  <a:cubicBezTo>
                    <a:pt x="22" y="0"/>
                    <a:pt x="0" y="31"/>
                    <a:pt x="0" y="62"/>
                  </a:cubicBezTo>
                  <a:cubicBezTo>
                    <a:pt x="44" y="127"/>
                    <a:pt x="109" y="278"/>
                    <a:pt x="65" y="343"/>
                  </a:cubicBezTo>
                  <a:cubicBezTo>
                    <a:pt x="65" y="343"/>
                    <a:pt x="65" y="387"/>
                    <a:pt x="65" y="387"/>
                  </a:cubicBezTo>
                  <a:lnTo>
                    <a:pt x="152" y="387"/>
                  </a:lnTo>
                  <a:cubicBezTo>
                    <a:pt x="217" y="257"/>
                    <a:pt x="87" y="40"/>
                    <a:pt x="87" y="18"/>
                  </a:cubicBezTo>
                  <a:cubicBezTo>
                    <a:pt x="74" y="5"/>
                    <a:pt x="62" y="0"/>
                    <a:pt x="5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2" name="Google Shape;1802;p43"/>
            <p:cNvSpPr/>
            <p:nvPr/>
          </p:nvSpPr>
          <p:spPr>
            <a:xfrm>
              <a:off x="1280526" y="2122265"/>
              <a:ext cx="13781" cy="22604"/>
            </a:xfrm>
            <a:custGeom>
              <a:avLst/>
              <a:gdLst/>
              <a:ahLst/>
              <a:cxnLst/>
              <a:rect l="l" t="t" r="r" b="b"/>
              <a:pathLst>
                <a:path w="239" h="392" extrusionOk="0">
                  <a:moveTo>
                    <a:pt x="44" y="1"/>
                  </a:moveTo>
                  <a:cubicBezTo>
                    <a:pt x="22" y="23"/>
                    <a:pt x="0" y="44"/>
                    <a:pt x="22" y="66"/>
                  </a:cubicBezTo>
                  <a:cubicBezTo>
                    <a:pt x="65" y="131"/>
                    <a:pt x="130" y="283"/>
                    <a:pt x="87" y="348"/>
                  </a:cubicBezTo>
                  <a:cubicBezTo>
                    <a:pt x="65" y="348"/>
                    <a:pt x="65" y="369"/>
                    <a:pt x="87" y="391"/>
                  </a:cubicBezTo>
                  <a:lnTo>
                    <a:pt x="152" y="391"/>
                  </a:lnTo>
                  <a:cubicBezTo>
                    <a:pt x="239" y="261"/>
                    <a:pt x="87" y="44"/>
                    <a:pt x="87" y="23"/>
                  </a:cubicBezTo>
                  <a:cubicBezTo>
                    <a:pt x="87" y="1"/>
                    <a:pt x="65" y="1"/>
                    <a:pt x="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3" name="Google Shape;1803;p43"/>
            <p:cNvSpPr/>
            <p:nvPr/>
          </p:nvSpPr>
          <p:spPr>
            <a:xfrm>
              <a:off x="1291770" y="2177273"/>
              <a:ext cx="12570" cy="22604"/>
            </a:xfrm>
            <a:custGeom>
              <a:avLst/>
              <a:gdLst/>
              <a:ahLst/>
              <a:cxnLst/>
              <a:rect l="l" t="t" r="r" b="b"/>
              <a:pathLst>
                <a:path w="218" h="392" extrusionOk="0">
                  <a:moveTo>
                    <a:pt x="0" y="1"/>
                  </a:moveTo>
                  <a:cubicBezTo>
                    <a:pt x="0" y="23"/>
                    <a:pt x="0" y="44"/>
                    <a:pt x="0" y="66"/>
                  </a:cubicBezTo>
                  <a:cubicBezTo>
                    <a:pt x="44" y="131"/>
                    <a:pt x="109" y="283"/>
                    <a:pt x="65" y="326"/>
                  </a:cubicBezTo>
                  <a:cubicBezTo>
                    <a:pt x="65" y="348"/>
                    <a:pt x="65" y="369"/>
                    <a:pt x="65" y="391"/>
                  </a:cubicBezTo>
                  <a:lnTo>
                    <a:pt x="130" y="391"/>
                  </a:lnTo>
                  <a:cubicBezTo>
                    <a:pt x="217" y="261"/>
                    <a:pt x="65" y="44"/>
                    <a:pt x="65" y="23"/>
                  </a:cubicBezTo>
                  <a:cubicBezTo>
                    <a:pt x="65" y="1"/>
                    <a:pt x="22" y="1"/>
                    <a:pt x="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4" name="Google Shape;1804;p43"/>
            <p:cNvSpPr/>
            <p:nvPr/>
          </p:nvSpPr>
          <p:spPr>
            <a:xfrm>
              <a:off x="1269282" y="2192611"/>
              <a:ext cx="12513" cy="22777"/>
            </a:xfrm>
            <a:custGeom>
              <a:avLst/>
              <a:gdLst/>
              <a:ahLst/>
              <a:cxnLst/>
              <a:rect l="l" t="t" r="r" b="b"/>
              <a:pathLst>
                <a:path w="217" h="395" extrusionOk="0">
                  <a:moveTo>
                    <a:pt x="54" y="0"/>
                  </a:moveTo>
                  <a:cubicBezTo>
                    <a:pt x="43" y="0"/>
                    <a:pt x="33" y="6"/>
                    <a:pt x="22" y="17"/>
                  </a:cubicBezTo>
                  <a:cubicBezTo>
                    <a:pt x="0" y="17"/>
                    <a:pt x="0" y="38"/>
                    <a:pt x="0" y="60"/>
                  </a:cubicBezTo>
                  <a:cubicBezTo>
                    <a:pt x="43" y="125"/>
                    <a:pt x="108" y="277"/>
                    <a:pt x="65" y="342"/>
                  </a:cubicBezTo>
                  <a:cubicBezTo>
                    <a:pt x="65" y="342"/>
                    <a:pt x="65" y="385"/>
                    <a:pt x="65" y="385"/>
                  </a:cubicBezTo>
                  <a:lnTo>
                    <a:pt x="87" y="385"/>
                  </a:lnTo>
                  <a:cubicBezTo>
                    <a:pt x="94" y="392"/>
                    <a:pt x="101" y="395"/>
                    <a:pt x="108" y="395"/>
                  </a:cubicBezTo>
                  <a:cubicBezTo>
                    <a:pt x="120" y="395"/>
                    <a:pt x="130" y="385"/>
                    <a:pt x="130" y="385"/>
                  </a:cubicBezTo>
                  <a:cubicBezTo>
                    <a:pt x="217" y="255"/>
                    <a:pt x="87" y="38"/>
                    <a:pt x="87" y="17"/>
                  </a:cubicBezTo>
                  <a:cubicBezTo>
                    <a:pt x="76" y="6"/>
                    <a:pt x="65" y="0"/>
                    <a:pt x="5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5" name="Google Shape;1805;p43"/>
            <p:cNvSpPr/>
            <p:nvPr/>
          </p:nvSpPr>
          <p:spPr>
            <a:xfrm>
              <a:off x="1290502" y="2209275"/>
              <a:ext cx="12570" cy="23065"/>
            </a:xfrm>
            <a:custGeom>
              <a:avLst/>
              <a:gdLst/>
              <a:ahLst/>
              <a:cxnLst/>
              <a:rect l="l" t="t" r="r" b="b"/>
              <a:pathLst>
                <a:path w="218" h="400" extrusionOk="0">
                  <a:moveTo>
                    <a:pt x="41" y="1"/>
                  </a:moveTo>
                  <a:cubicBezTo>
                    <a:pt x="35" y="1"/>
                    <a:pt x="29" y="3"/>
                    <a:pt x="22" y="10"/>
                  </a:cubicBezTo>
                  <a:cubicBezTo>
                    <a:pt x="1" y="31"/>
                    <a:pt x="1" y="53"/>
                    <a:pt x="22" y="75"/>
                  </a:cubicBezTo>
                  <a:cubicBezTo>
                    <a:pt x="44" y="140"/>
                    <a:pt x="109" y="291"/>
                    <a:pt x="87" y="335"/>
                  </a:cubicBezTo>
                  <a:cubicBezTo>
                    <a:pt x="66" y="356"/>
                    <a:pt x="66" y="378"/>
                    <a:pt x="87" y="400"/>
                  </a:cubicBezTo>
                  <a:lnTo>
                    <a:pt x="109" y="400"/>
                  </a:lnTo>
                  <a:cubicBezTo>
                    <a:pt x="109" y="400"/>
                    <a:pt x="131" y="400"/>
                    <a:pt x="152" y="378"/>
                  </a:cubicBezTo>
                  <a:cubicBezTo>
                    <a:pt x="217" y="270"/>
                    <a:pt x="109" y="53"/>
                    <a:pt x="87" y="31"/>
                  </a:cubicBezTo>
                  <a:cubicBezTo>
                    <a:pt x="72" y="16"/>
                    <a:pt x="57" y="1"/>
                    <a:pt x="4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6" name="Google Shape;1806;p43"/>
            <p:cNvSpPr/>
            <p:nvPr/>
          </p:nvSpPr>
          <p:spPr>
            <a:xfrm>
              <a:off x="1260518" y="2158015"/>
              <a:ext cx="13781" cy="23065"/>
            </a:xfrm>
            <a:custGeom>
              <a:avLst/>
              <a:gdLst/>
              <a:ahLst/>
              <a:cxnLst/>
              <a:rect l="l" t="t" r="r" b="b"/>
              <a:pathLst>
                <a:path w="239" h="400" extrusionOk="0">
                  <a:moveTo>
                    <a:pt x="62" y="1"/>
                  </a:moveTo>
                  <a:cubicBezTo>
                    <a:pt x="56" y="1"/>
                    <a:pt x="50" y="3"/>
                    <a:pt x="44" y="10"/>
                  </a:cubicBezTo>
                  <a:cubicBezTo>
                    <a:pt x="22" y="10"/>
                    <a:pt x="0" y="53"/>
                    <a:pt x="22" y="75"/>
                  </a:cubicBezTo>
                  <a:cubicBezTo>
                    <a:pt x="65" y="140"/>
                    <a:pt x="130" y="270"/>
                    <a:pt x="87" y="335"/>
                  </a:cubicBezTo>
                  <a:cubicBezTo>
                    <a:pt x="65" y="357"/>
                    <a:pt x="65" y="378"/>
                    <a:pt x="87" y="400"/>
                  </a:cubicBezTo>
                  <a:lnTo>
                    <a:pt x="109" y="400"/>
                  </a:lnTo>
                  <a:cubicBezTo>
                    <a:pt x="130" y="400"/>
                    <a:pt x="130" y="400"/>
                    <a:pt x="152" y="378"/>
                  </a:cubicBezTo>
                  <a:cubicBezTo>
                    <a:pt x="239" y="270"/>
                    <a:pt x="109" y="53"/>
                    <a:pt x="87" y="31"/>
                  </a:cubicBezTo>
                  <a:cubicBezTo>
                    <a:pt x="87" y="16"/>
                    <a:pt x="76" y="1"/>
                    <a:pt x="6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7" name="Google Shape;1807;p43"/>
            <p:cNvSpPr/>
            <p:nvPr/>
          </p:nvSpPr>
          <p:spPr>
            <a:xfrm>
              <a:off x="1260518" y="2118863"/>
              <a:ext cx="13781" cy="23469"/>
            </a:xfrm>
            <a:custGeom>
              <a:avLst/>
              <a:gdLst/>
              <a:ahLst/>
              <a:cxnLst/>
              <a:rect l="l" t="t" r="r" b="b"/>
              <a:pathLst>
                <a:path w="239" h="407" extrusionOk="0">
                  <a:moveTo>
                    <a:pt x="65" y="0"/>
                  </a:moveTo>
                  <a:cubicBezTo>
                    <a:pt x="54" y="0"/>
                    <a:pt x="44" y="6"/>
                    <a:pt x="44" y="17"/>
                  </a:cubicBezTo>
                  <a:cubicBezTo>
                    <a:pt x="22" y="38"/>
                    <a:pt x="0" y="60"/>
                    <a:pt x="22" y="82"/>
                  </a:cubicBezTo>
                  <a:cubicBezTo>
                    <a:pt x="65" y="147"/>
                    <a:pt x="130" y="298"/>
                    <a:pt x="87" y="342"/>
                  </a:cubicBezTo>
                  <a:cubicBezTo>
                    <a:pt x="65" y="363"/>
                    <a:pt x="65" y="385"/>
                    <a:pt x="87" y="407"/>
                  </a:cubicBezTo>
                  <a:lnTo>
                    <a:pt x="109" y="407"/>
                  </a:lnTo>
                  <a:cubicBezTo>
                    <a:pt x="130" y="407"/>
                    <a:pt x="152" y="385"/>
                    <a:pt x="152" y="385"/>
                  </a:cubicBezTo>
                  <a:cubicBezTo>
                    <a:pt x="239" y="255"/>
                    <a:pt x="109" y="38"/>
                    <a:pt x="87" y="17"/>
                  </a:cubicBezTo>
                  <a:cubicBezTo>
                    <a:pt x="87" y="6"/>
                    <a:pt x="76"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8" name="Google Shape;1808;p43"/>
            <p:cNvSpPr/>
            <p:nvPr/>
          </p:nvSpPr>
          <p:spPr>
            <a:xfrm>
              <a:off x="1319275" y="2388254"/>
              <a:ext cx="22315" cy="12859"/>
            </a:xfrm>
            <a:custGeom>
              <a:avLst/>
              <a:gdLst/>
              <a:ahLst/>
              <a:cxnLst/>
              <a:rect l="l" t="t" r="r" b="b"/>
              <a:pathLst>
                <a:path w="387" h="223" extrusionOk="0">
                  <a:moveTo>
                    <a:pt x="327" y="0"/>
                  </a:moveTo>
                  <a:cubicBezTo>
                    <a:pt x="320" y="0"/>
                    <a:pt x="312" y="2"/>
                    <a:pt x="304" y="6"/>
                  </a:cubicBezTo>
                  <a:cubicBezTo>
                    <a:pt x="265" y="64"/>
                    <a:pt x="157" y="139"/>
                    <a:pt x="88" y="139"/>
                  </a:cubicBezTo>
                  <a:cubicBezTo>
                    <a:pt x="80" y="139"/>
                    <a:pt x="72" y="138"/>
                    <a:pt x="65" y="136"/>
                  </a:cubicBezTo>
                  <a:cubicBezTo>
                    <a:pt x="44" y="136"/>
                    <a:pt x="22" y="136"/>
                    <a:pt x="22" y="158"/>
                  </a:cubicBezTo>
                  <a:cubicBezTo>
                    <a:pt x="0" y="179"/>
                    <a:pt x="22" y="201"/>
                    <a:pt x="44" y="223"/>
                  </a:cubicBezTo>
                  <a:lnTo>
                    <a:pt x="87" y="223"/>
                  </a:lnTo>
                  <a:cubicBezTo>
                    <a:pt x="195" y="201"/>
                    <a:pt x="282" y="136"/>
                    <a:pt x="369" y="71"/>
                  </a:cubicBezTo>
                  <a:cubicBezTo>
                    <a:pt x="387" y="35"/>
                    <a:pt x="361" y="0"/>
                    <a:pt x="32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9" name="Google Shape;1809;p43"/>
            <p:cNvSpPr/>
            <p:nvPr/>
          </p:nvSpPr>
          <p:spPr>
            <a:xfrm>
              <a:off x="1344242" y="2386466"/>
              <a:ext cx="23238" cy="13378"/>
            </a:xfrm>
            <a:custGeom>
              <a:avLst/>
              <a:gdLst/>
              <a:ahLst/>
              <a:cxnLst/>
              <a:rect l="l" t="t" r="r" b="b"/>
              <a:pathLst>
                <a:path w="403" h="232" extrusionOk="0">
                  <a:moveTo>
                    <a:pt x="337" y="1"/>
                  </a:moveTo>
                  <a:cubicBezTo>
                    <a:pt x="326" y="1"/>
                    <a:pt x="314" y="5"/>
                    <a:pt x="304" y="15"/>
                  </a:cubicBezTo>
                  <a:cubicBezTo>
                    <a:pt x="265" y="55"/>
                    <a:pt x="154" y="148"/>
                    <a:pt x="85" y="148"/>
                  </a:cubicBezTo>
                  <a:cubicBezTo>
                    <a:pt x="78" y="148"/>
                    <a:pt x="72" y="147"/>
                    <a:pt x="66" y="145"/>
                  </a:cubicBezTo>
                  <a:cubicBezTo>
                    <a:pt x="44" y="145"/>
                    <a:pt x="23" y="145"/>
                    <a:pt x="23" y="167"/>
                  </a:cubicBezTo>
                  <a:cubicBezTo>
                    <a:pt x="1" y="189"/>
                    <a:pt x="23" y="210"/>
                    <a:pt x="44" y="232"/>
                  </a:cubicBezTo>
                  <a:lnTo>
                    <a:pt x="88" y="232"/>
                  </a:lnTo>
                  <a:cubicBezTo>
                    <a:pt x="218" y="232"/>
                    <a:pt x="348" y="80"/>
                    <a:pt x="369" y="80"/>
                  </a:cubicBezTo>
                  <a:cubicBezTo>
                    <a:pt x="403" y="47"/>
                    <a:pt x="372" y="1"/>
                    <a:pt x="3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0" name="Google Shape;1810;p43"/>
            <p:cNvSpPr/>
            <p:nvPr/>
          </p:nvSpPr>
          <p:spPr>
            <a:xfrm>
              <a:off x="1295518" y="2411376"/>
              <a:ext cx="21277" cy="13493"/>
            </a:xfrm>
            <a:custGeom>
              <a:avLst/>
              <a:gdLst/>
              <a:ahLst/>
              <a:cxnLst/>
              <a:rect l="l" t="t" r="r" b="b"/>
              <a:pathLst>
                <a:path w="369" h="234" extrusionOk="0">
                  <a:moveTo>
                    <a:pt x="328" y="1"/>
                  </a:moveTo>
                  <a:cubicBezTo>
                    <a:pt x="315" y="1"/>
                    <a:pt x="304" y="6"/>
                    <a:pt x="304" y="17"/>
                  </a:cubicBezTo>
                  <a:cubicBezTo>
                    <a:pt x="264" y="56"/>
                    <a:pt x="153" y="150"/>
                    <a:pt x="84" y="150"/>
                  </a:cubicBezTo>
                  <a:cubicBezTo>
                    <a:pt x="78" y="150"/>
                    <a:pt x="71" y="149"/>
                    <a:pt x="65" y="147"/>
                  </a:cubicBezTo>
                  <a:cubicBezTo>
                    <a:pt x="59" y="141"/>
                    <a:pt x="53" y="138"/>
                    <a:pt x="46" y="138"/>
                  </a:cubicBezTo>
                  <a:cubicBezTo>
                    <a:pt x="31" y="138"/>
                    <a:pt x="16" y="153"/>
                    <a:pt x="0" y="169"/>
                  </a:cubicBezTo>
                  <a:cubicBezTo>
                    <a:pt x="0" y="190"/>
                    <a:pt x="0" y="212"/>
                    <a:pt x="22" y="234"/>
                  </a:cubicBezTo>
                  <a:lnTo>
                    <a:pt x="87" y="234"/>
                  </a:lnTo>
                  <a:cubicBezTo>
                    <a:pt x="174" y="212"/>
                    <a:pt x="282" y="147"/>
                    <a:pt x="369" y="82"/>
                  </a:cubicBezTo>
                  <a:cubicBezTo>
                    <a:pt x="369" y="60"/>
                    <a:pt x="369" y="38"/>
                    <a:pt x="369" y="17"/>
                  </a:cubicBezTo>
                  <a:cubicBezTo>
                    <a:pt x="358" y="6"/>
                    <a:pt x="342" y="1"/>
                    <a:pt x="3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1" name="Google Shape;1811;p43"/>
            <p:cNvSpPr/>
            <p:nvPr/>
          </p:nvSpPr>
          <p:spPr>
            <a:xfrm>
              <a:off x="1274241" y="2392751"/>
              <a:ext cx="22258" cy="13378"/>
            </a:xfrm>
            <a:custGeom>
              <a:avLst/>
              <a:gdLst/>
              <a:ahLst/>
              <a:cxnLst/>
              <a:rect l="l" t="t" r="r" b="b"/>
              <a:pathLst>
                <a:path w="386" h="232" extrusionOk="0">
                  <a:moveTo>
                    <a:pt x="334" y="0"/>
                  </a:moveTo>
                  <a:cubicBezTo>
                    <a:pt x="324" y="0"/>
                    <a:pt x="314" y="4"/>
                    <a:pt x="304" y="15"/>
                  </a:cubicBezTo>
                  <a:cubicBezTo>
                    <a:pt x="266" y="73"/>
                    <a:pt x="158" y="148"/>
                    <a:pt x="89" y="148"/>
                  </a:cubicBezTo>
                  <a:cubicBezTo>
                    <a:pt x="80" y="148"/>
                    <a:pt x="73" y="147"/>
                    <a:pt x="66" y="145"/>
                  </a:cubicBezTo>
                  <a:cubicBezTo>
                    <a:pt x="44" y="145"/>
                    <a:pt x="22" y="166"/>
                    <a:pt x="1" y="188"/>
                  </a:cubicBezTo>
                  <a:cubicBezTo>
                    <a:pt x="1" y="210"/>
                    <a:pt x="22" y="231"/>
                    <a:pt x="44" y="231"/>
                  </a:cubicBezTo>
                  <a:lnTo>
                    <a:pt x="87" y="231"/>
                  </a:lnTo>
                  <a:cubicBezTo>
                    <a:pt x="196" y="210"/>
                    <a:pt x="283" y="166"/>
                    <a:pt x="369" y="80"/>
                  </a:cubicBezTo>
                  <a:cubicBezTo>
                    <a:pt x="386" y="46"/>
                    <a:pt x="364" y="0"/>
                    <a:pt x="33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2" name="Google Shape;1812;p43"/>
            <p:cNvSpPr/>
            <p:nvPr/>
          </p:nvSpPr>
          <p:spPr>
            <a:xfrm>
              <a:off x="1264266" y="2418872"/>
              <a:ext cx="21277" cy="13493"/>
            </a:xfrm>
            <a:custGeom>
              <a:avLst/>
              <a:gdLst/>
              <a:ahLst/>
              <a:cxnLst/>
              <a:rect l="l" t="t" r="r" b="b"/>
              <a:pathLst>
                <a:path w="369" h="234" extrusionOk="0">
                  <a:moveTo>
                    <a:pt x="336" y="1"/>
                  </a:moveTo>
                  <a:cubicBezTo>
                    <a:pt x="326" y="1"/>
                    <a:pt x="315" y="6"/>
                    <a:pt x="304" y="17"/>
                  </a:cubicBezTo>
                  <a:cubicBezTo>
                    <a:pt x="265" y="75"/>
                    <a:pt x="157" y="150"/>
                    <a:pt x="88" y="150"/>
                  </a:cubicBezTo>
                  <a:cubicBezTo>
                    <a:pt x="80" y="150"/>
                    <a:pt x="72" y="149"/>
                    <a:pt x="65" y="147"/>
                  </a:cubicBezTo>
                  <a:cubicBezTo>
                    <a:pt x="44" y="147"/>
                    <a:pt x="22" y="147"/>
                    <a:pt x="0" y="169"/>
                  </a:cubicBezTo>
                  <a:cubicBezTo>
                    <a:pt x="0" y="190"/>
                    <a:pt x="0" y="234"/>
                    <a:pt x="44" y="234"/>
                  </a:cubicBezTo>
                  <a:lnTo>
                    <a:pt x="87" y="234"/>
                  </a:lnTo>
                  <a:cubicBezTo>
                    <a:pt x="195" y="212"/>
                    <a:pt x="282" y="147"/>
                    <a:pt x="369" y="82"/>
                  </a:cubicBezTo>
                  <a:cubicBezTo>
                    <a:pt x="369" y="60"/>
                    <a:pt x="369" y="39"/>
                    <a:pt x="369" y="17"/>
                  </a:cubicBezTo>
                  <a:cubicBezTo>
                    <a:pt x="358" y="6"/>
                    <a:pt x="347" y="1"/>
                    <a:pt x="33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3" name="Google Shape;1813;p43"/>
            <p:cNvSpPr/>
            <p:nvPr/>
          </p:nvSpPr>
          <p:spPr>
            <a:xfrm>
              <a:off x="1305494" y="2378221"/>
              <a:ext cx="22373" cy="12916"/>
            </a:xfrm>
            <a:custGeom>
              <a:avLst/>
              <a:gdLst/>
              <a:ahLst/>
              <a:cxnLst/>
              <a:rect l="l" t="t" r="r" b="b"/>
              <a:pathLst>
                <a:path w="388" h="224" extrusionOk="0">
                  <a:moveTo>
                    <a:pt x="328" y="1"/>
                  </a:moveTo>
                  <a:cubicBezTo>
                    <a:pt x="320" y="1"/>
                    <a:pt x="312" y="2"/>
                    <a:pt x="304" y="6"/>
                  </a:cubicBezTo>
                  <a:cubicBezTo>
                    <a:pt x="265" y="46"/>
                    <a:pt x="153" y="139"/>
                    <a:pt x="85" y="139"/>
                  </a:cubicBezTo>
                  <a:cubicBezTo>
                    <a:pt x="78" y="139"/>
                    <a:pt x="72" y="138"/>
                    <a:pt x="66" y="136"/>
                  </a:cubicBezTo>
                  <a:cubicBezTo>
                    <a:pt x="59" y="130"/>
                    <a:pt x="53" y="128"/>
                    <a:pt x="47" y="128"/>
                  </a:cubicBezTo>
                  <a:cubicBezTo>
                    <a:pt x="31" y="128"/>
                    <a:pt x="16" y="143"/>
                    <a:pt x="1" y="158"/>
                  </a:cubicBezTo>
                  <a:cubicBezTo>
                    <a:pt x="1" y="180"/>
                    <a:pt x="1" y="202"/>
                    <a:pt x="44" y="223"/>
                  </a:cubicBezTo>
                  <a:lnTo>
                    <a:pt x="88" y="223"/>
                  </a:lnTo>
                  <a:cubicBezTo>
                    <a:pt x="196" y="202"/>
                    <a:pt x="283" y="136"/>
                    <a:pt x="369" y="71"/>
                  </a:cubicBezTo>
                  <a:cubicBezTo>
                    <a:pt x="387" y="36"/>
                    <a:pt x="361" y="1"/>
                    <a:pt x="3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4" name="Google Shape;1814;p43"/>
            <p:cNvSpPr/>
            <p:nvPr/>
          </p:nvSpPr>
          <p:spPr>
            <a:xfrm>
              <a:off x="1341763" y="2366458"/>
              <a:ext cx="23180" cy="13435"/>
            </a:xfrm>
            <a:custGeom>
              <a:avLst/>
              <a:gdLst/>
              <a:ahLst/>
              <a:cxnLst/>
              <a:rect l="l" t="t" r="r" b="b"/>
              <a:pathLst>
                <a:path w="402" h="233" extrusionOk="0">
                  <a:moveTo>
                    <a:pt x="337" y="1"/>
                  </a:moveTo>
                  <a:cubicBezTo>
                    <a:pt x="326" y="1"/>
                    <a:pt x="314" y="5"/>
                    <a:pt x="304" y="15"/>
                  </a:cubicBezTo>
                  <a:cubicBezTo>
                    <a:pt x="265" y="55"/>
                    <a:pt x="153" y="148"/>
                    <a:pt x="84" y="148"/>
                  </a:cubicBezTo>
                  <a:cubicBezTo>
                    <a:pt x="78" y="148"/>
                    <a:pt x="71" y="147"/>
                    <a:pt x="66" y="145"/>
                  </a:cubicBezTo>
                  <a:cubicBezTo>
                    <a:pt x="44" y="145"/>
                    <a:pt x="22" y="145"/>
                    <a:pt x="22" y="167"/>
                  </a:cubicBezTo>
                  <a:cubicBezTo>
                    <a:pt x="1" y="189"/>
                    <a:pt x="22" y="210"/>
                    <a:pt x="44" y="232"/>
                  </a:cubicBezTo>
                  <a:lnTo>
                    <a:pt x="87" y="232"/>
                  </a:lnTo>
                  <a:cubicBezTo>
                    <a:pt x="196" y="210"/>
                    <a:pt x="304" y="145"/>
                    <a:pt x="369" y="59"/>
                  </a:cubicBezTo>
                  <a:cubicBezTo>
                    <a:pt x="402" y="42"/>
                    <a:pt x="372" y="1"/>
                    <a:pt x="33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5" name="Google Shape;1815;p43"/>
            <p:cNvSpPr/>
            <p:nvPr/>
          </p:nvSpPr>
          <p:spPr>
            <a:xfrm>
              <a:off x="1161744" y="2568444"/>
              <a:ext cx="16318" cy="21450"/>
            </a:xfrm>
            <a:custGeom>
              <a:avLst/>
              <a:gdLst/>
              <a:ahLst/>
              <a:cxnLst/>
              <a:rect l="l" t="t" r="r" b="b"/>
              <a:pathLst>
                <a:path w="283" h="372" extrusionOk="0">
                  <a:moveTo>
                    <a:pt x="96" y="1"/>
                  </a:moveTo>
                  <a:cubicBezTo>
                    <a:pt x="85" y="1"/>
                    <a:pt x="74" y="8"/>
                    <a:pt x="66" y="25"/>
                  </a:cubicBezTo>
                  <a:cubicBezTo>
                    <a:pt x="1" y="155"/>
                    <a:pt x="174" y="350"/>
                    <a:pt x="196" y="350"/>
                  </a:cubicBezTo>
                  <a:cubicBezTo>
                    <a:pt x="206" y="361"/>
                    <a:pt x="212" y="366"/>
                    <a:pt x="217" y="366"/>
                  </a:cubicBezTo>
                  <a:cubicBezTo>
                    <a:pt x="223" y="366"/>
                    <a:pt x="228" y="361"/>
                    <a:pt x="239" y="350"/>
                  </a:cubicBezTo>
                  <a:cubicBezTo>
                    <a:pt x="239" y="371"/>
                    <a:pt x="239" y="371"/>
                    <a:pt x="261" y="371"/>
                  </a:cubicBezTo>
                  <a:cubicBezTo>
                    <a:pt x="282" y="350"/>
                    <a:pt x="282" y="328"/>
                    <a:pt x="261" y="306"/>
                  </a:cubicBezTo>
                  <a:cubicBezTo>
                    <a:pt x="217" y="241"/>
                    <a:pt x="109" y="111"/>
                    <a:pt x="131" y="46"/>
                  </a:cubicBezTo>
                  <a:cubicBezTo>
                    <a:pt x="131" y="19"/>
                    <a:pt x="114" y="1"/>
                    <a:pt x="9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6" name="Google Shape;1816;p43"/>
            <p:cNvSpPr/>
            <p:nvPr/>
          </p:nvSpPr>
          <p:spPr>
            <a:xfrm>
              <a:off x="1163012" y="2594333"/>
              <a:ext cx="15050" cy="20586"/>
            </a:xfrm>
            <a:custGeom>
              <a:avLst/>
              <a:gdLst/>
              <a:ahLst/>
              <a:cxnLst/>
              <a:rect l="l" t="t" r="r" b="b"/>
              <a:pathLst>
                <a:path w="261" h="357" extrusionOk="0">
                  <a:moveTo>
                    <a:pt x="68" y="1"/>
                  </a:moveTo>
                  <a:cubicBezTo>
                    <a:pt x="58" y="1"/>
                    <a:pt x="49" y="3"/>
                    <a:pt x="44" y="9"/>
                  </a:cubicBezTo>
                  <a:cubicBezTo>
                    <a:pt x="0" y="139"/>
                    <a:pt x="174" y="334"/>
                    <a:pt x="195" y="356"/>
                  </a:cubicBezTo>
                  <a:lnTo>
                    <a:pt x="260" y="356"/>
                  </a:lnTo>
                  <a:cubicBezTo>
                    <a:pt x="260" y="334"/>
                    <a:pt x="260" y="313"/>
                    <a:pt x="260" y="291"/>
                  </a:cubicBezTo>
                  <a:cubicBezTo>
                    <a:pt x="195" y="248"/>
                    <a:pt x="109" y="118"/>
                    <a:pt x="130" y="52"/>
                  </a:cubicBezTo>
                  <a:cubicBezTo>
                    <a:pt x="130" y="21"/>
                    <a:pt x="95" y="1"/>
                    <a:pt x="6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7" name="Google Shape;1817;p43"/>
            <p:cNvSpPr/>
            <p:nvPr/>
          </p:nvSpPr>
          <p:spPr>
            <a:xfrm>
              <a:off x="1139256" y="2542266"/>
              <a:ext cx="16318" cy="21393"/>
            </a:xfrm>
            <a:custGeom>
              <a:avLst/>
              <a:gdLst/>
              <a:ahLst/>
              <a:cxnLst/>
              <a:rect l="l" t="t" r="r" b="b"/>
              <a:pathLst>
                <a:path w="283" h="371" extrusionOk="0">
                  <a:moveTo>
                    <a:pt x="99" y="1"/>
                  </a:moveTo>
                  <a:cubicBezTo>
                    <a:pt x="86" y="1"/>
                    <a:pt x="73" y="8"/>
                    <a:pt x="65" y="23"/>
                  </a:cubicBezTo>
                  <a:cubicBezTo>
                    <a:pt x="0" y="153"/>
                    <a:pt x="174" y="348"/>
                    <a:pt x="195" y="370"/>
                  </a:cubicBezTo>
                  <a:lnTo>
                    <a:pt x="260" y="370"/>
                  </a:lnTo>
                  <a:cubicBezTo>
                    <a:pt x="282" y="348"/>
                    <a:pt x="282" y="327"/>
                    <a:pt x="260" y="305"/>
                  </a:cubicBezTo>
                  <a:cubicBezTo>
                    <a:pt x="217" y="262"/>
                    <a:pt x="109" y="132"/>
                    <a:pt x="130" y="67"/>
                  </a:cubicBezTo>
                  <a:cubicBezTo>
                    <a:pt x="144" y="25"/>
                    <a:pt x="122" y="1"/>
                    <a:pt x="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8" name="Google Shape;1818;p43"/>
            <p:cNvSpPr/>
            <p:nvPr/>
          </p:nvSpPr>
          <p:spPr>
            <a:xfrm>
              <a:off x="1157996" y="2522892"/>
              <a:ext cx="15050" cy="20758"/>
            </a:xfrm>
            <a:custGeom>
              <a:avLst/>
              <a:gdLst/>
              <a:ahLst/>
              <a:cxnLst/>
              <a:rect l="l" t="t" r="r" b="b"/>
              <a:pathLst>
                <a:path w="261" h="360" extrusionOk="0">
                  <a:moveTo>
                    <a:pt x="76" y="1"/>
                  </a:moveTo>
                  <a:cubicBezTo>
                    <a:pt x="58" y="1"/>
                    <a:pt x="44" y="10"/>
                    <a:pt x="44" y="34"/>
                  </a:cubicBezTo>
                  <a:cubicBezTo>
                    <a:pt x="0" y="164"/>
                    <a:pt x="174" y="338"/>
                    <a:pt x="196" y="359"/>
                  </a:cubicBezTo>
                  <a:lnTo>
                    <a:pt x="261" y="359"/>
                  </a:lnTo>
                  <a:cubicBezTo>
                    <a:pt x="261" y="338"/>
                    <a:pt x="261" y="316"/>
                    <a:pt x="261" y="294"/>
                  </a:cubicBezTo>
                  <a:cubicBezTo>
                    <a:pt x="196" y="251"/>
                    <a:pt x="109" y="121"/>
                    <a:pt x="131" y="56"/>
                  </a:cubicBezTo>
                  <a:cubicBezTo>
                    <a:pt x="144" y="28"/>
                    <a:pt x="106" y="1"/>
                    <a:pt x="7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9" name="Google Shape;1819;p43"/>
            <p:cNvSpPr/>
            <p:nvPr/>
          </p:nvSpPr>
          <p:spPr>
            <a:xfrm>
              <a:off x="1132970" y="2511821"/>
              <a:ext cx="15050" cy="20586"/>
            </a:xfrm>
            <a:custGeom>
              <a:avLst/>
              <a:gdLst/>
              <a:ahLst/>
              <a:cxnLst/>
              <a:rect l="l" t="t" r="r" b="b"/>
              <a:pathLst>
                <a:path w="261" h="357" extrusionOk="0">
                  <a:moveTo>
                    <a:pt x="69" y="1"/>
                  </a:moveTo>
                  <a:cubicBezTo>
                    <a:pt x="59" y="1"/>
                    <a:pt x="50" y="3"/>
                    <a:pt x="44" y="9"/>
                  </a:cubicBezTo>
                  <a:cubicBezTo>
                    <a:pt x="1" y="139"/>
                    <a:pt x="174" y="334"/>
                    <a:pt x="196" y="356"/>
                  </a:cubicBezTo>
                  <a:lnTo>
                    <a:pt x="239" y="356"/>
                  </a:lnTo>
                  <a:cubicBezTo>
                    <a:pt x="261" y="334"/>
                    <a:pt x="261" y="313"/>
                    <a:pt x="239" y="291"/>
                  </a:cubicBezTo>
                  <a:cubicBezTo>
                    <a:pt x="196" y="248"/>
                    <a:pt x="109" y="118"/>
                    <a:pt x="131" y="53"/>
                  </a:cubicBezTo>
                  <a:cubicBezTo>
                    <a:pt x="131" y="21"/>
                    <a:pt x="96" y="1"/>
                    <a:pt x="6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0" name="Google Shape;1820;p43"/>
            <p:cNvSpPr/>
            <p:nvPr/>
          </p:nvSpPr>
          <p:spPr>
            <a:xfrm>
              <a:off x="1174256" y="2554778"/>
              <a:ext cx="15050" cy="21335"/>
            </a:xfrm>
            <a:custGeom>
              <a:avLst/>
              <a:gdLst/>
              <a:ahLst/>
              <a:cxnLst/>
              <a:rect l="l" t="t" r="r" b="b"/>
              <a:pathLst>
                <a:path w="261" h="370" extrusionOk="0">
                  <a:moveTo>
                    <a:pt x="78" y="0"/>
                  </a:moveTo>
                  <a:cubicBezTo>
                    <a:pt x="64" y="0"/>
                    <a:pt x="51" y="8"/>
                    <a:pt x="44" y="23"/>
                  </a:cubicBezTo>
                  <a:cubicBezTo>
                    <a:pt x="0" y="153"/>
                    <a:pt x="174" y="348"/>
                    <a:pt x="195" y="370"/>
                  </a:cubicBezTo>
                  <a:lnTo>
                    <a:pt x="239" y="370"/>
                  </a:lnTo>
                  <a:cubicBezTo>
                    <a:pt x="260" y="348"/>
                    <a:pt x="260" y="327"/>
                    <a:pt x="239" y="305"/>
                  </a:cubicBezTo>
                  <a:cubicBezTo>
                    <a:pt x="195" y="240"/>
                    <a:pt x="109" y="110"/>
                    <a:pt x="130" y="66"/>
                  </a:cubicBezTo>
                  <a:cubicBezTo>
                    <a:pt x="130" y="24"/>
                    <a:pt x="103" y="0"/>
                    <a:pt x="7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1" name="Google Shape;1821;p43"/>
            <p:cNvSpPr/>
            <p:nvPr/>
          </p:nvSpPr>
          <p:spPr>
            <a:xfrm>
              <a:off x="1183021" y="2592200"/>
              <a:ext cx="15050" cy="21450"/>
            </a:xfrm>
            <a:custGeom>
              <a:avLst/>
              <a:gdLst/>
              <a:ahLst/>
              <a:cxnLst/>
              <a:rect l="l" t="t" r="r" b="b"/>
              <a:pathLst>
                <a:path w="261" h="372" extrusionOk="0">
                  <a:moveTo>
                    <a:pt x="91" y="1"/>
                  </a:moveTo>
                  <a:cubicBezTo>
                    <a:pt x="77" y="1"/>
                    <a:pt x="60" y="8"/>
                    <a:pt x="43" y="24"/>
                  </a:cubicBezTo>
                  <a:cubicBezTo>
                    <a:pt x="0" y="155"/>
                    <a:pt x="174" y="328"/>
                    <a:pt x="195" y="350"/>
                  </a:cubicBezTo>
                  <a:cubicBezTo>
                    <a:pt x="195" y="350"/>
                    <a:pt x="217" y="350"/>
                    <a:pt x="217" y="371"/>
                  </a:cubicBezTo>
                  <a:cubicBezTo>
                    <a:pt x="239" y="350"/>
                    <a:pt x="239" y="350"/>
                    <a:pt x="260" y="350"/>
                  </a:cubicBezTo>
                  <a:cubicBezTo>
                    <a:pt x="260" y="328"/>
                    <a:pt x="260" y="306"/>
                    <a:pt x="260" y="285"/>
                  </a:cubicBezTo>
                  <a:cubicBezTo>
                    <a:pt x="195" y="241"/>
                    <a:pt x="108" y="111"/>
                    <a:pt x="130" y="46"/>
                  </a:cubicBezTo>
                  <a:cubicBezTo>
                    <a:pt x="130" y="19"/>
                    <a:pt x="114" y="1"/>
                    <a:pt x="9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2" name="Google Shape;1822;p43"/>
            <p:cNvSpPr/>
            <p:nvPr/>
          </p:nvSpPr>
          <p:spPr>
            <a:xfrm>
              <a:off x="939228" y="2438592"/>
              <a:ext cx="87532" cy="70060"/>
            </a:xfrm>
            <a:custGeom>
              <a:avLst/>
              <a:gdLst/>
              <a:ahLst/>
              <a:cxnLst/>
              <a:rect l="l" t="t" r="r" b="b"/>
              <a:pathLst>
                <a:path w="1518" h="1215" extrusionOk="0">
                  <a:moveTo>
                    <a:pt x="109" y="0"/>
                  </a:moveTo>
                  <a:lnTo>
                    <a:pt x="0" y="802"/>
                  </a:lnTo>
                  <a:lnTo>
                    <a:pt x="1171" y="1214"/>
                  </a:lnTo>
                  <a:lnTo>
                    <a:pt x="1518" y="217"/>
                  </a:lnTo>
                  <a:lnTo>
                    <a:pt x="109" y="0"/>
                  </a:ln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3" name="Google Shape;1823;p43"/>
            <p:cNvSpPr/>
            <p:nvPr/>
          </p:nvSpPr>
          <p:spPr>
            <a:xfrm>
              <a:off x="1081709" y="2348526"/>
              <a:ext cx="93817" cy="98891"/>
            </a:xfrm>
            <a:custGeom>
              <a:avLst/>
              <a:gdLst/>
              <a:ahLst/>
              <a:cxnLst/>
              <a:rect l="l" t="t" r="r" b="b"/>
              <a:pathLst>
                <a:path w="1627" h="1715" extrusionOk="0">
                  <a:moveTo>
                    <a:pt x="688" y="0"/>
                  </a:moveTo>
                  <a:cubicBezTo>
                    <a:pt x="527" y="0"/>
                    <a:pt x="1" y="1367"/>
                    <a:pt x="1" y="1367"/>
                  </a:cubicBezTo>
                  <a:cubicBezTo>
                    <a:pt x="1" y="1367"/>
                    <a:pt x="803" y="1692"/>
                    <a:pt x="977" y="1714"/>
                  </a:cubicBezTo>
                  <a:cubicBezTo>
                    <a:pt x="978" y="1714"/>
                    <a:pt x="979" y="1714"/>
                    <a:pt x="980" y="1714"/>
                  </a:cubicBezTo>
                  <a:cubicBezTo>
                    <a:pt x="1157" y="1714"/>
                    <a:pt x="1627" y="283"/>
                    <a:pt x="1627" y="283"/>
                  </a:cubicBezTo>
                  <a:cubicBezTo>
                    <a:pt x="1627" y="283"/>
                    <a:pt x="846" y="44"/>
                    <a:pt x="695" y="1"/>
                  </a:cubicBezTo>
                  <a:cubicBezTo>
                    <a:pt x="692" y="0"/>
                    <a:pt x="690" y="0"/>
                    <a:pt x="68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4" name="Google Shape;1824;p43"/>
            <p:cNvSpPr/>
            <p:nvPr/>
          </p:nvSpPr>
          <p:spPr>
            <a:xfrm>
              <a:off x="1148020" y="2621376"/>
              <a:ext cx="141273" cy="19778"/>
            </a:xfrm>
            <a:custGeom>
              <a:avLst/>
              <a:gdLst/>
              <a:ahLst/>
              <a:cxnLst/>
              <a:rect l="l" t="t" r="r" b="b"/>
              <a:pathLst>
                <a:path w="2450" h="343" extrusionOk="0">
                  <a:moveTo>
                    <a:pt x="2415" y="1"/>
                  </a:moveTo>
                  <a:cubicBezTo>
                    <a:pt x="2407" y="1"/>
                    <a:pt x="2396" y="6"/>
                    <a:pt x="2385" y="17"/>
                  </a:cubicBezTo>
                  <a:cubicBezTo>
                    <a:pt x="2028" y="196"/>
                    <a:pt x="1643" y="254"/>
                    <a:pt x="1292" y="254"/>
                  </a:cubicBezTo>
                  <a:cubicBezTo>
                    <a:pt x="617" y="254"/>
                    <a:pt x="65" y="39"/>
                    <a:pt x="65" y="39"/>
                  </a:cubicBezTo>
                  <a:cubicBezTo>
                    <a:pt x="59" y="32"/>
                    <a:pt x="52" y="30"/>
                    <a:pt x="46" y="30"/>
                  </a:cubicBezTo>
                  <a:cubicBezTo>
                    <a:pt x="31" y="30"/>
                    <a:pt x="15" y="45"/>
                    <a:pt x="0" y="60"/>
                  </a:cubicBezTo>
                  <a:cubicBezTo>
                    <a:pt x="0" y="82"/>
                    <a:pt x="0" y="104"/>
                    <a:pt x="22" y="104"/>
                  </a:cubicBezTo>
                  <a:cubicBezTo>
                    <a:pt x="434" y="256"/>
                    <a:pt x="846" y="321"/>
                    <a:pt x="1279" y="342"/>
                  </a:cubicBezTo>
                  <a:cubicBezTo>
                    <a:pt x="1669" y="342"/>
                    <a:pt x="2060" y="256"/>
                    <a:pt x="2428" y="82"/>
                  </a:cubicBezTo>
                  <a:cubicBezTo>
                    <a:pt x="2450" y="60"/>
                    <a:pt x="2450" y="39"/>
                    <a:pt x="2428" y="17"/>
                  </a:cubicBezTo>
                  <a:cubicBezTo>
                    <a:pt x="2428" y="6"/>
                    <a:pt x="2423" y="1"/>
                    <a:pt x="241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5" name="Google Shape;1825;p43"/>
            <p:cNvSpPr/>
            <p:nvPr/>
          </p:nvSpPr>
          <p:spPr>
            <a:xfrm>
              <a:off x="1413032" y="2538575"/>
              <a:ext cx="58816" cy="43824"/>
            </a:xfrm>
            <a:custGeom>
              <a:avLst/>
              <a:gdLst/>
              <a:ahLst/>
              <a:cxnLst/>
              <a:rect l="l" t="t" r="r" b="b"/>
              <a:pathLst>
                <a:path w="1020" h="760" extrusionOk="0">
                  <a:moveTo>
                    <a:pt x="998" y="1"/>
                  </a:moveTo>
                  <a:cubicBezTo>
                    <a:pt x="976" y="1"/>
                    <a:pt x="954" y="22"/>
                    <a:pt x="933" y="44"/>
                  </a:cubicBezTo>
                  <a:cubicBezTo>
                    <a:pt x="824" y="564"/>
                    <a:pt x="130" y="673"/>
                    <a:pt x="65" y="673"/>
                  </a:cubicBezTo>
                  <a:lnTo>
                    <a:pt x="44" y="673"/>
                  </a:lnTo>
                  <a:cubicBezTo>
                    <a:pt x="0" y="694"/>
                    <a:pt x="0" y="759"/>
                    <a:pt x="65" y="759"/>
                  </a:cubicBezTo>
                  <a:cubicBezTo>
                    <a:pt x="152" y="759"/>
                    <a:pt x="889" y="629"/>
                    <a:pt x="1019" y="66"/>
                  </a:cubicBezTo>
                  <a:cubicBezTo>
                    <a:pt x="1019" y="44"/>
                    <a:pt x="1019" y="22"/>
                    <a:pt x="9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6" name="Google Shape;1826;p43"/>
            <p:cNvSpPr/>
            <p:nvPr/>
          </p:nvSpPr>
          <p:spPr>
            <a:xfrm>
              <a:off x="1106734" y="1949744"/>
              <a:ext cx="137583" cy="72597"/>
            </a:xfrm>
            <a:custGeom>
              <a:avLst/>
              <a:gdLst/>
              <a:ahLst/>
              <a:cxnLst/>
              <a:rect l="l" t="t" r="r" b="b"/>
              <a:pathLst>
                <a:path w="2386" h="1259" extrusionOk="0">
                  <a:moveTo>
                    <a:pt x="586" y="586"/>
                  </a:moveTo>
                  <a:lnTo>
                    <a:pt x="586" y="608"/>
                  </a:lnTo>
                  <a:cubicBezTo>
                    <a:pt x="586" y="630"/>
                    <a:pt x="564" y="673"/>
                    <a:pt x="521" y="673"/>
                  </a:cubicBezTo>
                  <a:cubicBezTo>
                    <a:pt x="543" y="630"/>
                    <a:pt x="564" y="608"/>
                    <a:pt x="586" y="586"/>
                  </a:cubicBezTo>
                  <a:close/>
                  <a:moveTo>
                    <a:pt x="1280" y="760"/>
                  </a:moveTo>
                  <a:cubicBezTo>
                    <a:pt x="1301" y="760"/>
                    <a:pt x="1345" y="781"/>
                    <a:pt x="1345" y="803"/>
                  </a:cubicBezTo>
                  <a:cubicBezTo>
                    <a:pt x="1410" y="890"/>
                    <a:pt x="1388" y="977"/>
                    <a:pt x="1301" y="1042"/>
                  </a:cubicBezTo>
                  <a:cubicBezTo>
                    <a:pt x="1193" y="977"/>
                    <a:pt x="1193" y="912"/>
                    <a:pt x="1193" y="890"/>
                  </a:cubicBezTo>
                  <a:cubicBezTo>
                    <a:pt x="1171" y="825"/>
                    <a:pt x="1215" y="781"/>
                    <a:pt x="1258" y="760"/>
                  </a:cubicBezTo>
                  <a:close/>
                  <a:moveTo>
                    <a:pt x="434" y="1"/>
                  </a:moveTo>
                  <a:cubicBezTo>
                    <a:pt x="196" y="23"/>
                    <a:pt x="1" y="218"/>
                    <a:pt x="1" y="456"/>
                  </a:cubicBezTo>
                  <a:cubicBezTo>
                    <a:pt x="1" y="565"/>
                    <a:pt x="44" y="673"/>
                    <a:pt x="152" y="738"/>
                  </a:cubicBezTo>
                  <a:cubicBezTo>
                    <a:pt x="239" y="781"/>
                    <a:pt x="326" y="803"/>
                    <a:pt x="412" y="803"/>
                  </a:cubicBezTo>
                  <a:cubicBezTo>
                    <a:pt x="434" y="933"/>
                    <a:pt x="521" y="1063"/>
                    <a:pt x="651" y="1150"/>
                  </a:cubicBezTo>
                  <a:cubicBezTo>
                    <a:pt x="738" y="1215"/>
                    <a:pt x="868" y="1258"/>
                    <a:pt x="998" y="1258"/>
                  </a:cubicBezTo>
                  <a:cubicBezTo>
                    <a:pt x="1128" y="1258"/>
                    <a:pt x="1236" y="1237"/>
                    <a:pt x="1323" y="1172"/>
                  </a:cubicBezTo>
                  <a:cubicBezTo>
                    <a:pt x="1366" y="1172"/>
                    <a:pt x="1410" y="1193"/>
                    <a:pt x="1475" y="1215"/>
                  </a:cubicBezTo>
                  <a:cubicBezTo>
                    <a:pt x="1582" y="1240"/>
                    <a:pt x="1688" y="1253"/>
                    <a:pt x="1787" y="1253"/>
                  </a:cubicBezTo>
                  <a:cubicBezTo>
                    <a:pt x="2027" y="1253"/>
                    <a:pt x="2228" y="1180"/>
                    <a:pt x="2320" y="1042"/>
                  </a:cubicBezTo>
                  <a:cubicBezTo>
                    <a:pt x="2364" y="912"/>
                    <a:pt x="2385" y="716"/>
                    <a:pt x="2082" y="435"/>
                  </a:cubicBezTo>
                  <a:cubicBezTo>
                    <a:pt x="2077" y="424"/>
                    <a:pt x="2069" y="420"/>
                    <a:pt x="2061" y="420"/>
                  </a:cubicBezTo>
                  <a:cubicBezTo>
                    <a:pt x="2035" y="420"/>
                    <a:pt x="2006" y="461"/>
                    <a:pt x="2039" y="478"/>
                  </a:cubicBezTo>
                  <a:cubicBezTo>
                    <a:pt x="2234" y="695"/>
                    <a:pt x="2320" y="825"/>
                    <a:pt x="2234" y="998"/>
                  </a:cubicBezTo>
                  <a:cubicBezTo>
                    <a:pt x="2173" y="1104"/>
                    <a:pt x="1998" y="1167"/>
                    <a:pt x="1788" y="1167"/>
                  </a:cubicBezTo>
                  <a:cubicBezTo>
                    <a:pt x="1695" y="1167"/>
                    <a:pt x="1596" y="1155"/>
                    <a:pt x="1497" y="1128"/>
                  </a:cubicBezTo>
                  <a:cubicBezTo>
                    <a:pt x="1453" y="1128"/>
                    <a:pt x="1431" y="1107"/>
                    <a:pt x="1388" y="1107"/>
                  </a:cubicBezTo>
                  <a:cubicBezTo>
                    <a:pt x="1475" y="1020"/>
                    <a:pt x="1497" y="868"/>
                    <a:pt x="1431" y="760"/>
                  </a:cubicBezTo>
                  <a:cubicBezTo>
                    <a:pt x="1399" y="711"/>
                    <a:pt x="1342" y="687"/>
                    <a:pt x="1288" y="687"/>
                  </a:cubicBezTo>
                  <a:cubicBezTo>
                    <a:pt x="1270" y="687"/>
                    <a:pt x="1253" y="689"/>
                    <a:pt x="1236" y="695"/>
                  </a:cubicBezTo>
                  <a:cubicBezTo>
                    <a:pt x="1150" y="738"/>
                    <a:pt x="1106" y="803"/>
                    <a:pt x="1106" y="912"/>
                  </a:cubicBezTo>
                  <a:cubicBezTo>
                    <a:pt x="1106" y="998"/>
                    <a:pt x="1171" y="1063"/>
                    <a:pt x="1236" y="1128"/>
                  </a:cubicBezTo>
                  <a:cubicBezTo>
                    <a:pt x="1167" y="1163"/>
                    <a:pt x="1091" y="1180"/>
                    <a:pt x="1014" y="1180"/>
                  </a:cubicBezTo>
                  <a:cubicBezTo>
                    <a:pt x="900" y="1180"/>
                    <a:pt x="785" y="1141"/>
                    <a:pt x="694" y="1063"/>
                  </a:cubicBezTo>
                  <a:cubicBezTo>
                    <a:pt x="586" y="1020"/>
                    <a:pt x="521" y="912"/>
                    <a:pt x="521" y="781"/>
                  </a:cubicBezTo>
                  <a:lnTo>
                    <a:pt x="564" y="760"/>
                  </a:lnTo>
                  <a:cubicBezTo>
                    <a:pt x="629" y="738"/>
                    <a:pt x="673" y="673"/>
                    <a:pt x="673" y="608"/>
                  </a:cubicBezTo>
                  <a:cubicBezTo>
                    <a:pt x="673" y="521"/>
                    <a:pt x="673" y="521"/>
                    <a:pt x="608" y="500"/>
                  </a:cubicBezTo>
                  <a:cubicBezTo>
                    <a:pt x="564" y="500"/>
                    <a:pt x="499" y="543"/>
                    <a:pt x="456" y="630"/>
                  </a:cubicBezTo>
                  <a:cubicBezTo>
                    <a:pt x="434" y="651"/>
                    <a:pt x="434" y="695"/>
                    <a:pt x="434" y="716"/>
                  </a:cubicBezTo>
                  <a:cubicBezTo>
                    <a:pt x="347" y="716"/>
                    <a:pt x="261" y="716"/>
                    <a:pt x="196" y="673"/>
                  </a:cubicBezTo>
                  <a:cubicBezTo>
                    <a:pt x="109" y="630"/>
                    <a:pt x="87" y="543"/>
                    <a:pt x="87" y="456"/>
                  </a:cubicBezTo>
                  <a:cubicBezTo>
                    <a:pt x="87" y="261"/>
                    <a:pt x="239" y="109"/>
                    <a:pt x="434" y="88"/>
                  </a:cubicBezTo>
                  <a:cubicBezTo>
                    <a:pt x="456" y="88"/>
                    <a:pt x="478" y="66"/>
                    <a:pt x="456" y="44"/>
                  </a:cubicBezTo>
                  <a:cubicBezTo>
                    <a:pt x="456" y="23"/>
                    <a:pt x="456" y="1"/>
                    <a:pt x="4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27" name="Google Shape;1827;p43"/>
          <p:cNvGrpSpPr/>
          <p:nvPr/>
        </p:nvGrpSpPr>
        <p:grpSpPr>
          <a:xfrm rot="1253449">
            <a:off x="2278802" y="353538"/>
            <a:ext cx="1024641" cy="1333069"/>
            <a:chOff x="4318023" y="4113296"/>
            <a:chExt cx="716422" cy="932073"/>
          </a:xfrm>
        </p:grpSpPr>
        <p:sp>
          <p:nvSpPr>
            <p:cNvPr id="1828" name="Google Shape;1828;p43"/>
            <p:cNvSpPr/>
            <p:nvPr/>
          </p:nvSpPr>
          <p:spPr>
            <a:xfrm>
              <a:off x="4842115" y="4245779"/>
              <a:ext cx="192329" cy="205812"/>
            </a:xfrm>
            <a:custGeom>
              <a:avLst/>
              <a:gdLst/>
              <a:ahLst/>
              <a:cxnLst/>
              <a:rect l="l" t="t" r="r" b="b"/>
              <a:pathLst>
                <a:path w="2211" h="2366" extrusionOk="0">
                  <a:moveTo>
                    <a:pt x="1579" y="179"/>
                  </a:moveTo>
                  <a:cubicBezTo>
                    <a:pt x="1798" y="179"/>
                    <a:pt x="1943" y="252"/>
                    <a:pt x="1992" y="422"/>
                  </a:cubicBezTo>
                  <a:cubicBezTo>
                    <a:pt x="2041" y="519"/>
                    <a:pt x="2016" y="616"/>
                    <a:pt x="1968" y="689"/>
                  </a:cubicBezTo>
                  <a:cubicBezTo>
                    <a:pt x="1798" y="908"/>
                    <a:pt x="1239" y="1005"/>
                    <a:pt x="802" y="1005"/>
                  </a:cubicBezTo>
                  <a:lnTo>
                    <a:pt x="777" y="1005"/>
                  </a:lnTo>
                  <a:cubicBezTo>
                    <a:pt x="705" y="1005"/>
                    <a:pt x="680" y="1054"/>
                    <a:pt x="705" y="1127"/>
                  </a:cubicBezTo>
                  <a:cubicBezTo>
                    <a:pt x="802" y="1321"/>
                    <a:pt x="1045" y="1904"/>
                    <a:pt x="826" y="2171"/>
                  </a:cubicBezTo>
                  <a:cubicBezTo>
                    <a:pt x="802" y="2195"/>
                    <a:pt x="777" y="2195"/>
                    <a:pt x="777" y="2195"/>
                  </a:cubicBezTo>
                  <a:cubicBezTo>
                    <a:pt x="632" y="2195"/>
                    <a:pt x="364" y="1782"/>
                    <a:pt x="170" y="1369"/>
                  </a:cubicBezTo>
                  <a:lnTo>
                    <a:pt x="486" y="495"/>
                  </a:lnTo>
                  <a:cubicBezTo>
                    <a:pt x="826" y="325"/>
                    <a:pt x="1190" y="203"/>
                    <a:pt x="1579" y="179"/>
                  </a:cubicBezTo>
                  <a:close/>
                  <a:moveTo>
                    <a:pt x="1663" y="1"/>
                  </a:moveTo>
                  <a:cubicBezTo>
                    <a:pt x="1635" y="1"/>
                    <a:pt x="1607" y="4"/>
                    <a:pt x="1579" y="9"/>
                  </a:cubicBezTo>
                  <a:cubicBezTo>
                    <a:pt x="1142" y="33"/>
                    <a:pt x="753" y="155"/>
                    <a:pt x="389" y="349"/>
                  </a:cubicBezTo>
                  <a:cubicBezTo>
                    <a:pt x="364" y="374"/>
                    <a:pt x="340" y="374"/>
                    <a:pt x="340" y="398"/>
                  </a:cubicBezTo>
                  <a:lnTo>
                    <a:pt x="0" y="1345"/>
                  </a:lnTo>
                  <a:cubicBezTo>
                    <a:pt x="0" y="1345"/>
                    <a:pt x="0" y="1369"/>
                    <a:pt x="0" y="1394"/>
                  </a:cubicBezTo>
                  <a:cubicBezTo>
                    <a:pt x="73" y="1564"/>
                    <a:pt x="437" y="2365"/>
                    <a:pt x="777" y="2365"/>
                  </a:cubicBezTo>
                  <a:cubicBezTo>
                    <a:pt x="850" y="2365"/>
                    <a:pt x="923" y="2341"/>
                    <a:pt x="972" y="2268"/>
                  </a:cubicBezTo>
                  <a:cubicBezTo>
                    <a:pt x="1215" y="1953"/>
                    <a:pt x="1020" y="1394"/>
                    <a:pt x="899" y="1151"/>
                  </a:cubicBezTo>
                  <a:cubicBezTo>
                    <a:pt x="1215" y="1151"/>
                    <a:pt x="1871" y="1102"/>
                    <a:pt x="2089" y="786"/>
                  </a:cubicBezTo>
                  <a:cubicBezTo>
                    <a:pt x="2186" y="665"/>
                    <a:pt x="2211" y="519"/>
                    <a:pt x="2162" y="374"/>
                  </a:cubicBezTo>
                  <a:cubicBezTo>
                    <a:pt x="2076" y="159"/>
                    <a:pt x="1876" y="1"/>
                    <a:pt x="166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9" name="Google Shape;1829;p43"/>
            <p:cNvSpPr/>
            <p:nvPr/>
          </p:nvSpPr>
          <p:spPr>
            <a:xfrm>
              <a:off x="4730077" y="4175144"/>
              <a:ext cx="156491" cy="223645"/>
            </a:xfrm>
            <a:custGeom>
              <a:avLst/>
              <a:gdLst/>
              <a:ahLst/>
              <a:cxnLst/>
              <a:rect l="l" t="t" r="r" b="b"/>
              <a:pathLst>
                <a:path w="1799" h="2571" extrusionOk="0">
                  <a:moveTo>
                    <a:pt x="649" y="0"/>
                  </a:moveTo>
                  <a:cubicBezTo>
                    <a:pt x="597" y="0"/>
                    <a:pt x="542" y="6"/>
                    <a:pt x="486" y="19"/>
                  </a:cubicBezTo>
                  <a:cubicBezTo>
                    <a:pt x="365" y="44"/>
                    <a:pt x="244" y="141"/>
                    <a:pt x="195" y="262"/>
                  </a:cubicBezTo>
                  <a:cubicBezTo>
                    <a:pt x="98" y="602"/>
                    <a:pt x="511" y="1113"/>
                    <a:pt x="827" y="1501"/>
                  </a:cubicBezTo>
                  <a:cubicBezTo>
                    <a:pt x="632" y="1574"/>
                    <a:pt x="462" y="1671"/>
                    <a:pt x="292" y="1793"/>
                  </a:cubicBezTo>
                  <a:cubicBezTo>
                    <a:pt x="122" y="1890"/>
                    <a:pt x="1" y="2109"/>
                    <a:pt x="49" y="2327"/>
                  </a:cubicBezTo>
                  <a:cubicBezTo>
                    <a:pt x="49" y="2400"/>
                    <a:pt x="122" y="2497"/>
                    <a:pt x="195" y="2522"/>
                  </a:cubicBezTo>
                  <a:cubicBezTo>
                    <a:pt x="268" y="2546"/>
                    <a:pt x="341" y="2570"/>
                    <a:pt x="414" y="2570"/>
                  </a:cubicBezTo>
                  <a:cubicBezTo>
                    <a:pt x="754" y="2522"/>
                    <a:pt x="1094" y="2424"/>
                    <a:pt x="1410" y="2254"/>
                  </a:cubicBezTo>
                  <a:cubicBezTo>
                    <a:pt x="1458" y="2230"/>
                    <a:pt x="1458" y="2181"/>
                    <a:pt x="1434" y="2133"/>
                  </a:cubicBezTo>
                  <a:cubicBezTo>
                    <a:pt x="1434" y="2116"/>
                    <a:pt x="1397" y="2099"/>
                    <a:pt x="1367" y="2099"/>
                  </a:cubicBezTo>
                  <a:cubicBezTo>
                    <a:pt x="1355" y="2099"/>
                    <a:pt x="1344" y="2101"/>
                    <a:pt x="1337" y="2109"/>
                  </a:cubicBezTo>
                  <a:cubicBezTo>
                    <a:pt x="1075" y="2229"/>
                    <a:pt x="664" y="2400"/>
                    <a:pt x="406" y="2400"/>
                  </a:cubicBezTo>
                  <a:cubicBezTo>
                    <a:pt x="352" y="2400"/>
                    <a:pt x="305" y="2393"/>
                    <a:pt x="268" y="2376"/>
                  </a:cubicBezTo>
                  <a:cubicBezTo>
                    <a:pt x="244" y="2352"/>
                    <a:pt x="219" y="2327"/>
                    <a:pt x="195" y="2279"/>
                  </a:cubicBezTo>
                  <a:cubicBezTo>
                    <a:pt x="195" y="2206"/>
                    <a:pt x="219" y="2109"/>
                    <a:pt x="268" y="2036"/>
                  </a:cubicBezTo>
                  <a:cubicBezTo>
                    <a:pt x="462" y="1841"/>
                    <a:pt x="705" y="1696"/>
                    <a:pt x="972" y="1647"/>
                  </a:cubicBezTo>
                  <a:cubicBezTo>
                    <a:pt x="997" y="1647"/>
                    <a:pt x="1021" y="1623"/>
                    <a:pt x="1045" y="1598"/>
                  </a:cubicBezTo>
                  <a:cubicBezTo>
                    <a:pt x="1094" y="1550"/>
                    <a:pt x="1069" y="1526"/>
                    <a:pt x="997" y="1428"/>
                  </a:cubicBezTo>
                  <a:cubicBezTo>
                    <a:pt x="389" y="724"/>
                    <a:pt x="316" y="432"/>
                    <a:pt x="365" y="311"/>
                  </a:cubicBezTo>
                  <a:cubicBezTo>
                    <a:pt x="365" y="287"/>
                    <a:pt x="389" y="214"/>
                    <a:pt x="511" y="190"/>
                  </a:cubicBezTo>
                  <a:cubicBezTo>
                    <a:pt x="554" y="179"/>
                    <a:pt x="596" y="174"/>
                    <a:pt x="636" y="174"/>
                  </a:cubicBezTo>
                  <a:cubicBezTo>
                    <a:pt x="1244" y="174"/>
                    <a:pt x="1628" y="1283"/>
                    <a:pt x="1628" y="1283"/>
                  </a:cubicBezTo>
                  <a:cubicBezTo>
                    <a:pt x="1652" y="1307"/>
                    <a:pt x="1701" y="1331"/>
                    <a:pt x="1725" y="1331"/>
                  </a:cubicBezTo>
                  <a:cubicBezTo>
                    <a:pt x="1774" y="1307"/>
                    <a:pt x="1798" y="1258"/>
                    <a:pt x="1798" y="1210"/>
                  </a:cubicBezTo>
                  <a:cubicBezTo>
                    <a:pt x="1776" y="1165"/>
                    <a:pt x="1373" y="0"/>
                    <a:pt x="64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0" name="Google Shape;1830;p43"/>
            <p:cNvSpPr/>
            <p:nvPr/>
          </p:nvSpPr>
          <p:spPr>
            <a:xfrm>
              <a:off x="4828807" y="4113296"/>
              <a:ext cx="167625" cy="150227"/>
            </a:xfrm>
            <a:custGeom>
              <a:avLst/>
              <a:gdLst/>
              <a:ahLst/>
              <a:cxnLst/>
              <a:rect l="l" t="t" r="r" b="b"/>
              <a:pathLst>
                <a:path w="1927" h="1727" extrusionOk="0">
                  <a:moveTo>
                    <a:pt x="119" y="1"/>
                  </a:moveTo>
                  <a:cubicBezTo>
                    <a:pt x="57" y="1"/>
                    <a:pt x="1" y="74"/>
                    <a:pt x="56" y="147"/>
                  </a:cubicBezTo>
                  <a:cubicBezTo>
                    <a:pt x="347" y="463"/>
                    <a:pt x="566" y="828"/>
                    <a:pt x="712" y="1241"/>
                  </a:cubicBezTo>
                  <a:cubicBezTo>
                    <a:pt x="663" y="1386"/>
                    <a:pt x="639" y="1532"/>
                    <a:pt x="663" y="1654"/>
                  </a:cubicBezTo>
                  <a:cubicBezTo>
                    <a:pt x="663" y="1702"/>
                    <a:pt x="712" y="1726"/>
                    <a:pt x="736" y="1726"/>
                  </a:cubicBezTo>
                  <a:cubicBezTo>
                    <a:pt x="785" y="1726"/>
                    <a:pt x="809" y="1702"/>
                    <a:pt x="833" y="1678"/>
                  </a:cubicBezTo>
                  <a:cubicBezTo>
                    <a:pt x="882" y="1532"/>
                    <a:pt x="882" y="1411"/>
                    <a:pt x="858" y="1265"/>
                  </a:cubicBezTo>
                  <a:cubicBezTo>
                    <a:pt x="882" y="1241"/>
                    <a:pt x="906" y="1216"/>
                    <a:pt x="906" y="1192"/>
                  </a:cubicBezTo>
                  <a:cubicBezTo>
                    <a:pt x="1149" y="876"/>
                    <a:pt x="1489" y="706"/>
                    <a:pt x="1854" y="658"/>
                  </a:cubicBezTo>
                  <a:cubicBezTo>
                    <a:pt x="1902" y="633"/>
                    <a:pt x="1926" y="609"/>
                    <a:pt x="1926" y="560"/>
                  </a:cubicBezTo>
                  <a:cubicBezTo>
                    <a:pt x="1902" y="512"/>
                    <a:pt x="1854" y="488"/>
                    <a:pt x="1829" y="488"/>
                  </a:cubicBezTo>
                  <a:cubicBezTo>
                    <a:pt x="1441" y="536"/>
                    <a:pt x="1076" y="730"/>
                    <a:pt x="809" y="1046"/>
                  </a:cubicBezTo>
                  <a:cubicBezTo>
                    <a:pt x="663" y="658"/>
                    <a:pt x="445" y="318"/>
                    <a:pt x="177" y="26"/>
                  </a:cubicBezTo>
                  <a:cubicBezTo>
                    <a:pt x="160" y="8"/>
                    <a:pt x="139" y="1"/>
                    <a:pt x="11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1" name="Google Shape;1831;p43"/>
            <p:cNvSpPr/>
            <p:nvPr/>
          </p:nvSpPr>
          <p:spPr>
            <a:xfrm>
              <a:off x="4318023" y="4482647"/>
              <a:ext cx="515662" cy="562722"/>
            </a:xfrm>
            <a:custGeom>
              <a:avLst/>
              <a:gdLst/>
              <a:ahLst/>
              <a:cxnLst/>
              <a:rect l="l" t="t" r="r" b="b"/>
              <a:pathLst>
                <a:path w="5928" h="6469" extrusionOk="0">
                  <a:moveTo>
                    <a:pt x="5857" y="0"/>
                  </a:moveTo>
                  <a:cubicBezTo>
                    <a:pt x="5849" y="0"/>
                    <a:pt x="5840" y="2"/>
                    <a:pt x="5831" y="7"/>
                  </a:cubicBezTo>
                  <a:cubicBezTo>
                    <a:pt x="5782" y="7"/>
                    <a:pt x="5758" y="31"/>
                    <a:pt x="5758" y="80"/>
                  </a:cubicBezTo>
                  <a:cubicBezTo>
                    <a:pt x="5758" y="250"/>
                    <a:pt x="5734" y="396"/>
                    <a:pt x="5734" y="566"/>
                  </a:cubicBezTo>
                  <a:cubicBezTo>
                    <a:pt x="5709" y="590"/>
                    <a:pt x="5734" y="638"/>
                    <a:pt x="5782" y="638"/>
                  </a:cubicBezTo>
                  <a:lnTo>
                    <a:pt x="5782" y="614"/>
                  </a:lnTo>
                  <a:cubicBezTo>
                    <a:pt x="5791" y="619"/>
                    <a:pt x="5801" y="621"/>
                    <a:pt x="5810" y="621"/>
                  </a:cubicBezTo>
                  <a:cubicBezTo>
                    <a:pt x="5848" y="621"/>
                    <a:pt x="5879" y="585"/>
                    <a:pt x="5879" y="566"/>
                  </a:cubicBezTo>
                  <a:cubicBezTo>
                    <a:pt x="5904" y="396"/>
                    <a:pt x="5928" y="225"/>
                    <a:pt x="5928" y="80"/>
                  </a:cubicBezTo>
                  <a:cubicBezTo>
                    <a:pt x="5928" y="40"/>
                    <a:pt x="5896" y="0"/>
                    <a:pt x="5857" y="0"/>
                  </a:cubicBezTo>
                  <a:close/>
                  <a:moveTo>
                    <a:pt x="5682" y="972"/>
                  </a:moveTo>
                  <a:cubicBezTo>
                    <a:pt x="5644" y="972"/>
                    <a:pt x="5612" y="1007"/>
                    <a:pt x="5612" y="1027"/>
                  </a:cubicBezTo>
                  <a:cubicBezTo>
                    <a:pt x="5564" y="1197"/>
                    <a:pt x="5515" y="1343"/>
                    <a:pt x="5442" y="1489"/>
                  </a:cubicBezTo>
                  <a:cubicBezTo>
                    <a:pt x="5418" y="1513"/>
                    <a:pt x="5442" y="1562"/>
                    <a:pt x="5491" y="1586"/>
                  </a:cubicBezTo>
                  <a:lnTo>
                    <a:pt x="5515" y="1586"/>
                  </a:lnTo>
                  <a:lnTo>
                    <a:pt x="5515" y="1562"/>
                  </a:lnTo>
                  <a:cubicBezTo>
                    <a:pt x="5523" y="1570"/>
                    <a:pt x="5531" y="1572"/>
                    <a:pt x="5539" y="1572"/>
                  </a:cubicBezTo>
                  <a:cubicBezTo>
                    <a:pt x="5555" y="1572"/>
                    <a:pt x="5572" y="1562"/>
                    <a:pt x="5588" y="1562"/>
                  </a:cubicBezTo>
                  <a:cubicBezTo>
                    <a:pt x="5661" y="1392"/>
                    <a:pt x="5734" y="1246"/>
                    <a:pt x="5782" y="1076"/>
                  </a:cubicBezTo>
                  <a:cubicBezTo>
                    <a:pt x="5782" y="1027"/>
                    <a:pt x="5758" y="1003"/>
                    <a:pt x="5709" y="979"/>
                  </a:cubicBezTo>
                  <a:cubicBezTo>
                    <a:pt x="5700" y="974"/>
                    <a:pt x="5691" y="972"/>
                    <a:pt x="5682" y="972"/>
                  </a:cubicBezTo>
                  <a:close/>
                  <a:moveTo>
                    <a:pt x="4303" y="1753"/>
                  </a:moveTo>
                  <a:cubicBezTo>
                    <a:pt x="4217" y="1753"/>
                    <a:pt x="4164" y="1879"/>
                    <a:pt x="4276" y="1902"/>
                  </a:cubicBezTo>
                  <a:cubicBezTo>
                    <a:pt x="4398" y="1975"/>
                    <a:pt x="4543" y="2047"/>
                    <a:pt x="4640" y="2169"/>
                  </a:cubicBezTo>
                  <a:cubicBezTo>
                    <a:pt x="4640" y="2193"/>
                    <a:pt x="4665" y="2193"/>
                    <a:pt x="4689" y="2193"/>
                  </a:cubicBezTo>
                  <a:cubicBezTo>
                    <a:pt x="4713" y="2193"/>
                    <a:pt x="4738" y="2193"/>
                    <a:pt x="4762" y="2169"/>
                  </a:cubicBezTo>
                  <a:cubicBezTo>
                    <a:pt x="4786" y="2145"/>
                    <a:pt x="4786" y="2096"/>
                    <a:pt x="4762" y="2072"/>
                  </a:cubicBezTo>
                  <a:cubicBezTo>
                    <a:pt x="4640" y="1926"/>
                    <a:pt x="4495" y="1829"/>
                    <a:pt x="4325" y="1756"/>
                  </a:cubicBezTo>
                  <a:cubicBezTo>
                    <a:pt x="4317" y="1754"/>
                    <a:pt x="4310" y="1753"/>
                    <a:pt x="4303" y="1753"/>
                  </a:cubicBezTo>
                  <a:close/>
                  <a:moveTo>
                    <a:pt x="3790" y="1732"/>
                  </a:moveTo>
                  <a:cubicBezTo>
                    <a:pt x="3596" y="1780"/>
                    <a:pt x="3474" y="1926"/>
                    <a:pt x="3474" y="2120"/>
                  </a:cubicBezTo>
                  <a:cubicBezTo>
                    <a:pt x="3450" y="2145"/>
                    <a:pt x="3450" y="2169"/>
                    <a:pt x="3474" y="2193"/>
                  </a:cubicBezTo>
                  <a:cubicBezTo>
                    <a:pt x="3474" y="2242"/>
                    <a:pt x="3499" y="2266"/>
                    <a:pt x="3547" y="2266"/>
                  </a:cubicBezTo>
                  <a:lnTo>
                    <a:pt x="3572" y="2266"/>
                  </a:lnTo>
                  <a:cubicBezTo>
                    <a:pt x="3620" y="2242"/>
                    <a:pt x="3644" y="2193"/>
                    <a:pt x="3620" y="2169"/>
                  </a:cubicBezTo>
                  <a:lnTo>
                    <a:pt x="3620" y="2120"/>
                  </a:lnTo>
                  <a:cubicBezTo>
                    <a:pt x="3644" y="1999"/>
                    <a:pt x="3717" y="1926"/>
                    <a:pt x="3839" y="1902"/>
                  </a:cubicBezTo>
                  <a:cubicBezTo>
                    <a:pt x="3887" y="1877"/>
                    <a:pt x="3912" y="1829"/>
                    <a:pt x="3887" y="1780"/>
                  </a:cubicBezTo>
                  <a:cubicBezTo>
                    <a:pt x="3887" y="1756"/>
                    <a:pt x="3839" y="1732"/>
                    <a:pt x="3790" y="1732"/>
                  </a:cubicBezTo>
                  <a:close/>
                  <a:moveTo>
                    <a:pt x="5248" y="1835"/>
                  </a:moveTo>
                  <a:cubicBezTo>
                    <a:pt x="5230" y="1835"/>
                    <a:pt x="5211" y="1841"/>
                    <a:pt x="5199" y="1853"/>
                  </a:cubicBezTo>
                  <a:cubicBezTo>
                    <a:pt x="5078" y="1975"/>
                    <a:pt x="4981" y="2072"/>
                    <a:pt x="4835" y="2169"/>
                  </a:cubicBezTo>
                  <a:cubicBezTo>
                    <a:pt x="4786" y="2169"/>
                    <a:pt x="4786" y="2217"/>
                    <a:pt x="4811" y="2266"/>
                  </a:cubicBezTo>
                  <a:cubicBezTo>
                    <a:pt x="4811" y="2290"/>
                    <a:pt x="4859" y="2315"/>
                    <a:pt x="4883" y="2315"/>
                  </a:cubicBezTo>
                  <a:lnTo>
                    <a:pt x="4883" y="2290"/>
                  </a:lnTo>
                  <a:cubicBezTo>
                    <a:pt x="4883" y="2290"/>
                    <a:pt x="4908" y="2290"/>
                    <a:pt x="4908" y="2315"/>
                  </a:cubicBezTo>
                  <a:cubicBezTo>
                    <a:pt x="5053" y="2217"/>
                    <a:pt x="5199" y="2096"/>
                    <a:pt x="5296" y="1975"/>
                  </a:cubicBezTo>
                  <a:cubicBezTo>
                    <a:pt x="5345" y="1926"/>
                    <a:pt x="5345" y="1877"/>
                    <a:pt x="5296" y="1853"/>
                  </a:cubicBezTo>
                  <a:cubicBezTo>
                    <a:pt x="5284" y="1841"/>
                    <a:pt x="5266" y="1835"/>
                    <a:pt x="5248" y="1835"/>
                  </a:cubicBezTo>
                  <a:close/>
                  <a:moveTo>
                    <a:pt x="4416" y="2312"/>
                  </a:moveTo>
                  <a:cubicBezTo>
                    <a:pt x="4410" y="2312"/>
                    <a:pt x="4404" y="2313"/>
                    <a:pt x="4398" y="2315"/>
                  </a:cubicBezTo>
                  <a:cubicBezTo>
                    <a:pt x="4276" y="2339"/>
                    <a:pt x="4179" y="2363"/>
                    <a:pt x="4057" y="2363"/>
                  </a:cubicBezTo>
                  <a:lnTo>
                    <a:pt x="3936" y="2363"/>
                  </a:lnTo>
                  <a:cubicBezTo>
                    <a:pt x="3930" y="2362"/>
                    <a:pt x="3925" y="2361"/>
                    <a:pt x="3920" y="2361"/>
                  </a:cubicBezTo>
                  <a:cubicBezTo>
                    <a:pt x="3836" y="2361"/>
                    <a:pt x="3820" y="2533"/>
                    <a:pt x="3912" y="2533"/>
                  </a:cubicBezTo>
                  <a:lnTo>
                    <a:pt x="4057" y="2533"/>
                  </a:lnTo>
                  <a:lnTo>
                    <a:pt x="4057" y="2509"/>
                  </a:lnTo>
                  <a:cubicBezTo>
                    <a:pt x="4179" y="2509"/>
                    <a:pt x="4300" y="2509"/>
                    <a:pt x="4422" y="2485"/>
                  </a:cubicBezTo>
                  <a:cubicBezTo>
                    <a:pt x="4535" y="2462"/>
                    <a:pt x="4500" y="2312"/>
                    <a:pt x="4416" y="2312"/>
                  </a:cubicBezTo>
                  <a:close/>
                  <a:moveTo>
                    <a:pt x="4946" y="2451"/>
                  </a:moveTo>
                  <a:cubicBezTo>
                    <a:pt x="4934" y="2451"/>
                    <a:pt x="4921" y="2454"/>
                    <a:pt x="4908" y="2460"/>
                  </a:cubicBezTo>
                  <a:cubicBezTo>
                    <a:pt x="4859" y="2485"/>
                    <a:pt x="4859" y="2533"/>
                    <a:pt x="4859" y="2582"/>
                  </a:cubicBezTo>
                  <a:cubicBezTo>
                    <a:pt x="4932" y="2728"/>
                    <a:pt x="4956" y="2873"/>
                    <a:pt x="4981" y="3019"/>
                  </a:cubicBezTo>
                  <a:cubicBezTo>
                    <a:pt x="4981" y="3068"/>
                    <a:pt x="5029" y="3092"/>
                    <a:pt x="5078" y="3092"/>
                  </a:cubicBezTo>
                  <a:cubicBezTo>
                    <a:pt x="5126" y="3092"/>
                    <a:pt x="5151" y="3043"/>
                    <a:pt x="5151" y="3019"/>
                  </a:cubicBezTo>
                  <a:cubicBezTo>
                    <a:pt x="5126" y="2825"/>
                    <a:pt x="5078" y="2679"/>
                    <a:pt x="5029" y="2509"/>
                  </a:cubicBezTo>
                  <a:cubicBezTo>
                    <a:pt x="5011" y="2473"/>
                    <a:pt x="4981" y="2451"/>
                    <a:pt x="4946" y="2451"/>
                  </a:cubicBezTo>
                  <a:close/>
                  <a:moveTo>
                    <a:pt x="5078" y="3432"/>
                  </a:moveTo>
                  <a:cubicBezTo>
                    <a:pt x="5029" y="3432"/>
                    <a:pt x="5005" y="3456"/>
                    <a:pt x="4981" y="3505"/>
                  </a:cubicBezTo>
                  <a:cubicBezTo>
                    <a:pt x="4956" y="3651"/>
                    <a:pt x="4932" y="3821"/>
                    <a:pt x="4883" y="3966"/>
                  </a:cubicBezTo>
                  <a:cubicBezTo>
                    <a:pt x="4859" y="3991"/>
                    <a:pt x="4883" y="4039"/>
                    <a:pt x="4908" y="4064"/>
                  </a:cubicBezTo>
                  <a:lnTo>
                    <a:pt x="4956" y="4064"/>
                  </a:lnTo>
                  <a:cubicBezTo>
                    <a:pt x="4981" y="4064"/>
                    <a:pt x="5005" y="4039"/>
                    <a:pt x="5029" y="4015"/>
                  </a:cubicBezTo>
                  <a:cubicBezTo>
                    <a:pt x="5078" y="3869"/>
                    <a:pt x="5126" y="3699"/>
                    <a:pt x="5151" y="3529"/>
                  </a:cubicBezTo>
                  <a:cubicBezTo>
                    <a:pt x="5151" y="3481"/>
                    <a:pt x="5126" y="3432"/>
                    <a:pt x="5078" y="3432"/>
                  </a:cubicBezTo>
                  <a:close/>
                  <a:moveTo>
                    <a:pt x="4703" y="4339"/>
                  </a:moveTo>
                  <a:cubicBezTo>
                    <a:pt x="4677" y="4339"/>
                    <a:pt x="4655" y="4351"/>
                    <a:pt x="4640" y="4379"/>
                  </a:cubicBezTo>
                  <a:cubicBezTo>
                    <a:pt x="4543" y="4501"/>
                    <a:pt x="4422" y="4622"/>
                    <a:pt x="4325" y="4720"/>
                  </a:cubicBezTo>
                  <a:cubicBezTo>
                    <a:pt x="4276" y="4744"/>
                    <a:pt x="4276" y="4792"/>
                    <a:pt x="4325" y="4841"/>
                  </a:cubicBezTo>
                  <a:cubicBezTo>
                    <a:pt x="4325" y="4841"/>
                    <a:pt x="4349" y="4865"/>
                    <a:pt x="4373" y="4865"/>
                  </a:cubicBezTo>
                  <a:lnTo>
                    <a:pt x="4373" y="4841"/>
                  </a:lnTo>
                  <a:lnTo>
                    <a:pt x="4422" y="4841"/>
                  </a:lnTo>
                  <a:cubicBezTo>
                    <a:pt x="4543" y="4720"/>
                    <a:pt x="4665" y="4598"/>
                    <a:pt x="4762" y="4477"/>
                  </a:cubicBezTo>
                  <a:cubicBezTo>
                    <a:pt x="4786" y="4428"/>
                    <a:pt x="4786" y="4379"/>
                    <a:pt x="4762" y="4355"/>
                  </a:cubicBezTo>
                  <a:cubicBezTo>
                    <a:pt x="4742" y="4345"/>
                    <a:pt x="4722" y="4339"/>
                    <a:pt x="4703" y="4339"/>
                  </a:cubicBezTo>
                  <a:close/>
                  <a:moveTo>
                    <a:pt x="3975" y="4971"/>
                  </a:moveTo>
                  <a:cubicBezTo>
                    <a:pt x="3960" y="4971"/>
                    <a:pt x="3946" y="4977"/>
                    <a:pt x="3936" y="4987"/>
                  </a:cubicBezTo>
                  <a:cubicBezTo>
                    <a:pt x="3790" y="5060"/>
                    <a:pt x="3644" y="5108"/>
                    <a:pt x="3474" y="5133"/>
                  </a:cubicBezTo>
                  <a:cubicBezTo>
                    <a:pt x="3450" y="5157"/>
                    <a:pt x="3402" y="5205"/>
                    <a:pt x="3426" y="5254"/>
                  </a:cubicBezTo>
                  <a:cubicBezTo>
                    <a:pt x="3426" y="5278"/>
                    <a:pt x="3474" y="5303"/>
                    <a:pt x="3499" y="5303"/>
                  </a:cubicBezTo>
                  <a:lnTo>
                    <a:pt x="3523" y="5303"/>
                  </a:lnTo>
                  <a:cubicBezTo>
                    <a:pt x="3693" y="5254"/>
                    <a:pt x="3839" y="5205"/>
                    <a:pt x="4009" y="5133"/>
                  </a:cubicBezTo>
                  <a:cubicBezTo>
                    <a:pt x="4033" y="5108"/>
                    <a:pt x="4057" y="5060"/>
                    <a:pt x="4033" y="5011"/>
                  </a:cubicBezTo>
                  <a:cubicBezTo>
                    <a:pt x="4019" y="4983"/>
                    <a:pt x="3996" y="4971"/>
                    <a:pt x="3975" y="4971"/>
                  </a:cubicBezTo>
                  <a:close/>
                  <a:moveTo>
                    <a:pt x="1531" y="5205"/>
                  </a:moveTo>
                  <a:cubicBezTo>
                    <a:pt x="1434" y="5205"/>
                    <a:pt x="1434" y="5375"/>
                    <a:pt x="1531" y="5375"/>
                  </a:cubicBezTo>
                  <a:lnTo>
                    <a:pt x="2041" y="5375"/>
                  </a:lnTo>
                  <a:cubicBezTo>
                    <a:pt x="2065" y="5375"/>
                    <a:pt x="2114" y="5327"/>
                    <a:pt x="2114" y="5303"/>
                  </a:cubicBezTo>
                  <a:cubicBezTo>
                    <a:pt x="2114" y="5254"/>
                    <a:pt x="2090" y="5205"/>
                    <a:pt x="2041" y="5205"/>
                  </a:cubicBezTo>
                  <a:close/>
                  <a:moveTo>
                    <a:pt x="2527" y="5205"/>
                  </a:moveTo>
                  <a:cubicBezTo>
                    <a:pt x="2478" y="5205"/>
                    <a:pt x="2454" y="5254"/>
                    <a:pt x="2454" y="5278"/>
                  </a:cubicBezTo>
                  <a:cubicBezTo>
                    <a:pt x="2430" y="5327"/>
                    <a:pt x="2478" y="5375"/>
                    <a:pt x="2527" y="5375"/>
                  </a:cubicBezTo>
                  <a:lnTo>
                    <a:pt x="3013" y="5375"/>
                  </a:lnTo>
                  <a:cubicBezTo>
                    <a:pt x="3061" y="5375"/>
                    <a:pt x="3110" y="5327"/>
                    <a:pt x="3110" y="5278"/>
                  </a:cubicBezTo>
                  <a:cubicBezTo>
                    <a:pt x="3086" y="5230"/>
                    <a:pt x="3061" y="5205"/>
                    <a:pt x="3013" y="5205"/>
                  </a:cubicBezTo>
                  <a:close/>
                  <a:moveTo>
                    <a:pt x="1044" y="5270"/>
                  </a:moveTo>
                  <a:cubicBezTo>
                    <a:pt x="1037" y="5270"/>
                    <a:pt x="1029" y="5273"/>
                    <a:pt x="1021" y="5278"/>
                  </a:cubicBezTo>
                  <a:cubicBezTo>
                    <a:pt x="851" y="5327"/>
                    <a:pt x="681" y="5400"/>
                    <a:pt x="559" y="5497"/>
                  </a:cubicBezTo>
                  <a:cubicBezTo>
                    <a:pt x="511" y="5545"/>
                    <a:pt x="511" y="5594"/>
                    <a:pt x="559" y="5618"/>
                  </a:cubicBezTo>
                  <a:cubicBezTo>
                    <a:pt x="559" y="5643"/>
                    <a:pt x="584" y="5643"/>
                    <a:pt x="608" y="5667"/>
                  </a:cubicBezTo>
                  <a:cubicBezTo>
                    <a:pt x="632" y="5643"/>
                    <a:pt x="632" y="5643"/>
                    <a:pt x="657" y="5643"/>
                  </a:cubicBezTo>
                  <a:cubicBezTo>
                    <a:pt x="778" y="5545"/>
                    <a:pt x="899" y="5473"/>
                    <a:pt x="1069" y="5424"/>
                  </a:cubicBezTo>
                  <a:cubicBezTo>
                    <a:pt x="1134" y="5424"/>
                    <a:pt x="1103" y="5270"/>
                    <a:pt x="1044" y="5270"/>
                  </a:cubicBezTo>
                  <a:close/>
                  <a:moveTo>
                    <a:pt x="295" y="5864"/>
                  </a:moveTo>
                  <a:cubicBezTo>
                    <a:pt x="265" y="5864"/>
                    <a:pt x="235" y="5877"/>
                    <a:pt x="219" y="5910"/>
                  </a:cubicBezTo>
                  <a:cubicBezTo>
                    <a:pt x="122" y="6056"/>
                    <a:pt x="74" y="6201"/>
                    <a:pt x="25" y="6371"/>
                  </a:cubicBezTo>
                  <a:cubicBezTo>
                    <a:pt x="1" y="6420"/>
                    <a:pt x="25" y="6469"/>
                    <a:pt x="74" y="6469"/>
                  </a:cubicBezTo>
                  <a:lnTo>
                    <a:pt x="98" y="6469"/>
                  </a:lnTo>
                  <a:cubicBezTo>
                    <a:pt x="122" y="6469"/>
                    <a:pt x="146" y="6444"/>
                    <a:pt x="171" y="6420"/>
                  </a:cubicBezTo>
                  <a:cubicBezTo>
                    <a:pt x="219" y="6274"/>
                    <a:pt x="292" y="6129"/>
                    <a:pt x="365" y="5983"/>
                  </a:cubicBezTo>
                  <a:cubicBezTo>
                    <a:pt x="414" y="5918"/>
                    <a:pt x="354" y="5864"/>
                    <a:pt x="295" y="5864"/>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Learning the Days of the Week by Slidesgo ">
  <a:themeElements>
    <a:clrScheme name="Simple Light">
      <a:dk1>
        <a:srgbClr val="000000"/>
      </a:dk1>
      <a:lt1>
        <a:srgbClr val="FFFFFF"/>
      </a:lt1>
      <a:dk2>
        <a:srgbClr val="BCDBF1"/>
      </a:dk2>
      <a:lt2>
        <a:srgbClr val="B4D5C9"/>
      </a:lt2>
      <a:accent1>
        <a:srgbClr val="86B98A"/>
      </a:accent1>
      <a:accent2>
        <a:srgbClr val="F6DC64"/>
      </a:accent2>
      <a:accent3>
        <a:srgbClr val="EEA74E"/>
      </a:accent3>
      <a:accent4>
        <a:srgbClr val="D9919A"/>
      </a:accent4>
      <a:accent5>
        <a:srgbClr val="D17D92"/>
      </a:accent5>
      <a:accent6>
        <a:srgbClr val="CDBBFC"/>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TotalTime>
  <Words>1074</Words>
  <Application>Microsoft Office PowerPoint</Application>
  <PresentationFormat>Presentación en pantalla (16:9)</PresentationFormat>
  <Paragraphs>122</Paragraphs>
  <Slides>16</Slides>
  <Notes>14</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Vibur</vt:lpstr>
      <vt:lpstr>Comfortaa</vt:lpstr>
      <vt:lpstr>Arial</vt:lpstr>
      <vt:lpstr>Work Sans</vt:lpstr>
      <vt:lpstr>Catamaran</vt:lpstr>
      <vt:lpstr>Roboto Slab Regular</vt:lpstr>
      <vt:lpstr>Learning the Days of the Week by Slidesgo </vt:lpstr>
      <vt:lpstr>Productos sesiones 31 mayo- 7 junio Tabla SQA</vt:lpstr>
      <vt:lpstr>Presentación de PowerPoint</vt:lpstr>
      <vt:lpstr>Fenómeno eléctrico </vt:lpstr>
      <vt:lpstr>Materiales:</vt:lpstr>
      <vt:lpstr>Tabla CQA</vt:lpstr>
      <vt:lpstr>Fenómeno magnético </vt:lpstr>
      <vt:lpstr>Presentación de PowerPoint</vt:lpstr>
      <vt:lpstr>Tabla CQA</vt:lpstr>
      <vt:lpstr>Materiales </vt:lpstr>
      <vt:lpstr>Tabla CQA</vt:lpstr>
      <vt:lpstr>Fenómenos  de luz</vt:lpstr>
      <vt:lpstr>Materiales </vt:lpstr>
      <vt:lpstr>Tabla CQA</vt:lpstr>
      <vt:lpstr>Fenómeno  del sonido</vt:lpstr>
      <vt:lpstr>Materiales </vt:lpstr>
      <vt:lpstr>Tabla CQA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Productos sesiones 31 mayo- 7 junio Tabla SQA</dc:title>
  <cp:lastModifiedBy>Zabdieli Vargas</cp:lastModifiedBy>
  <cp:revision>27</cp:revision>
  <dcterms:modified xsi:type="dcterms:W3CDTF">2021-06-14T04:55:51Z</dcterms:modified>
</cp:coreProperties>
</file>