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61" r:id="rId3"/>
    <p:sldId id="264" r:id="rId4"/>
    <p:sldId id="265" r:id="rId5"/>
    <p:sldId id="262" r:id="rId6"/>
    <p:sldId id="263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73" d="100"/>
          <a:sy n="73" d="100"/>
        </p:scale>
        <p:origin x="127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E432B-8DA7-4CCF-9AA0-44751018684F}" type="datetimeFigureOut">
              <a:rPr lang="es-MX" smtClean="0"/>
              <a:t>02/06/2021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D0953-6CE6-4339-9146-1A774A4FB84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10993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E432B-8DA7-4CCF-9AA0-44751018684F}" type="datetimeFigureOut">
              <a:rPr lang="es-MX" smtClean="0"/>
              <a:t>02/06/2021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D0953-6CE6-4339-9146-1A774A4FB84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30860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E432B-8DA7-4CCF-9AA0-44751018684F}" type="datetimeFigureOut">
              <a:rPr lang="es-MX" smtClean="0"/>
              <a:t>02/06/2021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D0953-6CE6-4339-9146-1A774A4FB84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25214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E432B-8DA7-4CCF-9AA0-44751018684F}" type="datetimeFigureOut">
              <a:rPr lang="es-MX" smtClean="0"/>
              <a:t>02/06/2021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D0953-6CE6-4339-9146-1A774A4FB84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32941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E432B-8DA7-4CCF-9AA0-44751018684F}" type="datetimeFigureOut">
              <a:rPr lang="es-MX" smtClean="0"/>
              <a:t>02/06/2021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D0953-6CE6-4339-9146-1A774A4FB84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32681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E432B-8DA7-4CCF-9AA0-44751018684F}" type="datetimeFigureOut">
              <a:rPr lang="es-MX" smtClean="0"/>
              <a:t>02/06/2021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D0953-6CE6-4339-9146-1A774A4FB84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35082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E432B-8DA7-4CCF-9AA0-44751018684F}" type="datetimeFigureOut">
              <a:rPr lang="es-MX" smtClean="0"/>
              <a:t>02/06/2021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D0953-6CE6-4339-9146-1A774A4FB84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918474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E432B-8DA7-4CCF-9AA0-44751018684F}" type="datetimeFigureOut">
              <a:rPr lang="es-MX" smtClean="0"/>
              <a:t>02/06/2021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D0953-6CE6-4339-9146-1A774A4FB84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49836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E432B-8DA7-4CCF-9AA0-44751018684F}" type="datetimeFigureOut">
              <a:rPr lang="es-MX" smtClean="0"/>
              <a:t>02/06/2021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D0953-6CE6-4339-9146-1A774A4FB84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19405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E432B-8DA7-4CCF-9AA0-44751018684F}" type="datetimeFigureOut">
              <a:rPr lang="es-MX" smtClean="0"/>
              <a:t>02/06/2021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D0953-6CE6-4339-9146-1A774A4FB84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08346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E432B-8DA7-4CCF-9AA0-44751018684F}" type="datetimeFigureOut">
              <a:rPr lang="es-MX" smtClean="0"/>
              <a:t>02/06/2021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D0953-6CE6-4339-9146-1A774A4FB84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49665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BE432B-8DA7-4CCF-9AA0-44751018684F}" type="datetimeFigureOut">
              <a:rPr lang="es-MX" smtClean="0"/>
              <a:t>02/06/2021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3D0953-6CE6-4339-9146-1A774A4FB84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99381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Educación Artística (Artes visuales y Teatro) : “Las artes visuales y su  aplicación con los niños en edad preescolar”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6"/>
          <p:cNvSpPr txBox="1"/>
          <p:nvPr/>
        </p:nvSpPr>
        <p:spPr>
          <a:xfrm>
            <a:off x="248194" y="241710"/>
            <a:ext cx="86737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b="1" dirty="0">
                <a:latin typeface="Comic Sans MS" panose="030F0702030302020204" pitchFamily="66" charset="0"/>
              </a:rPr>
              <a:t>Escuela Normal de Educación Preescolar </a:t>
            </a:r>
          </a:p>
          <a:p>
            <a:pPr algn="ctr"/>
            <a:r>
              <a:rPr lang="es-MX" sz="1600" dirty="0">
                <a:latin typeface="Comic Sans MS" panose="030F0702030302020204" pitchFamily="66" charset="0"/>
              </a:rPr>
              <a:t>Licenciatura en educación preescolar</a:t>
            </a:r>
          </a:p>
          <a:p>
            <a:pPr algn="ctr"/>
            <a:r>
              <a:rPr lang="es-MX" sz="1600" dirty="0">
                <a:latin typeface="Comic Sans MS" panose="030F0702030302020204" pitchFamily="66" charset="0"/>
              </a:rPr>
              <a:t>Ciclo Escolar 2020 – 2021 </a:t>
            </a:r>
          </a:p>
          <a:p>
            <a:pPr algn="ctr"/>
            <a:r>
              <a:rPr lang="es-MX" sz="1600" dirty="0">
                <a:latin typeface="Comic Sans MS" panose="030F0702030302020204" pitchFamily="66" charset="0"/>
              </a:rPr>
              <a:t>Sexto Semestre Sección </a:t>
            </a:r>
            <a:r>
              <a:rPr lang="es-MX" sz="1600" dirty="0" smtClean="0">
                <a:latin typeface="Comic Sans MS" panose="030F0702030302020204" pitchFamily="66" charset="0"/>
              </a:rPr>
              <a:t>A</a:t>
            </a:r>
            <a:endParaRPr lang="es-MX" sz="1600" dirty="0">
              <a:latin typeface="Comic Sans MS" panose="030F0702030302020204" pitchFamily="66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248194" y="209005"/>
            <a:ext cx="8673737" cy="64138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8" r="21165"/>
          <a:stretch/>
        </p:blipFill>
        <p:spPr>
          <a:xfrm>
            <a:off x="1608499" y="275564"/>
            <a:ext cx="773393" cy="1009509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94" y="4496261"/>
            <a:ext cx="1298777" cy="2071691"/>
          </a:xfrm>
          <a:prstGeom prst="rect">
            <a:avLst/>
          </a:prstGeom>
        </p:spPr>
      </p:pic>
      <p:pic>
        <p:nvPicPr>
          <p:cNvPr id="1026" name="Picture 2" descr="Meatloaf Font Generator Preview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039" y="2176476"/>
            <a:ext cx="5953125" cy="542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1503485" y="5247634"/>
            <a:ext cx="33086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>
                <a:latin typeface="Comic Sans MS" panose="030F0702030302020204" pitchFamily="66" charset="0"/>
              </a:rPr>
              <a:t>Curso: </a:t>
            </a:r>
            <a:r>
              <a:rPr lang="es-MX" sz="1400" dirty="0">
                <a:latin typeface="Comic Sans MS" panose="030F0702030302020204" pitchFamily="66" charset="0"/>
              </a:rPr>
              <a:t>Artes Visuales </a:t>
            </a:r>
          </a:p>
          <a:p>
            <a:pPr algn="ctr"/>
            <a:r>
              <a:rPr lang="es-MX" sz="1400" b="1" dirty="0">
                <a:latin typeface="Comic Sans MS" panose="030F0702030302020204" pitchFamily="66" charset="0"/>
              </a:rPr>
              <a:t>Maestra: </a:t>
            </a:r>
            <a:r>
              <a:rPr lang="es-MX" sz="1400" dirty="0">
                <a:latin typeface="Comic Sans MS" panose="030F0702030302020204" pitchFamily="66" charset="0"/>
              </a:rPr>
              <a:t>Silvia Erika Sagahón Solís 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5060337" y="5139912"/>
            <a:ext cx="330865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>
                <a:latin typeface="Comic Sans MS" panose="030F0702030302020204" pitchFamily="66" charset="0"/>
              </a:rPr>
              <a:t>Alumna: </a:t>
            </a:r>
            <a:r>
              <a:rPr lang="es-MX" sz="1400" dirty="0">
                <a:latin typeface="Comic Sans MS" panose="030F0702030302020204" pitchFamily="66" charset="0"/>
              </a:rPr>
              <a:t>Argelia Azucena Esquivel Castillo </a:t>
            </a:r>
          </a:p>
          <a:p>
            <a:pPr algn="ctr"/>
            <a:r>
              <a:rPr lang="es-MX" sz="1400" b="1" dirty="0">
                <a:latin typeface="Comic Sans MS" panose="030F0702030302020204" pitchFamily="66" charset="0"/>
              </a:rPr>
              <a:t>Numero de lista: </a:t>
            </a:r>
            <a:r>
              <a:rPr lang="es-MX" sz="1400" dirty="0">
                <a:latin typeface="Comic Sans MS" panose="030F0702030302020204" pitchFamily="66" charset="0"/>
              </a:rPr>
              <a:t>3</a:t>
            </a:r>
            <a:endParaRPr lang="es-MX" sz="1400" dirty="0">
              <a:latin typeface="Comic Sans MS" panose="030F0702030302020204" pitchFamily="66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1023736" y="1512711"/>
            <a:ext cx="717973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400" b="1" dirty="0" smtClean="0">
                <a:latin typeface="Comic Sans MS" panose="030F0702030302020204" pitchFamily="66" charset="0"/>
              </a:rPr>
              <a:t>Evidencia de unidad de aprendizaje II: </a:t>
            </a:r>
            <a:r>
              <a:rPr lang="es-MX" sz="1400" dirty="0" smtClean="0">
                <a:latin typeface="Comic Sans MS" panose="030F0702030302020204" pitchFamily="66" charset="0"/>
              </a:rPr>
              <a:t>Los elementos básicos del lenguaje plástico y las técnicas y sistemas de representación plástico - visuales</a:t>
            </a:r>
            <a:endParaRPr lang="es-MX" sz="1400" dirty="0">
              <a:latin typeface="Comic Sans MS" panose="030F0702030302020204" pitchFamily="66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995195" y="2719402"/>
            <a:ext cx="717973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200" b="1" dirty="0" smtClean="0">
                <a:latin typeface="Comic Sans MS" panose="030F0702030302020204" pitchFamily="66" charset="0"/>
              </a:rPr>
              <a:t>Competencias profesionales: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200" dirty="0" smtClean="0">
                <a:latin typeface="Comic Sans MS" panose="030F0702030302020204" pitchFamily="66" charset="0"/>
              </a:rPr>
              <a:t>Detecta los procesos de aprendizaje de sus alumnos para favorecer su desarrollo cognitivo y socioemocional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200" dirty="0" smtClean="0">
                <a:latin typeface="Comic Sans MS" panose="030F0702030302020204" pitchFamily="66" charset="0"/>
              </a:rPr>
              <a:t>Aplica el plan y programa de estudio para alcanzar los propósitos educativos y contribuir al pleno desenvolvimiento de las capacidades de sus alumnos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200" dirty="0" smtClean="0">
                <a:latin typeface="Comic Sans MS" panose="030F0702030302020204" pitchFamily="66" charset="0"/>
              </a:rPr>
              <a:t>Diseña planeaciones aplicando sus conocimientos curriculares, psicopedagógicos, disciplinares didácticos y tecnológicos para propiciar espacios de aprendizaje incluyentes que respondan a las necesidades de todos los alumnos en el marco del plan y programas de estudio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200" dirty="0" smtClean="0">
                <a:latin typeface="Comic Sans MS" panose="030F0702030302020204" pitchFamily="66" charset="0"/>
              </a:rPr>
              <a:t>Emplea la evaluación para intervenir en los diferentes ámbitos y momentos de la tarea educativa para mejorar los aprendizajes de sus alumnos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200" dirty="0" smtClean="0">
                <a:latin typeface="Comic Sans MS" panose="030F0702030302020204" pitchFamily="66" charset="0"/>
              </a:rPr>
              <a:t>Integra recursos de la investigación educativa para enriquecer su practica profesional, expresando su interés por el conocimiento, la ciencia y la mejora de la educación. </a:t>
            </a:r>
            <a:endParaRPr lang="es-MX" sz="1200" dirty="0">
              <a:latin typeface="Comic Sans MS" panose="030F0702030302020204" pitchFamily="66" charset="0"/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5283568" y="6217296"/>
            <a:ext cx="37493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 smtClean="0">
                <a:latin typeface="Comic Sans MS" panose="030F0702030302020204" pitchFamily="66" charset="0"/>
              </a:rPr>
              <a:t>Saltillo Coahuila a, 2 de junio del 2021</a:t>
            </a:r>
            <a:endParaRPr lang="es-MX" sz="1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6149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Educación Artística (Artes visuales y Teatro) : “Las artes visuales y su  aplicación con los niños en edad preescolar”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Painted Font Generator Previe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094" y="326572"/>
            <a:ext cx="7747812" cy="2578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853"/>
          <a:stretch/>
        </p:blipFill>
        <p:spPr>
          <a:xfrm rot="733319">
            <a:off x="5290457" y="2964634"/>
            <a:ext cx="3374040" cy="235258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67256">
            <a:off x="558813" y="2780625"/>
            <a:ext cx="3822765" cy="2867074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248194" y="209005"/>
            <a:ext cx="8673737" cy="64138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37756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Educación Artística (Artes visuales y Teatro) : “Las artes visuales y su  aplicación con los niños en edad preescolar”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248194" y="209005"/>
            <a:ext cx="8673737" cy="64138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CuadroTexto 4"/>
          <p:cNvSpPr txBox="1"/>
          <p:nvPr/>
        </p:nvSpPr>
        <p:spPr>
          <a:xfrm>
            <a:off x="1299753" y="1774335"/>
            <a:ext cx="720416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Las técnicas graficas son estrategias que se utilizan en los primeros años de educación básica para desarrollar la psicomotricidad fina, con el objetivo de preparar a los niños y niñas para el proceso de aprendizaje y en especial el de la lectura y escritura, se basan en actividades practicas donde los niños participan a través de la pintura y el dibujo. </a:t>
            </a:r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 descr="Anjelika Rose Font Generator Preview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794" y="451159"/>
            <a:ext cx="8068755" cy="625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ANUALIDADES DE PREESCOLAR: como trabajar pintura en preescola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850" y="4366031"/>
            <a:ext cx="2807699" cy="2048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885" y="4464258"/>
            <a:ext cx="1337250" cy="2060382"/>
          </a:xfrm>
          <a:prstGeom prst="rect">
            <a:avLst/>
          </a:prstGeom>
        </p:spPr>
      </p:pic>
      <p:sp>
        <p:nvSpPr>
          <p:cNvPr id="6" name="Llamada de nube 5"/>
          <p:cNvSpPr/>
          <p:nvPr/>
        </p:nvSpPr>
        <p:spPr>
          <a:xfrm>
            <a:off x="374336" y="1023403"/>
            <a:ext cx="8451669" cy="3700234"/>
          </a:xfrm>
          <a:prstGeom prst="cloudCallout">
            <a:avLst>
              <a:gd name="adj1" fmla="val -31807"/>
              <a:gd name="adj2" fmla="val 5861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41241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Educación Artística (Artes visuales y Teatro) : “Las artes visuales y su  aplicación con los niños en edad preescolar”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248194" y="209005"/>
            <a:ext cx="8673737" cy="64138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2050" name="Picture 2" descr="Addis Ababa Font Generator Previe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632" y="434341"/>
            <a:ext cx="7376859" cy="1146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997685" y="1805943"/>
            <a:ext cx="5421086" cy="193899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es-MX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Este tipo de estrategia artística nos ayudara a relajar a los niños, además al trabajarla o incluirla en nuestras situaciones didácticas, favorecemos el desarrollo de la grafo motricidad y por consecuente mejorara su habilidad de escritura.   </a:t>
            </a:r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4" name="Picture 6" descr="Pintura puntillista con lápiz -Manualidades Infantile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31915">
            <a:off x="4868018" y="3490117"/>
            <a:ext cx="3664015" cy="24249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632" y="4349422"/>
            <a:ext cx="2519265" cy="16753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39725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Educación Artística (Artes visuales y Teatro) : “Las artes visuales y su  aplicación con los niños en edad preescolar”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/>
          <p:cNvSpPr txBox="1"/>
          <p:nvPr/>
        </p:nvSpPr>
        <p:spPr>
          <a:xfrm>
            <a:off x="496389" y="548640"/>
            <a:ext cx="79814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En la 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primera actividad se 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trabajo el tema de la granja, los materiales que utilizamos fueron acuarelas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 e hisopos con los que fueron punteando el dibujo dándole color y reconociendo a los animales y sus características. </a:t>
            </a: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955" y="1658984"/>
            <a:ext cx="6392090" cy="4794068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248194" y="209005"/>
            <a:ext cx="8673737" cy="64138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94013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Educación Artística (Artes visuales y Teatro) : “Las artes visuales y su  aplicación con los niños en edad preescolar”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/>
          <p:cNvSpPr txBox="1"/>
          <p:nvPr/>
        </p:nvSpPr>
        <p:spPr>
          <a:xfrm>
            <a:off x="496389" y="548640"/>
            <a:ext cx="79814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En la segunda actividad se aumento el grado de dificultad 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y se produjeron algunos elementos útiles como decoración, los cuales se pueden utilizar o realizar por los niños y regalarlos en alguna fecha importante como por ejemplo el día de las madres. </a:t>
            </a: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248194" y="209005"/>
            <a:ext cx="8673737" cy="64138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48" b="10666"/>
          <a:stretch/>
        </p:blipFill>
        <p:spPr>
          <a:xfrm rot="638590">
            <a:off x="3838745" y="3198797"/>
            <a:ext cx="2208228" cy="2609452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1439" y="1660598"/>
            <a:ext cx="2147126" cy="2862834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89" t="16769" b="22089"/>
          <a:stretch/>
        </p:blipFill>
        <p:spPr>
          <a:xfrm>
            <a:off x="1333197" y="1748969"/>
            <a:ext cx="2283569" cy="2077497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13" t="8952" r="15024" b="43048"/>
          <a:stretch/>
        </p:blipFill>
        <p:spPr>
          <a:xfrm>
            <a:off x="496389" y="3848913"/>
            <a:ext cx="2024743" cy="2277836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248194" y="6151088"/>
            <a:ext cx="3413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Herramientas que se utilizaron </a:t>
            </a: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606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2436</TotalTime>
  <Words>388</Words>
  <Application>Microsoft Office PowerPoint</Application>
  <PresentationFormat>Presentación en pantalla (4:3)</PresentationFormat>
  <Paragraphs>21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Comic Sans MS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Heath</dc:creator>
  <cp:lastModifiedBy>Heath</cp:lastModifiedBy>
  <cp:revision>27</cp:revision>
  <dcterms:created xsi:type="dcterms:W3CDTF">2021-05-25T05:34:18Z</dcterms:created>
  <dcterms:modified xsi:type="dcterms:W3CDTF">2021-06-02T19:38:38Z</dcterms:modified>
</cp:coreProperties>
</file>