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4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39475D-8C9F-4623-8A7D-7E9E02BEB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AAE52C-2F36-412C-9021-62ED56EC26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08108-A43C-4BDC-81C2-4D85E4D07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9162-ACE2-4A82-8144-87BC304CE147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8BF187-F9A5-48E1-8C89-58740E331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E9BB45-2DE8-4A71-9CA6-55C0A126B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113F-BD3A-41FA-A9E3-EB134A03F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52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95996C-C001-48B8-9F0F-882CB36D2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35A54D-5A05-4849-8E2B-92F0AFEB3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78F70F-1B0A-423D-9252-A8AC84F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9162-ACE2-4A82-8144-87BC304CE147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1C27F5-7D55-4449-A9B1-0EE0AE421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1412CC-4E62-48F1-865C-482CFDD69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113F-BD3A-41FA-A9E3-EB134A03F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036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3B1BAC-0310-4879-91FD-C048134D5A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F82B64-5F70-40FA-898D-182BB935F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A72552-0C49-4642-966F-3A3A06FF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9162-ACE2-4A82-8144-87BC304CE147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4BDCC4-9266-47E8-A990-DA5D6964B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BDE3D2-5ECB-4880-B098-6EA7D492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113F-BD3A-41FA-A9E3-EB134A03F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91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E25695-0336-4849-BB39-C4FB2A83D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10E932-AEC5-4EAD-8003-01918E625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7EACAC-34F1-44DD-8297-5019A64A0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9162-ACE2-4A82-8144-87BC304CE147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56FDBC-2AB7-41FC-B061-93A58CA9B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273645-F394-4E19-AB5E-42A1E54E7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113F-BD3A-41FA-A9E3-EB134A03F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2619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26D865-24D2-47FC-9E7B-042FAB5A5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45B7D3-2D7F-44E3-B53B-5F91B57A6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9BF7CD-DB7B-4BFB-BE5F-694058B95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9162-ACE2-4A82-8144-87BC304CE147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C79F52-2860-416C-AC21-BEDA486E0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76E5F7-919E-4C4F-9A58-E2E5C1F90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113F-BD3A-41FA-A9E3-EB134A03F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092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41BD6-EFB6-46CE-875E-857B3C489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24D00A-262D-4FA3-B927-6091BA223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B3A169-F01F-4459-AC8F-9C4196448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67CEBA-FA6C-49F8-8CC0-6E6454488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9162-ACE2-4A82-8144-87BC304CE147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EB5B8D-438E-4FE7-BF1B-146A06524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733C81-12BC-4D94-B16A-0A3C33CA8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113F-BD3A-41FA-A9E3-EB134A03F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965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69B7E4-F416-472F-90A6-F60298ED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B2DA02-97D7-4090-ADF6-709325524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591E76-359F-43F5-98DF-AE6EBFC1E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1DE89A1-24B6-4F11-8589-95154357C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61DA24C-A7EB-40B3-B9F1-BCA06F41D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8CF5F34-95C9-4B24-84F2-F28A094E6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9162-ACE2-4A82-8144-87BC304CE147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16EEC9A-5863-44E9-ABE5-EDE85F19E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17E59D-F385-4326-A759-025BEFA71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113F-BD3A-41FA-A9E3-EB134A03F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26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0F27D-00BA-4E04-996B-4818CC978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6B7F9B-3764-4561-B2B6-3E94073EF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9162-ACE2-4A82-8144-87BC304CE147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A9F5873-0C3E-46A4-950C-883AEE29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944537-4634-454A-9FD9-1ECCEAAD5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113F-BD3A-41FA-A9E3-EB134A03F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201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0628C9-D896-4B3A-9BC7-0F5B3ABB1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9162-ACE2-4A82-8144-87BC304CE147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D7559B0-8241-4675-89D0-217480A98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54F1B6A-7D15-4E2E-9D84-09937B2B9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113F-BD3A-41FA-A9E3-EB134A03F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969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A14DA8-CFF9-41FC-8D55-34EE149E8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0CC10F-5F41-4EE5-BEA4-64A182D47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BE85FB-E208-49D3-BE7C-744C846A6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8D45B5-84FA-4301-A6E8-924E59A5F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9162-ACE2-4A82-8144-87BC304CE147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CF64AC-1FBE-452E-AF58-45A39B56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7628C9-FD59-433F-80EF-F3C0F5DC8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113F-BD3A-41FA-A9E3-EB134A03F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93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92E54-54FA-4155-BBB5-46522765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5AB0075-7EFB-4401-93C2-1CC1F0352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1769BE-0F41-4C95-BEEE-21CF9A64B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998273-895C-428A-B0CC-CC67D24AC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9162-ACE2-4A82-8144-87BC304CE147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614356-0C44-4360-A012-9BA21288A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A33FFE-08A4-4107-8BEF-B4965E74D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113F-BD3A-41FA-A9E3-EB134A03F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607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A8E430-3381-4BE3-8CB8-2045A6A6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DB4347-6FAF-4970-A7C0-B72C462E2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12A29F-F301-4B31-9DB6-AED906F61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9162-ACE2-4A82-8144-87BC304CE147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8F63F6-9DFA-4B7E-BC8E-9F979F29DF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1BC49F-2224-48E7-85E2-5003B7A0C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7113F-BD3A-41FA-A9E3-EB134A03F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38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x5O1k041Ci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B1D0E28-5C34-48BD-B312-9410C08B96AF}"/>
              </a:ext>
            </a:extLst>
          </p:cNvPr>
          <p:cNvSpPr/>
          <p:nvPr/>
        </p:nvSpPr>
        <p:spPr>
          <a:xfrm>
            <a:off x="0" y="1187150"/>
            <a:ext cx="12192000" cy="572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Curso: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Artes Visuales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Maestro: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Silvia Erika Sagahon Solís 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Daiva Ramírez Treviño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Grupo: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3°A  </a:t>
            </a: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Número de lista: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II: 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elementos básicos del lenguaje plástico y las técnicas y sistemas de representación plástico-visuales.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Unidad II: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Detecta los procesos de aprendizaje de sus alumnos para favorecer su desarrollo cognitivo y socioemocional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 el plan y programas de estudio para alcanzar los propósitos educativos y contribuir al pleno desenvolvimiento de las capacidades de sus alumnos.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Emplea la evaluación para intervenir en los diferentes ámbitos y momentos de la tarea educativa para mejorar los aprendizajes de sus alumnos.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investigación educativa para enriquecer su práctica profesional expresando su interés por el conocimiento, la ciencia y la mejora de la educación.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Evidencia de unidad 2: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 Representación Artística.</a:t>
            </a: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6C510B5-F41D-49A9-B507-51B744DCB793}"/>
              </a:ext>
            </a:extLst>
          </p:cNvPr>
          <p:cNvSpPr/>
          <p:nvPr/>
        </p:nvSpPr>
        <p:spPr>
          <a:xfrm>
            <a:off x="3048000" y="87042"/>
            <a:ext cx="6096000" cy="11716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DF7B374B-8B27-4EA2-8C8C-5E05D7A01A0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0" r="16237"/>
          <a:stretch>
            <a:fillRect/>
          </a:stretch>
        </p:blipFill>
        <p:spPr bwMode="auto">
          <a:xfrm>
            <a:off x="468774" y="246987"/>
            <a:ext cx="1000760" cy="11639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535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5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875F9E4-422E-401C-83CE-07C46586E99A}"/>
              </a:ext>
            </a:extLst>
          </p:cNvPr>
          <p:cNvSpPr/>
          <p:nvPr/>
        </p:nvSpPr>
        <p:spPr>
          <a:xfrm>
            <a:off x="645066" y="2031101"/>
            <a:ext cx="4282984" cy="3511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https://www.youtube.com/watch?v=x5O1k041Ci0</a:t>
            </a:r>
            <a:r>
              <a:rPr lang="en-US"/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1622DAE5-20D6-48AB-BA49-A8A3040C2A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845" t="24807" r="23846" b="11982"/>
          <a:stretch/>
        </p:blipFill>
        <p:spPr>
          <a:xfrm>
            <a:off x="5987738" y="1435670"/>
            <a:ext cx="5628018" cy="375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211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211</Words>
  <Application>Microsoft Office PowerPoint</Application>
  <PresentationFormat>Panorámica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MARCELA QUEZADA VILLAGOMEZ</dc:creator>
  <cp:lastModifiedBy>MARIANA MARCELA QUEZADA VILLAGOMEZ</cp:lastModifiedBy>
  <cp:revision>1</cp:revision>
  <dcterms:created xsi:type="dcterms:W3CDTF">2021-06-03T03:53:14Z</dcterms:created>
  <dcterms:modified xsi:type="dcterms:W3CDTF">2021-06-03T03:58:19Z</dcterms:modified>
</cp:coreProperties>
</file>