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flores" userId="5d0269ee9b06e5e9" providerId="LiveId" clId="{358F3670-1404-4943-976C-E6F0C6E6047F}"/>
    <pc:docChg chg="modSld">
      <pc:chgData name="andrea flores" userId="5d0269ee9b06e5e9" providerId="LiveId" clId="{358F3670-1404-4943-976C-E6F0C6E6047F}" dt="2021-06-03T03:49:05.393" v="0" actId="1076"/>
      <pc:docMkLst>
        <pc:docMk/>
      </pc:docMkLst>
      <pc:sldChg chg="modSp mod">
        <pc:chgData name="andrea flores" userId="5d0269ee9b06e5e9" providerId="LiveId" clId="{358F3670-1404-4943-976C-E6F0C6E6047F}" dt="2021-06-03T03:49:05.393" v="0" actId="1076"/>
        <pc:sldMkLst>
          <pc:docMk/>
          <pc:sldMk cId="1177636520" sldId="260"/>
        </pc:sldMkLst>
        <pc:picChg chg="mod">
          <ac:chgData name="andrea flores" userId="5d0269ee9b06e5e9" providerId="LiveId" clId="{358F3670-1404-4943-976C-E6F0C6E6047F}" dt="2021-06-03T03:49:05.393" v="0" actId="1076"/>
          <ac:picMkLst>
            <pc:docMk/>
            <pc:sldMk cId="1177636520" sldId="260"/>
            <ac:picMk id="3" creationId="{48203FF4-65B7-445E-A7F8-291859109BB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4C490-C9F8-47D7-8E71-406FBEA09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257465-8706-497F-A30C-0433F2500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67AAE7-D19F-492E-A2DE-18860560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3E43B3-A868-4FBE-A6E4-0CC963191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6F1A61-6D8C-40E3-9A4F-31A4A168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0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F1011-B9A0-4F65-A618-A43011885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15B0A5-0AD9-4EDC-81B0-672958892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4B6FBE-4C0F-4610-9E82-7256D74E7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60C933-973D-4C7B-B6B7-E786FDAD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DD346-4108-489B-8341-B6E5CBD8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45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A52113-0B23-42A5-915E-C1F4F090E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4BA10D-716B-4EBB-B9DA-78D719657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E3DF80-5E21-408C-B96C-286D3CA5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4EAF79-FE6D-4448-BDCE-95FABF41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C9F856-0ED8-4AA8-BF2C-28ED8BC8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490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52D8D-42AB-49AA-BDDA-3CED6115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CFA773-A23C-476B-B76F-971DD28E4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FEC83C-5995-4E57-8FD7-393FBCACE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91663C-1E0A-4739-96D6-14D87D5A8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B14D51-552C-4100-905B-657C225B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890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1E297-306D-41F8-85A9-A04F2C4E2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DC3D8D-D476-4046-9345-8F06FF602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A7C26C-B761-4ED5-89CE-28EEEE103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BCADD1-05BB-4A15-96A0-BB7CDABA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3A6759-0896-4A77-B28B-18CE6D5AA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124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9AD03-04B8-4229-A9F8-178483B8C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A22D6E-2E17-4C73-B5A4-F640FCF7D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F72D93-8C70-47FF-A246-ACF4B0FCB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87D8BA-F70D-430C-826D-C178AE55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43FF79-5586-46AC-8169-4533997E9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96D64-23E0-4557-A77A-71B22EA3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026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47404-8CEC-4FC9-896B-360CE7B5F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615795-4C96-4642-85F1-26038C754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766E3F-42FE-4E89-9BD3-07039077E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D63EE5-F737-40D8-B8C9-F64FA29110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989529-4EED-43A4-B97C-5AB01BB1F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F794D4B-9973-4EA2-8219-27F92C119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3F8E4D-15EB-48B1-92F0-4761BAD5C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B2EEB12-AFBC-41F0-BF31-46E87CB45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58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8C362-4903-4C15-A574-78F9E9631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5942BD-320A-4F6D-95EF-9FAE50501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44533F-58E4-4C7D-80DF-531F881D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5E3F172-2C25-4014-BD27-46C16F28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1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6F59E38-423F-4745-879F-5E30698F5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520D1BC-A8D6-422A-9E40-2B167A781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FC87360-0927-46EA-B8EF-0AB474B83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3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3AACDD-A7AA-4C14-9DB1-C38235C8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F2B40A-EAD0-4649-B70B-E9C7E7DEA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BE1C12-714C-4065-8ED8-14B1E531C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FBED9-4EB3-4B54-8652-CA1F7B19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4AC424-9AA6-4006-82C3-8100E2271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546886-B126-4A6D-B630-86D4D4F41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042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712524-7609-4255-A514-61262D7B5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B2774E-6AB6-4174-9B5C-BD7CBBB46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9AE7F9-3AF5-45CA-820B-DA4C45CFF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CDBBA6-FD76-43E2-A9B0-20EBE87D1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D3A94A-B114-478F-87E5-561CB9DCD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A012A5-BEE4-4B72-8444-0D7146D9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166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C2D66D2-E259-4EEF-8B23-CB8BAB224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FF4008-6B58-497F-BCF3-B03C5881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2A6C89-F698-4EA6-A0A2-40AEFD4FF9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2F58-A8ED-467C-8463-8793E4AE07FC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93C048-2029-45F2-B96F-42AAA99BB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AA0FAC-7571-4B57-9499-66C8AA291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D86E-58E2-49FD-8C35-FDEE446C93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15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EQMj0lmZ9O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37C90E5B-A1E5-4631-BCDF-B15DBE79C486}"/>
              </a:ext>
            </a:extLst>
          </p:cNvPr>
          <p:cNvSpPr/>
          <p:nvPr/>
        </p:nvSpPr>
        <p:spPr>
          <a:xfrm>
            <a:off x="437322" y="198782"/>
            <a:ext cx="11396869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/>
              <a:t>Escuela Normal de Educación Preescolar</a:t>
            </a:r>
            <a:br>
              <a:rPr lang="es-MX" sz="1400" b="1" dirty="0"/>
            </a:br>
            <a:r>
              <a:rPr lang="es-MX" sz="1400" dirty="0"/>
              <a:t>Licenciatura en Educación Preescolar</a:t>
            </a:r>
            <a:br>
              <a:rPr lang="es-MX" sz="1400" dirty="0"/>
            </a:br>
            <a:r>
              <a:rPr lang="es-MX" sz="1400" dirty="0"/>
              <a:t>Ciclo Escolar 2020 – 2021</a:t>
            </a:r>
            <a:br>
              <a:rPr lang="es-MX" sz="1400" dirty="0"/>
            </a:br>
            <a:br>
              <a:rPr lang="es-MX" sz="1400" dirty="0"/>
            </a:br>
            <a:br>
              <a:rPr lang="es-MX" sz="1400" dirty="0"/>
            </a:br>
            <a:br>
              <a:rPr lang="es-MX" sz="1400" dirty="0"/>
            </a:br>
            <a:br>
              <a:rPr lang="es-MX" sz="1400" dirty="0"/>
            </a:br>
            <a:br>
              <a:rPr lang="es-MX" sz="1400" dirty="0"/>
            </a:br>
            <a:br>
              <a:rPr lang="es-MX" sz="1400" dirty="0"/>
            </a:br>
            <a:r>
              <a:rPr lang="es-MX" sz="1400" b="1" dirty="0"/>
              <a:t>Unidad de aprendizaje II. </a:t>
            </a:r>
            <a:r>
              <a:rPr lang="es-MX" sz="1400" dirty="0"/>
              <a:t>Los elementos básicos del lenguaje plástico y las técnicas y sistemas de representación plástico-visuales.</a:t>
            </a:r>
          </a:p>
          <a:p>
            <a:pPr algn="ctr"/>
            <a:br>
              <a:rPr lang="es-MX" sz="1400" dirty="0"/>
            </a:br>
            <a:r>
              <a:rPr lang="es-MX" sz="1400" dirty="0"/>
              <a:t> </a:t>
            </a:r>
            <a:r>
              <a:rPr lang="es-MX" sz="1400" b="1" dirty="0"/>
              <a:t>EVIDENCIA DE UNIDAD</a:t>
            </a:r>
            <a:br>
              <a:rPr lang="es-MX" sz="1400" dirty="0"/>
            </a:br>
            <a:endParaRPr lang="es-MX" sz="1400" dirty="0"/>
          </a:p>
          <a:p>
            <a:pPr algn="ctr"/>
            <a:r>
              <a:rPr lang="es-MX" sz="1400" b="1" dirty="0"/>
              <a:t>Curso: </a:t>
            </a:r>
            <a:r>
              <a:rPr lang="es-MX" sz="1400" dirty="0"/>
              <a:t>Artes Visuales</a:t>
            </a:r>
            <a:br>
              <a:rPr lang="es-MX" sz="1400" dirty="0"/>
            </a:br>
            <a:r>
              <a:rPr lang="es-MX" sz="1400" b="1" dirty="0"/>
              <a:t>Competencias:</a:t>
            </a:r>
            <a:br>
              <a:rPr lang="es-MX" sz="1400" dirty="0"/>
            </a:br>
            <a:r>
              <a:rPr lang="es-MX" sz="1400" dirty="0"/>
              <a:t>Detecta los procesos de aprendizaje de sus alumnos para favorecer su desarrollo cognitivo y socioemocional.</a:t>
            </a:r>
            <a:br>
              <a:rPr lang="es-MX" sz="1400" dirty="0"/>
            </a:br>
            <a:r>
              <a:rPr lang="es-MX" sz="1400" dirty="0"/>
              <a:t>Aplica el plan y programas de estudio para alcanzar los propósitos educativos y contribuir al pleno desenvolvimiento de las capacidades de sus alumnos.</a:t>
            </a:r>
            <a:br>
              <a:rPr lang="es-MX" sz="1400" dirty="0"/>
            </a:br>
            <a:r>
              <a:rPr lang="es-MX" sz="1400" dirty="0"/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  <a:br>
              <a:rPr lang="es-MX" sz="1400" dirty="0"/>
            </a:br>
            <a:r>
              <a:rPr lang="es-MX" sz="1400" dirty="0"/>
              <a:t>Emplea la evaluación para intervenir en los diferentes ámbitos y momentos de la tarea educativa para mejorar los aprendizajes de sus alumnos.</a:t>
            </a:r>
            <a:br>
              <a:rPr lang="es-MX" sz="1400" dirty="0"/>
            </a:br>
            <a:r>
              <a:rPr lang="es-MX" sz="1400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algn="ctr"/>
            <a:br>
              <a:rPr lang="es-MX" sz="1400" dirty="0"/>
            </a:br>
            <a:r>
              <a:rPr lang="es-MX" sz="1400" b="1" dirty="0"/>
              <a:t>Maestro: </a:t>
            </a:r>
            <a:r>
              <a:rPr lang="es-MX" sz="1400" dirty="0"/>
              <a:t>Silvia Erika </a:t>
            </a:r>
            <a:r>
              <a:rPr lang="es-MX" sz="1400" dirty="0" err="1"/>
              <a:t>Sagahón</a:t>
            </a:r>
            <a:r>
              <a:rPr lang="es-MX" sz="1400" dirty="0"/>
              <a:t> Solís </a:t>
            </a:r>
            <a:br>
              <a:rPr lang="es-MX" sz="1400" dirty="0"/>
            </a:br>
            <a:r>
              <a:rPr lang="es-MX" sz="1400" b="1" dirty="0"/>
              <a:t>Alumna: </a:t>
            </a:r>
            <a:r>
              <a:rPr lang="es-MX" sz="1400" dirty="0"/>
              <a:t>Andrea Flores Sandoval #5</a:t>
            </a:r>
            <a:br>
              <a:rPr lang="es-MX" sz="1400" dirty="0"/>
            </a:br>
            <a:r>
              <a:rPr lang="es-MX" sz="1400" b="1" dirty="0"/>
              <a:t>Sexto semestre sección “A”</a:t>
            </a:r>
            <a:br>
              <a:rPr lang="es-MX" sz="1400" b="1" dirty="0"/>
            </a:br>
            <a:br>
              <a:rPr lang="es-MX" sz="1400" dirty="0"/>
            </a:br>
            <a:br>
              <a:rPr lang="es-MX" sz="1400" dirty="0"/>
            </a:br>
            <a:r>
              <a:rPr lang="es-MX" sz="1400" b="1" dirty="0"/>
              <a:t>02 de Junio del 2021	Saltillo, Coahuila.</a:t>
            </a:r>
            <a:br>
              <a:rPr lang="es-MX" sz="1400" b="1" dirty="0"/>
            </a:br>
            <a:endParaRPr lang="es-MX" sz="1400" b="1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1E99194-796F-480D-AE26-AB72970FD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420" y="987105"/>
            <a:ext cx="894170" cy="1096971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E4C8BE50-CAFF-4254-875C-6C6CA0143C91}"/>
              </a:ext>
            </a:extLst>
          </p:cNvPr>
          <p:cNvSpPr/>
          <p:nvPr/>
        </p:nvSpPr>
        <p:spPr>
          <a:xfrm>
            <a:off x="225287" y="185530"/>
            <a:ext cx="11781183" cy="64670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894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"/>
    </mc:Choice>
    <mc:Fallback>
      <p:transition advClick="0" advTm="2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37C90E5B-A1E5-4631-BCDF-B15DBE79C486}"/>
              </a:ext>
            </a:extLst>
          </p:cNvPr>
          <p:cNvSpPr/>
          <p:nvPr/>
        </p:nvSpPr>
        <p:spPr>
          <a:xfrm>
            <a:off x="437322" y="444188"/>
            <a:ext cx="11396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Liga de video. </a:t>
            </a:r>
            <a:r>
              <a:rPr lang="es-MX" b="1" dirty="0">
                <a:hlinkClick r:id="rId2"/>
              </a:rPr>
              <a:t>https://www.youtube.com/watch?v=EQMj0lmZ9O0</a:t>
            </a:r>
            <a:r>
              <a:rPr lang="es-MX" b="1" dirty="0"/>
              <a:t> </a:t>
            </a:r>
            <a:br>
              <a:rPr lang="es-MX" b="1" dirty="0"/>
            </a:br>
            <a:endParaRPr lang="es-MX" b="1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4C8BE50-CAFF-4254-875C-6C6CA0143C91}"/>
              </a:ext>
            </a:extLst>
          </p:cNvPr>
          <p:cNvSpPr/>
          <p:nvPr/>
        </p:nvSpPr>
        <p:spPr>
          <a:xfrm>
            <a:off x="225287" y="185530"/>
            <a:ext cx="11781183" cy="64670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48203FF4-65B7-445E-A7F8-291859109B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5" t="6355" r="6521" b="41446"/>
          <a:stretch/>
        </p:blipFill>
        <p:spPr>
          <a:xfrm>
            <a:off x="616226" y="1781985"/>
            <a:ext cx="11039060" cy="357808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81E9BB78-8CA4-4F44-B39A-CDB97139658B}"/>
              </a:ext>
            </a:extLst>
          </p:cNvPr>
          <p:cNvSpPr/>
          <p:nvPr/>
        </p:nvSpPr>
        <p:spPr>
          <a:xfrm>
            <a:off x="437322" y="1106797"/>
            <a:ext cx="113968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/>
              <a:t>RÚBRICA</a:t>
            </a:r>
          </a:p>
        </p:txBody>
      </p:sp>
    </p:spTree>
    <p:extLst>
      <p:ext uri="{BB962C8B-B14F-4D97-AF65-F5344CB8AC3E}">
        <p14:creationId xmlns:p14="http://schemas.microsoft.com/office/powerpoint/2010/main" val="117763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2000"/>
    </mc:Choice>
    <mc:Fallback>
      <p:transition advClick="0" advTm="2000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246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flores</dc:creator>
  <cp:lastModifiedBy>andrea flores</cp:lastModifiedBy>
  <cp:revision>1</cp:revision>
  <dcterms:created xsi:type="dcterms:W3CDTF">2021-06-03T03:44:55Z</dcterms:created>
  <dcterms:modified xsi:type="dcterms:W3CDTF">2021-06-03T03:49:07Z</dcterms:modified>
</cp:coreProperties>
</file>