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48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1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5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9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64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38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49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4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04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77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5D41-50FD-48B7-97E5-CD199C3C7E04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C6FC-C1A7-4893-98D5-CF3773E7B2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4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EBnrEDXU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I2qDN9nKg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716" y="163773"/>
            <a:ext cx="11818962" cy="6578221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Artes visuales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Erika </a:t>
            </a:r>
            <a:r>
              <a:rPr lang="es-MX" sz="17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Sagahon</a:t>
            </a: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Solís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 unidad II </a:t>
            </a: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aprendizaje II. Los elementos básicos del lenguaje plástico y las técnicas y sistemas de representación plástico-visuales.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Detecta los procesos de aprendizaje de sus alumnos para favorecer su desarrollo cognitivo y socioemocional.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Aplica el plan y programas de estudio para alcanzar los propósitos educativos y contribuir al pleno desenvolvimiento de las capacidades de sus alumnos.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Emplea la evaluación para intervenir en los diferentes ámbitos y momentos de la tarea educativa para mejorar los aprendizajes de sus alumnos.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Maria Jose Palacios López #13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Sexto semestre 3° “A”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s-MX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 Coahuila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s-MX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2021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4038" y="163773"/>
            <a:ext cx="1902117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42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27219" y="2003622"/>
            <a:ext cx="8389258" cy="34470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Videos</a:t>
            </a:r>
            <a:endParaRPr lang="es-MX" sz="4000" dirty="0" smtClean="0"/>
          </a:p>
          <a:p>
            <a:r>
              <a:rPr lang="es-MX" sz="4000" dirty="0" smtClean="0">
                <a:hlinkClick r:id="rId3"/>
              </a:rPr>
              <a:t>https://</a:t>
            </a:r>
            <a:r>
              <a:rPr lang="es-MX" sz="4000" dirty="0" smtClean="0">
                <a:hlinkClick r:id="rId3"/>
              </a:rPr>
              <a:t>youtu.be/IyEBnrEDXU0</a:t>
            </a:r>
            <a:endParaRPr lang="es-MX" sz="4000" dirty="0" smtClean="0"/>
          </a:p>
          <a:p>
            <a:r>
              <a:rPr lang="es-MX" sz="4000" dirty="0">
                <a:hlinkClick r:id="rId4"/>
              </a:rPr>
              <a:t>https://</a:t>
            </a:r>
            <a:r>
              <a:rPr lang="es-MX" sz="4000" dirty="0" smtClean="0">
                <a:hlinkClick r:id="rId4"/>
              </a:rPr>
              <a:t>youtu.be/I2qDN9nKgRs</a:t>
            </a:r>
            <a:endParaRPr lang="es-MX" sz="4000" dirty="0" smtClean="0"/>
          </a:p>
          <a:p>
            <a:endParaRPr lang="es-MX" sz="4000" dirty="0" smtClean="0"/>
          </a:p>
          <a:p>
            <a:endParaRPr lang="es-MX" sz="4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58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51</Words>
  <Application>Microsoft Office PowerPoint</Application>
  <PresentationFormat>Panorámica</PresentationFormat>
  <Paragraphs>23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7</cp:revision>
  <dcterms:created xsi:type="dcterms:W3CDTF">2021-05-30T19:51:43Z</dcterms:created>
  <dcterms:modified xsi:type="dcterms:W3CDTF">2021-06-02T02:32:47Z</dcterms:modified>
</cp:coreProperties>
</file>