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28F909-FF35-45C2-9481-9B73D80BB7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630C29A-D7A3-477A-8506-C981685597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9E987F-8A63-4D7A-9046-6E926C0E6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91243-0535-4191-92BD-39BF9FB10E20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4139F2C-F086-4724-BF35-A3934EA16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BE127C0-3507-4BEE-B631-7DCD19B43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F0FA-A1F5-4999-8C39-AD661BD885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9883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338F83-821C-4599-86EB-4988ED21C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FD59078-860A-471C-9469-F56EA11424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57A3B3-39F7-4F5D-BA76-D5ED917D5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91243-0535-4191-92BD-39BF9FB10E20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9620973-15B5-4FD7-A1AD-8A7ABC4CD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9D140BB-83AB-47AB-A451-1BA4D1FEF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F0FA-A1F5-4999-8C39-AD661BD885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1981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FEC9155-9AED-481F-B3AF-A60EF7FD1B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D3AD511-7059-4CAC-BF88-84967BC72F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4F9428-1F97-4E4B-B5E5-6B6746507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91243-0535-4191-92BD-39BF9FB10E20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41E205-685E-4D95-9A67-516814102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0BC5636-BC1C-4971-BBF0-23151115A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F0FA-A1F5-4999-8C39-AD661BD885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1219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23E7F5-8134-4DDD-AE34-4282F7134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EBF12E1-59C7-4BF5-82D4-5B9FB0BB60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136039E-FD75-4CBB-849E-515FACDDF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91243-0535-4191-92BD-39BF9FB10E20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5829F49-0E51-44D9-9CA1-17F7816C4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E9F60D6-6162-4B01-99BE-6F040CDAD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F0FA-A1F5-4999-8C39-AD661BD885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582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B13960-87B5-4DB9-A279-10955958D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3D4B1E6-33EB-45E0-B7FA-F30DAF0991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95156DD-7F5A-42BF-A369-47FDBCA2E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91243-0535-4191-92BD-39BF9FB10E20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8F2973-D145-4CD5-8B18-C87942862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EC1BC1-E479-4EBB-A407-0DDF049AE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F0FA-A1F5-4999-8C39-AD661BD885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8024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A042E0-37D0-4BC0-BAB7-E8B9B695C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F0F0E6-76CD-4D3E-B926-8BC92A728A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AF687F4-D803-4071-B5CB-264245FB7C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378275F-0AEB-4158-BE54-67685DDBB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91243-0535-4191-92BD-39BF9FB10E20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B8B76C7-2C63-4BA1-8759-7A10E4CAC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3E08D60-C8E5-45D1-B76A-1D2C1B602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F0FA-A1F5-4999-8C39-AD661BD885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6179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ECBBCF-CDF8-431E-9D45-FD4521423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0097039-9D38-43AD-9DB0-3372C74CF1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F327AEC-0EC2-4484-82C1-D20CA1BE7C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92C5B8E-285B-4BCD-8910-9AE0718B0B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938195E-A8F7-49F0-A14D-93171D334D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EC4544C-24C6-41F9-AF64-228595E0C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91243-0535-4191-92BD-39BF9FB10E20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8CAF681-2716-4245-98EE-21EDFDC56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B6C4FD9-7C34-45C9-8811-880A01735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F0FA-A1F5-4999-8C39-AD661BD885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1537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154FEF-239E-405B-8EF0-0226CF5BD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D2E537D-CDAA-4B1B-81DA-88B3658FF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91243-0535-4191-92BD-39BF9FB10E20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6C3EBA1-68FE-4556-8CCF-06ECE529C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17EB6B5-9A0E-4082-B751-B74ACA374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F0FA-A1F5-4999-8C39-AD661BD885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1053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B680A26-166A-47BF-AC9F-39DF5DA49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91243-0535-4191-92BD-39BF9FB10E20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2F24FC4-F328-4D37-AE69-F3F0A6557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50F2D83-55C8-4720-A530-73DAB464E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F0FA-A1F5-4999-8C39-AD661BD885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1155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242EE5-429C-4709-A00E-3624AE845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AF1FD83-6369-4D62-BBF9-BBD8F49194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537BFEB-544F-477E-ACD0-72AA5EE7ED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EB0A007-D29A-4501-ABA7-3621F2BAF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91243-0535-4191-92BD-39BF9FB10E20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C5A100-A056-4DE4-B83E-07F692909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BCD89CD-EED2-42C1-9DB2-047021C1C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F0FA-A1F5-4999-8C39-AD661BD885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4461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591B30-E508-470D-85DE-00E1F9B6A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4DA675B-0501-40A2-883F-54ED12B012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C9A32BD-FC4C-4CC5-9054-C26F4962A8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351431A-3307-484A-8B48-5C683201B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91243-0535-4191-92BD-39BF9FB10E20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075CFA9-D1E1-4E95-8BA8-0E8548781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FFED535-7A3C-4B71-8A6C-9651999BD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F0FA-A1F5-4999-8C39-AD661BD885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7158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9243E8F-60C8-4A5B-89BF-384881E6E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B5A8B64-5C83-41CC-8123-227014F58E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D507DF-AE24-4865-BD26-F88C804D0D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91243-0535-4191-92BD-39BF9FB10E20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9503DE7-E16D-4149-A2F7-1527ABE9EC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68D79A0-AD6E-46F7-B131-AD599689FA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6F0FA-A1F5-4999-8C39-AD661BD885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5894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U6jXIYNt68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3A5CCF85-0637-477C-984F-5FF002704E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9084" y="300521"/>
            <a:ext cx="8131329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ESCUELA NORMAL DE EDUCACI</a:t>
            </a: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 PREESCOLAR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Licenciatura en Educaci</a:t>
            </a: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 Preescolar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Ciclo Escolar 2020-2021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49" name="Imagen 1" descr="Escuela Normal de Educación Preescolar – Desarrollo de competencias  linguisticas">
            <a:extLst>
              <a:ext uri="{FF2B5EF4-FFF2-40B4-BE49-F238E27FC236}">
                <a16:creationId xmlns:a16="http://schemas.microsoft.com/office/drawing/2014/main" id="{9837F275-1EFE-4D39-9B3D-D66191647F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5467" y="993912"/>
            <a:ext cx="2083840" cy="1541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EE49F1B6-4F79-4A66-9C31-471BF6D032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430" y="2241703"/>
            <a:ext cx="11661913" cy="4191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MX" altLang="es-MX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Curso: 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Artes Visuales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Maestra: 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Silvia Erika Saga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 Sol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í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 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Alumna: 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Eva Camila </a:t>
            </a:r>
            <a:r>
              <a:rPr kumimoji="0" lang="es-MX" altLang="es-MX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Fong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Gonz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á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lez 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N°</a:t>
            </a: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Lista: 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3°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”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”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Sexto Semestre 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Evidencia de aprendizaje: REPRESENTACIONES ARTISTICAS 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algn="ctr"/>
            <a:r>
              <a:rPr lang="es-MX" altLang="es-MX" sz="900" b="1" dirty="0">
                <a:ea typeface="Times New Roman" panose="02020603050405020304" pitchFamily="18" charset="0"/>
                <a:cs typeface="Arial" panose="020B0604020202020204" pitchFamily="34" charset="0"/>
              </a:rPr>
              <a:t>UNIDAD II:</a:t>
            </a:r>
            <a:r>
              <a:rPr kumimoji="0" lang="es-MX" altLang="es-MX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s-MX" sz="1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elementos básicos del lenguaje plástico y las técnicas y sistemas de representación plástico-visuales.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COMPETENCIAS: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es-MX" sz="1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Establece relaciones entre los principios, conceptos disciplinarios y contenidos del plan y programas de estudio en función del logro de aprendizaje de sus alumnos, asegurando la coherencia y continuidad entre los distintos grados y niveles educativos.</a:t>
            </a: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es-MX" sz="1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Utiliza metodologías pertinentes y actualizadas para promover el aprendizaje de los alumnos en los diferentes campos, áreas y ámbitos que propone el currículum, considerando los contextos y su desarrollo. </a:t>
            </a: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es-MX" sz="1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Incorpora los recursos y medios didácticos idóneos para favorecer el aprendizaje de acuerdo con el conocimiento de los procesos de desarrollo cognitivo y socioemocional de los alumnos.</a:t>
            </a: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es-MX" sz="1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Elabora propuestas para mejorar los resultados de su enseñanza y los aprendizajes de sus alumnos.</a:t>
            </a: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es-MX" sz="1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Evalúa el aprendizaje de sus alumnos mediante la aplicación de distintas teorías, métodos e instrumentos considerando las áreas, campos y ámbitos de conocimiento, así como los saberes correspondientes al grado y nivel educativo.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s-MX" sz="1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Elabora propuestas para mejorar los resultados de su enseñanza y los aprendizajes de sus alumnos.</a:t>
            </a:r>
            <a:endParaRPr lang="es-MX" altLang="es-MX" sz="1200" b="1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Saltillo, Coahuila                                                                   02 de junio del 2021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021B2111-BF19-4EBE-98E5-ED53D90677D0}"/>
              </a:ext>
            </a:extLst>
          </p:cNvPr>
          <p:cNvSpPr/>
          <p:nvPr/>
        </p:nvSpPr>
        <p:spPr>
          <a:xfrm>
            <a:off x="265043" y="300521"/>
            <a:ext cx="11714922" cy="636532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2787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459637-716E-4EE4-8676-B877153CA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4DD433-C5D2-4E9B-ACF0-96D684773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F1CEF3BC-15C4-41D8-B4F8-DA21316CACA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731" t="15983" r="6875" b="6851"/>
          <a:stretch/>
        </p:blipFill>
        <p:spPr>
          <a:xfrm>
            <a:off x="507609" y="-62083"/>
            <a:ext cx="10846191" cy="6982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489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F28CCD63-AE25-4433-AA82-6799DB8C3ED2}"/>
              </a:ext>
            </a:extLst>
          </p:cNvPr>
          <p:cNvSpPr txBox="1"/>
          <p:nvPr/>
        </p:nvSpPr>
        <p:spPr>
          <a:xfrm>
            <a:off x="1126435" y="1354386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>
                <a:hlinkClick r:id="rId2"/>
              </a:rPr>
              <a:t>https://youtu.be/U6jXIYNt68o</a:t>
            </a:r>
            <a:endParaRPr lang="es-MX" dirty="0"/>
          </a:p>
          <a:p>
            <a:endParaRPr lang="es-MX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6A7F5C2-AECA-4CD4-BD87-53FA75DC1D27}"/>
              </a:ext>
            </a:extLst>
          </p:cNvPr>
          <p:cNvSpPr txBox="1"/>
          <p:nvPr/>
        </p:nvSpPr>
        <p:spPr>
          <a:xfrm>
            <a:off x="1364974" y="985054"/>
            <a:ext cx="1782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Link del video:</a:t>
            </a:r>
          </a:p>
        </p:txBody>
      </p:sp>
    </p:spTree>
    <p:extLst>
      <p:ext uri="{BB962C8B-B14F-4D97-AF65-F5344CB8AC3E}">
        <p14:creationId xmlns:p14="http://schemas.microsoft.com/office/powerpoint/2010/main" val="35666179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253</Words>
  <Application>Microsoft Office PowerPoint</Application>
  <PresentationFormat>Panorámica</PresentationFormat>
  <Paragraphs>22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FONG MELENDEZ</dc:creator>
  <cp:lastModifiedBy>JUAN FONG MELENDEZ</cp:lastModifiedBy>
  <cp:revision>4</cp:revision>
  <dcterms:created xsi:type="dcterms:W3CDTF">2021-04-26T01:16:12Z</dcterms:created>
  <dcterms:modified xsi:type="dcterms:W3CDTF">2021-06-02T04:02:07Z</dcterms:modified>
</cp:coreProperties>
</file>