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99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65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42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477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154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528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953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47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286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001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588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85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4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00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84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85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0238-8796-4643-B4FF-B98E0F9AC5F2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79FFF2-B725-49ED-9128-7C598E26E7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8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oBNf-UzkE&amp;t=15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30821" y="3946236"/>
            <a:ext cx="8361229" cy="209822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000" cap="none" dirty="0" smtClean="0"/>
              <a:t>Escuela Normal De Educación Preescolar</a:t>
            </a:r>
            <a:r>
              <a:rPr lang="es-MX" sz="9800" cap="none" dirty="0" smtClean="0"/>
              <a:t/>
            </a:r>
            <a:br>
              <a:rPr lang="es-MX" sz="9800" cap="none" dirty="0" smtClean="0"/>
            </a:br>
            <a:r>
              <a:rPr lang="es-MX" sz="2000" cap="none" dirty="0" smtClean="0"/>
              <a:t>Licenciatura En Educación Preescolar</a:t>
            </a:r>
            <a:br>
              <a:rPr lang="es-MX" sz="2000" cap="none" dirty="0" smtClean="0"/>
            </a:br>
            <a:r>
              <a:rPr lang="es-MX" sz="2000" cap="none" dirty="0" smtClean="0"/>
              <a:t>Ciclo Escolar 2020 – 2021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cap="none" dirty="0" smtClean="0"/>
              <a:t>Unidad </a:t>
            </a:r>
            <a:r>
              <a:rPr lang="es-MX" sz="2000" cap="none" dirty="0" smtClean="0"/>
              <a:t>2</a:t>
            </a:r>
            <a:r>
              <a:rPr lang="es-MX" sz="2000" cap="none" dirty="0"/>
              <a:t>. LOS ELEMENTOS BÁSICOS DEL LENGUAJE PLÁSTICO, Y LAS TÉCNICAS Y SISTEMAS DE REPRESENTACIÓN PLÁSTICO-VISUALES</a:t>
            </a:r>
            <a:r>
              <a:rPr lang="es-MX" sz="2000" cap="none" dirty="0" smtClean="0"/>
              <a:t>.</a:t>
            </a:r>
            <a:br>
              <a:rPr lang="es-MX" sz="2000" cap="none" dirty="0" smtClean="0"/>
            </a:br>
            <a:r>
              <a:rPr lang="es-MX" sz="2000" cap="none" dirty="0" smtClean="0"/>
              <a:t/>
            </a:r>
            <a:br>
              <a:rPr lang="es-MX" sz="2000" cap="none" dirty="0" smtClean="0"/>
            </a:br>
            <a:r>
              <a:rPr lang="es-MX" sz="2000" cap="none" dirty="0" smtClean="0"/>
              <a:t> Tema: Técnica Grafica 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cap="none" dirty="0" smtClean="0"/>
              <a:t/>
            </a:r>
            <a:br>
              <a:rPr lang="es-MX" sz="2000" cap="none" dirty="0" smtClean="0"/>
            </a:br>
            <a:r>
              <a:rPr lang="es-MX" sz="2000" cap="none" dirty="0" smtClean="0"/>
              <a:t>Curso: Artes Visuales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490301" y="4428282"/>
            <a:ext cx="905142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Maestra: Silvia Erika Sagahón Solís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Alumna: Paulina Guerrero Sanchez 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dirty="0" err="1" smtClean="0"/>
              <a:t>N°L</a:t>
            </a:r>
            <a:r>
              <a:rPr lang="es-MX" dirty="0" smtClean="0"/>
              <a:t>: #9</a:t>
            </a:r>
          </a:p>
          <a:p>
            <a:pPr algn="ctr"/>
            <a:endParaRPr lang="es-MX" sz="800" dirty="0"/>
          </a:p>
          <a:p>
            <a:pPr algn="ctr"/>
            <a:r>
              <a:rPr lang="es-MX" dirty="0"/>
              <a:t>2</a:t>
            </a:r>
            <a:r>
              <a:rPr lang="es-MX" dirty="0" smtClean="0"/>
              <a:t> </a:t>
            </a:r>
            <a:r>
              <a:rPr lang="es-MX" dirty="0" smtClean="0"/>
              <a:t>de </a:t>
            </a:r>
            <a:r>
              <a:rPr lang="es-MX" dirty="0" smtClean="0"/>
              <a:t>Junio</a:t>
            </a:r>
            <a:r>
              <a:rPr lang="es-MX" dirty="0" smtClean="0"/>
              <a:t>, </a:t>
            </a:r>
            <a:r>
              <a:rPr lang="es-MX" dirty="0" smtClean="0"/>
              <a:t>2021				</a:t>
            </a:r>
            <a:r>
              <a:rPr lang="es-MX" dirty="0" smtClean="0"/>
              <a:t>			Saltillo</a:t>
            </a:r>
            <a:r>
              <a:rPr lang="es-MX" dirty="0" smtClean="0"/>
              <a:t>, Coahuila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408B23E-B8AB-4171-9E5D-4D133D478A8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8" r="21165"/>
          <a:stretch/>
        </p:blipFill>
        <p:spPr>
          <a:xfrm>
            <a:off x="5787219" y="1515390"/>
            <a:ext cx="848431" cy="9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70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 advTm="6000">
        <p15:prstTrans prst="curtains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00256" y="3158087"/>
            <a:ext cx="8456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www.youtube.com/watch?v=BsoBNf-UzkE&amp;t=15s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500256" y="1593668"/>
            <a:ext cx="6126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Link del video</a:t>
            </a:r>
            <a:endParaRPr lang="es-MX" sz="4400" b="1" dirty="0"/>
          </a:p>
        </p:txBody>
      </p:sp>
    </p:spTree>
    <p:extLst>
      <p:ext uri="{BB962C8B-B14F-4D97-AF65-F5344CB8AC3E}">
        <p14:creationId xmlns:p14="http://schemas.microsoft.com/office/powerpoint/2010/main" val="19821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TM04033927[[fn=Evento principal]]</Template>
  <TotalTime>10</TotalTime>
  <Words>97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Escuela Normal De Educación Preescolar Licenciatura En Educación Preescolar Ciclo Escolar 2020 – 2021      Unidad 2. LOS ELEMENTOS BÁSICOS DEL LENGUAJE PLÁSTICO, Y LAS TÉCNICAS Y SISTEMAS DE REPRESENTACIÓN PLÁSTICO-VISUALES.   Tema: Técnica Grafica   Curso: Artes Visuales   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Licenciatura En Educación Preescolar Ciclo Escolar 2020 – 2021      Unidad 2. LOS ELEMENTOS BÁSICOS DEL LENGUAJE PLÁSTICO, Y LAS TÉCNICAS Y SISTEMAS DE REPRESENTACIÓN PLÁSTICO-VISUALES.   Tema: Técnica Grafica   Curso: Artes Visuales</dc:title>
  <dc:creator>paulina guerrero sanchez</dc:creator>
  <cp:lastModifiedBy>paulina guerrero sanchez</cp:lastModifiedBy>
  <cp:revision>2</cp:revision>
  <dcterms:created xsi:type="dcterms:W3CDTF">2021-06-03T03:41:44Z</dcterms:created>
  <dcterms:modified xsi:type="dcterms:W3CDTF">2021-06-03T03:52:42Z</dcterms:modified>
</cp:coreProperties>
</file>