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73" r:id="rId5"/>
    <p:sldId id="274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97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49" autoAdjust="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9FEE3F-A4AA-482A-B509-20A5199A8B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EC168E9-560D-4B12-8FDE-0ECAF21E69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BFE1BE9-3547-46D0-8C01-3F426E643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B74F-DEC5-4F51-93DA-4367E0AD22CF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663E97-353D-4AF0-A96C-C0887AC69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2DD54F-CBD3-4FB2-A405-8D759774B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3F7B0-2396-4D0C-9EF7-67FDA769E0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2545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1C4A71-B27A-4F98-8CF0-412653842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A7B7CE-F121-4C93-B15F-D8B59BB13F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3DDC0A-1FD2-44AC-AF0B-53A84C383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B74F-DEC5-4F51-93DA-4367E0AD22CF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5BC8F1-9DA2-444D-882C-192ED21BA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13B157-57EC-4EA1-BC56-52292695C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3F7B0-2396-4D0C-9EF7-67FDA769E0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6557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31D17DE-0500-4B61-9B52-BE26C5D94A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23DF1CD-C9AF-4C6B-9FD2-0D26E76B0F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109A75-E2BE-4B7A-AA21-650C289D6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B74F-DEC5-4F51-93DA-4367E0AD22CF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4DA599-3B8C-4EAE-B2B4-24A1C5B1E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93782A-01E7-4D6F-AA90-F8CFB9839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3F7B0-2396-4D0C-9EF7-67FDA769E0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7110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9EE761-872A-41CC-96CF-2ABE5D4DA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04E48E-7A7E-4626-9D1E-81BE7A922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1BA85E-53B7-4C76-9DCB-5E56DAFA0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B74F-DEC5-4F51-93DA-4367E0AD22CF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7146E7-0521-43C6-91D7-795514746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73DB3E-69D3-4126-99DF-25ED961AD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3F7B0-2396-4D0C-9EF7-67FDA769E0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701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D6EC60-4AEC-47C3-A37B-5A0913E19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C5F2E23-838B-4478-9538-C0FAB4BF53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25BAB6-EDCF-4D9F-BC00-DFD81FF06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B74F-DEC5-4F51-93DA-4367E0AD22CF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4421D6-2AA9-47B3-96B7-3CEA2BC02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D05995-6066-4632-B611-F4E7B8DBE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3F7B0-2396-4D0C-9EF7-67FDA769E0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3699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291388-766D-42D2-9C72-1E66A8918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4D2C1BA-9828-4087-B08C-A6B9AD50DF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12C4313-52F6-48BF-A9CB-758F97B7A0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4EBDA76-473B-4FEF-810A-3D5F6B2B9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B74F-DEC5-4F51-93DA-4367E0AD22CF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47C37A8-5D3D-40C2-9E4D-56DC99337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1EEA9B3-DA3B-4BB0-B273-2BFB66FD4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3F7B0-2396-4D0C-9EF7-67FDA769E0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3928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3FB0D0-84E1-456D-92B8-F6BB0FF54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97BE192-14AD-4039-AB19-336EF8DFEB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56A384-56F7-418F-AFCF-94769EE47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F17F66E-3C6C-46C7-BBBE-E2569D0AB0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8CBB433-3893-43D7-B612-D381DF3E8E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5644700-E54B-475D-897C-4AC7DB634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B74F-DEC5-4F51-93DA-4367E0AD22CF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89E7728-62AC-4AFB-871B-E41CA2CA5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3990E8D-DDCF-42BE-B7AE-70C138592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3F7B0-2396-4D0C-9EF7-67FDA769E0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5581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43C779-B723-43AD-87FF-9A009E7EC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3BAA28F-40A8-4A84-BB18-873AA79D3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B74F-DEC5-4F51-93DA-4367E0AD22CF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515860D-EEFD-4C58-A962-E89BCA380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845B511-461D-43B3-A131-3FC57109E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3F7B0-2396-4D0C-9EF7-67FDA769E0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3734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F6FA6FA-39D4-48F5-B0BF-7A75340DD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B74F-DEC5-4F51-93DA-4367E0AD22CF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389222A-801B-476F-9B9A-6563AF128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C1E655C-DA7D-4C02-8543-DB3CC1F55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3F7B0-2396-4D0C-9EF7-67FDA769E0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1056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D18AE6-5CAA-4A97-9837-258626746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469561-D3A7-4E1D-B402-53EA83994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CE2565-4595-4010-8E8B-09D9EC0F5D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384AC4C-99A0-4457-9ACF-DF2FE86DD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B74F-DEC5-4F51-93DA-4367E0AD22CF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07E3BFC-D150-41C3-92DF-2AA994D9C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DA7D102-A9ED-432B-A7E9-C21796B0B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3F7B0-2396-4D0C-9EF7-67FDA769E0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3770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AD1181-28D7-4F41-9B98-E3A85BA0E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0BF08B3-E85A-4442-9723-8C99D10AD7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7AF891D-A1BE-40C5-B69F-3DC96B4F2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94EC61D-0BA9-412A-9C40-8EFF67886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B74F-DEC5-4F51-93DA-4367E0AD22CF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8944E69-2155-48B6-930E-1FB2D34DC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A50F393-F859-4E6A-B360-987440A7E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3F7B0-2396-4D0C-9EF7-67FDA769E0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4993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2A04241-DD4D-4D9F-AA56-7CBB032E7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078EEE2-47A8-487B-BB4E-FCE5E257A2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6805C59-5AB8-456A-A9AF-D81FA2153E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8B74F-DEC5-4F51-93DA-4367E0AD22CF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03EE7B-7B0E-4BF3-86BD-CD8816C37E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6664828-CF85-4CD7-92C7-B1E6120E0F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3F7B0-2396-4D0C-9EF7-67FDA769E0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7614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HAyhmV5U0k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3E84F675-541E-4116-9695-AAD6729886CD}"/>
              </a:ext>
            </a:extLst>
          </p:cNvPr>
          <p:cNvSpPr txBox="1"/>
          <p:nvPr/>
        </p:nvSpPr>
        <p:spPr>
          <a:xfrm>
            <a:off x="218661" y="136606"/>
            <a:ext cx="11754678" cy="66479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lang="es-MX" altLang="es-MX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</a:t>
            </a:r>
            <a:r>
              <a:rPr kumimoji="0" lang="es-MX" altLang="es-MX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Preescolar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Licenciatura en educación </a:t>
            </a:r>
            <a:r>
              <a:rPr kumimoji="0" lang="es-MX" altLang="es-MX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preescolar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3°B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Curso: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Artes visuales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Maestra: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Silvia Erika Sagahon Sol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endParaRPr kumimoji="0" lang="es-ES" altLang="es-MX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Alumna: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Edna Natalya Dávila Bernal #2</a:t>
            </a:r>
            <a:endParaRPr kumimoji="0" lang="es-MX" altLang="es-MX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Unidad de aprendizaje II: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Los elementos b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sicos del lenguaje pl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stico y las t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cnicas y sistemas de representaci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pl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stico-visuales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Evidencia de la unidad II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sz="2400" b="1" dirty="0"/>
              <a:t>“Mi producción artística”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Competencias de la unidad: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Detecta los procesos de aprendizaje de sus alumnos para favorecer su desarrollo cognitivo y socioemocional.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Aplica el plan y programas de estudio para alcanzar los prop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sitos educativos y contribuir al pleno desenvolvimiento de las capacidades de sus alumnos.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Integra recursos de la investigaci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educativa para enriquecer su pr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ctica profesional, expresando su inter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 por el conocimiento, la ciencia y la mejora de la educaci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n.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Dise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ñ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planeaciones aplicando sus conocimientos curriculares, psicopedag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gicos, disciplinares, did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cticos y tecnol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gicos para propiciar espacios de aprendizaje incluyentes que respondan a las necesidades de todos los alumnos en el marco del plan y programas de estudio.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Emplea la evaluaci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para intervenir en los diferentes 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mbitos y momentos de la tarea educativa para mejorar los aprendizajes de sus alumnos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Saltillo, Coahuila 				</a:t>
            </a:r>
            <a:r>
              <a:rPr kumimoji="0" lang="es-MX" alt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                                                  02/06/2021</a:t>
            </a:r>
            <a:endParaRPr lang="es-ES" b="1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A084F2A8-802A-4A59-BB7B-688272AF5473}"/>
              </a:ext>
            </a:extLst>
          </p:cNvPr>
          <p:cNvPicPr/>
          <p:nvPr/>
        </p:nvPicPr>
        <p:blipFill rotWithShape="1">
          <a:blip r:embed="rId2"/>
          <a:srcRect l="6246" t="9260"/>
          <a:stretch/>
        </p:blipFill>
        <p:spPr bwMode="auto">
          <a:xfrm>
            <a:off x="422500" y="275152"/>
            <a:ext cx="1184628" cy="142895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36612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8D926977-B505-4CFE-9858-8CC156BB57DF}"/>
              </a:ext>
            </a:extLst>
          </p:cNvPr>
          <p:cNvSpPr txBox="1"/>
          <p:nvPr/>
        </p:nvSpPr>
        <p:spPr>
          <a:xfrm rot="16200000">
            <a:off x="-2049658" y="2136338"/>
            <a:ext cx="7620001" cy="258532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5400" dirty="0">
                <a:ln w="0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  <a:latin typeface="Curlz MT" panose="04040404050702020202" pitchFamily="82" charset="0"/>
              </a:rPr>
              <a:t>Segunda </a:t>
            </a:r>
            <a:r>
              <a:rPr lang="es-ES" sz="5400" dirty="0" smtClean="0">
                <a:ln w="0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  <a:latin typeface="Curlz MT" panose="04040404050702020202" pitchFamily="82" charset="0"/>
              </a:rPr>
              <a:t>producción</a:t>
            </a:r>
          </a:p>
          <a:p>
            <a:pPr algn="ctr"/>
            <a:r>
              <a:rPr lang="es-ES" sz="5400" dirty="0" smtClean="0">
                <a:ln w="0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  <a:latin typeface="Curlz MT" panose="04040404050702020202" pitchFamily="82" charset="0"/>
              </a:rPr>
              <a:t>Técnica </a:t>
            </a:r>
            <a:r>
              <a:rPr lang="es-ES" sz="5400" dirty="0">
                <a:ln w="0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  <a:latin typeface="Curlz MT" panose="04040404050702020202" pitchFamily="82" charset="0"/>
              </a:rPr>
              <a:t>artística: </a:t>
            </a:r>
            <a:endParaRPr lang="es-ES" sz="5400" dirty="0" smtClean="0">
              <a:ln w="0">
                <a:solidFill>
                  <a:schemeClr val="tx1"/>
                </a:solidFill>
              </a:ln>
              <a:solidFill>
                <a:srgbClr val="7030A0"/>
              </a:solidFill>
              <a:effectLst>
                <a:reflection blurRad="6350" stA="53000" endA="300" endPos="35500" dir="5400000" sy="-90000" algn="bl" rotWithShape="0"/>
              </a:effectLst>
              <a:latin typeface="Curlz MT" panose="04040404050702020202" pitchFamily="82" charset="0"/>
            </a:endParaRPr>
          </a:p>
          <a:p>
            <a:pPr algn="ctr"/>
            <a:r>
              <a:rPr lang="es-ES" sz="5400" dirty="0" smtClean="0">
                <a:ln w="0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  <a:latin typeface="Curlz MT" panose="04040404050702020202" pitchFamily="82" charset="0"/>
              </a:rPr>
              <a:t>“Monotipia”</a:t>
            </a:r>
            <a:r>
              <a:rPr lang="es-ES" sz="5400" dirty="0" smtClean="0">
                <a:ln w="0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  <a:latin typeface="Curlz MT" panose="04040404050702020202" pitchFamily="82" charset="0"/>
              </a:rPr>
              <a:t> </a:t>
            </a:r>
            <a:endParaRPr lang="es-ES" sz="5400" dirty="0">
              <a:ln w="0">
                <a:solidFill>
                  <a:schemeClr val="tx1"/>
                </a:solidFill>
              </a:ln>
              <a:solidFill>
                <a:srgbClr val="7030A0"/>
              </a:solidFill>
              <a:effectLst>
                <a:reflection blurRad="6350" stA="53000" endA="300" endPos="35500" dir="5400000" sy="-90000" algn="bl" rotWithShape="0"/>
              </a:effectLst>
              <a:latin typeface="Curlz MT" panose="040404040507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005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AC4A0F85-298B-42F0-8F97-18CD2D9FAAF6}"/>
              </a:ext>
            </a:extLst>
          </p:cNvPr>
          <p:cNvSpPr txBox="1"/>
          <p:nvPr/>
        </p:nvSpPr>
        <p:spPr>
          <a:xfrm>
            <a:off x="955964" y="2767280"/>
            <a:ext cx="10280072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000" b="1" dirty="0" smtClean="0">
                <a:latin typeface="Curlz MT" panose="04040404050702020202" pitchFamily="82" charset="0"/>
              </a:rPr>
              <a:t>Link del video</a:t>
            </a:r>
            <a:r>
              <a:rPr lang="es-ES" sz="4000" b="1" dirty="0" smtClean="0">
                <a:latin typeface="Curlz MT" panose="04040404050702020202" pitchFamily="82" charset="0"/>
              </a:rPr>
              <a:t>:</a:t>
            </a:r>
          </a:p>
          <a:p>
            <a:pPr algn="ctr"/>
            <a:r>
              <a:rPr lang="es-ES" sz="4000" b="1" dirty="0">
                <a:latin typeface="Curlz MT" panose="04040404050702020202" pitchFamily="82" charset="0"/>
                <a:hlinkClick r:id="rId3"/>
              </a:rPr>
              <a:t>https://</a:t>
            </a:r>
            <a:r>
              <a:rPr lang="es-ES" sz="4000" b="1" dirty="0" smtClean="0">
                <a:latin typeface="Curlz MT" panose="04040404050702020202" pitchFamily="82" charset="0"/>
                <a:hlinkClick r:id="rId3"/>
              </a:rPr>
              <a:t>www.youtube.com/watch?v=oHAyhmV5U0k</a:t>
            </a:r>
            <a:r>
              <a:rPr lang="es-ES" sz="4000" b="1" dirty="0" smtClean="0">
                <a:latin typeface="Curlz MT" panose="04040404050702020202" pitchFamily="82" charset="0"/>
              </a:rPr>
              <a:t> </a:t>
            </a:r>
            <a:endParaRPr lang="es-ES" sz="4000" b="1" dirty="0">
              <a:latin typeface="Curlz MT" panose="040404040507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912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B63B7690-EAF4-42E5-BD5D-4C002E67DC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965277"/>
              </p:ext>
            </p:extLst>
          </p:nvPr>
        </p:nvGraphicFramePr>
        <p:xfrm>
          <a:off x="422030" y="1437119"/>
          <a:ext cx="11479238" cy="486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39619">
                  <a:extLst>
                    <a:ext uri="{9D8B030D-6E8A-4147-A177-3AD203B41FA5}">
                      <a16:colId xmlns:a16="http://schemas.microsoft.com/office/drawing/2014/main" val="698855056"/>
                    </a:ext>
                  </a:extLst>
                </a:gridCol>
                <a:gridCol w="5739619">
                  <a:extLst>
                    <a:ext uri="{9D8B030D-6E8A-4147-A177-3AD203B41FA5}">
                      <a16:colId xmlns:a16="http://schemas.microsoft.com/office/drawing/2014/main" val="18541254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Tema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Producción de trabajos artísticos de carrusel del arte.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3577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 dirty="0"/>
                        <a:t>Propósito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/>
                        <a:t>Ampliar y enriquecer las vivencias creativas de los alumnos, para fomentar situaciones en las que el manejo de materiales o instrumentos contribuya al desarrollo de su lenguaje personal de expresión, a la psicomotricidad fina, la coordinación viso manual y otras capacidades intelectuales como la observación, el análisis y la síntesis.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6049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 dirty="0"/>
                        <a:t>Actividad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Evidencia de aprendizaje unidad II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3136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 dirty="0"/>
                        <a:t>Rúbrica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s-E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Argumentar el uso de materiales de acuerdo sobre el conocimiento que tiene sobre  él y sobre sus posibilidades.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s-E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s-E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dentificar </a:t>
                      </a:r>
                      <a:r>
                        <a:rPr lang="es-E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los diferentes incididores y sus usos.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s-E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es-E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enciona </a:t>
                      </a:r>
                      <a:r>
                        <a:rPr lang="es-E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técnica que se utilizó en la elaboración del mismo.</a:t>
                      </a:r>
                    </a:p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207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 dirty="0"/>
                        <a:t>Fecha de entrega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Miércoles 2 de junio del 2021.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4075844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555DF011-07C5-49C5-AEF9-236DB9CEB411}"/>
              </a:ext>
            </a:extLst>
          </p:cNvPr>
          <p:cNvSpPr txBox="1"/>
          <p:nvPr/>
        </p:nvSpPr>
        <p:spPr>
          <a:xfrm>
            <a:off x="3108960" y="717452"/>
            <a:ext cx="59365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/>
              <a:t>Rúbrica:</a:t>
            </a:r>
          </a:p>
        </p:txBody>
      </p:sp>
    </p:spTree>
    <p:extLst>
      <p:ext uri="{BB962C8B-B14F-4D97-AF65-F5344CB8AC3E}">
        <p14:creationId xmlns:p14="http://schemas.microsoft.com/office/powerpoint/2010/main" val="259603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30435" t="23202" r="10851" b="10197"/>
          <a:stretch/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4417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315</Words>
  <Application>Microsoft Office PowerPoint</Application>
  <PresentationFormat>Panorámica</PresentationFormat>
  <Paragraphs>41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Curlz MT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Norberto Alejandro Gaytan Bernal</dc:creator>
  <cp:lastModifiedBy>hp</cp:lastModifiedBy>
  <cp:revision>29</cp:revision>
  <dcterms:created xsi:type="dcterms:W3CDTF">2021-05-29T04:55:31Z</dcterms:created>
  <dcterms:modified xsi:type="dcterms:W3CDTF">2021-06-03T01:17:15Z</dcterms:modified>
</cp:coreProperties>
</file>