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AB1BC1-245B-4EF2-A35D-1FD461032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33BDCE-56C1-485E-BB08-0937B03D5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E4DE6D-967F-402D-B757-531E5963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BC30-701F-4FE9-B7B5-D127B3FD0213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9A4BBA-6AD8-413D-B3FD-77409B1A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EA010E-EBFE-4644-A601-87BD1148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EC8E-796E-47BD-987F-320F28AAF4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2566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0083DC-076E-470B-A494-696B8755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0D89710-0EB1-4FFC-96FA-D2E3EDBEA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4D904F-9A5B-4A1E-8B47-9858F47E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BC30-701F-4FE9-B7B5-D127B3FD0213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106B43-09F0-497F-858E-BB3A6669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B710C0-0E87-4DB8-8536-FEC099B9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EC8E-796E-47BD-987F-320F28AAF4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984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708696E-ABB7-49AF-82A3-C39981D391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BE68BF-A6C1-41EE-9502-DE67C47FD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769989-5580-4261-8C73-8F6FD5AFA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BC30-701F-4FE9-B7B5-D127B3FD0213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17F4E9-DBDE-4237-82C5-385C3352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619791-27A1-4BE8-AAFB-CFFFBA1A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EC8E-796E-47BD-987F-320F28AAF4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777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C2BECE-1260-4512-9157-30132B053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A7563D-9D57-4F8D-888E-FCA44F3D9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A6932C-BD34-49CD-A997-3B37A9E78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BC30-701F-4FE9-B7B5-D127B3FD0213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9668E5-1ED6-41E7-B9F8-0322AF37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FB6FE7-64D9-4B88-899E-50214A03F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EC8E-796E-47BD-987F-320F28AAF4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080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74BF5-237A-43AD-92F6-353332512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7D6FB2-0C3E-4945-95DD-7D4A14AC8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2C1A4-1485-495A-9C68-4AA553410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BC30-701F-4FE9-B7B5-D127B3FD0213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D0CADC-C299-4C0E-8F68-E275D8F0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C03892-4A6E-4D63-BBE9-5808235B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EC8E-796E-47BD-987F-320F28AAF4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750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13C937-243A-4B01-B39D-8757ABC1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EF0649-983F-4F86-9A16-D35783671D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B1070B-4E85-443A-B42D-EFE67011B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045526-5FA1-483A-884C-1A0D5E16A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BC30-701F-4FE9-B7B5-D127B3FD0213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639034-CB2D-41A8-8416-7AB251C5C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A0DC37-5095-4E7C-895C-F285AA4F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EC8E-796E-47BD-987F-320F28AAF4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790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780C3-14F7-4587-9C07-949FD72C9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543A64-C2B8-4C3D-B596-3BA269059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1153A4-B67A-4B58-A735-6A8DC63C7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BA5047-5A9F-498D-AFEB-0438264FD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DD69D74-362F-45AD-B583-F3A19AD90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765FF6-271B-419E-B476-076BB68B0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BC30-701F-4FE9-B7B5-D127B3FD0213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6224BA5-A6FA-42DD-AAD4-0C9E26D2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3FBFCAB-FF2F-4519-B6F7-9934A8C1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EC8E-796E-47BD-987F-320F28AAF4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937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70E89-DF4E-4F7C-A718-2CE547D99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F568DA-CDF9-4B5B-9121-ABCB28A2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BC30-701F-4FE9-B7B5-D127B3FD0213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FED3A4-04FC-4760-853E-3E7FB752C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CFB5A83-8003-4A0A-81CF-D41D61E2C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EC8E-796E-47BD-987F-320F28AAF4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577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7E03957-6BEC-4407-A6AB-14393DFFD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BC30-701F-4FE9-B7B5-D127B3FD0213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05E5DC-3822-4321-B85F-BA0244612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EC428F-0BBF-4162-AFFF-B5B3A9F4F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EC8E-796E-47BD-987F-320F28AAF4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536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7FCDEA-ABDB-456C-92D3-7CC00BD1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156A98-2647-4173-802A-B6DFD0627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11C59A-B40E-4C9E-AED4-5153F9FAE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156FE0-ED2C-4F52-A0EA-E17FC4C2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BC30-701F-4FE9-B7B5-D127B3FD0213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F793EE-095A-4F5F-BE5C-71408BE37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30FCAA-65FB-4873-9D87-9514F770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EC8E-796E-47BD-987F-320F28AAF4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49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9655A-A77E-4AAC-BF19-47710CFD6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8B6395-FDFB-4E1F-AC7B-AC65B125B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0743A0-5B96-4702-9A16-0BF883F12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F006FE-05DD-43DB-BA13-A9AE71B53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4BC30-701F-4FE9-B7B5-D127B3FD0213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62190-22C3-4E3C-B35C-9BBA9081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2A47F1-54C7-413D-A29B-000A2F3C3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EC8E-796E-47BD-987F-320F28AAF4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715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B6CF674-AFD3-4B59-923E-7A662E17D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9729D8-12CD-4251-A011-0537663F8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258876-7ACA-4DD3-ABA5-D176B5777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4BC30-701F-4FE9-B7B5-D127B3FD0213}" type="datetimeFigureOut">
              <a:rPr lang="es-MX" smtClean="0"/>
              <a:t>03/06/2021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B329DD-2ED1-472A-8CBD-859CAD1E0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1A7E2D-A315-4656-A926-1FC64D0DE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EC8E-796E-47BD-987F-320F28AAF4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5360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8000">
              <a:srgbClr val="7030A0"/>
            </a:gs>
            <a:gs pos="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E03CA1AE-A5DC-4ECF-8A06-FA422AC3B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8283" y="780918"/>
            <a:ext cx="2757485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Escuela Normal de Educación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Licenciatura en Educación Preescolar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s-ES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1.png">
            <a:extLst>
              <a:ext uri="{FF2B5EF4-FFF2-40B4-BE49-F238E27FC236}">
                <a16:creationId xmlns:a16="http://schemas.microsoft.com/office/drawing/2014/main" id="{E8F509ED-9DEF-45B1-A44A-E76F4FBB7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11" y="658494"/>
            <a:ext cx="1119116" cy="138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A78DF090-33EB-4540-BF11-58363BBB9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65" y="1746734"/>
            <a:ext cx="10836323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Docente: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Marco Antonio Valdés Molina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Curso: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Estrategias para la exploración del mundo social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Alumnas: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Lorena Patricia Álvarez Sánchez #1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Brenda Saidaly De la Rosa Rivera #5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Aracely Lara Hernández #11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Grado: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2“D”  	Cuarto semestre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Nombre del trabajo: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“Ensayo guion teatral”</a:t>
            </a:r>
            <a:r>
              <a:rPr kumimoji="0" lang="es-ES" altLang="es-MX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FFFF"/>
              </a:highlight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Unidad 2. La familia: el primer espacio social de las niñas y los niños de preescolar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Competencias: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MX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Detecta los procesos de aprendizaje de sus alumnos para favorecer su desarrollo cognitivo y socioemocional.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MX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Integra recursos de la investigación educativa para enriquecer su práctica profesional, expresando su interés por el conocimiento, la ciencia y la mejora de la educación.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MX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Aplica el plan y programas de estudio para alcanzar los propósitos educativos y contribuir al pleno desenvolvimiento de las capacidades de sus alumnos.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MX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Diseña planeaciones aplicando sus conocimientos curriculares, psicopedagógicos, disciplinares, didácticos y tecnológicos para propiciar espacios de aprendizaje incluyentes que respondan a las necesidades de todos los alumnos en el marco del plan y programas de estudio.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MX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Emplea la evaluación para intervenir en los diferentes ámbitos y momentos de la tarea educativa para mejorar los aprendizajes de sus alumnos.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MX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Actúa de manera ética ante la diversidad de situaciones que se presentan en la práctica profesional.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ES" altLang="es-MX" sz="9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Saltillo Coahuila                            	                                                   03/06/2021</a:t>
            </a:r>
            <a:endParaRPr kumimoji="0" lang="es-MX" altLang="es-MX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7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25EA360-11D2-406F-8469-D3D012240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3"/>
            <a:ext cx="12192000" cy="68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9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7CD834-06E6-4D19-B81A-66E3C1F34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8"/>
            <a:ext cx="12192000" cy="683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60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49FA14-6AB4-49B4-BD28-D9E911124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"/>
            <a:ext cx="12192000" cy="68540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7D5C433-7F29-4704-B748-316F13ED4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94"/>
            <a:ext cx="12192000" cy="67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4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091ECE-57A0-459D-8C7F-B9FE9561C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" y="0"/>
            <a:ext cx="12156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10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237</Words>
  <Application>Microsoft Office PowerPoint</Application>
  <PresentationFormat>Panorámica</PresentationFormat>
  <Paragraphs>28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BRENDA SAIDALY DE LA ROSA RIVERA</dc:creator>
  <cp:lastModifiedBy>BRENDA SAIDALY DE LA ROSA RIVERA</cp:lastModifiedBy>
  <cp:revision>6</cp:revision>
  <dcterms:created xsi:type="dcterms:W3CDTF">2021-06-03T20:52:27Z</dcterms:created>
  <dcterms:modified xsi:type="dcterms:W3CDTF">2021-06-03T21:39:17Z</dcterms:modified>
</cp:coreProperties>
</file>