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04" y="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B2C8-72DD-4DDB-BE93-876A35CFBF3A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03D1-9E83-4530-8F0A-1F71F58EE72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90" y="214282"/>
            <a:ext cx="642942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Escuela Normal de Educación Preescolar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Ciclo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2020-2021</a:t>
            </a: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Evidencia de ensayo. OBRA TEATRAL”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Asignatura: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Estrategias para la exploración del mundo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Maestro: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Marco Antonio Valdés Molina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>
                <a:latin typeface="Arial" pitchFamily="34" charset="0"/>
                <a:cs typeface="Arial" pitchFamily="34" charset="0"/>
              </a:rPr>
              <a:t>4° Semestre Sección “D” 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Alumna: </a:t>
            </a:r>
            <a:r>
              <a:rPr lang="es-MX" sz="1200" dirty="0" err="1">
                <a:latin typeface="Arial" pitchFamily="34" charset="0"/>
                <a:cs typeface="Arial" pitchFamily="34" charset="0"/>
              </a:rPr>
              <a:t>Mayela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Abigail Moncada Cadena  #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13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Unidad de aprendizaje II.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familia. El primer espacio social de las niñas y niños de preescolar. 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Competencias de la unidad de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aprendizaje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* Detecta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los procesos de aprendizaje de sus alumnos para favorecer su desarrollo cognitivo y socioemocional.</a:t>
            </a:r>
          </a:p>
          <a:p>
            <a:pPr lvl="0"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* Aplica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el plan y programas de estudio para alcanzar los propósitos educativos y contribuir al pleno desenvolvimiento de las capacidades de sus alumnos.</a:t>
            </a:r>
          </a:p>
          <a:p>
            <a:pPr lvl="0"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* Diseña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lvl="0"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 *Emplea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evaluación para intervenir en los diferentes ámbitos y momentos de la tarea educativa para mejorar los aprendizajes de sus alumnos.</a:t>
            </a:r>
          </a:p>
          <a:p>
            <a:pPr lvl="0"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* Integra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recursos de la investigación educativa para enriquecer su práctica profesional, expresando su interés por el conocimiento, la ciencia y la mejora de la educación.</a:t>
            </a:r>
          </a:p>
          <a:p>
            <a:pPr lvl="0" algn="ctr"/>
            <a:r>
              <a:rPr lang="es-MX" sz="1200" smtClean="0">
                <a:latin typeface="Arial" pitchFamily="34" charset="0"/>
                <a:cs typeface="Arial" pitchFamily="34" charset="0"/>
              </a:rPr>
              <a:t>* Actúa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manera ética ante la diversidad de situaciones que se presentan en la práctica profesional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>
                <a:latin typeface="Arial" pitchFamily="34" charset="0"/>
                <a:cs typeface="Arial" pitchFamily="34" charset="0"/>
              </a:rPr>
              <a:t>SALTILLO, COAHUILA                                                                          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JUNIO/2021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00372" y="642910"/>
            <a:ext cx="928694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WhatsApp Image 2021-06-03 at 1.33.17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43" y="0"/>
            <a:ext cx="3536157" cy="4786314"/>
          </a:xfrm>
          <a:prstGeom prst="rect">
            <a:avLst/>
          </a:prstGeom>
        </p:spPr>
      </p:pic>
      <p:pic>
        <p:nvPicPr>
          <p:cNvPr id="6" name="5 Imagen" descr="WhatsApp Image 2021-06-03 at 1.36.20 A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4786314"/>
          </a:xfrm>
          <a:prstGeom prst="rect">
            <a:avLst/>
          </a:prstGeom>
        </p:spPr>
      </p:pic>
      <p:pic>
        <p:nvPicPr>
          <p:cNvPr id="16" name="15 Imagen" descr="WhatsApp Image 2021-06-03 at 1.37.15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6314"/>
            <a:ext cx="3429000" cy="4357686"/>
          </a:xfrm>
          <a:prstGeom prst="rect">
            <a:avLst/>
          </a:prstGeom>
        </p:spPr>
      </p:pic>
      <p:pic>
        <p:nvPicPr>
          <p:cNvPr id="17" name="16 Imagen" descr="WhatsApp Image 2021-06-03 at 1.36.20 AM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2" y="4714876"/>
            <a:ext cx="3500438" cy="4429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WhatsApp Image 2021-06-03 at 1.42.18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6" cy="4357686"/>
          </a:xfrm>
          <a:prstGeom prst="rect">
            <a:avLst/>
          </a:prstGeom>
        </p:spPr>
      </p:pic>
      <p:pic>
        <p:nvPicPr>
          <p:cNvPr id="16" name="15 Imagen" descr="WhatsApp Image 2021-06-03 at 1.42.18 AM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48"/>
            <a:ext cx="3571876" cy="4857752"/>
          </a:xfrm>
          <a:prstGeom prst="rect">
            <a:avLst/>
          </a:prstGeom>
        </p:spPr>
      </p:pic>
      <p:pic>
        <p:nvPicPr>
          <p:cNvPr id="17" name="16 Imagen" descr="WhatsApp Image 2021-06-03 at 1.42.18 AM (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6" y="4357686"/>
            <a:ext cx="3286124" cy="4786314"/>
          </a:xfrm>
          <a:prstGeom prst="rect">
            <a:avLst/>
          </a:prstGeom>
        </p:spPr>
      </p:pic>
      <p:pic>
        <p:nvPicPr>
          <p:cNvPr id="18" name="17 Imagen" descr="WhatsApp Image 2021-06-03 at 1.42.18 AM (6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6" y="0"/>
            <a:ext cx="3286124" cy="4357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hatsApp Image 2021-06-03 at 1.42.18 A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4286248"/>
          </a:xfrm>
          <a:prstGeom prst="rect">
            <a:avLst/>
          </a:prstGeom>
        </p:spPr>
      </p:pic>
      <p:pic>
        <p:nvPicPr>
          <p:cNvPr id="5" name="4 Imagen" descr="WhatsApp Image 2021-06-03 at 1.42.18 A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429000" cy="4286248"/>
          </a:xfrm>
          <a:prstGeom prst="rect">
            <a:avLst/>
          </a:prstGeom>
        </p:spPr>
      </p:pic>
      <p:pic>
        <p:nvPicPr>
          <p:cNvPr id="7" name="6 Imagen" descr="WhatsApp Image 2021-06-03 at 1.36.20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48"/>
            <a:ext cx="3429000" cy="4857752"/>
          </a:xfrm>
          <a:prstGeom prst="rect">
            <a:avLst/>
          </a:prstGeom>
        </p:spPr>
      </p:pic>
      <p:pic>
        <p:nvPicPr>
          <p:cNvPr id="8" name="7 Imagen" descr="WhatsApp Image 2021-06-03 at 1.42.18 AM (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214810"/>
            <a:ext cx="3429000" cy="4929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Presentación en pantalla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LENOVO</cp:lastModifiedBy>
  <cp:revision>2</cp:revision>
  <dcterms:created xsi:type="dcterms:W3CDTF">2021-06-02T04:57:39Z</dcterms:created>
  <dcterms:modified xsi:type="dcterms:W3CDTF">2021-06-02T05:15:48Z</dcterms:modified>
</cp:coreProperties>
</file>