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2" r:id="rId1"/>
  </p:sldMasterIdLst>
  <p:notesMasterIdLst>
    <p:notesMasterId r:id="rId7"/>
  </p:notesMasterIdLst>
  <p:sldIdLst>
    <p:sldId id="256" r:id="rId2"/>
    <p:sldId id="257" r:id="rId3"/>
    <p:sldId id="260" r:id="rId4"/>
    <p:sldId id="267" r:id="rId5"/>
    <p:sldId id="266" r:id="rId6"/>
  </p:sldIdLst>
  <p:sldSz cx="9144000" cy="5143500" type="screen16x9"/>
  <p:notesSz cx="6858000" cy="9144000"/>
  <p:embeddedFontLst>
    <p:embeddedFont>
      <p:font typeface="Comfortaa" panose="020B0604020202020204" charset="0"/>
      <p:regular r:id="rId8"/>
      <p:bold r:id="rId9"/>
    </p:embeddedFont>
    <p:embeddedFont>
      <p:font typeface="Patrick Hand SC" panose="020B0604020202020204" charset="0"/>
      <p:regular r:id="rId10"/>
    </p:embeddedFont>
    <p:embeddedFont>
      <p:font typeface="Quicksand" panose="020B0604020202020204" charset="0"/>
      <p:regular r:id="rId11"/>
      <p:bold r:id="rId12"/>
    </p:embeddedFont>
    <p:embeddedFont>
      <p:font typeface="Roboto Condensed Light" panose="02000000000000000000" pitchFamily="2" charset="0"/>
      <p:regular r:id="rId13"/>
      <p:italic r:id="rId1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86075F5-9881-4549-A659-53C0FF71D4D7}">
  <a:tblStyle styleId="{286075F5-9881-4549-A659-53C0FF71D4D7}"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69C7853C-536D-4A76-A0AE-DD22124D55A5}" styleName="Estilo temático 1 - Énfasis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816" y="-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1.fntdata"/><Relationship Id="rId13" Type="http://schemas.openxmlformats.org/officeDocument/2006/relationships/font" Target="fonts/font6.fntdata"/><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font" Target="fonts/font5.fntdata"/><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4.fntdata"/><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font" Target="fonts/font3.fntdata"/><Relationship Id="rId4" Type="http://schemas.openxmlformats.org/officeDocument/2006/relationships/slide" Target="slides/slide3.xml"/><Relationship Id="rId9" Type="http://schemas.openxmlformats.org/officeDocument/2006/relationships/font" Target="fonts/font2.fntdata"/><Relationship Id="rId14" Type="http://schemas.openxmlformats.org/officeDocument/2006/relationships/font" Target="fonts/font7.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4"/>
        <p:cNvGrpSpPr/>
        <p:nvPr/>
      </p:nvGrpSpPr>
      <p:grpSpPr>
        <a:xfrm>
          <a:off x="0" y="0"/>
          <a:ext cx="0" cy="0"/>
          <a:chOff x="0" y="0"/>
          <a:chExt cx="0" cy="0"/>
        </a:xfrm>
      </p:grpSpPr>
      <p:sp>
        <p:nvSpPr>
          <p:cNvPr id="295" name="Google Shape;295;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6" name="Google Shape;296;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6"/>
        <p:cNvGrpSpPr/>
        <p:nvPr/>
      </p:nvGrpSpPr>
      <p:grpSpPr>
        <a:xfrm>
          <a:off x="0" y="0"/>
          <a:ext cx="0" cy="0"/>
          <a:chOff x="0" y="0"/>
          <a:chExt cx="0" cy="0"/>
        </a:xfrm>
      </p:grpSpPr>
      <p:sp>
        <p:nvSpPr>
          <p:cNvPr id="727" name="Google Shape;727;gb0b8984cf7_0_7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8" name="Google Shape;728;gb0b8984cf7_0_7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3"/>
        <p:cNvGrpSpPr/>
        <p:nvPr/>
      </p:nvGrpSpPr>
      <p:grpSpPr>
        <a:xfrm>
          <a:off x="0" y="0"/>
          <a:ext cx="0" cy="0"/>
          <a:chOff x="0" y="0"/>
          <a:chExt cx="0" cy="0"/>
        </a:xfrm>
      </p:grpSpPr>
      <p:sp>
        <p:nvSpPr>
          <p:cNvPr id="894" name="Google Shape;894;gb0b8984cf7_0_7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5" name="Google Shape;895;gb0b8984cf7_0_7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2"/>
        <p:cNvGrpSpPr/>
        <p:nvPr/>
      </p:nvGrpSpPr>
      <p:grpSpPr>
        <a:xfrm>
          <a:off x="0" y="0"/>
          <a:ext cx="0" cy="0"/>
          <a:chOff x="0" y="0"/>
          <a:chExt cx="0" cy="0"/>
        </a:xfrm>
      </p:grpSpPr>
      <p:sp>
        <p:nvSpPr>
          <p:cNvPr id="1253" name="Google Shape;1253;gb0cb0b082b_0_13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4" name="Google Shape;1254;gb0cb0b082b_0_13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6"/>
        <p:cNvGrpSpPr/>
        <p:nvPr/>
      </p:nvGrpSpPr>
      <p:grpSpPr>
        <a:xfrm>
          <a:off x="0" y="0"/>
          <a:ext cx="0" cy="0"/>
          <a:chOff x="0" y="0"/>
          <a:chExt cx="0" cy="0"/>
        </a:xfrm>
      </p:grpSpPr>
      <p:sp>
        <p:nvSpPr>
          <p:cNvPr id="1217" name="Google Shape;1217;gb0b8984cf7_0_2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18" name="Google Shape;1218;gb0b8984cf7_0_2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lt1"/>
        </a:solidFill>
        <a:effectLst/>
      </p:bgPr>
    </p:bg>
    <p:spTree>
      <p:nvGrpSpPr>
        <p:cNvPr id="1" name="Shape 8"/>
        <p:cNvGrpSpPr/>
        <p:nvPr/>
      </p:nvGrpSpPr>
      <p:grpSpPr>
        <a:xfrm>
          <a:off x="0" y="0"/>
          <a:ext cx="0" cy="0"/>
          <a:chOff x="0" y="0"/>
          <a:chExt cx="0" cy="0"/>
        </a:xfrm>
      </p:grpSpPr>
      <p:sp>
        <p:nvSpPr>
          <p:cNvPr id="9" name="Google Shape;9;p2"/>
          <p:cNvSpPr/>
          <p:nvPr/>
        </p:nvSpPr>
        <p:spPr>
          <a:xfrm>
            <a:off x="-1287027" y="-488050"/>
            <a:ext cx="10718358" cy="6385204"/>
          </a:xfrm>
          <a:custGeom>
            <a:avLst/>
            <a:gdLst/>
            <a:ahLst/>
            <a:cxnLst/>
            <a:rect l="l" t="t" r="r" b="b"/>
            <a:pathLst>
              <a:path w="111944" h="74450" extrusionOk="0">
                <a:moveTo>
                  <a:pt x="108443" y="1024"/>
                </a:moveTo>
                <a:lnTo>
                  <a:pt x="108443" y="4167"/>
                </a:lnTo>
                <a:lnTo>
                  <a:pt x="105383" y="4167"/>
                </a:lnTo>
                <a:lnTo>
                  <a:pt x="105383" y="1024"/>
                </a:lnTo>
                <a:close/>
                <a:moveTo>
                  <a:pt x="7037" y="1024"/>
                </a:moveTo>
                <a:lnTo>
                  <a:pt x="7037" y="4179"/>
                </a:lnTo>
                <a:lnTo>
                  <a:pt x="3965" y="4179"/>
                </a:lnTo>
                <a:lnTo>
                  <a:pt x="3965" y="1024"/>
                </a:lnTo>
                <a:close/>
                <a:moveTo>
                  <a:pt x="9811" y="1024"/>
                </a:moveTo>
                <a:lnTo>
                  <a:pt x="9811" y="4179"/>
                </a:lnTo>
                <a:lnTo>
                  <a:pt x="7132" y="4179"/>
                </a:lnTo>
                <a:lnTo>
                  <a:pt x="7132" y="1024"/>
                </a:lnTo>
                <a:close/>
                <a:moveTo>
                  <a:pt x="12990" y="1024"/>
                </a:moveTo>
                <a:lnTo>
                  <a:pt x="12990" y="4179"/>
                </a:lnTo>
                <a:lnTo>
                  <a:pt x="9918" y="4179"/>
                </a:lnTo>
                <a:lnTo>
                  <a:pt x="9918" y="1024"/>
                </a:lnTo>
                <a:close/>
                <a:moveTo>
                  <a:pt x="15788" y="1024"/>
                </a:moveTo>
                <a:lnTo>
                  <a:pt x="15788" y="4179"/>
                </a:lnTo>
                <a:lnTo>
                  <a:pt x="13109" y="4179"/>
                </a:lnTo>
                <a:lnTo>
                  <a:pt x="13109" y="1024"/>
                </a:lnTo>
                <a:close/>
                <a:moveTo>
                  <a:pt x="18955" y="1024"/>
                </a:moveTo>
                <a:lnTo>
                  <a:pt x="18955" y="4179"/>
                </a:lnTo>
                <a:lnTo>
                  <a:pt x="15884" y="4179"/>
                </a:lnTo>
                <a:lnTo>
                  <a:pt x="15884" y="1024"/>
                </a:lnTo>
                <a:close/>
                <a:moveTo>
                  <a:pt x="21753" y="1024"/>
                </a:moveTo>
                <a:lnTo>
                  <a:pt x="21753" y="4179"/>
                </a:lnTo>
                <a:lnTo>
                  <a:pt x="19074" y="4179"/>
                </a:lnTo>
                <a:lnTo>
                  <a:pt x="19074" y="1024"/>
                </a:lnTo>
                <a:close/>
                <a:moveTo>
                  <a:pt x="24920" y="1024"/>
                </a:moveTo>
                <a:lnTo>
                  <a:pt x="24920" y="4179"/>
                </a:lnTo>
                <a:lnTo>
                  <a:pt x="21860" y="4179"/>
                </a:lnTo>
                <a:lnTo>
                  <a:pt x="21860" y="1024"/>
                </a:lnTo>
                <a:close/>
                <a:moveTo>
                  <a:pt x="27718" y="1024"/>
                </a:moveTo>
                <a:lnTo>
                  <a:pt x="27718" y="4179"/>
                </a:lnTo>
                <a:lnTo>
                  <a:pt x="25039" y="4179"/>
                </a:lnTo>
                <a:lnTo>
                  <a:pt x="25039" y="1024"/>
                </a:lnTo>
                <a:close/>
                <a:moveTo>
                  <a:pt x="30885" y="1024"/>
                </a:moveTo>
                <a:lnTo>
                  <a:pt x="30885" y="4179"/>
                </a:lnTo>
                <a:lnTo>
                  <a:pt x="27825" y="4179"/>
                </a:lnTo>
                <a:lnTo>
                  <a:pt x="27825" y="1024"/>
                </a:lnTo>
                <a:close/>
                <a:moveTo>
                  <a:pt x="33683" y="1024"/>
                </a:moveTo>
                <a:lnTo>
                  <a:pt x="33683" y="4179"/>
                </a:lnTo>
                <a:lnTo>
                  <a:pt x="31004" y="4179"/>
                </a:lnTo>
                <a:lnTo>
                  <a:pt x="31004" y="1024"/>
                </a:lnTo>
                <a:close/>
                <a:moveTo>
                  <a:pt x="36850" y="1024"/>
                </a:moveTo>
                <a:lnTo>
                  <a:pt x="36850" y="4179"/>
                </a:lnTo>
                <a:lnTo>
                  <a:pt x="33791" y="4179"/>
                </a:lnTo>
                <a:lnTo>
                  <a:pt x="33791" y="1024"/>
                </a:lnTo>
                <a:close/>
                <a:moveTo>
                  <a:pt x="39636" y="1024"/>
                </a:moveTo>
                <a:lnTo>
                  <a:pt x="39636" y="4179"/>
                </a:lnTo>
                <a:lnTo>
                  <a:pt x="36958" y="4179"/>
                </a:lnTo>
                <a:lnTo>
                  <a:pt x="36958" y="1024"/>
                </a:lnTo>
                <a:close/>
                <a:moveTo>
                  <a:pt x="42827" y="1024"/>
                </a:moveTo>
                <a:lnTo>
                  <a:pt x="42827" y="4179"/>
                </a:lnTo>
                <a:lnTo>
                  <a:pt x="39756" y="4179"/>
                </a:lnTo>
                <a:lnTo>
                  <a:pt x="39756" y="1024"/>
                </a:lnTo>
                <a:close/>
                <a:moveTo>
                  <a:pt x="45613" y="1024"/>
                </a:moveTo>
                <a:lnTo>
                  <a:pt x="45613" y="4179"/>
                </a:lnTo>
                <a:lnTo>
                  <a:pt x="42935" y="4179"/>
                </a:lnTo>
                <a:lnTo>
                  <a:pt x="42935" y="1024"/>
                </a:lnTo>
                <a:close/>
                <a:moveTo>
                  <a:pt x="48792" y="1024"/>
                </a:moveTo>
                <a:lnTo>
                  <a:pt x="48792" y="4179"/>
                </a:lnTo>
                <a:lnTo>
                  <a:pt x="45732" y="4179"/>
                </a:lnTo>
                <a:lnTo>
                  <a:pt x="45732" y="1024"/>
                </a:lnTo>
                <a:close/>
                <a:moveTo>
                  <a:pt x="51578" y="1024"/>
                </a:moveTo>
                <a:lnTo>
                  <a:pt x="51578" y="4179"/>
                </a:lnTo>
                <a:lnTo>
                  <a:pt x="48900" y="4179"/>
                </a:lnTo>
                <a:lnTo>
                  <a:pt x="48900" y="1024"/>
                </a:lnTo>
                <a:close/>
                <a:moveTo>
                  <a:pt x="54746" y="1024"/>
                </a:moveTo>
                <a:lnTo>
                  <a:pt x="54746" y="4179"/>
                </a:lnTo>
                <a:lnTo>
                  <a:pt x="51686" y="4179"/>
                </a:lnTo>
                <a:lnTo>
                  <a:pt x="51686" y="1024"/>
                </a:lnTo>
                <a:close/>
                <a:moveTo>
                  <a:pt x="57543" y="1024"/>
                </a:moveTo>
                <a:lnTo>
                  <a:pt x="57543" y="4179"/>
                </a:lnTo>
                <a:lnTo>
                  <a:pt x="54865" y="4179"/>
                </a:lnTo>
                <a:lnTo>
                  <a:pt x="54865" y="1024"/>
                </a:lnTo>
                <a:close/>
                <a:moveTo>
                  <a:pt x="60711" y="1024"/>
                </a:moveTo>
                <a:lnTo>
                  <a:pt x="60711" y="4179"/>
                </a:lnTo>
                <a:lnTo>
                  <a:pt x="57663" y="4179"/>
                </a:lnTo>
                <a:lnTo>
                  <a:pt x="57663" y="1024"/>
                </a:lnTo>
                <a:close/>
                <a:moveTo>
                  <a:pt x="63509" y="1024"/>
                </a:moveTo>
                <a:lnTo>
                  <a:pt x="63509" y="4179"/>
                </a:lnTo>
                <a:lnTo>
                  <a:pt x="60830" y="4179"/>
                </a:lnTo>
                <a:lnTo>
                  <a:pt x="60830" y="1024"/>
                </a:lnTo>
                <a:close/>
                <a:moveTo>
                  <a:pt x="66687" y="1024"/>
                </a:moveTo>
                <a:lnTo>
                  <a:pt x="66687" y="4179"/>
                </a:lnTo>
                <a:lnTo>
                  <a:pt x="63616" y="4179"/>
                </a:lnTo>
                <a:lnTo>
                  <a:pt x="63616" y="1024"/>
                </a:lnTo>
                <a:close/>
                <a:moveTo>
                  <a:pt x="69485" y="1024"/>
                </a:moveTo>
                <a:lnTo>
                  <a:pt x="69485" y="4179"/>
                </a:lnTo>
                <a:lnTo>
                  <a:pt x="66807" y="4179"/>
                </a:lnTo>
                <a:lnTo>
                  <a:pt x="66807" y="1024"/>
                </a:lnTo>
                <a:close/>
                <a:moveTo>
                  <a:pt x="72653" y="1024"/>
                </a:moveTo>
                <a:lnTo>
                  <a:pt x="72653" y="4179"/>
                </a:lnTo>
                <a:lnTo>
                  <a:pt x="69581" y="4179"/>
                </a:lnTo>
                <a:lnTo>
                  <a:pt x="69581" y="1024"/>
                </a:lnTo>
                <a:close/>
                <a:moveTo>
                  <a:pt x="75450" y="1024"/>
                </a:moveTo>
                <a:lnTo>
                  <a:pt x="75450" y="4179"/>
                </a:lnTo>
                <a:lnTo>
                  <a:pt x="72772" y="4179"/>
                </a:lnTo>
                <a:lnTo>
                  <a:pt x="72772" y="1024"/>
                </a:lnTo>
                <a:close/>
                <a:moveTo>
                  <a:pt x="78618" y="1024"/>
                </a:moveTo>
                <a:lnTo>
                  <a:pt x="78618" y="4179"/>
                </a:lnTo>
                <a:lnTo>
                  <a:pt x="75558" y="4179"/>
                </a:lnTo>
                <a:lnTo>
                  <a:pt x="75558" y="1024"/>
                </a:lnTo>
                <a:close/>
                <a:moveTo>
                  <a:pt x="81416" y="1024"/>
                </a:moveTo>
                <a:lnTo>
                  <a:pt x="81416" y="4179"/>
                </a:lnTo>
                <a:lnTo>
                  <a:pt x="78737" y="4179"/>
                </a:lnTo>
                <a:lnTo>
                  <a:pt x="78737" y="1024"/>
                </a:lnTo>
                <a:close/>
                <a:moveTo>
                  <a:pt x="84583" y="1024"/>
                </a:moveTo>
                <a:lnTo>
                  <a:pt x="84583" y="4179"/>
                </a:lnTo>
                <a:lnTo>
                  <a:pt x="81523" y="4179"/>
                </a:lnTo>
                <a:lnTo>
                  <a:pt x="81523" y="1024"/>
                </a:lnTo>
                <a:close/>
                <a:moveTo>
                  <a:pt x="87369" y="1024"/>
                </a:moveTo>
                <a:lnTo>
                  <a:pt x="87369" y="4179"/>
                </a:lnTo>
                <a:lnTo>
                  <a:pt x="84690" y="4179"/>
                </a:lnTo>
                <a:lnTo>
                  <a:pt x="84690" y="1024"/>
                </a:lnTo>
                <a:close/>
                <a:moveTo>
                  <a:pt x="90560" y="1024"/>
                </a:moveTo>
                <a:lnTo>
                  <a:pt x="90560" y="4179"/>
                </a:lnTo>
                <a:lnTo>
                  <a:pt x="87488" y="4179"/>
                </a:lnTo>
                <a:lnTo>
                  <a:pt x="87488" y="1024"/>
                </a:lnTo>
                <a:close/>
                <a:moveTo>
                  <a:pt x="93334" y="1024"/>
                </a:moveTo>
                <a:lnTo>
                  <a:pt x="93334" y="4179"/>
                </a:lnTo>
                <a:lnTo>
                  <a:pt x="90655" y="4179"/>
                </a:lnTo>
                <a:lnTo>
                  <a:pt x="90655" y="1024"/>
                </a:lnTo>
                <a:close/>
                <a:moveTo>
                  <a:pt x="96525" y="1024"/>
                </a:moveTo>
                <a:lnTo>
                  <a:pt x="96525" y="4179"/>
                </a:lnTo>
                <a:lnTo>
                  <a:pt x="93453" y="4179"/>
                </a:lnTo>
                <a:lnTo>
                  <a:pt x="93453" y="1024"/>
                </a:lnTo>
                <a:close/>
                <a:moveTo>
                  <a:pt x="99311" y="1024"/>
                </a:moveTo>
                <a:lnTo>
                  <a:pt x="99311" y="4179"/>
                </a:lnTo>
                <a:lnTo>
                  <a:pt x="96632" y="4179"/>
                </a:lnTo>
                <a:lnTo>
                  <a:pt x="96632" y="1024"/>
                </a:lnTo>
                <a:close/>
                <a:moveTo>
                  <a:pt x="102478" y="1024"/>
                </a:moveTo>
                <a:lnTo>
                  <a:pt x="102478" y="4179"/>
                </a:lnTo>
                <a:lnTo>
                  <a:pt x="99406" y="4179"/>
                </a:lnTo>
                <a:lnTo>
                  <a:pt x="99406" y="1024"/>
                </a:lnTo>
                <a:close/>
                <a:moveTo>
                  <a:pt x="105276" y="1024"/>
                </a:moveTo>
                <a:lnTo>
                  <a:pt x="105276" y="4179"/>
                </a:lnTo>
                <a:lnTo>
                  <a:pt x="102597" y="4179"/>
                </a:lnTo>
                <a:lnTo>
                  <a:pt x="102597" y="1024"/>
                </a:lnTo>
                <a:close/>
                <a:moveTo>
                  <a:pt x="7037" y="4287"/>
                </a:moveTo>
                <a:lnTo>
                  <a:pt x="7037" y="7037"/>
                </a:lnTo>
                <a:lnTo>
                  <a:pt x="3965" y="7037"/>
                </a:lnTo>
                <a:lnTo>
                  <a:pt x="3965" y="4287"/>
                </a:lnTo>
                <a:close/>
                <a:moveTo>
                  <a:pt x="9811" y="4287"/>
                </a:moveTo>
                <a:lnTo>
                  <a:pt x="9811" y="7037"/>
                </a:lnTo>
                <a:lnTo>
                  <a:pt x="7132" y="7037"/>
                </a:lnTo>
                <a:lnTo>
                  <a:pt x="7132" y="4287"/>
                </a:lnTo>
                <a:close/>
                <a:moveTo>
                  <a:pt x="12990" y="4287"/>
                </a:moveTo>
                <a:lnTo>
                  <a:pt x="12990" y="7037"/>
                </a:lnTo>
                <a:lnTo>
                  <a:pt x="9918" y="7037"/>
                </a:lnTo>
                <a:lnTo>
                  <a:pt x="9918" y="4287"/>
                </a:lnTo>
                <a:close/>
                <a:moveTo>
                  <a:pt x="15788" y="4287"/>
                </a:moveTo>
                <a:lnTo>
                  <a:pt x="15788" y="7037"/>
                </a:lnTo>
                <a:lnTo>
                  <a:pt x="13109" y="7037"/>
                </a:lnTo>
                <a:lnTo>
                  <a:pt x="13109" y="4287"/>
                </a:lnTo>
                <a:close/>
                <a:moveTo>
                  <a:pt x="18955" y="4287"/>
                </a:moveTo>
                <a:lnTo>
                  <a:pt x="18955" y="7037"/>
                </a:lnTo>
                <a:lnTo>
                  <a:pt x="15884" y="7037"/>
                </a:lnTo>
                <a:lnTo>
                  <a:pt x="15884" y="4287"/>
                </a:lnTo>
                <a:close/>
                <a:moveTo>
                  <a:pt x="21753" y="4287"/>
                </a:moveTo>
                <a:lnTo>
                  <a:pt x="21753" y="7037"/>
                </a:lnTo>
                <a:lnTo>
                  <a:pt x="19074" y="7037"/>
                </a:lnTo>
                <a:lnTo>
                  <a:pt x="19074" y="4287"/>
                </a:lnTo>
                <a:close/>
                <a:moveTo>
                  <a:pt x="24920" y="4287"/>
                </a:moveTo>
                <a:lnTo>
                  <a:pt x="24920" y="7037"/>
                </a:lnTo>
                <a:lnTo>
                  <a:pt x="21860" y="7037"/>
                </a:lnTo>
                <a:lnTo>
                  <a:pt x="21860" y="4287"/>
                </a:lnTo>
                <a:close/>
                <a:moveTo>
                  <a:pt x="27718" y="4287"/>
                </a:moveTo>
                <a:lnTo>
                  <a:pt x="27718" y="7037"/>
                </a:lnTo>
                <a:lnTo>
                  <a:pt x="25039" y="7037"/>
                </a:lnTo>
                <a:lnTo>
                  <a:pt x="25039" y="4287"/>
                </a:lnTo>
                <a:close/>
                <a:moveTo>
                  <a:pt x="30885" y="4287"/>
                </a:moveTo>
                <a:lnTo>
                  <a:pt x="30885" y="7037"/>
                </a:lnTo>
                <a:lnTo>
                  <a:pt x="27825" y="7037"/>
                </a:lnTo>
                <a:lnTo>
                  <a:pt x="27825" y="4287"/>
                </a:lnTo>
                <a:close/>
                <a:moveTo>
                  <a:pt x="33683" y="4287"/>
                </a:moveTo>
                <a:lnTo>
                  <a:pt x="33683" y="7037"/>
                </a:lnTo>
                <a:lnTo>
                  <a:pt x="31004" y="7037"/>
                </a:lnTo>
                <a:lnTo>
                  <a:pt x="31004" y="4287"/>
                </a:lnTo>
                <a:close/>
                <a:moveTo>
                  <a:pt x="36850" y="4287"/>
                </a:moveTo>
                <a:lnTo>
                  <a:pt x="36850" y="7037"/>
                </a:lnTo>
                <a:lnTo>
                  <a:pt x="33791" y="7037"/>
                </a:lnTo>
                <a:lnTo>
                  <a:pt x="33791" y="4287"/>
                </a:lnTo>
                <a:close/>
                <a:moveTo>
                  <a:pt x="39636" y="4287"/>
                </a:moveTo>
                <a:lnTo>
                  <a:pt x="39636" y="7037"/>
                </a:lnTo>
                <a:lnTo>
                  <a:pt x="36958" y="7037"/>
                </a:lnTo>
                <a:lnTo>
                  <a:pt x="36958" y="4287"/>
                </a:lnTo>
                <a:close/>
                <a:moveTo>
                  <a:pt x="42827" y="4287"/>
                </a:moveTo>
                <a:lnTo>
                  <a:pt x="42827" y="7037"/>
                </a:lnTo>
                <a:lnTo>
                  <a:pt x="39756" y="7037"/>
                </a:lnTo>
                <a:lnTo>
                  <a:pt x="39756" y="4287"/>
                </a:lnTo>
                <a:close/>
                <a:moveTo>
                  <a:pt x="45613" y="4287"/>
                </a:moveTo>
                <a:lnTo>
                  <a:pt x="45613" y="7037"/>
                </a:lnTo>
                <a:lnTo>
                  <a:pt x="42935" y="7037"/>
                </a:lnTo>
                <a:lnTo>
                  <a:pt x="42935" y="4287"/>
                </a:lnTo>
                <a:close/>
                <a:moveTo>
                  <a:pt x="48792" y="4287"/>
                </a:moveTo>
                <a:lnTo>
                  <a:pt x="48792" y="7037"/>
                </a:lnTo>
                <a:lnTo>
                  <a:pt x="45732" y="7037"/>
                </a:lnTo>
                <a:lnTo>
                  <a:pt x="45732" y="4287"/>
                </a:lnTo>
                <a:close/>
                <a:moveTo>
                  <a:pt x="51578" y="4287"/>
                </a:moveTo>
                <a:lnTo>
                  <a:pt x="51578" y="7037"/>
                </a:lnTo>
                <a:lnTo>
                  <a:pt x="48900" y="7037"/>
                </a:lnTo>
                <a:lnTo>
                  <a:pt x="48900" y="4287"/>
                </a:lnTo>
                <a:close/>
                <a:moveTo>
                  <a:pt x="54746" y="4287"/>
                </a:moveTo>
                <a:lnTo>
                  <a:pt x="54746" y="7037"/>
                </a:lnTo>
                <a:lnTo>
                  <a:pt x="51686" y="7037"/>
                </a:lnTo>
                <a:lnTo>
                  <a:pt x="51686" y="4287"/>
                </a:lnTo>
                <a:close/>
                <a:moveTo>
                  <a:pt x="57543" y="4287"/>
                </a:moveTo>
                <a:lnTo>
                  <a:pt x="57543" y="7037"/>
                </a:lnTo>
                <a:lnTo>
                  <a:pt x="54865" y="7037"/>
                </a:lnTo>
                <a:lnTo>
                  <a:pt x="54865" y="4287"/>
                </a:lnTo>
                <a:close/>
                <a:moveTo>
                  <a:pt x="60734" y="4287"/>
                </a:moveTo>
                <a:lnTo>
                  <a:pt x="60734" y="7037"/>
                </a:lnTo>
                <a:lnTo>
                  <a:pt x="57663" y="7037"/>
                </a:lnTo>
                <a:lnTo>
                  <a:pt x="57663" y="4287"/>
                </a:lnTo>
                <a:close/>
                <a:moveTo>
                  <a:pt x="63509" y="4287"/>
                </a:moveTo>
                <a:lnTo>
                  <a:pt x="63509" y="7037"/>
                </a:lnTo>
                <a:lnTo>
                  <a:pt x="60830" y="7037"/>
                </a:lnTo>
                <a:lnTo>
                  <a:pt x="60830" y="4287"/>
                </a:lnTo>
                <a:close/>
                <a:moveTo>
                  <a:pt x="66687" y="4287"/>
                </a:moveTo>
                <a:lnTo>
                  <a:pt x="66687" y="7037"/>
                </a:lnTo>
                <a:lnTo>
                  <a:pt x="63616" y="7037"/>
                </a:lnTo>
                <a:lnTo>
                  <a:pt x="63616" y="4287"/>
                </a:lnTo>
                <a:close/>
                <a:moveTo>
                  <a:pt x="69485" y="4287"/>
                </a:moveTo>
                <a:lnTo>
                  <a:pt x="69485" y="7037"/>
                </a:lnTo>
                <a:lnTo>
                  <a:pt x="66807" y="7037"/>
                </a:lnTo>
                <a:lnTo>
                  <a:pt x="66807" y="4287"/>
                </a:lnTo>
                <a:close/>
                <a:moveTo>
                  <a:pt x="72653" y="4287"/>
                </a:moveTo>
                <a:lnTo>
                  <a:pt x="72653" y="7037"/>
                </a:lnTo>
                <a:lnTo>
                  <a:pt x="69581" y="7037"/>
                </a:lnTo>
                <a:lnTo>
                  <a:pt x="69581" y="4287"/>
                </a:lnTo>
                <a:close/>
                <a:moveTo>
                  <a:pt x="75450" y="4287"/>
                </a:moveTo>
                <a:lnTo>
                  <a:pt x="75450" y="7037"/>
                </a:lnTo>
                <a:lnTo>
                  <a:pt x="72772" y="7037"/>
                </a:lnTo>
                <a:lnTo>
                  <a:pt x="72772" y="4287"/>
                </a:lnTo>
                <a:close/>
                <a:moveTo>
                  <a:pt x="78618" y="4287"/>
                </a:moveTo>
                <a:lnTo>
                  <a:pt x="78618" y="7037"/>
                </a:lnTo>
                <a:lnTo>
                  <a:pt x="75558" y="7037"/>
                </a:lnTo>
                <a:lnTo>
                  <a:pt x="75558" y="4287"/>
                </a:lnTo>
                <a:close/>
                <a:moveTo>
                  <a:pt x="81416" y="4287"/>
                </a:moveTo>
                <a:lnTo>
                  <a:pt x="81416" y="7037"/>
                </a:lnTo>
                <a:lnTo>
                  <a:pt x="78737" y="7037"/>
                </a:lnTo>
                <a:lnTo>
                  <a:pt x="78737" y="4287"/>
                </a:lnTo>
                <a:close/>
                <a:moveTo>
                  <a:pt x="84583" y="4287"/>
                </a:moveTo>
                <a:lnTo>
                  <a:pt x="84583" y="7037"/>
                </a:lnTo>
                <a:lnTo>
                  <a:pt x="81523" y="7037"/>
                </a:lnTo>
                <a:lnTo>
                  <a:pt x="81523" y="4287"/>
                </a:lnTo>
                <a:close/>
                <a:moveTo>
                  <a:pt x="87369" y="4287"/>
                </a:moveTo>
                <a:lnTo>
                  <a:pt x="87369" y="7037"/>
                </a:lnTo>
                <a:lnTo>
                  <a:pt x="84690" y="7037"/>
                </a:lnTo>
                <a:lnTo>
                  <a:pt x="84690" y="4287"/>
                </a:lnTo>
                <a:close/>
                <a:moveTo>
                  <a:pt x="90560" y="4287"/>
                </a:moveTo>
                <a:lnTo>
                  <a:pt x="90560" y="7037"/>
                </a:lnTo>
                <a:lnTo>
                  <a:pt x="87488" y="7037"/>
                </a:lnTo>
                <a:lnTo>
                  <a:pt x="87488" y="4287"/>
                </a:lnTo>
                <a:close/>
                <a:moveTo>
                  <a:pt x="93334" y="4287"/>
                </a:moveTo>
                <a:lnTo>
                  <a:pt x="93334" y="7037"/>
                </a:lnTo>
                <a:lnTo>
                  <a:pt x="90655" y="7037"/>
                </a:lnTo>
                <a:lnTo>
                  <a:pt x="90655" y="4287"/>
                </a:lnTo>
                <a:close/>
                <a:moveTo>
                  <a:pt x="96525" y="4287"/>
                </a:moveTo>
                <a:lnTo>
                  <a:pt x="96525" y="7037"/>
                </a:lnTo>
                <a:lnTo>
                  <a:pt x="93453" y="7037"/>
                </a:lnTo>
                <a:lnTo>
                  <a:pt x="93453" y="4287"/>
                </a:lnTo>
                <a:close/>
                <a:moveTo>
                  <a:pt x="99311" y="4287"/>
                </a:moveTo>
                <a:lnTo>
                  <a:pt x="99311" y="7037"/>
                </a:lnTo>
                <a:lnTo>
                  <a:pt x="96632" y="7037"/>
                </a:lnTo>
                <a:lnTo>
                  <a:pt x="96632" y="4287"/>
                </a:lnTo>
                <a:close/>
                <a:moveTo>
                  <a:pt x="102478" y="4287"/>
                </a:moveTo>
                <a:lnTo>
                  <a:pt x="102478" y="7037"/>
                </a:lnTo>
                <a:lnTo>
                  <a:pt x="99406" y="7037"/>
                </a:lnTo>
                <a:lnTo>
                  <a:pt x="99406" y="4287"/>
                </a:lnTo>
                <a:close/>
                <a:moveTo>
                  <a:pt x="105276" y="4287"/>
                </a:moveTo>
                <a:lnTo>
                  <a:pt x="105276" y="7037"/>
                </a:lnTo>
                <a:lnTo>
                  <a:pt x="102597" y="7037"/>
                </a:lnTo>
                <a:lnTo>
                  <a:pt x="102597" y="4287"/>
                </a:lnTo>
                <a:close/>
                <a:moveTo>
                  <a:pt x="108443" y="4287"/>
                </a:moveTo>
                <a:lnTo>
                  <a:pt x="108443" y="7037"/>
                </a:lnTo>
                <a:lnTo>
                  <a:pt x="105383" y="7037"/>
                </a:lnTo>
                <a:lnTo>
                  <a:pt x="105383" y="4287"/>
                </a:lnTo>
                <a:close/>
                <a:moveTo>
                  <a:pt x="7037" y="7156"/>
                </a:moveTo>
                <a:lnTo>
                  <a:pt x="7037" y="10299"/>
                </a:lnTo>
                <a:lnTo>
                  <a:pt x="3965" y="10299"/>
                </a:lnTo>
                <a:lnTo>
                  <a:pt x="3965" y="7156"/>
                </a:lnTo>
                <a:close/>
                <a:moveTo>
                  <a:pt x="9811" y="7156"/>
                </a:moveTo>
                <a:lnTo>
                  <a:pt x="9811" y="10299"/>
                </a:lnTo>
                <a:lnTo>
                  <a:pt x="7132" y="10299"/>
                </a:lnTo>
                <a:lnTo>
                  <a:pt x="7132" y="7156"/>
                </a:lnTo>
                <a:close/>
                <a:moveTo>
                  <a:pt x="13002" y="7156"/>
                </a:moveTo>
                <a:lnTo>
                  <a:pt x="13002" y="10299"/>
                </a:lnTo>
                <a:lnTo>
                  <a:pt x="9930" y="10299"/>
                </a:lnTo>
                <a:lnTo>
                  <a:pt x="9930" y="7156"/>
                </a:lnTo>
                <a:close/>
                <a:moveTo>
                  <a:pt x="15788" y="7156"/>
                </a:moveTo>
                <a:lnTo>
                  <a:pt x="15788" y="10299"/>
                </a:lnTo>
                <a:lnTo>
                  <a:pt x="13109" y="10299"/>
                </a:lnTo>
                <a:lnTo>
                  <a:pt x="13109" y="7156"/>
                </a:lnTo>
                <a:close/>
                <a:moveTo>
                  <a:pt x="18955" y="7156"/>
                </a:moveTo>
                <a:lnTo>
                  <a:pt x="18955" y="10299"/>
                </a:lnTo>
                <a:lnTo>
                  <a:pt x="15884" y="10299"/>
                </a:lnTo>
                <a:lnTo>
                  <a:pt x="15884" y="7156"/>
                </a:lnTo>
                <a:close/>
                <a:moveTo>
                  <a:pt x="21753" y="7156"/>
                </a:moveTo>
                <a:lnTo>
                  <a:pt x="21753" y="10299"/>
                </a:lnTo>
                <a:lnTo>
                  <a:pt x="19074" y="10299"/>
                </a:lnTo>
                <a:lnTo>
                  <a:pt x="19074" y="7156"/>
                </a:lnTo>
                <a:close/>
                <a:moveTo>
                  <a:pt x="24920" y="7156"/>
                </a:moveTo>
                <a:lnTo>
                  <a:pt x="24920" y="10299"/>
                </a:lnTo>
                <a:lnTo>
                  <a:pt x="21860" y="10299"/>
                </a:lnTo>
                <a:lnTo>
                  <a:pt x="21860" y="7156"/>
                </a:lnTo>
                <a:close/>
                <a:moveTo>
                  <a:pt x="27718" y="7156"/>
                </a:moveTo>
                <a:lnTo>
                  <a:pt x="27718" y="10299"/>
                </a:lnTo>
                <a:lnTo>
                  <a:pt x="25039" y="10299"/>
                </a:lnTo>
                <a:lnTo>
                  <a:pt x="25039" y="7156"/>
                </a:lnTo>
                <a:close/>
                <a:moveTo>
                  <a:pt x="30885" y="7156"/>
                </a:moveTo>
                <a:lnTo>
                  <a:pt x="30885" y="10299"/>
                </a:lnTo>
                <a:lnTo>
                  <a:pt x="27825" y="10299"/>
                </a:lnTo>
                <a:lnTo>
                  <a:pt x="27825" y="7156"/>
                </a:lnTo>
                <a:close/>
                <a:moveTo>
                  <a:pt x="33683" y="7156"/>
                </a:moveTo>
                <a:lnTo>
                  <a:pt x="33683" y="10299"/>
                </a:lnTo>
                <a:lnTo>
                  <a:pt x="31004" y="10299"/>
                </a:lnTo>
                <a:lnTo>
                  <a:pt x="31004" y="7156"/>
                </a:lnTo>
                <a:close/>
                <a:moveTo>
                  <a:pt x="36850" y="7156"/>
                </a:moveTo>
                <a:lnTo>
                  <a:pt x="36850" y="10299"/>
                </a:lnTo>
                <a:lnTo>
                  <a:pt x="33791" y="10299"/>
                </a:lnTo>
                <a:lnTo>
                  <a:pt x="33791" y="7156"/>
                </a:lnTo>
                <a:close/>
                <a:moveTo>
                  <a:pt x="39636" y="7156"/>
                </a:moveTo>
                <a:lnTo>
                  <a:pt x="39636" y="10299"/>
                </a:lnTo>
                <a:lnTo>
                  <a:pt x="36958" y="10299"/>
                </a:lnTo>
                <a:lnTo>
                  <a:pt x="36958" y="7156"/>
                </a:lnTo>
                <a:close/>
                <a:moveTo>
                  <a:pt x="42827" y="7156"/>
                </a:moveTo>
                <a:lnTo>
                  <a:pt x="42827" y="10299"/>
                </a:lnTo>
                <a:lnTo>
                  <a:pt x="39756" y="10299"/>
                </a:lnTo>
                <a:lnTo>
                  <a:pt x="39756" y="7156"/>
                </a:lnTo>
                <a:close/>
                <a:moveTo>
                  <a:pt x="45613" y="7156"/>
                </a:moveTo>
                <a:lnTo>
                  <a:pt x="45613" y="10299"/>
                </a:lnTo>
                <a:lnTo>
                  <a:pt x="42935" y="10299"/>
                </a:lnTo>
                <a:lnTo>
                  <a:pt x="42935" y="7156"/>
                </a:lnTo>
                <a:close/>
                <a:moveTo>
                  <a:pt x="48792" y="7156"/>
                </a:moveTo>
                <a:lnTo>
                  <a:pt x="48792" y="10299"/>
                </a:lnTo>
                <a:lnTo>
                  <a:pt x="45732" y="10299"/>
                </a:lnTo>
                <a:lnTo>
                  <a:pt x="45732" y="7156"/>
                </a:lnTo>
                <a:close/>
                <a:moveTo>
                  <a:pt x="51578" y="7156"/>
                </a:moveTo>
                <a:lnTo>
                  <a:pt x="51578" y="10299"/>
                </a:lnTo>
                <a:lnTo>
                  <a:pt x="48900" y="10299"/>
                </a:lnTo>
                <a:lnTo>
                  <a:pt x="48900" y="7156"/>
                </a:lnTo>
                <a:close/>
                <a:moveTo>
                  <a:pt x="54746" y="7156"/>
                </a:moveTo>
                <a:lnTo>
                  <a:pt x="54746" y="10299"/>
                </a:lnTo>
                <a:lnTo>
                  <a:pt x="51686" y="10299"/>
                </a:lnTo>
                <a:lnTo>
                  <a:pt x="51686" y="7156"/>
                </a:lnTo>
                <a:close/>
                <a:moveTo>
                  <a:pt x="57543" y="7156"/>
                </a:moveTo>
                <a:lnTo>
                  <a:pt x="57543" y="10299"/>
                </a:lnTo>
                <a:lnTo>
                  <a:pt x="54865" y="10299"/>
                </a:lnTo>
                <a:lnTo>
                  <a:pt x="54865" y="7156"/>
                </a:lnTo>
                <a:close/>
                <a:moveTo>
                  <a:pt x="60734" y="7156"/>
                </a:moveTo>
                <a:lnTo>
                  <a:pt x="60734" y="10299"/>
                </a:lnTo>
                <a:lnTo>
                  <a:pt x="57663" y="10299"/>
                </a:lnTo>
                <a:lnTo>
                  <a:pt x="57663" y="7156"/>
                </a:lnTo>
                <a:close/>
                <a:moveTo>
                  <a:pt x="63509" y="7156"/>
                </a:moveTo>
                <a:lnTo>
                  <a:pt x="63509" y="10299"/>
                </a:lnTo>
                <a:lnTo>
                  <a:pt x="60830" y="10299"/>
                </a:lnTo>
                <a:lnTo>
                  <a:pt x="60830" y="7156"/>
                </a:lnTo>
                <a:close/>
                <a:moveTo>
                  <a:pt x="66687" y="7156"/>
                </a:moveTo>
                <a:lnTo>
                  <a:pt x="66687" y="10299"/>
                </a:lnTo>
                <a:lnTo>
                  <a:pt x="63616" y="10299"/>
                </a:lnTo>
                <a:lnTo>
                  <a:pt x="63616" y="7156"/>
                </a:lnTo>
                <a:close/>
                <a:moveTo>
                  <a:pt x="69485" y="7156"/>
                </a:moveTo>
                <a:lnTo>
                  <a:pt x="69485" y="10299"/>
                </a:lnTo>
                <a:lnTo>
                  <a:pt x="66807" y="10299"/>
                </a:lnTo>
                <a:lnTo>
                  <a:pt x="66807" y="7156"/>
                </a:lnTo>
                <a:close/>
                <a:moveTo>
                  <a:pt x="72653" y="7156"/>
                </a:moveTo>
                <a:lnTo>
                  <a:pt x="72653" y="10299"/>
                </a:lnTo>
                <a:lnTo>
                  <a:pt x="69581" y="10299"/>
                </a:lnTo>
                <a:lnTo>
                  <a:pt x="69581" y="7156"/>
                </a:lnTo>
                <a:close/>
                <a:moveTo>
                  <a:pt x="75450" y="7156"/>
                </a:moveTo>
                <a:lnTo>
                  <a:pt x="75450" y="10299"/>
                </a:lnTo>
                <a:lnTo>
                  <a:pt x="72772" y="10299"/>
                </a:lnTo>
                <a:lnTo>
                  <a:pt x="72772" y="7156"/>
                </a:lnTo>
                <a:close/>
                <a:moveTo>
                  <a:pt x="78618" y="7156"/>
                </a:moveTo>
                <a:lnTo>
                  <a:pt x="78618" y="10299"/>
                </a:lnTo>
                <a:lnTo>
                  <a:pt x="75558" y="10299"/>
                </a:lnTo>
                <a:lnTo>
                  <a:pt x="75558" y="7156"/>
                </a:lnTo>
                <a:close/>
                <a:moveTo>
                  <a:pt x="81416" y="7156"/>
                </a:moveTo>
                <a:lnTo>
                  <a:pt x="81416" y="10299"/>
                </a:lnTo>
                <a:lnTo>
                  <a:pt x="78737" y="10299"/>
                </a:lnTo>
                <a:lnTo>
                  <a:pt x="78737" y="7156"/>
                </a:lnTo>
                <a:close/>
                <a:moveTo>
                  <a:pt x="84583" y="7156"/>
                </a:moveTo>
                <a:lnTo>
                  <a:pt x="84583" y="10299"/>
                </a:lnTo>
                <a:lnTo>
                  <a:pt x="81523" y="10299"/>
                </a:lnTo>
                <a:lnTo>
                  <a:pt x="81523" y="7156"/>
                </a:lnTo>
                <a:close/>
                <a:moveTo>
                  <a:pt x="87369" y="7156"/>
                </a:moveTo>
                <a:lnTo>
                  <a:pt x="87369" y="10299"/>
                </a:lnTo>
                <a:lnTo>
                  <a:pt x="84690" y="10299"/>
                </a:lnTo>
                <a:lnTo>
                  <a:pt x="84690" y="7156"/>
                </a:lnTo>
                <a:close/>
                <a:moveTo>
                  <a:pt x="90560" y="7156"/>
                </a:moveTo>
                <a:lnTo>
                  <a:pt x="90560" y="10299"/>
                </a:lnTo>
                <a:lnTo>
                  <a:pt x="87488" y="10299"/>
                </a:lnTo>
                <a:lnTo>
                  <a:pt x="87488" y="7156"/>
                </a:lnTo>
                <a:close/>
                <a:moveTo>
                  <a:pt x="93334" y="7156"/>
                </a:moveTo>
                <a:lnTo>
                  <a:pt x="93334" y="10299"/>
                </a:lnTo>
                <a:lnTo>
                  <a:pt x="90655" y="10299"/>
                </a:lnTo>
                <a:lnTo>
                  <a:pt x="90655" y="7156"/>
                </a:lnTo>
                <a:close/>
                <a:moveTo>
                  <a:pt x="96525" y="7156"/>
                </a:moveTo>
                <a:lnTo>
                  <a:pt x="96525" y="10299"/>
                </a:lnTo>
                <a:lnTo>
                  <a:pt x="93453" y="10299"/>
                </a:lnTo>
                <a:lnTo>
                  <a:pt x="93453" y="7156"/>
                </a:lnTo>
                <a:close/>
                <a:moveTo>
                  <a:pt x="99311" y="7156"/>
                </a:moveTo>
                <a:lnTo>
                  <a:pt x="99311" y="10299"/>
                </a:lnTo>
                <a:lnTo>
                  <a:pt x="96632" y="10299"/>
                </a:lnTo>
                <a:lnTo>
                  <a:pt x="96632" y="7156"/>
                </a:lnTo>
                <a:close/>
                <a:moveTo>
                  <a:pt x="102478" y="7156"/>
                </a:moveTo>
                <a:lnTo>
                  <a:pt x="102478" y="10299"/>
                </a:lnTo>
                <a:lnTo>
                  <a:pt x="99406" y="10299"/>
                </a:lnTo>
                <a:lnTo>
                  <a:pt x="99406" y="7156"/>
                </a:lnTo>
                <a:close/>
                <a:moveTo>
                  <a:pt x="105276" y="7156"/>
                </a:moveTo>
                <a:lnTo>
                  <a:pt x="105276" y="10299"/>
                </a:lnTo>
                <a:lnTo>
                  <a:pt x="102597" y="10299"/>
                </a:lnTo>
                <a:lnTo>
                  <a:pt x="102597" y="7156"/>
                </a:lnTo>
                <a:close/>
                <a:moveTo>
                  <a:pt x="108443" y="7156"/>
                </a:moveTo>
                <a:lnTo>
                  <a:pt x="108443" y="10299"/>
                </a:lnTo>
                <a:lnTo>
                  <a:pt x="105383" y="10299"/>
                </a:lnTo>
                <a:lnTo>
                  <a:pt x="105383" y="7156"/>
                </a:lnTo>
                <a:close/>
                <a:moveTo>
                  <a:pt x="7037" y="10418"/>
                </a:moveTo>
                <a:lnTo>
                  <a:pt x="7037" y="13169"/>
                </a:lnTo>
                <a:lnTo>
                  <a:pt x="3965" y="13169"/>
                </a:lnTo>
                <a:lnTo>
                  <a:pt x="3965" y="10418"/>
                </a:lnTo>
                <a:close/>
                <a:moveTo>
                  <a:pt x="9811" y="10418"/>
                </a:moveTo>
                <a:lnTo>
                  <a:pt x="9811" y="13169"/>
                </a:lnTo>
                <a:lnTo>
                  <a:pt x="7132" y="13169"/>
                </a:lnTo>
                <a:lnTo>
                  <a:pt x="7132" y="10418"/>
                </a:lnTo>
                <a:close/>
                <a:moveTo>
                  <a:pt x="13002" y="10418"/>
                </a:moveTo>
                <a:lnTo>
                  <a:pt x="13002" y="13169"/>
                </a:lnTo>
                <a:lnTo>
                  <a:pt x="9930" y="13169"/>
                </a:lnTo>
                <a:lnTo>
                  <a:pt x="9930" y="10418"/>
                </a:lnTo>
                <a:close/>
                <a:moveTo>
                  <a:pt x="15788" y="10418"/>
                </a:moveTo>
                <a:lnTo>
                  <a:pt x="15788" y="13169"/>
                </a:lnTo>
                <a:lnTo>
                  <a:pt x="13109" y="13169"/>
                </a:lnTo>
                <a:lnTo>
                  <a:pt x="13109" y="10418"/>
                </a:lnTo>
                <a:close/>
                <a:moveTo>
                  <a:pt x="18955" y="10418"/>
                </a:moveTo>
                <a:lnTo>
                  <a:pt x="18955" y="13169"/>
                </a:lnTo>
                <a:lnTo>
                  <a:pt x="15884" y="13169"/>
                </a:lnTo>
                <a:lnTo>
                  <a:pt x="15884" y="10418"/>
                </a:lnTo>
                <a:close/>
                <a:moveTo>
                  <a:pt x="21753" y="10418"/>
                </a:moveTo>
                <a:lnTo>
                  <a:pt x="21753" y="13169"/>
                </a:lnTo>
                <a:lnTo>
                  <a:pt x="19074" y="13169"/>
                </a:lnTo>
                <a:lnTo>
                  <a:pt x="19074" y="10418"/>
                </a:lnTo>
                <a:close/>
                <a:moveTo>
                  <a:pt x="24920" y="10418"/>
                </a:moveTo>
                <a:lnTo>
                  <a:pt x="24920" y="13169"/>
                </a:lnTo>
                <a:lnTo>
                  <a:pt x="21860" y="13169"/>
                </a:lnTo>
                <a:lnTo>
                  <a:pt x="21860" y="10418"/>
                </a:lnTo>
                <a:close/>
                <a:moveTo>
                  <a:pt x="27718" y="10418"/>
                </a:moveTo>
                <a:lnTo>
                  <a:pt x="27718" y="13169"/>
                </a:lnTo>
                <a:lnTo>
                  <a:pt x="25039" y="13169"/>
                </a:lnTo>
                <a:lnTo>
                  <a:pt x="25039" y="10418"/>
                </a:lnTo>
                <a:close/>
                <a:moveTo>
                  <a:pt x="30885" y="10418"/>
                </a:moveTo>
                <a:lnTo>
                  <a:pt x="30885" y="13169"/>
                </a:lnTo>
                <a:lnTo>
                  <a:pt x="27825" y="13169"/>
                </a:lnTo>
                <a:lnTo>
                  <a:pt x="27825" y="10418"/>
                </a:lnTo>
                <a:close/>
                <a:moveTo>
                  <a:pt x="33683" y="10418"/>
                </a:moveTo>
                <a:lnTo>
                  <a:pt x="33683" y="13169"/>
                </a:lnTo>
                <a:lnTo>
                  <a:pt x="31004" y="13169"/>
                </a:lnTo>
                <a:lnTo>
                  <a:pt x="31004" y="10418"/>
                </a:lnTo>
                <a:close/>
                <a:moveTo>
                  <a:pt x="36850" y="10418"/>
                </a:moveTo>
                <a:lnTo>
                  <a:pt x="36850" y="13169"/>
                </a:lnTo>
                <a:lnTo>
                  <a:pt x="33791" y="13169"/>
                </a:lnTo>
                <a:lnTo>
                  <a:pt x="33791" y="10418"/>
                </a:lnTo>
                <a:close/>
                <a:moveTo>
                  <a:pt x="39636" y="10418"/>
                </a:moveTo>
                <a:lnTo>
                  <a:pt x="39636" y="13169"/>
                </a:lnTo>
                <a:lnTo>
                  <a:pt x="36958" y="13169"/>
                </a:lnTo>
                <a:lnTo>
                  <a:pt x="36958" y="10418"/>
                </a:lnTo>
                <a:close/>
                <a:moveTo>
                  <a:pt x="42827" y="10418"/>
                </a:moveTo>
                <a:lnTo>
                  <a:pt x="42827" y="13169"/>
                </a:lnTo>
                <a:lnTo>
                  <a:pt x="39756" y="13169"/>
                </a:lnTo>
                <a:lnTo>
                  <a:pt x="39756" y="10418"/>
                </a:lnTo>
                <a:close/>
                <a:moveTo>
                  <a:pt x="45613" y="10418"/>
                </a:moveTo>
                <a:lnTo>
                  <a:pt x="45613" y="13169"/>
                </a:lnTo>
                <a:lnTo>
                  <a:pt x="42935" y="13169"/>
                </a:lnTo>
                <a:lnTo>
                  <a:pt x="42935" y="10418"/>
                </a:lnTo>
                <a:close/>
                <a:moveTo>
                  <a:pt x="48792" y="10418"/>
                </a:moveTo>
                <a:lnTo>
                  <a:pt x="48792" y="13169"/>
                </a:lnTo>
                <a:lnTo>
                  <a:pt x="45732" y="13169"/>
                </a:lnTo>
                <a:lnTo>
                  <a:pt x="45732" y="10418"/>
                </a:lnTo>
                <a:close/>
                <a:moveTo>
                  <a:pt x="51578" y="10418"/>
                </a:moveTo>
                <a:lnTo>
                  <a:pt x="51578" y="13169"/>
                </a:lnTo>
                <a:lnTo>
                  <a:pt x="48900" y="13169"/>
                </a:lnTo>
                <a:lnTo>
                  <a:pt x="48900" y="10418"/>
                </a:lnTo>
                <a:close/>
                <a:moveTo>
                  <a:pt x="54746" y="10418"/>
                </a:moveTo>
                <a:lnTo>
                  <a:pt x="54746" y="13169"/>
                </a:lnTo>
                <a:lnTo>
                  <a:pt x="51686" y="13169"/>
                </a:lnTo>
                <a:lnTo>
                  <a:pt x="51686" y="10418"/>
                </a:lnTo>
                <a:close/>
                <a:moveTo>
                  <a:pt x="57543" y="10418"/>
                </a:moveTo>
                <a:lnTo>
                  <a:pt x="57543" y="13169"/>
                </a:lnTo>
                <a:lnTo>
                  <a:pt x="54865" y="13169"/>
                </a:lnTo>
                <a:lnTo>
                  <a:pt x="54865" y="10418"/>
                </a:lnTo>
                <a:close/>
                <a:moveTo>
                  <a:pt x="60734" y="10418"/>
                </a:moveTo>
                <a:lnTo>
                  <a:pt x="60734" y="13169"/>
                </a:lnTo>
                <a:lnTo>
                  <a:pt x="57663" y="13169"/>
                </a:lnTo>
                <a:lnTo>
                  <a:pt x="57663" y="10418"/>
                </a:lnTo>
                <a:close/>
                <a:moveTo>
                  <a:pt x="63509" y="10418"/>
                </a:moveTo>
                <a:lnTo>
                  <a:pt x="63509" y="13169"/>
                </a:lnTo>
                <a:lnTo>
                  <a:pt x="60830" y="13169"/>
                </a:lnTo>
                <a:lnTo>
                  <a:pt x="60830" y="10418"/>
                </a:lnTo>
                <a:close/>
                <a:moveTo>
                  <a:pt x="66687" y="10418"/>
                </a:moveTo>
                <a:lnTo>
                  <a:pt x="66687" y="13169"/>
                </a:lnTo>
                <a:lnTo>
                  <a:pt x="63616" y="13169"/>
                </a:lnTo>
                <a:lnTo>
                  <a:pt x="63616" y="10418"/>
                </a:lnTo>
                <a:close/>
                <a:moveTo>
                  <a:pt x="69485" y="10418"/>
                </a:moveTo>
                <a:lnTo>
                  <a:pt x="69485" y="13169"/>
                </a:lnTo>
                <a:lnTo>
                  <a:pt x="66807" y="13169"/>
                </a:lnTo>
                <a:lnTo>
                  <a:pt x="66807" y="10418"/>
                </a:lnTo>
                <a:close/>
                <a:moveTo>
                  <a:pt x="72653" y="10418"/>
                </a:moveTo>
                <a:lnTo>
                  <a:pt x="72653" y="13169"/>
                </a:lnTo>
                <a:lnTo>
                  <a:pt x="69581" y="13169"/>
                </a:lnTo>
                <a:lnTo>
                  <a:pt x="69581" y="10418"/>
                </a:lnTo>
                <a:close/>
                <a:moveTo>
                  <a:pt x="75450" y="10418"/>
                </a:moveTo>
                <a:lnTo>
                  <a:pt x="75450" y="13169"/>
                </a:lnTo>
                <a:lnTo>
                  <a:pt x="72772" y="13169"/>
                </a:lnTo>
                <a:lnTo>
                  <a:pt x="72772" y="10418"/>
                </a:lnTo>
                <a:close/>
                <a:moveTo>
                  <a:pt x="78618" y="10418"/>
                </a:moveTo>
                <a:lnTo>
                  <a:pt x="78618" y="13169"/>
                </a:lnTo>
                <a:lnTo>
                  <a:pt x="75558" y="13169"/>
                </a:lnTo>
                <a:lnTo>
                  <a:pt x="75558" y="10418"/>
                </a:lnTo>
                <a:close/>
                <a:moveTo>
                  <a:pt x="81416" y="10418"/>
                </a:moveTo>
                <a:lnTo>
                  <a:pt x="81416" y="13169"/>
                </a:lnTo>
                <a:lnTo>
                  <a:pt x="78737" y="13169"/>
                </a:lnTo>
                <a:lnTo>
                  <a:pt x="78737" y="10418"/>
                </a:lnTo>
                <a:close/>
                <a:moveTo>
                  <a:pt x="84583" y="10418"/>
                </a:moveTo>
                <a:lnTo>
                  <a:pt x="84583" y="13169"/>
                </a:lnTo>
                <a:lnTo>
                  <a:pt x="81523" y="13169"/>
                </a:lnTo>
                <a:lnTo>
                  <a:pt x="81523" y="10418"/>
                </a:lnTo>
                <a:close/>
                <a:moveTo>
                  <a:pt x="87369" y="10418"/>
                </a:moveTo>
                <a:lnTo>
                  <a:pt x="87369" y="13169"/>
                </a:lnTo>
                <a:lnTo>
                  <a:pt x="84690" y="13169"/>
                </a:lnTo>
                <a:lnTo>
                  <a:pt x="84690" y="10418"/>
                </a:lnTo>
                <a:close/>
                <a:moveTo>
                  <a:pt x="90560" y="10418"/>
                </a:moveTo>
                <a:lnTo>
                  <a:pt x="90560" y="13169"/>
                </a:lnTo>
                <a:lnTo>
                  <a:pt x="87488" y="13169"/>
                </a:lnTo>
                <a:lnTo>
                  <a:pt x="87488" y="10418"/>
                </a:lnTo>
                <a:close/>
                <a:moveTo>
                  <a:pt x="93334" y="10418"/>
                </a:moveTo>
                <a:lnTo>
                  <a:pt x="93334" y="13169"/>
                </a:lnTo>
                <a:lnTo>
                  <a:pt x="90655" y="13169"/>
                </a:lnTo>
                <a:lnTo>
                  <a:pt x="90655" y="10418"/>
                </a:lnTo>
                <a:close/>
                <a:moveTo>
                  <a:pt x="96525" y="10418"/>
                </a:moveTo>
                <a:lnTo>
                  <a:pt x="96525" y="13169"/>
                </a:lnTo>
                <a:lnTo>
                  <a:pt x="93453" y="13169"/>
                </a:lnTo>
                <a:lnTo>
                  <a:pt x="93453" y="10418"/>
                </a:lnTo>
                <a:close/>
                <a:moveTo>
                  <a:pt x="99311" y="10418"/>
                </a:moveTo>
                <a:lnTo>
                  <a:pt x="99311" y="13169"/>
                </a:lnTo>
                <a:lnTo>
                  <a:pt x="96632" y="13169"/>
                </a:lnTo>
                <a:lnTo>
                  <a:pt x="96632" y="10418"/>
                </a:lnTo>
                <a:close/>
                <a:moveTo>
                  <a:pt x="102478" y="10418"/>
                </a:moveTo>
                <a:lnTo>
                  <a:pt x="102478" y="13169"/>
                </a:lnTo>
                <a:lnTo>
                  <a:pt x="99406" y="13169"/>
                </a:lnTo>
                <a:lnTo>
                  <a:pt x="99406" y="10418"/>
                </a:lnTo>
                <a:close/>
                <a:moveTo>
                  <a:pt x="105276" y="10418"/>
                </a:moveTo>
                <a:lnTo>
                  <a:pt x="105276" y="13169"/>
                </a:lnTo>
                <a:lnTo>
                  <a:pt x="102597" y="13169"/>
                </a:lnTo>
                <a:lnTo>
                  <a:pt x="102597" y="10418"/>
                </a:lnTo>
                <a:close/>
                <a:moveTo>
                  <a:pt x="108443" y="10418"/>
                </a:moveTo>
                <a:lnTo>
                  <a:pt x="108443" y="13169"/>
                </a:lnTo>
                <a:lnTo>
                  <a:pt x="105383" y="13169"/>
                </a:lnTo>
                <a:lnTo>
                  <a:pt x="105383" y="10418"/>
                </a:lnTo>
                <a:close/>
                <a:moveTo>
                  <a:pt x="21753" y="13276"/>
                </a:moveTo>
                <a:lnTo>
                  <a:pt x="21753" y="16431"/>
                </a:lnTo>
                <a:lnTo>
                  <a:pt x="19074" y="16431"/>
                </a:lnTo>
                <a:lnTo>
                  <a:pt x="19074" y="13276"/>
                </a:lnTo>
                <a:close/>
                <a:moveTo>
                  <a:pt x="24920" y="13276"/>
                </a:moveTo>
                <a:lnTo>
                  <a:pt x="24920" y="16431"/>
                </a:lnTo>
                <a:lnTo>
                  <a:pt x="21860" y="16431"/>
                </a:lnTo>
                <a:lnTo>
                  <a:pt x="21860" y="13276"/>
                </a:lnTo>
                <a:close/>
                <a:moveTo>
                  <a:pt x="27718" y="13276"/>
                </a:moveTo>
                <a:lnTo>
                  <a:pt x="27718" y="16431"/>
                </a:lnTo>
                <a:lnTo>
                  <a:pt x="25039" y="16431"/>
                </a:lnTo>
                <a:lnTo>
                  <a:pt x="25039" y="13276"/>
                </a:lnTo>
                <a:close/>
                <a:moveTo>
                  <a:pt x="30885" y="13276"/>
                </a:moveTo>
                <a:lnTo>
                  <a:pt x="30885" y="16431"/>
                </a:lnTo>
                <a:lnTo>
                  <a:pt x="27825" y="16431"/>
                </a:lnTo>
                <a:lnTo>
                  <a:pt x="27825" y="13276"/>
                </a:lnTo>
                <a:close/>
                <a:moveTo>
                  <a:pt x="33683" y="13276"/>
                </a:moveTo>
                <a:lnTo>
                  <a:pt x="33683" y="16431"/>
                </a:lnTo>
                <a:lnTo>
                  <a:pt x="31004" y="16431"/>
                </a:lnTo>
                <a:lnTo>
                  <a:pt x="31004" y="13276"/>
                </a:lnTo>
                <a:close/>
                <a:moveTo>
                  <a:pt x="36850" y="13276"/>
                </a:moveTo>
                <a:lnTo>
                  <a:pt x="36850" y="16431"/>
                </a:lnTo>
                <a:lnTo>
                  <a:pt x="33791" y="16431"/>
                </a:lnTo>
                <a:lnTo>
                  <a:pt x="33791" y="13276"/>
                </a:lnTo>
                <a:close/>
                <a:moveTo>
                  <a:pt x="39636" y="13276"/>
                </a:moveTo>
                <a:lnTo>
                  <a:pt x="39636" y="16431"/>
                </a:lnTo>
                <a:lnTo>
                  <a:pt x="36958" y="16431"/>
                </a:lnTo>
                <a:lnTo>
                  <a:pt x="36958" y="13276"/>
                </a:lnTo>
                <a:close/>
                <a:moveTo>
                  <a:pt x="42827" y="13276"/>
                </a:moveTo>
                <a:lnTo>
                  <a:pt x="42827" y="16431"/>
                </a:lnTo>
                <a:lnTo>
                  <a:pt x="39756" y="16431"/>
                </a:lnTo>
                <a:lnTo>
                  <a:pt x="39756" y="13276"/>
                </a:lnTo>
                <a:close/>
                <a:moveTo>
                  <a:pt x="45613" y="13276"/>
                </a:moveTo>
                <a:lnTo>
                  <a:pt x="45613" y="16431"/>
                </a:lnTo>
                <a:lnTo>
                  <a:pt x="42935" y="16431"/>
                </a:lnTo>
                <a:lnTo>
                  <a:pt x="42935" y="13276"/>
                </a:lnTo>
                <a:close/>
                <a:moveTo>
                  <a:pt x="48792" y="13276"/>
                </a:moveTo>
                <a:lnTo>
                  <a:pt x="48792" y="16431"/>
                </a:lnTo>
                <a:lnTo>
                  <a:pt x="45732" y="16431"/>
                </a:lnTo>
                <a:lnTo>
                  <a:pt x="45732" y="13276"/>
                </a:lnTo>
                <a:close/>
                <a:moveTo>
                  <a:pt x="51578" y="13276"/>
                </a:moveTo>
                <a:lnTo>
                  <a:pt x="51578" y="16431"/>
                </a:lnTo>
                <a:lnTo>
                  <a:pt x="48900" y="16431"/>
                </a:lnTo>
                <a:lnTo>
                  <a:pt x="48900" y="13276"/>
                </a:lnTo>
                <a:close/>
                <a:moveTo>
                  <a:pt x="54746" y="13276"/>
                </a:moveTo>
                <a:lnTo>
                  <a:pt x="54746" y="16431"/>
                </a:lnTo>
                <a:lnTo>
                  <a:pt x="51686" y="16431"/>
                </a:lnTo>
                <a:lnTo>
                  <a:pt x="51686" y="13276"/>
                </a:lnTo>
                <a:close/>
                <a:moveTo>
                  <a:pt x="57543" y="13276"/>
                </a:moveTo>
                <a:lnTo>
                  <a:pt x="57543" y="16431"/>
                </a:lnTo>
                <a:lnTo>
                  <a:pt x="54865" y="16431"/>
                </a:lnTo>
                <a:lnTo>
                  <a:pt x="54865" y="13276"/>
                </a:lnTo>
                <a:close/>
                <a:moveTo>
                  <a:pt x="60734" y="13276"/>
                </a:moveTo>
                <a:lnTo>
                  <a:pt x="60734" y="16431"/>
                </a:lnTo>
                <a:lnTo>
                  <a:pt x="57663" y="16431"/>
                </a:lnTo>
                <a:lnTo>
                  <a:pt x="57663" y="13276"/>
                </a:lnTo>
                <a:close/>
                <a:moveTo>
                  <a:pt x="63509" y="13276"/>
                </a:moveTo>
                <a:lnTo>
                  <a:pt x="63509" y="16431"/>
                </a:lnTo>
                <a:lnTo>
                  <a:pt x="60830" y="16431"/>
                </a:lnTo>
                <a:lnTo>
                  <a:pt x="60830" y="13276"/>
                </a:lnTo>
                <a:close/>
                <a:moveTo>
                  <a:pt x="66687" y="13276"/>
                </a:moveTo>
                <a:lnTo>
                  <a:pt x="66687" y="16431"/>
                </a:lnTo>
                <a:lnTo>
                  <a:pt x="63616" y="16431"/>
                </a:lnTo>
                <a:lnTo>
                  <a:pt x="63616" y="13276"/>
                </a:lnTo>
                <a:close/>
                <a:moveTo>
                  <a:pt x="69485" y="13276"/>
                </a:moveTo>
                <a:lnTo>
                  <a:pt x="69485" y="16431"/>
                </a:lnTo>
                <a:lnTo>
                  <a:pt x="66807" y="16431"/>
                </a:lnTo>
                <a:lnTo>
                  <a:pt x="66807" y="13276"/>
                </a:lnTo>
                <a:close/>
                <a:moveTo>
                  <a:pt x="72653" y="13276"/>
                </a:moveTo>
                <a:lnTo>
                  <a:pt x="72653" y="16431"/>
                </a:lnTo>
                <a:lnTo>
                  <a:pt x="69581" y="16431"/>
                </a:lnTo>
                <a:lnTo>
                  <a:pt x="69581" y="13276"/>
                </a:lnTo>
                <a:close/>
                <a:moveTo>
                  <a:pt x="75450" y="13276"/>
                </a:moveTo>
                <a:lnTo>
                  <a:pt x="75450" y="16431"/>
                </a:lnTo>
                <a:lnTo>
                  <a:pt x="72772" y="16431"/>
                </a:lnTo>
                <a:lnTo>
                  <a:pt x="72772" y="13276"/>
                </a:lnTo>
                <a:close/>
                <a:moveTo>
                  <a:pt x="78618" y="13276"/>
                </a:moveTo>
                <a:lnTo>
                  <a:pt x="78618" y="16431"/>
                </a:lnTo>
                <a:lnTo>
                  <a:pt x="75558" y="16431"/>
                </a:lnTo>
                <a:lnTo>
                  <a:pt x="75558" y="13276"/>
                </a:lnTo>
                <a:close/>
                <a:moveTo>
                  <a:pt x="81416" y="13276"/>
                </a:moveTo>
                <a:lnTo>
                  <a:pt x="81416" y="16431"/>
                </a:lnTo>
                <a:lnTo>
                  <a:pt x="78737" y="16431"/>
                </a:lnTo>
                <a:lnTo>
                  <a:pt x="78737" y="13276"/>
                </a:lnTo>
                <a:close/>
                <a:moveTo>
                  <a:pt x="84583" y="13276"/>
                </a:moveTo>
                <a:lnTo>
                  <a:pt x="84583" y="16431"/>
                </a:lnTo>
                <a:lnTo>
                  <a:pt x="81523" y="16431"/>
                </a:lnTo>
                <a:lnTo>
                  <a:pt x="81523" y="13276"/>
                </a:lnTo>
                <a:close/>
                <a:moveTo>
                  <a:pt x="87369" y="13276"/>
                </a:moveTo>
                <a:lnTo>
                  <a:pt x="87369" y="16431"/>
                </a:lnTo>
                <a:lnTo>
                  <a:pt x="84690" y="16431"/>
                </a:lnTo>
                <a:lnTo>
                  <a:pt x="84690" y="13276"/>
                </a:lnTo>
                <a:close/>
                <a:moveTo>
                  <a:pt x="90560" y="13276"/>
                </a:moveTo>
                <a:lnTo>
                  <a:pt x="90560" y="16431"/>
                </a:lnTo>
                <a:lnTo>
                  <a:pt x="87488" y="16431"/>
                </a:lnTo>
                <a:lnTo>
                  <a:pt x="87488" y="13276"/>
                </a:lnTo>
                <a:close/>
                <a:moveTo>
                  <a:pt x="93334" y="13276"/>
                </a:moveTo>
                <a:lnTo>
                  <a:pt x="93334" y="16431"/>
                </a:lnTo>
                <a:lnTo>
                  <a:pt x="90655" y="16431"/>
                </a:lnTo>
                <a:lnTo>
                  <a:pt x="90655" y="13276"/>
                </a:lnTo>
                <a:close/>
                <a:moveTo>
                  <a:pt x="96525" y="13276"/>
                </a:moveTo>
                <a:lnTo>
                  <a:pt x="96525" y="16431"/>
                </a:lnTo>
                <a:lnTo>
                  <a:pt x="93453" y="16431"/>
                </a:lnTo>
                <a:lnTo>
                  <a:pt x="93453" y="13276"/>
                </a:lnTo>
                <a:close/>
                <a:moveTo>
                  <a:pt x="99311" y="13276"/>
                </a:moveTo>
                <a:lnTo>
                  <a:pt x="99311" y="16431"/>
                </a:lnTo>
                <a:lnTo>
                  <a:pt x="96632" y="16431"/>
                </a:lnTo>
                <a:lnTo>
                  <a:pt x="96632" y="13276"/>
                </a:lnTo>
                <a:close/>
                <a:moveTo>
                  <a:pt x="102478" y="13276"/>
                </a:moveTo>
                <a:lnTo>
                  <a:pt x="102478" y="16431"/>
                </a:lnTo>
                <a:lnTo>
                  <a:pt x="99406" y="16431"/>
                </a:lnTo>
                <a:lnTo>
                  <a:pt x="99406" y="13276"/>
                </a:lnTo>
                <a:close/>
                <a:moveTo>
                  <a:pt x="105276" y="13276"/>
                </a:moveTo>
                <a:lnTo>
                  <a:pt x="105276" y="16431"/>
                </a:lnTo>
                <a:lnTo>
                  <a:pt x="102597" y="16431"/>
                </a:lnTo>
                <a:lnTo>
                  <a:pt x="102597" y="13276"/>
                </a:lnTo>
                <a:close/>
                <a:moveTo>
                  <a:pt x="108443" y="13276"/>
                </a:moveTo>
                <a:lnTo>
                  <a:pt x="108443" y="16431"/>
                </a:lnTo>
                <a:lnTo>
                  <a:pt x="105383" y="16431"/>
                </a:lnTo>
                <a:lnTo>
                  <a:pt x="105383" y="13276"/>
                </a:lnTo>
                <a:close/>
                <a:moveTo>
                  <a:pt x="7037" y="13288"/>
                </a:moveTo>
                <a:lnTo>
                  <a:pt x="7037" y="16443"/>
                </a:lnTo>
                <a:lnTo>
                  <a:pt x="3965" y="16443"/>
                </a:lnTo>
                <a:lnTo>
                  <a:pt x="3965" y="13288"/>
                </a:lnTo>
                <a:close/>
                <a:moveTo>
                  <a:pt x="9811" y="13288"/>
                </a:moveTo>
                <a:lnTo>
                  <a:pt x="9811" y="16443"/>
                </a:lnTo>
                <a:lnTo>
                  <a:pt x="7132" y="16443"/>
                </a:lnTo>
                <a:lnTo>
                  <a:pt x="7132" y="13288"/>
                </a:lnTo>
                <a:close/>
                <a:moveTo>
                  <a:pt x="13002" y="13288"/>
                </a:moveTo>
                <a:lnTo>
                  <a:pt x="13002" y="16443"/>
                </a:lnTo>
                <a:lnTo>
                  <a:pt x="9930" y="16443"/>
                </a:lnTo>
                <a:lnTo>
                  <a:pt x="9930" y="13288"/>
                </a:lnTo>
                <a:close/>
                <a:moveTo>
                  <a:pt x="15788" y="13288"/>
                </a:moveTo>
                <a:lnTo>
                  <a:pt x="15788" y="16443"/>
                </a:lnTo>
                <a:lnTo>
                  <a:pt x="13109" y="16443"/>
                </a:lnTo>
                <a:lnTo>
                  <a:pt x="13109" y="13288"/>
                </a:lnTo>
                <a:close/>
                <a:moveTo>
                  <a:pt x="18967" y="13288"/>
                </a:moveTo>
                <a:lnTo>
                  <a:pt x="18967" y="16443"/>
                </a:lnTo>
                <a:lnTo>
                  <a:pt x="15907" y="16443"/>
                </a:lnTo>
                <a:lnTo>
                  <a:pt x="15907" y="13288"/>
                </a:lnTo>
                <a:close/>
                <a:moveTo>
                  <a:pt x="7037" y="16550"/>
                </a:moveTo>
                <a:lnTo>
                  <a:pt x="7037" y="19300"/>
                </a:lnTo>
                <a:lnTo>
                  <a:pt x="3965" y="19300"/>
                </a:lnTo>
                <a:lnTo>
                  <a:pt x="3965" y="16550"/>
                </a:lnTo>
                <a:close/>
                <a:moveTo>
                  <a:pt x="9811" y="16550"/>
                </a:moveTo>
                <a:lnTo>
                  <a:pt x="9811" y="19300"/>
                </a:lnTo>
                <a:lnTo>
                  <a:pt x="7132" y="19300"/>
                </a:lnTo>
                <a:lnTo>
                  <a:pt x="7132" y="16550"/>
                </a:lnTo>
                <a:close/>
                <a:moveTo>
                  <a:pt x="13002" y="16550"/>
                </a:moveTo>
                <a:lnTo>
                  <a:pt x="13002" y="19300"/>
                </a:lnTo>
                <a:lnTo>
                  <a:pt x="9930" y="19300"/>
                </a:lnTo>
                <a:lnTo>
                  <a:pt x="9930" y="16550"/>
                </a:lnTo>
                <a:close/>
                <a:moveTo>
                  <a:pt x="15788" y="16550"/>
                </a:moveTo>
                <a:lnTo>
                  <a:pt x="15788" y="19300"/>
                </a:lnTo>
                <a:lnTo>
                  <a:pt x="13109" y="19300"/>
                </a:lnTo>
                <a:lnTo>
                  <a:pt x="13109" y="16550"/>
                </a:lnTo>
                <a:close/>
                <a:moveTo>
                  <a:pt x="18967" y="16550"/>
                </a:moveTo>
                <a:lnTo>
                  <a:pt x="18967" y="19300"/>
                </a:lnTo>
                <a:lnTo>
                  <a:pt x="15907" y="19300"/>
                </a:lnTo>
                <a:lnTo>
                  <a:pt x="15907" y="16550"/>
                </a:lnTo>
                <a:close/>
                <a:moveTo>
                  <a:pt x="21753" y="16550"/>
                </a:moveTo>
                <a:lnTo>
                  <a:pt x="21753" y="19300"/>
                </a:lnTo>
                <a:lnTo>
                  <a:pt x="19074" y="19300"/>
                </a:lnTo>
                <a:lnTo>
                  <a:pt x="19074" y="16550"/>
                </a:lnTo>
                <a:close/>
                <a:moveTo>
                  <a:pt x="24920" y="16550"/>
                </a:moveTo>
                <a:lnTo>
                  <a:pt x="24920" y="19300"/>
                </a:lnTo>
                <a:lnTo>
                  <a:pt x="21860" y="19300"/>
                </a:lnTo>
                <a:lnTo>
                  <a:pt x="21860" y="16550"/>
                </a:lnTo>
                <a:close/>
                <a:moveTo>
                  <a:pt x="27718" y="16550"/>
                </a:moveTo>
                <a:lnTo>
                  <a:pt x="27718" y="19300"/>
                </a:lnTo>
                <a:lnTo>
                  <a:pt x="25039" y="19300"/>
                </a:lnTo>
                <a:lnTo>
                  <a:pt x="25039" y="16550"/>
                </a:lnTo>
                <a:close/>
                <a:moveTo>
                  <a:pt x="30885" y="16550"/>
                </a:moveTo>
                <a:lnTo>
                  <a:pt x="30885" y="19300"/>
                </a:lnTo>
                <a:lnTo>
                  <a:pt x="27825" y="19300"/>
                </a:lnTo>
                <a:lnTo>
                  <a:pt x="27825" y="16550"/>
                </a:lnTo>
                <a:close/>
                <a:moveTo>
                  <a:pt x="33683" y="16550"/>
                </a:moveTo>
                <a:lnTo>
                  <a:pt x="33683" y="19300"/>
                </a:lnTo>
                <a:lnTo>
                  <a:pt x="31004" y="19300"/>
                </a:lnTo>
                <a:lnTo>
                  <a:pt x="31004" y="16550"/>
                </a:lnTo>
                <a:close/>
                <a:moveTo>
                  <a:pt x="36850" y="16550"/>
                </a:moveTo>
                <a:lnTo>
                  <a:pt x="36850" y="19300"/>
                </a:lnTo>
                <a:lnTo>
                  <a:pt x="33791" y="19300"/>
                </a:lnTo>
                <a:lnTo>
                  <a:pt x="33791" y="16550"/>
                </a:lnTo>
                <a:close/>
                <a:moveTo>
                  <a:pt x="39636" y="16550"/>
                </a:moveTo>
                <a:lnTo>
                  <a:pt x="39636" y="19300"/>
                </a:lnTo>
                <a:lnTo>
                  <a:pt x="36958" y="19300"/>
                </a:lnTo>
                <a:lnTo>
                  <a:pt x="36958" y="16550"/>
                </a:lnTo>
                <a:close/>
                <a:moveTo>
                  <a:pt x="42827" y="16550"/>
                </a:moveTo>
                <a:lnTo>
                  <a:pt x="42827" y="19300"/>
                </a:lnTo>
                <a:lnTo>
                  <a:pt x="39756" y="19300"/>
                </a:lnTo>
                <a:lnTo>
                  <a:pt x="39756" y="16550"/>
                </a:lnTo>
                <a:close/>
                <a:moveTo>
                  <a:pt x="45613" y="16550"/>
                </a:moveTo>
                <a:lnTo>
                  <a:pt x="45613" y="19300"/>
                </a:lnTo>
                <a:lnTo>
                  <a:pt x="42935" y="19300"/>
                </a:lnTo>
                <a:lnTo>
                  <a:pt x="42935" y="16550"/>
                </a:lnTo>
                <a:close/>
                <a:moveTo>
                  <a:pt x="48792" y="16550"/>
                </a:moveTo>
                <a:lnTo>
                  <a:pt x="48792" y="19300"/>
                </a:lnTo>
                <a:lnTo>
                  <a:pt x="45732" y="19300"/>
                </a:lnTo>
                <a:lnTo>
                  <a:pt x="45732" y="16550"/>
                </a:lnTo>
                <a:close/>
                <a:moveTo>
                  <a:pt x="51578" y="16550"/>
                </a:moveTo>
                <a:lnTo>
                  <a:pt x="51578" y="19300"/>
                </a:lnTo>
                <a:lnTo>
                  <a:pt x="48900" y="19300"/>
                </a:lnTo>
                <a:lnTo>
                  <a:pt x="48900" y="16550"/>
                </a:lnTo>
                <a:close/>
                <a:moveTo>
                  <a:pt x="54746" y="16550"/>
                </a:moveTo>
                <a:lnTo>
                  <a:pt x="54746" y="19300"/>
                </a:lnTo>
                <a:lnTo>
                  <a:pt x="51686" y="19300"/>
                </a:lnTo>
                <a:lnTo>
                  <a:pt x="51686" y="16550"/>
                </a:lnTo>
                <a:close/>
                <a:moveTo>
                  <a:pt x="57543" y="16550"/>
                </a:moveTo>
                <a:lnTo>
                  <a:pt x="57543" y="19300"/>
                </a:lnTo>
                <a:lnTo>
                  <a:pt x="54865" y="19300"/>
                </a:lnTo>
                <a:lnTo>
                  <a:pt x="54865" y="16550"/>
                </a:lnTo>
                <a:close/>
                <a:moveTo>
                  <a:pt x="60734" y="16550"/>
                </a:moveTo>
                <a:lnTo>
                  <a:pt x="60734" y="19300"/>
                </a:lnTo>
                <a:lnTo>
                  <a:pt x="57663" y="19300"/>
                </a:lnTo>
                <a:lnTo>
                  <a:pt x="57663" y="16550"/>
                </a:lnTo>
                <a:close/>
                <a:moveTo>
                  <a:pt x="63509" y="16550"/>
                </a:moveTo>
                <a:lnTo>
                  <a:pt x="63509" y="19300"/>
                </a:lnTo>
                <a:lnTo>
                  <a:pt x="60830" y="19300"/>
                </a:lnTo>
                <a:lnTo>
                  <a:pt x="60830" y="16550"/>
                </a:lnTo>
                <a:close/>
                <a:moveTo>
                  <a:pt x="66687" y="16550"/>
                </a:moveTo>
                <a:lnTo>
                  <a:pt x="66687" y="19300"/>
                </a:lnTo>
                <a:lnTo>
                  <a:pt x="63616" y="19300"/>
                </a:lnTo>
                <a:lnTo>
                  <a:pt x="63616" y="16550"/>
                </a:lnTo>
                <a:close/>
                <a:moveTo>
                  <a:pt x="69485" y="16550"/>
                </a:moveTo>
                <a:lnTo>
                  <a:pt x="69485" y="19300"/>
                </a:lnTo>
                <a:lnTo>
                  <a:pt x="66807" y="19300"/>
                </a:lnTo>
                <a:lnTo>
                  <a:pt x="66807" y="16550"/>
                </a:lnTo>
                <a:close/>
                <a:moveTo>
                  <a:pt x="72653" y="16550"/>
                </a:moveTo>
                <a:lnTo>
                  <a:pt x="72653" y="19300"/>
                </a:lnTo>
                <a:lnTo>
                  <a:pt x="69581" y="19300"/>
                </a:lnTo>
                <a:lnTo>
                  <a:pt x="69581" y="16550"/>
                </a:lnTo>
                <a:close/>
                <a:moveTo>
                  <a:pt x="75450" y="16550"/>
                </a:moveTo>
                <a:lnTo>
                  <a:pt x="75450" y="19300"/>
                </a:lnTo>
                <a:lnTo>
                  <a:pt x="72772" y="19300"/>
                </a:lnTo>
                <a:lnTo>
                  <a:pt x="72772" y="16550"/>
                </a:lnTo>
                <a:close/>
                <a:moveTo>
                  <a:pt x="78618" y="16550"/>
                </a:moveTo>
                <a:lnTo>
                  <a:pt x="78618" y="19300"/>
                </a:lnTo>
                <a:lnTo>
                  <a:pt x="75558" y="19300"/>
                </a:lnTo>
                <a:lnTo>
                  <a:pt x="75558" y="16550"/>
                </a:lnTo>
                <a:close/>
                <a:moveTo>
                  <a:pt x="81416" y="16550"/>
                </a:moveTo>
                <a:lnTo>
                  <a:pt x="81416" y="19300"/>
                </a:lnTo>
                <a:lnTo>
                  <a:pt x="78737" y="19300"/>
                </a:lnTo>
                <a:lnTo>
                  <a:pt x="78737" y="16550"/>
                </a:lnTo>
                <a:close/>
                <a:moveTo>
                  <a:pt x="84583" y="16550"/>
                </a:moveTo>
                <a:lnTo>
                  <a:pt x="84583" y="19300"/>
                </a:lnTo>
                <a:lnTo>
                  <a:pt x="81523" y="19300"/>
                </a:lnTo>
                <a:lnTo>
                  <a:pt x="81523" y="16550"/>
                </a:lnTo>
                <a:close/>
                <a:moveTo>
                  <a:pt x="87369" y="16550"/>
                </a:moveTo>
                <a:lnTo>
                  <a:pt x="87369" y="19300"/>
                </a:lnTo>
                <a:lnTo>
                  <a:pt x="84690" y="19300"/>
                </a:lnTo>
                <a:lnTo>
                  <a:pt x="84690" y="16550"/>
                </a:lnTo>
                <a:close/>
                <a:moveTo>
                  <a:pt x="90560" y="16550"/>
                </a:moveTo>
                <a:lnTo>
                  <a:pt x="90560" y="19300"/>
                </a:lnTo>
                <a:lnTo>
                  <a:pt x="87488" y="19300"/>
                </a:lnTo>
                <a:lnTo>
                  <a:pt x="87488" y="16550"/>
                </a:lnTo>
                <a:close/>
                <a:moveTo>
                  <a:pt x="93334" y="16550"/>
                </a:moveTo>
                <a:lnTo>
                  <a:pt x="93334" y="19300"/>
                </a:lnTo>
                <a:lnTo>
                  <a:pt x="90655" y="19300"/>
                </a:lnTo>
                <a:lnTo>
                  <a:pt x="90655" y="16550"/>
                </a:lnTo>
                <a:close/>
                <a:moveTo>
                  <a:pt x="96525" y="16550"/>
                </a:moveTo>
                <a:lnTo>
                  <a:pt x="96525" y="19300"/>
                </a:lnTo>
                <a:lnTo>
                  <a:pt x="93453" y="19300"/>
                </a:lnTo>
                <a:lnTo>
                  <a:pt x="93453" y="16550"/>
                </a:lnTo>
                <a:close/>
                <a:moveTo>
                  <a:pt x="99311" y="16550"/>
                </a:moveTo>
                <a:lnTo>
                  <a:pt x="99311" y="19300"/>
                </a:lnTo>
                <a:lnTo>
                  <a:pt x="96632" y="19300"/>
                </a:lnTo>
                <a:lnTo>
                  <a:pt x="96632" y="16550"/>
                </a:lnTo>
                <a:close/>
                <a:moveTo>
                  <a:pt x="102478" y="16550"/>
                </a:moveTo>
                <a:lnTo>
                  <a:pt x="102478" y="19300"/>
                </a:lnTo>
                <a:lnTo>
                  <a:pt x="99406" y="19300"/>
                </a:lnTo>
                <a:lnTo>
                  <a:pt x="99406" y="16550"/>
                </a:lnTo>
                <a:close/>
                <a:moveTo>
                  <a:pt x="105276" y="16550"/>
                </a:moveTo>
                <a:lnTo>
                  <a:pt x="105276" y="19300"/>
                </a:lnTo>
                <a:lnTo>
                  <a:pt x="102597" y="19300"/>
                </a:lnTo>
                <a:lnTo>
                  <a:pt x="102597" y="16550"/>
                </a:lnTo>
                <a:close/>
                <a:moveTo>
                  <a:pt x="108443" y="16550"/>
                </a:moveTo>
                <a:lnTo>
                  <a:pt x="108443" y="19300"/>
                </a:lnTo>
                <a:lnTo>
                  <a:pt x="105383" y="19300"/>
                </a:lnTo>
                <a:lnTo>
                  <a:pt x="105383" y="16550"/>
                </a:lnTo>
                <a:close/>
                <a:moveTo>
                  <a:pt x="27718" y="19407"/>
                </a:moveTo>
                <a:lnTo>
                  <a:pt x="27718" y="22563"/>
                </a:lnTo>
                <a:lnTo>
                  <a:pt x="25039" y="22563"/>
                </a:lnTo>
                <a:lnTo>
                  <a:pt x="25039" y="19407"/>
                </a:lnTo>
                <a:close/>
                <a:moveTo>
                  <a:pt x="30885" y="19407"/>
                </a:moveTo>
                <a:lnTo>
                  <a:pt x="30885" y="22563"/>
                </a:lnTo>
                <a:lnTo>
                  <a:pt x="27825" y="22563"/>
                </a:lnTo>
                <a:lnTo>
                  <a:pt x="27825" y="19407"/>
                </a:lnTo>
                <a:close/>
                <a:moveTo>
                  <a:pt x="33683" y="19407"/>
                </a:moveTo>
                <a:lnTo>
                  <a:pt x="33683" y="22563"/>
                </a:lnTo>
                <a:lnTo>
                  <a:pt x="31004" y="22563"/>
                </a:lnTo>
                <a:lnTo>
                  <a:pt x="31004" y="19407"/>
                </a:lnTo>
                <a:close/>
                <a:moveTo>
                  <a:pt x="36850" y="19407"/>
                </a:moveTo>
                <a:lnTo>
                  <a:pt x="36850" y="22563"/>
                </a:lnTo>
                <a:lnTo>
                  <a:pt x="33791" y="22563"/>
                </a:lnTo>
                <a:lnTo>
                  <a:pt x="33791" y="19407"/>
                </a:lnTo>
                <a:close/>
                <a:moveTo>
                  <a:pt x="39636" y="19407"/>
                </a:moveTo>
                <a:lnTo>
                  <a:pt x="39636" y="22563"/>
                </a:lnTo>
                <a:lnTo>
                  <a:pt x="36958" y="22563"/>
                </a:lnTo>
                <a:lnTo>
                  <a:pt x="36958" y="19407"/>
                </a:lnTo>
                <a:close/>
                <a:moveTo>
                  <a:pt x="42827" y="19407"/>
                </a:moveTo>
                <a:lnTo>
                  <a:pt x="42827" y="22563"/>
                </a:lnTo>
                <a:lnTo>
                  <a:pt x="39756" y="22563"/>
                </a:lnTo>
                <a:lnTo>
                  <a:pt x="39756" y="19407"/>
                </a:lnTo>
                <a:close/>
                <a:moveTo>
                  <a:pt x="45613" y="19407"/>
                </a:moveTo>
                <a:lnTo>
                  <a:pt x="45613" y="22563"/>
                </a:lnTo>
                <a:lnTo>
                  <a:pt x="42935" y="22563"/>
                </a:lnTo>
                <a:lnTo>
                  <a:pt x="42935" y="19407"/>
                </a:lnTo>
                <a:close/>
                <a:moveTo>
                  <a:pt x="48792" y="19407"/>
                </a:moveTo>
                <a:lnTo>
                  <a:pt x="48792" y="22563"/>
                </a:lnTo>
                <a:lnTo>
                  <a:pt x="45732" y="22563"/>
                </a:lnTo>
                <a:lnTo>
                  <a:pt x="45732" y="19407"/>
                </a:lnTo>
                <a:close/>
                <a:moveTo>
                  <a:pt x="51578" y="19407"/>
                </a:moveTo>
                <a:lnTo>
                  <a:pt x="51578" y="22563"/>
                </a:lnTo>
                <a:lnTo>
                  <a:pt x="48900" y="22563"/>
                </a:lnTo>
                <a:lnTo>
                  <a:pt x="48900" y="19407"/>
                </a:lnTo>
                <a:close/>
                <a:moveTo>
                  <a:pt x="54746" y="19407"/>
                </a:moveTo>
                <a:lnTo>
                  <a:pt x="54746" y="22563"/>
                </a:lnTo>
                <a:lnTo>
                  <a:pt x="51686" y="22563"/>
                </a:lnTo>
                <a:lnTo>
                  <a:pt x="51686" y="19407"/>
                </a:lnTo>
                <a:close/>
                <a:moveTo>
                  <a:pt x="57543" y="19407"/>
                </a:moveTo>
                <a:lnTo>
                  <a:pt x="57543" y="22563"/>
                </a:lnTo>
                <a:lnTo>
                  <a:pt x="54865" y="22563"/>
                </a:lnTo>
                <a:lnTo>
                  <a:pt x="54865" y="19407"/>
                </a:lnTo>
                <a:close/>
                <a:moveTo>
                  <a:pt x="60734" y="19407"/>
                </a:moveTo>
                <a:lnTo>
                  <a:pt x="60734" y="22563"/>
                </a:lnTo>
                <a:lnTo>
                  <a:pt x="57663" y="22563"/>
                </a:lnTo>
                <a:lnTo>
                  <a:pt x="57663" y="19407"/>
                </a:lnTo>
                <a:close/>
                <a:moveTo>
                  <a:pt x="63509" y="19407"/>
                </a:moveTo>
                <a:lnTo>
                  <a:pt x="63509" y="22563"/>
                </a:lnTo>
                <a:lnTo>
                  <a:pt x="60830" y="22563"/>
                </a:lnTo>
                <a:lnTo>
                  <a:pt x="60830" y="19407"/>
                </a:lnTo>
                <a:close/>
                <a:moveTo>
                  <a:pt x="66687" y="19407"/>
                </a:moveTo>
                <a:lnTo>
                  <a:pt x="66687" y="22563"/>
                </a:lnTo>
                <a:lnTo>
                  <a:pt x="63616" y="22563"/>
                </a:lnTo>
                <a:lnTo>
                  <a:pt x="63616" y="19407"/>
                </a:lnTo>
                <a:close/>
                <a:moveTo>
                  <a:pt x="69485" y="19407"/>
                </a:moveTo>
                <a:lnTo>
                  <a:pt x="69485" y="22563"/>
                </a:lnTo>
                <a:lnTo>
                  <a:pt x="66807" y="22563"/>
                </a:lnTo>
                <a:lnTo>
                  <a:pt x="66807" y="19407"/>
                </a:lnTo>
                <a:close/>
                <a:moveTo>
                  <a:pt x="72653" y="19407"/>
                </a:moveTo>
                <a:lnTo>
                  <a:pt x="72653" y="22563"/>
                </a:lnTo>
                <a:lnTo>
                  <a:pt x="69581" y="22563"/>
                </a:lnTo>
                <a:lnTo>
                  <a:pt x="69581" y="19407"/>
                </a:lnTo>
                <a:close/>
                <a:moveTo>
                  <a:pt x="75450" y="19407"/>
                </a:moveTo>
                <a:lnTo>
                  <a:pt x="75450" y="22563"/>
                </a:lnTo>
                <a:lnTo>
                  <a:pt x="72772" y="22563"/>
                </a:lnTo>
                <a:lnTo>
                  <a:pt x="72772" y="19407"/>
                </a:lnTo>
                <a:close/>
                <a:moveTo>
                  <a:pt x="78618" y="19407"/>
                </a:moveTo>
                <a:lnTo>
                  <a:pt x="78618" y="22563"/>
                </a:lnTo>
                <a:lnTo>
                  <a:pt x="75558" y="22563"/>
                </a:lnTo>
                <a:lnTo>
                  <a:pt x="75558" y="19407"/>
                </a:lnTo>
                <a:close/>
                <a:moveTo>
                  <a:pt x="81416" y="19407"/>
                </a:moveTo>
                <a:lnTo>
                  <a:pt x="81416" y="22563"/>
                </a:lnTo>
                <a:lnTo>
                  <a:pt x="78737" y="22563"/>
                </a:lnTo>
                <a:lnTo>
                  <a:pt x="78737" y="19407"/>
                </a:lnTo>
                <a:close/>
                <a:moveTo>
                  <a:pt x="84583" y="19407"/>
                </a:moveTo>
                <a:lnTo>
                  <a:pt x="84583" y="22563"/>
                </a:lnTo>
                <a:lnTo>
                  <a:pt x="81523" y="22563"/>
                </a:lnTo>
                <a:lnTo>
                  <a:pt x="81523" y="19407"/>
                </a:lnTo>
                <a:close/>
                <a:moveTo>
                  <a:pt x="87369" y="19407"/>
                </a:moveTo>
                <a:lnTo>
                  <a:pt x="87369" y="22563"/>
                </a:lnTo>
                <a:lnTo>
                  <a:pt x="84690" y="22563"/>
                </a:lnTo>
                <a:lnTo>
                  <a:pt x="84690" y="19407"/>
                </a:lnTo>
                <a:close/>
                <a:moveTo>
                  <a:pt x="90560" y="19407"/>
                </a:moveTo>
                <a:lnTo>
                  <a:pt x="90560" y="22563"/>
                </a:lnTo>
                <a:lnTo>
                  <a:pt x="87488" y="22563"/>
                </a:lnTo>
                <a:lnTo>
                  <a:pt x="87488" y="19407"/>
                </a:lnTo>
                <a:close/>
                <a:moveTo>
                  <a:pt x="93334" y="19407"/>
                </a:moveTo>
                <a:lnTo>
                  <a:pt x="93334" y="22563"/>
                </a:lnTo>
                <a:lnTo>
                  <a:pt x="90655" y="22563"/>
                </a:lnTo>
                <a:lnTo>
                  <a:pt x="90655" y="19407"/>
                </a:lnTo>
                <a:close/>
                <a:moveTo>
                  <a:pt x="96525" y="19407"/>
                </a:moveTo>
                <a:lnTo>
                  <a:pt x="96525" y="22563"/>
                </a:lnTo>
                <a:lnTo>
                  <a:pt x="93453" y="22563"/>
                </a:lnTo>
                <a:lnTo>
                  <a:pt x="93453" y="19407"/>
                </a:lnTo>
                <a:close/>
                <a:moveTo>
                  <a:pt x="99311" y="19407"/>
                </a:moveTo>
                <a:lnTo>
                  <a:pt x="99311" y="22563"/>
                </a:lnTo>
                <a:lnTo>
                  <a:pt x="96632" y="22563"/>
                </a:lnTo>
                <a:lnTo>
                  <a:pt x="96632" y="19407"/>
                </a:lnTo>
                <a:close/>
                <a:moveTo>
                  <a:pt x="102478" y="19407"/>
                </a:moveTo>
                <a:lnTo>
                  <a:pt x="102478" y="22563"/>
                </a:lnTo>
                <a:lnTo>
                  <a:pt x="99406" y="22563"/>
                </a:lnTo>
                <a:lnTo>
                  <a:pt x="99406" y="19407"/>
                </a:lnTo>
                <a:close/>
                <a:moveTo>
                  <a:pt x="105276" y="19407"/>
                </a:moveTo>
                <a:lnTo>
                  <a:pt x="105276" y="22563"/>
                </a:lnTo>
                <a:lnTo>
                  <a:pt x="102597" y="22563"/>
                </a:lnTo>
                <a:lnTo>
                  <a:pt x="102597" y="19407"/>
                </a:lnTo>
                <a:close/>
                <a:moveTo>
                  <a:pt x="108443" y="19407"/>
                </a:moveTo>
                <a:lnTo>
                  <a:pt x="108443" y="22563"/>
                </a:lnTo>
                <a:lnTo>
                  <a:pt x="105383" y="22563"/>
                </a:lnTo>
                <a:lnTo>
                  <a:pt x="105383" y="19407"/>
                </a:lnTo>
                <a:close/>
                <a:moveTo>
                  <a:pt x="7037" y="19419"/>
                </a:moveTo>
                <a:lnTo>
                  <a:pt x="7037" y="22575"/>
                </a:lnTo>
                <a:lnTo>
                  <a:pt x="3965" y="22575"/>
                </a:lnTo>
                <a:lnTo>
                  <a:pt x="3965" y="19419"/>
                </a:lnTo>
                <a:close/>
                <a:moveTo>
                  <a:pt x="9811" y="19419"/>
                </a:moveTo>
                <a:lnTo>
                  <a:pt x="9811" y="22575"/>
                </a:lnTo>
                <a:lnTo>
                  <a:pt x="7132" y="22575"/>
                </a:lnTo>
                <a:lnTo>
                  <a:pt x="7132" y="19419"/>
                </a:lnTo>
                <a:close/>
                <a:moveTo>
                  <a:pt x="13002" y="19419"/>
                </a:moveTo>
                <a:lnTo>
                  <a:pt x="13002" y="22575"/>
                </a:lnTo>
                <a:lnTo>
                  <a:pt x="9930" y="22575"/>
                </a:lnTo>
                <a:lnTo>
                  <a:pt x="9930" y="19419"/>
                </a:lnTo>
                <a:close/>
                <a:moveTo>
                  <a:pt x="15788" y="19419"/>
                </a:moveTo>
                <a:lnTo>
                  <a:pt x="15788" y="22575"/>
                </a:lnTo>
                <a:lnTo>
                  <a:pt x="13109" y="22575"/>
                </a:lnTo>
                <a:lnTo>
                  <a:pt x="13109" y="19419"/>
                </a:lnTo>
                <a:close/>
                <a:moveTo>
                  <a:pt x="18967" y="19419"/>
                </a:moveTo>
                <a:lnTo>
                  <a:pt x="18967" y="22575"/>
                </a:lnTo>
                <a:lnTo>
                  <a:pt x="15907" y="22575"/>
                </a:lnTo>
                <a:lnTo>
                  <a:pt x="15907" y="19419"/>
                </a:lnTo>
                <a:close/>
                <a:moveTo>
                  <a:pt x="21753" y="19419"/>
                </a:moveTo>
                <a:lnTo>
                  <a:pt x="21753" y="22575"/>
                </a:lnTo>
                <a:lnTo>
                  <a:pt x="19074" y="22575"/>
                </a:lnTo>
                <a:lnTo>
                  <a:pt x="19074" y="19419"/>
                </a:lnTo>
                <a:close/>
                <a:moveTo>
                  <a:pt x="24920" y="19419"/>
                </a:moveTo>
                <a:lnTo>
                  <a:pt x="24920" y="22575"/>
                </a:lnTo>
                <a:lnTo>
                  <a:pt x="21860" y="22575"/>
                </a:lnTo>
                <a:lnTo>
                  <a:pt x="21860" y="19419"/>
                </a:lnTo>
                <a:close/>
                <a:moveTo>
                  <a:pt x="7037" y="22682"/>
                </a:moveTo>
                <a:lnTo>
                  <a:pt x="7037" y="25432"/>
                </a:lnTo>
                <a:lnTo>
                  <a:pt x="3965" y="25432"/>
                </a:lnTo>
                <a:lnTo>
                  <a:pt x="3965" y="22682"/>
                </a:lnTo>
                <a:close/>
                <a:moveTo>
                  <a:pt x="9811" y="22682"/>
                </a:moveTo>
                <a:lnTo>
                  <a:pt x="9811" y="25432"/>
                </a:lnTo>
                <a:lnTo>
                  <a:pt x="7132" y="25432"/>
                </a:lnTo>
                <a:lnTo>
                  <a:pt x="7132" y="22682"/>
                </a:lnTo>
                <a:close/>
                <a:moveTo>
                  <a:pt x="13002" y="22682"/>
                </a:moveTo>
                <a:lnTo>
                  <a:pt x="13002" y="25432"/>
                </a:lnTo>
                <a:lnTo>
                  <a:pt x="9930" y="25432"/>
                </a:lnTo>
                <a:lnTo>
                  <a:pt x="9930" y="22682"/>
                </a:lnTo>
                <a:close/>
                <a:moveTo>
                  <a:pt x="15788" y="22682"/>
                </a:moveTo>
                <a:lnTo>
                  <a:pt x="15788" y="25432"/>
                </a:lnTo>
                <a:lnTo>
                  <a:pt x="13109" y="25432"/>
                </a:lnTo>
                <a:lnTo>
                  <a:pt x="13109" y="22682"/>
                </a:lnTo>
                <a:close/>
                <a:moveTo>
                  <a:pt x="18967" y="22682"/>
                </a:moveTo>
                <a:lnTo>
                  <a:pt x="18967" y="25432"/>
                </a:lnTo>
                <a:lnTo>
                  <a:pt x="15907" y="25432"/>
                </a:lnTo>
                <a:lnTo>
                  <a:pt x="15907" y="22682"/>
                </a:lnTo>
                <a:close/>
                <a:moveTo>
                  <a:pt x="21753" y="22682"/>
                </a:moveTo>
                <a:lnTo>
                  <a:pt x="21753" y="25432"/>
                </a:lnTo>
                <a:lnTo>
                  <a:pt x="19074" y="25432"/>
                </a:lnTo>
                <a:lnTo>
                  <a:pt x="19074" y="22682"/>
                </a:lnTo>
                <a:close/>
                <a:moveTo>
                  <a:pt x="24920" y="22682"/>
                </a:moveTo>
                <a:lnTo>
                  <a:pt x="24920" y="25432"/>
                </a:lnTo>
                <a:lnTo>
                  <a:pt x="21860" y="25432"/>
                </a:lnTo>
                <a:lnTo>
                  <a:pt x="21860" y="22682"/>
                </a:lnTo>
                <a:close/>
                <a:moveTo>
                  <a:pt x="27718" y="22682"/>
                </a:moveTo>
                <a:lnTo>
                  <a:pt x="27718" y="25432"/>
                </a:lnTo>
                <a:lnTo>
                  <a:pt x="25039" y="25432"/>
                </a:lnTo>
                <a:lnTo>
                  <a:pt x="25039" y="22682"/>
                </a:lnTo>
                <a:close/>
                <a:moveTo>
                  <a:pt x="30885" y="22682"/>
                </a:moveTo>
                <a:lnTo>
                  <a:pt x="30885" y="25432"/>
                </a:lnTo>
                <a:lnTo>
                  <a:pt x="27825" y="25432"/>
                </a:lnTo>
                <a:lnTo>
                  <a:pt x="27825" y="22682"/>
                </a:lnTo>
                <a:close/>
                <a:moveTo>
                  <a:pt x="33683" y="22682"/>
                </a:moveTo>
                <a:lnTo>
                  <a:pt x="33683" y="25432"/>
                </a:lnTo>
                <a:lnTo>
                  <a:pt x="31004" y="25432"/>
                </a:lnTo>
                <a:lnTo>
                  <a:pt x="31004" y="22682"/>
                </a:lnTo>
                <a:close/>
                <a:moveTo>
                  <a:pt x="36850" y="22682"/>
                </a:moveTo>
                <a:lnTo>
                  <a:pt x="36850" y="25432"/>
                </a:lnTo>
                <a:lnTo>
                  <a:pt x="33791" y="25432"/>
                </a:lnTo>
                <a:lnTo>
                  <a:pt x="33791" y="22682"/>
                </a:lnTo>
                <a:close/>
                <a:moveTo>
                  <a:pt x="39636" y="22682"/>
                </a:moveTo>
                <a:lnTo>
                  <a:pt x="39636" y="25432"/>
                </a:lnTo>
                <a:lnTo>
                  <a:pt x="36958" y="25432"/>
                </a:lnTo>
                <a:lnTo>
                  <a:pt x="36958" y="22682"/>
                </a:lnTo>
                <a:close/>
                <a:moveTo>
                  <a:pt x="42827" y="22682"/>
                </a:moveTo>
                <a:lnTo>
                  <a:pt x="42827" y="25432"/>
                </a:lnTo>
                <a:lnTo>
                  <a:pt x="39756" y="25432"/>
                </a:lnTo>
                <a:lnTo>
                  <a:pt x="39756" y="22682"/>
                </a:lnTo>
                <a:close/>
                <a:moveTo>
                  <a:pt x="45613" y="22682"/>
                </a:moveTo>
                <a:lnTo>
                  <a:pt x="45613" y="25432"/>
                </a:lnTo>
                <a:lnTo>
                  <a:pt x="42935" y="25432"/>
                </a:lnTo>
                <a:lnTo>
                  <a:pt x="42935" y="22682"/>
                </a:lnTo>
                <a:close/>
                <a:moveTo>
                  <a:pt x="48792" y="22682"/>
                </a:moveTo>
                <a:lnTo>
                  <a:pt x="48792" y="25432"/>
                </a:lnTo>
                <a:lnTo>
                  <a:pt x="45732" y="25432"/>
                </a:lnTo>
                <a:lnTo>
                  <a:pt x="45732" y="22682"/>
                </a:lnTo>
                <a:close/>
                <a:moveTo>
                  <a:pt x="51578" y="22682"/>
                </a:moveTo>
                <a:lnTo>
                  <a:pt x="51578" y="25432"/>
                </a:lnTo>
                <a:lnTo>
                  <a:pt x="48900" y="25432"/>
                </a:lnTo>
                <a:lnTo>
                  <a:pt x="48900" y="22682"/>
                </a:lnTo>
                <a:close/>
                <a:moveTo>
                  <a:pt x="54746" y="22682"/>
                </a:moveTo>
                <a:lnTo>
                  <a:pt x="54746" y="25432"/>
                </a:lnTo>
                <a:lnTo>
                  <a:pt x="51686" y="25432"/>
                </a:lnTo>
                <a:lnTo>
                  <a:pt x="51686" y="22682"/>
                </a:lnTo>
                <a:close/>
                <a:moveTo>
                  <a:pt x="57543" y="22682"/>
                </a:moveTo>
                <a:lnTo>
                  <a:pt x="57543" y="25432"/>
                </a:lnTo>
                <a:lnTo>
                  <a:pt x="54865" y="25432"/>
                </a:lnTo>
                <a:lnTo>
                  <a:pt x="54865" y="22682"/>
                </a:lnTo>
                <a:close/>
                <a:moveTo>
                  <a:pt x="60734" y="22682"/>
                </a:moveTo>
                <a:lnTo>
                  <a:pt x="60734" y="25432"/>
                </a:lnTo>
                <a:lnTo>
                  <a:pt x="57663" y="25432"/>
                </a:lnTo>
                <a:lnTo>
                  <a:pt x="57663" y="22682"/>
                </a:lnTo>
                <a:close/>
                <a:moveTo>
                  <a:pt x="63509" y="22682"/>
                </a:moveTo>
                <a:lnTo>
                  <a:pt x="63509" y="25432"/>
                </a:lnTo>
                <a:lnTo>
                  <a:pt x="60830" y="25432"/>
                </a:lnTo>
                <a:lnTo>
                  <a:pt x="60830" y="22682"/>
                </a:lnTo>
                <a:close/>
                <a:moveTo>
                  <a:pt x="66687" y="22682"/>
                </a:moveTo>
                <a:lnTo>
                  <a:pt x="66687" y="25432"/>
                </a:lnTo>
                <a:lnTo>
                  <a:pt x="63616" y="25432"/>
                </a:lnTo>
                <a:lnTo>
                  <a:pt x="63616" y="22682"/>
                </a:lnTo>
                <a:close/>
                <a:moveTo>
                  <a:pt x="69485" y="22682"/>
                </a:moveTo>
                <a:lnTo>
                  <a:pt x="69485" y="25432"/>
                </a:lnTo>
                <a:lnTo>
                  <a:pt x="66807" y="25432"/>
                </a:lnTo>
                <a:lnTo>
                  <a:pt x="66807" y="22682"/>
                </a:lnTo>
                <a:close/>
                <a:moveTo>
                  <a:pt x="72653" y="22682"/>
                </a:moveTo>
                <a:lnTo>
                  <a:pt x="72653" y="25432"/>
                </a:lnTo>
                <a:lnTo>
                  <a:pt x="69581" y="25432"/>
                </a:lnTo>
                <a:lnTo>
                  <a:pt x="69581" y="22682"/>
                </a:lnTo>
                <a:close/>
                <a:moveTo>
                  <a:pt x="75450" y="22682"/>
                </a:moveTo>
                <a:lnTo>
                  <a:pt x="75450" y="25432"/>
                </a:lnTo>
                <a:lnTo>
                  <a:pt x="72772" y="25432"/>
                </a:lnTo>
                <a:lnTo>
                  <a:pt x="72772" y="22682"/>
                </a:lnTo>
                <a:close/>
                <a:moveTo>
                  <a:pt x="78618" y="22682"/>
                </a:moveTo>
                <a:lnTo>
                  <a:pt x="78618" y="25432"/>
                </a:lnTo>
                <a:lnTo>
                  <a:pt x="75558" y="25432"/>
                </a:lnTo>
                <a:lnTo>
                  <a:pt x="75558" y="22682"/>
                </a:lnTo>
                <a:close/>
                <a:moveTo>
                  <a:pt x="81416" y="22682"/>
                </a:moveTo>
                <a:lnTo>
                  <a:pt x="81416" y="25432"/>
                </a:lnTo>
                <a:lnTo>
                  <a:pt x="78737" y="25432"/>
                </a:lnTo>
                <a:lnTo>
                  <a:pt x="78737" y="22682"/>
                </a:lnTo>
                <a:close/>
                <a:moveTo>
                  <a:pt x="84583" y="22682"/>
                </a:moveTo>
                <a:lnTo>
                  <a:pt x="84583" y="25432"/>
                </a:lnTo>
                <a:lnTo>
                  <a:pt x="81523" y="25432"/>
                </a:lnTo>
                <a:lnTo>
                  <a:pt x="81523" y="22682"/>
                </a:lnTo>
                <a:close/>
                <a:moveTo>
                  <a:pt x="87369" y="22682"/>
                </a:moveTo>
                <a:lnTo>
                  <a:pt x="87369" y="25432"/>
                </a:lnTo>
                <a:lnTo>
                  <a:pt x="84690" y="25432"/>
                </a:lnTo>
                <a:lnTo>
                  <a:pt x="84690" y="22682"/>
                </a:lnTo>
                <a:close/>
                <a:moveTo>
                  <a:pt x="90560" y="22682"/>
                </a:moveTo>
                <a:lnTo>
                  <a:pt x="90560" y="25432"/>
                </a:lnTo>
                <a:lnTo>
                  <a:pt x="87488" y="25432"/>
                </a:lnTo>
                <a:lnTo>
                  <a:pt x="87488" y="22682"/>
                </a:lnTo>
                <a:close/>
                <a:moveTo>
                  <a:pt x="93334" y="22682"/>
                </a:moveTo>
                <a:lnTo>
                  <a:pt x="93334" y="25432"/>
                </a:lnTo>
                <a:lnTo>
                  <a:pt x="90655" y="25432"/>
                </a:lnTo>
                <a:lnTo>
                  <a:pt x="90655" y="22682"/>
                </a:lnTo>
                <a:close/>
                <a:moveTo>
                  <a:pt x="96525" y="22682"/>
                </a:moveTo>
                <a:lnTo>
                  <a:pt x="96525" y="25432"/>
                </a:lnTo>
                <a:lnTo>
                  <a:pt x="93453" y="25432"/>
                </a:lnTo>
                <a:lnTo>
                  <a:pt x="93453" y="22682"/>
                </a:lnTo>
                <a:close/>
                <a:moveTo>
                  <a:pt x="99311" y="22682"/>
                </a:moveTo>
                <a:lnTo>
                  <a:pt x="99311" y="25432"/>
                </a:lnTo>
                <a:lnTo>
                  <a:pt x="96632" y="25432"/>
                </a:lnTo>
                <a:lnTo>
                  <a:pt x="96632" y="22682"/>
                </a:lnTo>
                <a:close/>
                <a:moveTo>
                  <a:pt x="102478" y="22682"/>
                </a:moveTo>
                <a:lnTo>
                  <a:pt x="102478" y="25432"/>
                </a:lnTo>
                <a:lnTo>
                  <a:pt x="99406" y="25432"/>
                </a:lnTo>
                <a:lnTo>
                  <a:pt x="99406" y="22682"/>
                </a:lnTo>
                <a:close/>
                <a:moveTo>
                  <a:pt x="105276" y="22682"/>
                </a:moveTo>
                <a:lnTo>
                  <a:pt x="105276" y="25432"/>
                </a:lnTo>
                <a:lnTo>
                  <a:pt x="102597" y="25432"/>
                </a:lnTo>
                <a:lnTo>
                  <a:pt x="102597" y="22682"/>
                </a:lnTo>
                <a:close/>
                <a:moveTo>
                  <a:pt x="108443" y="22682"/>
                </a:moveTo>
                <a:lnTo>
                  <a:pt x="108443" y="25432"/>
                </a:lnTo>
                <a:lnTo>
                  <a:pt x="105383" y="25432"/>
                </a:lnTo>
                <a:lnTo>
                  <a:pt x="105383" y="22682"/>
                </a:lnTo>
                <a:close/>
                <a:moveTo>
                  <a:pt x="7037" y="25551"/>
                </a:moveTo>
                <a:lnTo>
                  <a:pt x="7037" y="28706"/>
                </a:lnTo>
                <a:lnTo>
                  <a:pt x="3965" y="28706"/>
                </a:lnTo>
                <a:lnTo>
                  <a:pt x="3965" y="25551"/>
                </a:lnTo>
                <a:close/>
                <a:moveTo>
                  <a:pt x="9811" y="25551"/>
                </a:moveTo>
                <a:lnTo>
                  <a:pt x="9811" y="28706"/>
                </a:lnTo>
                <a:lnTo>
                  <a:pt x="7132" y="28706"/>
                </a:lnTo>
                <a:lnTo>
                  <a:pt x="7132" y="25551"/>
                </a:lnTo>
                <a:close/>
                <a:moveTo>
                  <a:pt x="13002" y="25551"/>
                </a:moveTo>
                <a:lnTo>
                  <a:pt x="13002" y="28706"/>
                </a:lnTo>
                <a:lnTo>
                  <a:pt x="9930" y="28706"/>
                </a:lnTo>
                <a:lnTo>
                  <a:pt x="9930" y="25551"/>
                </a:lnTo>
                <a:close/>
                <a:moveTo>
                  <a:pt x="15788" y="25551"/>
                </a:moveTo>
                <a:lnTo>
                  <a:pt x="15788" y="28706"/>
                </a:lnTo>
                <a:lnTo>
                  <a:pt x="13109" y="28706"/>
                </a:lnTo>
                <a:lnTo>
                  <a:pt x="13109" y="25551"/>
                </a:lnTo>
                <a:close/>
                <a:moveTo>
                  <a:pt x="18967" y="25551"/>
                </a:moveTo>
                <a:lnTo>
                  <a:pt x="18967" y="28706"/>
                </a:lnTo>
                <a:lnTo>
                  <a:pt x="15907" y="28706"/>
                </a:lnTo>
                <a:lnTo>
                  <a:pt x="15907" y="25551"/>
                </a:lnTo>
                <a:close/>
                <a:moveTo>
                  <a:pt x="21753" y="25551"/>
                </a:moveTo>
                <a:lnTo>
                  <a:pt x="21753" y="28706"/>
                </a:lnTo>
                <a:lnTo>
                  <a:pt x="19074" y="28706"/>
                </a:lnTo>
                <a:lnTo>
                  <a:pt x="19074" y="25551"/>
                </a:lnTo>
                <a:close/>
                <a:moveTo>
                  <a:pt x="24920" y="25551"/>
                </a:moveTo>
                <a:lnTo>
                  <a:pt x="24920" y="28706"/>
                </a:lnTo>
                <a:lnTo>
                  <a:pt x="21860" y="28706"/>
                </a:lnTo>
                <a:lnTo>
                  <a:pt x="21860" y="25551"/>
                </a:lnTo>
                <a:close/>
                <a:moveTo>
                  <a:pt x="27718" y="25551"/>
                </a:moveTo>
                <a:lnTo>
                  <a:pt x="27718" y="28706"/>
                </a:lnTo>
                <a:lnTo>
                  <a:pt x="25039" y="28706"/>
                </a:lnTo>
                <a:lnTo>
                  <a:pt x="25039" y="25551"/>
                </a:lnTo>
                <a:close/>
                <a:moveTo>
                  <a:pt x="30885" y="25551"/>
                </a:moveTo>
                <a:lnTo>
                  <a:pt x="30885" y="28706"/>
                </a:lnTo>
                <a:lnTo>
                  <a:pt x="27825" y="28706"/>
                </a:lnTo>
                <a:lnTo>
                  <a:pt x="27825" y="25551"/>
                </a:lnTo>
                <a:close/>
                <a:moveTo>
                  <a:pt x="33683" y="25551"/>
                </a:moveTo>
                <a:lnTo>
                  <a:pt x="33683" y="28706"/>
                </a:lnTo>
                <a:lnTo>
                  <a:pt x="31004" y="28706"/>
                </a:lnTo>
                <a:lnTo>
                  <a:pt x="31004" y="25551"/>
                </a:lnTo>
                <a:close/>
                <a:moveTo>
                  <a:pt x="36850" y="25551"/>
                </a:moveTo>
                <a:lnTo>
                  <a:pt x="36850" y="28706"/>
                </a:lnTo>
                <a:lnTo>
                  <a:pt x="33791" y="28706"/>
                </a:lnTo>
                <a:lnTo>
                  <a:pt x="33791" y="25551"/>
                </a:lnTo>
                <a:close/>
                <a:moveTo>
                  <a:pt x="39636" y="25551"/>
                </a:moveTo>
                <a:lnTo>
                  <a:pt x="39636" y="28706"/>
                </a:lnTo>
                <a:lnTo>
                  <a:pt x="36958" y="28706"/>
                </a:lnTo>
                <a:lnTo>
                  <a:pt x="36958" y="25551"/>
                </a:lnTo>
                <a:close/>
                <a:moveTo>
                  <a:pt x="42827" y="25551"/>
                </a:moveTo>
                <a:lnTo>
                  <a:pt x="42827" y="28706"/>
                </a:lnTo>
                <a:lnTo>
                  <a:pt x="39756" y="28706"/>
                </a:lnTo>
                <a:lnTo>
                  <a:pt x="39756" y="25551"/>
                </a:lnTo>
                <a:close/>
                <a:moveTo>
                  <a:pt x="45613" y="25551"/>
                </a:moveTo>
                <a:lnTo>
                  <a:pt x="45613" y="28706"/>
                </a:lnTo>
                <a:lnTo>
                  <a:pt x="42935" y="28706"/>
                </a:lnTo>
                <a:lnTo>
                  <a:pt x="42935" y="25551"/>
                </a:lnTo>
                <a:close/>
                <a:moveTo>
                  <a:pt x="48792" y="25551"/>
                </a:moveTo>
                <a:lnTo>
                  <a:pt x="48792" y="28706"/>
                </a:lnTo>
                <a:lnTo>
                  <a:pt x="45732" y="28706"/>
                </a:lnTo>
                <a:lnTo>
                  <a:pt x="45732" y="25551"/>
                </a:lnTo>
                <a:close/>
                <a:moveTo>
                  <a:pt x="51578" y="25551"/>
                </a:moveTo>
                <a:lnTo>
                  <a:pt x="51578" y="28706"/>
                </a:lnTo>
                <a:lnTo>
                  <a:pt x="48900" y="28706"/>
                </a:lnTo>
                <a:lnTo>
                  <a:pt x="48900" y="25551"/>
                </a:lnTo>
                <a:close/>
                <a:moveTo>
                  <a:pt x="54746" y="25551"/>
                </a:moveTo>
                <a:lnTo>
                  <a:pt x="54746" y="28706"/>
                </a:lnTo>
                <a:lnTo>
                  <a:pt x="51686" y="28706"/>
                </a:lnTo>
                <a:lnTo>
                  <a:pt x="51686" y="25551"/>
                </a:lnTo>
                <a:close/>
                <a:moveTo>
                  <a:pt x="57543" y="25551"/>
                </a:moveTo>
                <a:lnTo>
                  <a:pt x="57543" y="28706"/>
                </a:lnTo>
                <a:lnTo>
                  <a:pt x="54865" y="28706"/>
                </a:lnTo>
                <a:lnTo>
                  <a:pt x="54865" y="25551"/>
                </a:lnTo>
                <a:close/>
                <a:moveTo>
                  <a:pt x="60734" y="25551"/>
                </a:moveTo>
                <a:lnTo>
                  <a:pt x="60734" y="28706"/>
                </a:lnTo>
                <a:lnTo>
                  <a:pt x="57663" y="28706"/>
                </a:lnTo>
                <a:lnTo>
                  <a:pt x="57663" y="25551"/>
                </a:lnTo>
                <a:close/>
                <a:moveTo>
                  <a:pt x="63509" y="25551"/>
                </a:moveTo>
                <a:lnTo>
                  <a:pt x="63509" y="28706"/>
                </a:lnTo>
                <a:lnTo>
                  <a:pt x="60830" y="28706"/>
                </a:lnTo>
                <a:lnTo>
                  <a:pt x="60830" y="25551"/>
                </a:lnTo>
                <a:close/>
                <a:moveTo>
                  <a:pt x="66687" y="25551"/>
                </a:moveTo>
                <a:lnTo>
                  <a:pt x="66687" y="28706"/>
                </a:lnTo>
                <a:lnTo>
                  <a:pt x="63616" y="28706"/>
                </a:lnTo>
                <a:lnTo>
                  <a:pt x="63616" y="25551"/>
                </a:lnTo>
                <a:close/>
                <a:moveTo>
                  <a:pt x="69485" y="25551"/>
                </a:moveTo>
                <a:lnTo>
                  <a:pt x="69485" y="28706"/>
                </a:lnTo>
                <a:lnTo>
                  <a:pt x="66807" y="28706"/>
                </a:lnTo>
                <a:lnTo>
                  <a:pt x="66807" y="25551"/>
                </a:lnTo>
                <a:close/>
                <a:moveTo>
                  <a:pt x="72653" y="25551"/>
                </a:moveTo>
                <a:lnTo>
                  <a:pt x="72653" y="28706"/>
                </a:lnTo>
                <a:lnTo>
                  <a:pt x="69581" y="28706"/>
                </a:lnTo>
                <a:lnTo>
                  <a:pt x="69581" y="25551"/>
                </a:lnTo>
                <a:close/>
                <a:moveTo>
                  <a:pt x="75450" y="25551"/>
                </a:moveTo>
                <a:lnTo>
                  <a:pt x="75450" y="28706"/>
                </a:lnTo>
                <a:lnTo>
                  <a:pt x="72772" y="28706"/>
                </a:lnTo>
                <a:lnTo>
                  <a:pt x="72772" y="25551"/>
                </a:lnTo>
                <a:close/>
                <a:moveTo>
                  <a:pt x="78618" y="25551"/>
                </a:moveTo>
                <a:lnTo>
                  <a:pt x="78618" y="28706"/>
                </a:lnTo>
                <a:lnTo>
                  <a:pt x="75558" y="28706"/>
                </a:lnTo>
                <a:lnTo>
                  <a:pt x="75558" y="25551"/>
                </a:lnTo>
                <a:close/>
                <a:moveTo>
                  <a:pt x="81416" y="25551"/>
                </a:moveTo>
                <a:lnTo>
                  <a:pt x="81416" y="28706"/>
                </a:lnTo>
                <a:lnTo>
                  <a:pt x="78737" y="28706"/>
                </a:lnTo>
                <a:lnTo>
                  <a:pt x="78737" y="25551"/>
                </a:lnTo>
                <a:close/>
                <a:moveTo>
                  <a:pt x="84583" y="25551"/>
                </a:moveTo>
                <a:lnTo>
                  <a:pt x="84583" y="28706"/>
                </a:lnTo>
                <a:lnTo>
                  <a:pt x="81523" y="28706"/>
                </a:lnTo>
                <a:lnTo>
                  <a:pt x="81523" y="25551"/>
                </a:lnTo>
                <a:close/>
                <a:moveTo>
                  <a:pt x="87369" y="25551"/>
                </a:moveTo>
                <a:lnTo>
                  <a:pt x="87369" y="28706"/>
                </a:lnTo>
                <a:lnTo>
                  <a:pt x="84690" y="28706"/>
                </a:lnTo>
                <a:lnTo>
                  <a:pt x="84690" y="25551"/>
                </a:lnTo>
                <a:close/>
                <a:moveTo>
                  <a:pt x="90560" y="25551"/>
                </a:moveTo>
                <a:lnTo>
                  <a:pt x="90560" y="28706"/>
                </a:lnTo>
                <a:lnTo>
                  <a:pt x="87488" y="28706"/>
                </a:lnTo>
                <a:lnTo>
                  <a:pt x="87488" y="25551"/>
                </a:lnTo>
                <a:close/>
                <a:moveTo>
                  <a:pt x="93334" y="25551"/>
                </a:moveTo>
                <a:lnTo>
                  <a:pt x="93334" y="28706"/>
                </a:lnTo>
                <a:lnTo>
                  <a:pt x="90655" y="28706"/>
                </a:lnTo>
                <a:lnTo>
                  <a:pt x="90655" y="25551"/>
                </a:lnTo>
                <a:close/>
                <a:moveTo>
                  <a:pt x="96525" y="25551"/>
                </a:moveTo>
                <a:lnTo>
                  <a:pt x="96525" y="28706"/>
                </a:lnTo>
                <a:lnTo>
                  <a:pt x="93453" y="28706"/>
                </a:lnTo>
                <a:lnTo>
                  <a:pt x="93453" y="25551"/>
                </a:lnTo>
                <a:close/>
                <a:moveTo>
                  <a:pt x="99311" y="25551"/>
                </a:moveTo>
                <a:lnTo>
                  <a:pt x="99311" y="28706"/>
                </a:lnTo>
                <a:lnTo>
                  <a:pt x="96632" y="28706"/>
                </a:lnTo>
                <a:lnTo>
                  <a:pt x="96632" y="25551"/>
                </a:lnTo>
                <a:close/>
                <a:moveTo>
                  <a:pt x="102478" y="25551"/>
                </a:moveTo>
                <a:lnTo>
                  <a:pt x="102478" y="28706"/>
                </a:lnTo>
                <a:lnTo>
                  <a:pt x="99406" y="28706"/>
                </a:lnTo>
                <a:lnTo>
                  <a:pt x="99406" y="25551"/>
                </a:lnTo>
                <a:close/>
                <a:moveTo>
                  <a:pt x="105276" y="25551"/>
                </a:moveTo>
                <a:lnTo>
                  <a:pt x="105276" y="28706"/>
                </a:lnTo>
                <a:lnTo>
                  <a:pt x="102597" y="28706"/>
                </a:lnTo>
                <a:lnTo>
                  <a:pt x="102597" y="25551"/>
                </a:lnTo>
                <a:close/>
                <a:moveTo>
                  <a:pt x="108443" y="25551"/>
                </a:moveTo>
                <a:lnTo>
                  <a:pt x="108443" y="28706"/>
                </a:lnTo>
                <a:lnTo>
                  <a:pt x="105383" y="28706"/>
                </a:lnTo>
                <a:lnTo>
                  <a:pt x="105383" y="25551"/>
                </a:lnTo>
                <a:close/>
                <a:moveTo>
                  <a:pt x="7037" y="28813"/>
                </a:moveTo>
                <a:lnTo>
                  <a:pt x="7037" y="31564"/>
                </a:lnTo>
                <a:lnTo>
                  <a:pt x="3965" y="31564"/>
                </a:lnTo>
                <a:lnTo>
                  <a:pt x="3965" y="28813"/>
                </a:lnTo>
                <a:close/>
                <a:moveTo>
                  <a:pt x="9811" y="28813"/>
                </a:moveTo>
                <a:lnTo>
                  <a:pt x="9811" y="31564"/>
                </a:lnTo>
                <a:lnTo>
                  <a:pt x="7132" y="31564"/>
                </a:lnTo>
                <a:lnTo>
                  <a:pt x="7132" y="28813"/>
                </a:lnTo>
                <a:close/>
                <a:moveTo>
                  <a:pt x="13002" y="28813"/>
                </a:moveTo>
                <a:lnTo>
                  <a:pt x="13002" y="31564"/>
                </a:lnTo>
                <a:lnTo>
                  <a:pt x="9930" y="31564"/>
                </a:lnTo>
                <a:lnTo>
                  <a:pt x="9930" y="28813"/>
                </a:lnTo>
                <a:close/>
                <a:moveTo>
                  <a:pt x="15788" y="28813"/>
                </a:moveTo>
                <a:lnTo>
                  <a:pt x="15788" y="31564"/>
                </a:lnTo>
                <a:lnTo>
                  <a:pt x="13109" y="31564"/>
                </a:lnTo>
                <a:lnTo>
                  <a:pt x="13109" y="28813"/>
                </a:lnTo>
                <a:close/>
                <a:moveTo>
                  <a:pt x="18967" y="28813"/>
                </a:moveTo>
                <a:lnTo>
                  <a:pt x="18967" y="31564"/>
                </a:lnTo>
                <a:lnTo>
                  <a:pt x="15907" y="31564"/>
                </a:lnTo>
                <a:lnTo>
                  <a:pt x="15907" y="28813"/>
                </a:lnTo>
                <a:close/>
                <a:moveTo>
                  <a:pt x="21753" y="28813"/>
                </a:moveTo>
                <a:lnTo>
                  <a:pt x="21753" y="31564"/>
                </a:lnTo>
                <a:lnTo>
                  <a:pt x="19074" y="31564"/>
                </a:lnTo>
                <a:lnTo>
                  <a:pt x="19074" y="28813"/>
                </a:lnTo>
                <a:close/>
                <a:moveTo>
                  <a:pt x="24920" y="28813"/>
                </a:moveTo>
                <a:lnTo>
                  <a:pt x="24920" y="31564"/>
                </a:lnTo>
                <a:lnTo>
                  <a:pt x="21860" y="31564"/>
                </a:lnTo>
                <a:lnTo>
                  <a:pt x="21860" y="28813"/>
                </a:lnTo>
                <a:close/>
                <a:moveTo>
                  <a:pt x="27718" y="28813"/>
                </a:moveTo>
                <a:lnTo>
                  <a:pt x="27718" y="31564"/>
                </a:lnTo>
                <a:lnTo>
                  <a:pt x="25039" y="31564"/>
                </a:lnTo>
                <a:lnTo>
                  <a:pt x="25039" y="28813"/>
                </a:lnTo>
                <a:close/>
                <a:moveTo>
                  <a:pt x="30885" y="28813"/>
                </a:moveTo>
                <a:lnTo>
                  <a:pt x="30885" y="31564"/>
                </a:lnTo>
                <a:lnTo>
                  <a:pt x="27825" y="31564"/>
                </a:lnTo>
                <a:lnTo>
                  <a:pt x="27825" y="28813"/>
                </a:lnTo>
                <a:close/>
                <a:moveTo>
                  <a:pt x="33683" y="28813"/>
                </a:moveTo>
                <a:lnTo>
                  <a:pt x="33683" y="31564"/>
                </a:lnTo>
                <a:lnTo>
                  <a:pt x="31004" y="31564"/>
                </a:lnTo>
                <a:lnTo>
                  <a:pt x="31004" y="28813"/>
                </a:lnTo>
                <a:close/>
                <a:moveTo>
                  <a:pt x="36850" y="28813"/>
                </a:moveTo>
                <a:lnTo>
                  <a:pt x="36850" y="31564"/>
                </a:lnTo>
                <a:lnTo>
                  <a:pt x="33791" y="31564"/>
                </a:lnTo>
                <a:lnTo>
                  <a:pt x="33791" y="28813"/>
                </a:lnTo>
                <a:close/>
                <a:moveTo>
                  <a:pt x="39636" y="28813"/>
                </a:moveTo>
                <a:lnTo>
                  <a:pt x="39636" y="31564"/>
                </a:lnTo>
                <a:lnTo>
                  <a:pt x="36958" y="31564"/>
                </a:lnTo>
                <a:lnTo>
                  <a:pt x="36958" y="28813"/>
                </a:lnTo>
                <a:close/>
                <a:moveTo>
                  <a:pt x="42827" y="28813"/>
                </a:moveTo>
                <a:lnTo>
                  <a:pt x="42827" y="31564"/>
                </a:lnTo>
                <a:lnTo>
                  <a:pt x="39756" y="31564"/>
                </a:lnTo>
                <a:lnTo>
                  <a:pt x="39756" y="28813"/>
                </a:lnTo>
                <a:close/>
                <a:moveTo>
                  <a:pt x="45613" y="28813"/>
                </a:moveTo>
                <a:lnTo>
                  <a:pt x="45613" y="31564"/>
                </a:lnTo>
                <a:lnTo>
                  <a:pt x="42935" y="31564"/>
                </a:lnTo>
                <a:lnTo>
                  <a:pt x="42935" y="28813"/>
                </a:lnTo>
                <a:close/>
                <a:moveTo>
                  <a:pt x="48792" y="28813"/>
                </a:moveTo>
                <a:lnTo>
                  <a:pt x="48792" y="31564"/>
                </a:lnTo>
                <a:lnTo>
                  <a:pt x="45732" y="31564"/>
                </a:lnTo>
                <a:lnTo>
                  <a:pt x="45732" y="28813"/>
                </a:lnTo>
                <a:close/>
                <a:moveTo>
                  <a:pt x="51578" y="28813"/>
                </a:moveTo>
                <a:lnTo>
                  <a:pt x="51578" y="31564"/>
                </a:lnTo>
                <a:lnTo>
                  <a:pt x="48900" y="31564"/>
                </a:lnTo>
                <a:lnTo>
                  <a:pt x="48900" y="28813"/>
                </a:lnTo>
                <a:close/>
                <a:moveTo>
                  <a:pt x="54746" y="28813"/>
                </a:moveTo>
                <a:lnTo>
                  <a:pt x="54746" y="31564"/>
                </a:lnTo>
                <a:lnTo>
                  <a:pt x="51686" y="31564"/>
                </a:lnTo>
                <a:lnTo>
                  <a:pt x="51686" y="28813"/>
                </a:lnTo>
                <a:close/>
                <a:moveTo>
                  <a:pt x="57543" y="28813"/>
                </a:moveTo>
                <a:lnTo>
                  <a:pt x="57543" y="31564"/>
                </a:lnTo>
                <a:lnTo>
                  <a:pt x="54865" y="31564"/>
                </a:lnTo>
                <a:lnTo>
                  <a:pt x="54865" y="28813"/>
                </a:lnTo>
                <a:close/>
                <a:moveTo>
                  <a:pt x="60734" y="28813"/>
                </a:moveTo>
                <a:lnTo>
                  <a:pt x="60734" y="31564"/>
                </a:lnTo>
                <a:lnTo>
                  <a:pt x="57663" y="31564"/>
                </a:lnTo>
                <a:lnTo>
                  <a:pt x="57663" y="28813"/>
                </a:lnTo>
                <a:close/>
                <a:moveTo>
                  <a:pt x="63509" y="28813"/>
                </a:moveTo>
                <a:lnTo>
                  <a:pt x="63509" y="31564"/>
                </a:lnTo>
                <a:lnTo>
                  <a:pt x="60830" y="31564"/>
                </a:lnTo>
                <a:lnTo>
                  <a:pt x="60830" y="28813"/>
                </a:lnTo>
                <a:close/>
                <a:moveTo>
                  <a:pt x="66687" y="28813"/>
                </a:moveTo>
                <a:lnTo>
                  <a:pt x="66687" y="31564"/>
                </a:lnTo>
                <a:lnTo>
                  <a:pt x="63616" y="31564"/>
                </a:lnTo>
                <a:lnTo>
                  <a:pt x="63616" y="28813"/>
                </a:lnTo>
                <a:close/>
                <a:moveTo>
                  <a:pt x="69485" y="28813"/>
                </a:moveTo>
                <a:lnTo>
                  <a:pt x="69485" y="31564"/>
                </a:lnTo>
                <a:lnTo>
                  <a:pt x="66807" y="31564"/>
                </a:lnTo>
                <a:lnTo>
                  <a:pt x="66807" y="28813"/>
                </a:lnTo>
                <a:close/>
                <a:moveTo>
                  <a:pt x="72653" y="28813"/>
                </a:moveTo>
                <a:lnTo>
                  <a:pt x="72653" y="31564"/>
                </a:lnTo>
                <a:lnTo>
                  <a:pt x="69581" y="31564"/>
                </a:lnTo>
                <a:lnTo>
                  <a:pt x="69581" y="28813"/>
                </a:lnTo>
                <a:close/>
                <a:moveTo>
                  <a:pt x="75450" y="28813"/>
                </a:moveTo>
                <a:lnTo>
                  <a:pt x="75450" y="31564"/>
                </a:lnTo>
                <a:lnTo>
                  <a:pt x="72772" y="31564"/>
                </a:lnTo>
                <a:lnTo>
                  <a:pt x="72772" y="28813"/>
                </a:lnTo>
                <a:close/>
                <a:moveTo>
                  <a:pt x="78618" y="28813"/>
                </a:moveTo>
                <a:lnTo>
                  <a:pt x="78618" y="31564"/>
                </a:lnTo>
                <a:lnTo>
                  <a:pt x="75558" y="31564"/>
                </a:lnTo>
                <a:lnTo>
                  <a:pt x="75558" y="28813"/>
                </a:lnTo>
                <a:close/>
                <a:moveTo>
                  <a:pt x="81416" y="28813"/>
                </a:moveTo>
                <a:lnTo>
                  <a:pt x="81416" y="31564"/>
                </a:lnTo>
                <a:lnTo>
                  <a:pt x="78737" y="31564"/>
                </a:lnTo>
                <a:lnTo>
                  <a:pt x="78737" y="28813"/>
                </a:lnTo>
                <a:close/>
                <a:moveTo>
                  <a:pt x="84583" y="28813"/>
                </a:moveTo>
                <a:lnTo>
                  <a:pt x="84583" y="31564"/>
                </a:lnTo>
                <a:lnTo>
                  <a:pt x="81523" y="31564"/>
                </a:lnTo>
                <a:lnTo>
                  <a:pt x="81523" y="28813"/>
                </a:lnTo>
                <a:close/>
                <a:moveTo>
                  <a:pt x="87369" y="28813"/>
                </a:moveTo>
                <a:lnTo>
                  <a:pt x="87369" y="31564"/>
                </a:lnTo>
                <a:lnTo>
                  <a:pt x="84690" y="31564"/>
                </a:lnTo>
                <a:lnTo>
                  <a:pt x="84690" y="28813"/>
                </a:lnTo>
                <a:close/>
                <a:moveTo>
                  <a:pt x="90560" y="28813"/>
                </a:moveTo>
                <a:lnTo>
                  <a:pt x="90560" y="31564"/>
                </a:lnTo>
                <a:lnTo>
                  <a:pt x="87488" y="31564"/>
                </a:lnTo>
                <a:lnTo>
                  <a:pt x="87488" y="28813"/>
                </a:lnTo>
                <a:close/>
                <a:moveTo>
                  <a:pt x="93334" y="28813"/>
                </a:moveTo>
                <a:lnTo>
                  <a:pt x="93334" y="31564"/>
                </a:lnTo>
                <a:lnTo>
                  <a:pt x="90655" y="31564"/>
                </a:lnTo>
                <a:lnTo>
                  <a:pt x="90655" y="28813"/>
                </a:lnTo>
                <a:close/>
                <a:moveTo>
                  <a:pt x="96525" y="28813"/>
                </a:moveTo>
                <a:lnTo>
                  <a:pt x="96525" y="31564"/>
                </a:lnTo>
                <a:lnTo>
                  <a:pt x="93453" y="31564"/>
                </a:lnTo>
                <a:lnTo>
                  <a:pt x="93453" y="28813"/>
                </a:lnTo>
                <a:close/>
                <a:moveTo>
                  <a:pt x="99311" y="28813"/>
                </a:moveTo>
                <a:lnTo>
                  <a:pt x="99311" y="31564"/>
                </a:lnTo>
                <a:lnTo>
                  <a:pt x="96632" y="31564"/>
                </a:lnTo>
                <a:lnTo>
                  <a:pt x="96632" y="28813"/>
                </a:lnTo>
                <a:close/>
                <a:moveTo>
                  <a:pt x="102478" y="28813"/>
                </a:moveTo>
                <a:lnTo>
                  <a:pt x="102478" y="31564"/>
                </a:lnTo>
                <a:lnTo>
                  <a:pt x="99406" y="31564"/>
                </a:lnTo>
                <a:lnTo>
                  <a:pt x="99406" y="28813"/>
                </a:lnTo>
                <a:close/>
                <a:moveTo>
                  <a:pt x="105276" y="28813"/>
                </a:moveTo>
                <a:lnTo>
                  <a:pt x="105276" y="31564"/>
                </a:lnTo>
                <a:lnTo>
                  <a:pt x="102597" y="31564"/>
                </a:lnTo>
                <a:lnTo>
                  <a:pt x="102597" y="28813"/>
                </a:lnTo>
                <a:close/>
                <a:moveTo>
                  <a:pt x="108443" y="28813"/>
                </a:moveTo>
                <a:lnTo>
                  <a:pt x="108443" y="31564"/>
                </a:lnTo>
                <a:lnTo>
                  <a:pt x="105383" y="31564"/>
                </a:lnTo>
                <a:lnTo>
                  <a:pt x="105383" y="28813"/>
                </a:lnTo>
                <a:close/>
                <a:moveTo>
                  <a:pt x="7037" y="31683"/>
                </a:moveTo>
                <a:lnTo>
                  <a:pt x="7037" y="34838"/>
                </a:lnTo>
                <a:lnTo>
                  <a:pt x="3965" y="34838"/>
                </a:lnTo>
                <a:lnTo>
                  <a:pt x="3965" y="31683"/>
                </a:lnTo>
                <a:close/>
                <a:moveTo>
                  <a:pt x="9811" y="31683"/>
                </a:moveTo>
                <a:lnTo>
                  <a:pt x="9811" y="34838"/>
                </a:lnTo>
                <a:lnTo>
                  <a:pt x="7132" y="34838"/>
                </a:lnTo>
                <a:lnTo>
                  <a:pt x="7132" y="31683"/>
                </a:lnTo>
                <a:close/>
                <a:moveTo>
                  <a:pt x="13002" y="31683"/>
                </a:moveTo>
                <a:lnTo>
                  <a:pt x="13002" y="34838"/>
                </a:lnTo>
                <a:lnTo>
                  <a:pt x="9930" y="34838"/>
                </a:lnTo>
                <a:lnTo>
                  <a:pt x="9930" y="31683"/>
                </a:lnTo>
                <a:close/>
                <a:moveTo>
                  <a:pt x="15788" y="31683"/>
                </a:moveTo>
                <a:lnTo>
                  <a:pt x="15788" y="34838"/>
                </a:lnTo>
                <a:lnTo>
                  <a:pt x="13109" y="34838"/>
                </a:lnTo>
                <a:lnTo>
                  <a:pt x="13109" y="31683"/>
                </a:lnTo>
                <a:close/>
                <a:moveTo>
                  <a:pt x="18967" y="31683"/>
                </a:moveTo>
                <a:lnTo>
                  <a:pt x="18967" y="34838"/>
                </a:lnTo>
                <a:lnTo>
                  <a:pt x="15907" y="34838"/>
                </a:lnTo>
                <a:lnTo>
                  <a:pt x="15907" y="31683"/>
                </a:lnTo>
                <a:close/>
                <a:moveTo>
                  <a:pt x="21753" y="31683"/>
                </a:moveTo>
                <a:lnTo>
                  <a:pt x="21753" y="34838"/>
                </a:lnTo>
                <a:lnTo>
                  <a:pt x="19074" y="34838"/>
                </a:lnTo>
                <a:lnTo>
                  <a:pt x="19074" y="31683"/>
                </a:lnTo>
                <a:close/>
                <a:moveTo>
                  <a:pt x="24920" y="31683"/>
                </a:moveTo>
                <a:lnTo>
                  <a:pt x="24920" y="34838"/>
                </a:lnTo>
                <a:lnTo>
                  <a:pt x="21860" y="34838"/>
                </a:lnTo>
                <a:lnTo>
                  <a:pt x="21860" y="31683"/>
                </a:lnTo>
                <a:close/>
                <a:moveTo>
                  <a:pt x="27718" y="31683"/>
                </a:moveTo>
                <a:lnTo>
                  <a:pt x="27718" y="34838"/>
                </a:lnTo>
                <a:lnTo>
                  <a:pt x="25039" y="34838"/>
                </a:lnTo>
                <a:lnTo>
                  <a:pt x="25039" y="31683"/>
                </a:lnTo>
                <a:close/>
                <a:moveTo>
                  <a:pt x="30885" y="31683"/>
                </a:moveTo>
                <a:lnTo>
                  <a:pt x="30885" y="34838"/>
                </a:lnTo>
                <a:lnTo>
                  <a:pt x="27825" y="34838"/>
                </a:lnTo>
                <a:lnTo>
                  <a:pt x="27825" y="31683"/>
                </a:lnTo>
                <a:close/>
                <a:moveTo>
                  <a:pt x="33683" y="31683"/>
                </a:moveTo>
                <a:lnTo>
                  <a:pt x="33683" y="34838"/>
                </a:lnTo>
                <a:lnTo>
                  <a:pt x="31004" y="34838"/>
                </a:lnTo>
                <a:lnTo>
                  <a:pt x="31004" y="31683"/>
                </a:lnTo>
                <a:close/>
                <a:moveTo>
                  <a:pt x="36850" y="31683"/>
                </a:moveTo>
                <a:lnTo>
                  <a:pt x="36850" y="34838"/>
                </a:lnTo>
                <a:lnTo>
                  <a:pt x="33791" y="34838"/>
                </a:lnTo>
                <a:lnTo>
                  <a:pt x="33791" y="31683"/>
                </a:lnTo>
                <a:close/>
                <a:moveTo>
                  <a:pt x="39636" y="31683"/>
                </a:moveTo>
                <a:lnTo>
                  <a:pt x="39636" y="34838"/>
                </a:lnTo>
                <a:lnTo>
                  <a:pt x="36958" y="34838"/>
                </a:lnTo>
                <a:lnTo>
                  <a:pt x="36958" y="31683"/>
                </a:lnTo>
                <a:close/>
                <a:moveTo>
                  <a:pt x="42827" y="31683"/>
                </a:moveTo>
                <a:lnTo>
                  <a:pt x="42827" y="34838"/>
                </a:lnTo>
                <a:lnTo>
                  <a:pt x="39756" y="34838"/>
                </a:lnTo>
                <a:lnTo>
                  <a:pt x="39756" y="31683"/>
                </a:lnTo>
                <a:close/>
                <a:moveTo>
                  <a:pt x="45613" y="31683"/>
                </a:moveTo>
                <a:lnTo>
                  <a:pt x="45613" y="34838"/>
                </a:lnTo>
                <a:lnTo>
                  <a:pt x="42935" y="34838"/>
                </a:lnTo>
                <a:lnTo>
                  <a:pt x="42935" y="31683"/>
                </a:lnTo>
                <a:close/>
                <a:moveTo>
                  <a:pt x="48792" y="31683"/>
                </a:moveTo>
                <a:lnTo>
                  <a:pt x="48792" y="34838"/>
                </a:lnTo>
                <a:lnTo>
                  <a:pt x="45732" y="34838"/>
                </a:lnTo>
                <a:lnTo>
                  <a:pt x="45732" y="31683"/>
                </a:lnTo>
                <a:close/>
                <a:moveTo>
                  <a:pt x="51578" y="31683"/>
                </a:moveTo>
                <a:lnTo>
                  <a:pt x="51578" y="34838"/>
                </a:lnTo>
                <a:lnTo>
                  <a:pt x="48900" y="34838"/>
                </a:lnTo>
                <a:lnTo>
                  <a:pt x="48900" y="31683"/>
                </a:lnTo>
                <a:close/>
                <a:moveTo>
                  <a:pt x="54746" y="31683"/>
                </a:moveTo>
                <a:lnTo>
                  <a:pt x="54746" y="34838"/>
                </a:lnTo>
                <a:lnTo>
                  <a:pt x="51686" y="34838"/>
                </a:lnTo>
                <a:lnTo>
                  <a:pt x="51686" y="31683"/>
                </a:lnTo>
                <a:close/>
                <a:moveTo>
                  <a:pt x="57543" y="31683"/>
                </a:moveTo>
                <a:lnTo>
                  <a:pt x="57543" y="34838"/>
                </a:lnTo>
                <a:lnTo>
                  <a:pt x="54865" y="34838"/>
                </a:lnTo>
                <a:lnTo>
                  <a:pt x="54865" y="31683"/>
                </a:lnTo>
                <a:close/>
                <a:moveTo>
                  <a:pt x="60734" y="31683"/>
                </a:moveTo>
                <a:lnTo>
                  <a:pt x="60734" y="34838"/>
                </a:lnTo>
                <a:lnTo>
                  <a:pt x="57663" y="34838"/>
                </a:lnTo>
                <a:lnTo>
                  <a:pt x="57663" y="31683"/>
                </a:lnTo>
                <a:close/>
                <a:moveTo>
                  <a:pt x="63509" y="31683"/>
                </a:moveTo>
                <a:lnTo>
                  <a:pt x="63509" y="34838"/>
                </a:lnTo>
                <a:lnTo>
                  <a:pt x="60830" y="34838"/>
                </a:lnTo>
                <a:lnTo>
                  <a:pt x="60830" y="31683"/>
                </a:lnTo>
                <a:close/>
                <a:moveTo>
                  <a:pt x="66687" y="31683"/>
                </a:moveTo>
                <a:lnTo>
                  <a:pt x="66687" y="34838"/>
                </a:lnTo>
                <a:lnTo>
                  <a:pt x="63616" y="34838"/>
                </a:lnTo>
                <a:lnTo>
                  <a:pt x="63616" y="31683"/>
                </a:lnTo>
                <a:close/>
                <a:moveTo>
                  <a:pt x="69485" y="31683"/>
                </a:moveTo>
                <a:lnTo>
                  <a:pt x="69485" y="34838"/>
                </a:lnTo>
                <a:lnTo>
                  <a:pt x="66807" y="34838"/>
                </a:lnTo>
                <a:lnTo>
                  <a:pt x="66807" y="31683"/>
                </a:lnTo>
                <a:close/>
                <a:moveTo>
                  <a:pt x="72653" y="31683"/>
                </a:moveTo>
                <a:lnTo>
                  <a:pt x="72653" y="34838"/>
                </a:lnTo>
                <a:lnTo>
                  <a:pt x="69581" y="34838"/>
                </a:lnTo>
                <a:lnTo>
                  <a:pt x="69581" y="31683"/>
                </a:lnTo>
                <a:close/>
                <a:moveTo>
                  <a:pt x="75450" y="31683"/>
                </a:moveTo>
                <a:lnTo>
                  <a:pt x="75450" y="34838"/>
                </a:lnTo>
                <a:lnTo>
                  <a:pt x="72772" y="34838"/>
                </a:lnTo>
                <a:lnTo>
                  <a:pt x="72772" y="31683"/>
                </a:lnTo>
                <a:close/>
                <a:moveTo>
                  <a:pt x="78618" y="31683"/>
                </a:moveTo>
                <a:lnTo>
                  <a:pt x="78618" y="34838"/>
                </a:lnTo>
                <a:lnTo>
                  <a:pt x="75558" y="34838"/>
                </a:lnTo>
                <a:lnTo>
                  <a:pt x="75558" y="31683"/>
                </a:lnTo>
                <a:close/>
                <a:moveTo>
                  <a:pt x="81416" y="31683"/>
                </a:moveTo>
                <a:lnTo>
                  <a:pt x="81416" y="34838"/>
                </a:lnTo>
                <a:lnTo>
                  <a:pt x="78737" y="34838"/>
                </a:lnTo>
                <a:lnTo>
                  <a:pt x="78737" y="31683"/>
                </a:lnTo>
                <a:close/>
                <a:moveTo>
                  <a:pt x="84583" y="31683"/>
                </a:moveTo>
                <a:lnTo>
                  <a:pt x="84583" y="34838"/>
                </a:lnTo>
                <a:lnTo>
                  <a:pt x="81523" y="34838"/>
                </a:lnTo>
                <a:lnTo>
                  <a:pt x="81523" y="31683"/>
                </a:lnTo>
                <a:close/>
                <a:moveTo>
                  <a:pt x="87369" y="31683"/>
                </a:moveTo>
                <a:lnTo>
                  <a:pt x="87369" y="34838"/>
                </a:lnTo>
                <a:lnTo>
                  <a:pt x="84690" y="34838"/>
                </a:lnTo>
                <a:lnTo>
                  <a:pt x="84690" y="31683"/>
                </a:lnTo>
                <a:close/>
                <a:moveTo>
                  <a:pt x="90560" y="31683"/>
                </a:moveTo>
                <a:lnTo>
                  <a:pt x="90560" y="34838"/>
                </a:lnTo>
                <a:lnTo>
                  <a:pt x="87488" y="34838"/>
                </a:lnTo>
                <a:lnTo>
                  <a:pt x="87488" y="31683"/>
                </a:lnTo>
                <a:close/>
                <a:moveTo>
                  <a:pt x="93334" y="31683"/>
                </a:moveTo>
                <a:lnTo>
                  <a:pt x="93334" y="34838"/>
                </a:lnTo>
                <a:lnTo>
                  <a:pt x="90655" y="34838"/>
                </a:lnTo>
                <a:lnTo>
                  <a:pt x="90655" y="31683"/>
                </a:lnTo>
                <a:close/>
                <a:moveTo>
                  <a:pt x="96525" y="31683"/>
                </a:moveTo>
                <a:lnTo>
                  <a:pt x="96525" y="34838"/>
                </a:lnTo>
                <a:lnTo>
                  <a:pt x="93453" y="34838"/>
                </a:lnTo>
                <a:lnTo>
                  <a:pt x="93453" y="31683"/>
                </a:lnTo>
                <a:close/>
                <a:moveTo>
                  <a:pt x="99311" y="31683"/>
                </a:moveTo>
                <a:lnTo>
                  <a:pt x="99311" y="34838"/>
                </a:lnTo>
                <a:lnTo>
                  <a:pt x="96632" y="34838"/>
                </a:lnTo>
                <a:lnTo>
                  <a:pt x="96632" y="31683"/>
                </a:lnTo>
                <a:close/>
                <a:moveTo>
                  <a:pt x="102478" y="31683"/>
                </a:moveTo>
                <a:lnTo>
                  <a:pt x="102478" y="34838"/>
                </a:lnTo>
                <a:lnTo>
                  <a:pt x="99406" y="34838"/>
                </a:lnTo>
                <a:lnTo>
                  <a:pt x="99406" y="31683"/>
                </a:lnTo>
                <a:close/>
                <a:moveTo>
                  <a:pt x="105276" y="31683"/>
                </a:moveTo>
                <a:lnTo>
                  <a:pt x="105276" y="34838"/>
                </a:lnTo>
                <a:lnTo>
                  <a:pt x="102597" y="34838"/>
                </a:lnTo>
                <a:lnTo>
                  <a:pt x="102597" y="31683"/>
                </a:lnTo>
                <a:close/>
                <a:moveTo>
                  <a:pt x="108443" y="31683"/>
                </a:moveTo>
                <a:lnTo>
                  <a:pt x="108443" y="34838"/>
                </a:lnTo>
                <a:lnTo>
                  <a:pt x="105383" y="34838"/>
                </a:lnTo>
                <a:lnTo>
                  <a:pt x="105383" y="31683"/>
                </a:lnTo>
                <a:close/>
                <a:moveTo>
                  <a:pt x="7037" y="34945"/>
                </a:moveTo>
                <a:lnTo>
                  <a:pt x="7037" y="37695"/>
                </a:lnTo>
                <a:lnTo>
                  <a:pt x="3965" y="37695"/>
                </a:lnTo>
                <a:lnTo>
                  <a:pt x="3965" y="34945"/>
                </a:lnTo>
                <a:close/>
                <a:moveTo>
                  <a:pt x="9811" y="34945"/>
                </a:moveTo>
                <a:lnTo>
                  <a:pt x="9811" y="37695"/>
                </a:lnTo>
                <a:lnTo>
                  <a:pt x="7132" y="37695"/>
                </a:lnTo>
                <a:lnTo>
                  <a:pt x="7132" y="34945"/>
                </a:lnTo>
                <a:close/>
                <a:moveTo>
                  <a:pt x="13002" y="34945"/>
                </a:moveTo>
                <a:lnTo>
                  <a:pt x="13002" y="37695"/>
                </a:lnTo>
                <a:lnTo>
                  <a:pt x="9930" y="37695"/>
                </a:lnTo>
                <a:lnTo>
                  <a:pt x="9930" y="34945"/>
                </a:lnTo>
                <a:close/>
                <a:moveTo>
                  <a:pt x="15788" y="34945"/>
                </a:moveTo>
                <a:lnTo>
                  <a:pt x="15788" y="37695"/>
                </a:lnTo>
                <a:lnTo>
                  <a:pt x="13109" y="37695"/>
                </a:lnTo>
                <a:lnTo>
                  <a:pt x="13109" y="34945"/>
                </a:lnTo>
                <a:close/>
                <a:moveTo>
                  <a:pt x="18967" y="34945"/>
                </a:moveTo>
                <a:lnTo>
                  <a:pt x="18967" y="37695"/>
                </a:lnTo>
                <a:lnTo>
                  <a:pt x="15907" y="37695"/>
                </a:lnTo>
                <a:lnTo>
                  <a:pt x="15907" y="34945"/>
                </a:lnTo>
                <a:close/>
                <a:moveTo>
                  <a:pt x="21753" y="34945"/>
                </a:moveTo>
                <a:lnTo>
                  <a:pt x="21753" y="37695"/>
                </a:lnTo>
                <a:lnTo>
                  <a:pt x="19074" y="37695"/>
                </a:lnTo>
                <a:lnTo>
                  <a:pt x="19074" y="34945"/>
                </a:lnTo>
                <a:close/>
                <a:moveTo>
                  <a:pt x="24920" y="34945"/>
                </a:moveTo>
                <a:lnTo>
                  <a:pt x="24920" y="37695"/>
                </a:lnTo>
                <a:lnTo>
                  <a:pt x="21860" y="37695"/>
                </a:lnTo>
                <a:lnTo>
                  <a:pt x="21860" y="34945"/>
                </a:lnTo>
                <a:close/>
                <a:moveTo>
                  <a:pt x="27718" y="34945"/>
                </a:moveTo>
                <a:lnTo>
                  <a:pt x="27718" y="37695"/>
                </a:lnTo>
                <a:lnTo>
                  <a:pt x="25039" y="37695"/>
                </a:lnTo>
                <a:lnTo>
                  <a:pt x="25039" y="34945"/>
                </a:lnTo>
                <a:close/>
                <a:moveTo>
                  <a:pt x="30885" y="34945"/>
                </a:moveTo>
                <a:lnTo>
                  <a:pt x="30885" y="37695"/>
                </a:lnTo>
                <a:lnTo>
                  <a:pt x="27825" y="37695"/>
                </a:lnTo>
                <a:lnTo>
                  <a:pt x="27825" y="34945"/>
                </a:lnTo>
                <a:close/>
                <a:moveTo>
                  <a:pt x="33683" y="34945"/>
                </a:moveTo>
                <a:lnTo>
                  <a:pt x="33683" y="37695"/>
                </a:lnTo>
                <a:lnTo>
                  <a:pt x="31004" y="37695"/>
                </a:lnTo>
                <a:lnTo>
                  <a:pt x="31004" y="34945"/>
                </a:lnTo>
                <a:close/>
                <a:moveTo>
                  <a:pt x="36850" y="34945"/>
                </a:moveTo>
                <a:lnTo>
                  <a:pt x="36850" y="37695"/>
                </a:lnTo>
                <a:lnTo>
                  <a:pt x="33791" y="37695"/>
                </a:lnTo>
                <a:lnTo>
                  <a:pt x="33791" y="34945"/>
                </a:lnTo>
                <a:close/>
                <a:moveTo>
                  <a:pt x="39636" y="34945"/>
                </a:moveTo>
                <a:lnTo>
                  <a:pt x="39636" y="37695"/>
                </a:lnTo>
                <a:lnTo>
                  <a:pt x="36958" y="37695"/>
                </a:lnTo>
                <a:lnTo>
                  <a:pt x="36958" y="34945"/>
                </a:lnTo>
                <a:close/>
                <a:moveTo>
                  <a:pt x="42827" y="34945"/>
                </a:moveTo>
                <a:lnTo>
                  <a:pt x="42827" y="37695"/>
                </a:lnTo>
                <a:lnTo>
                  <a:pt x="39756" y="37695"/>
                </a:lnTo>
                <a:lnTo>
                  <a:pt x="39756" y="34945"/>
                </a:lnTo>
                <a:close/>
                <a:moveTo>
                  <a:pt x="45613" y="34945"/>
                </a:moveTo>
                <a:lnTo>
                  <a:pt x="45613" y="37695"/>
                </a:lnTo>
                <a:lnTo>
                  <a:pt x="42935" y="37695"/>
                </a:lnTo>
                <a:lnTo>
                  <a:pt x="42935" y="34945"/>
                </a:lnTo>
                <a:close/>
                <a:moveTo>
                  <a:pt x="48792" y="34945"/>
                </a:moveTo>
                <a:lnTo>
                  <a:pt x="48792" y="37695"/>
                </a:lnTo>
                <a:lnTo>
                  <a:pt x="45732" y="37695"/>
                </a:lnTo>
                <a:lnTo>
                  <a:pt x="45732" y="34945"/>
                </a:lnTo>
                <a:close/>
                <a:moveTo>
                  <a:pt x="51578" y="34945"/>
                </a:moveTo>
                <a:lnTo>
                  <a:pt x="51578" y="37695"/>
                </a:lnTo>
                <a:lnTo>
                  <a:pt x="48900" y="37695"/>
                </a:lnTo>
                <a:lnTo>
                  <a:pt x="48900" y="34945"/>
                </a:lnTo>
                <a:close/>
                <a:moveTo>
                  <a:pt x="54757" y="34945"/>
                </a:moveTo>
                <a:lnTo>
                  <a:pt x="54757" y="37695"/>
                </a:lnTo>
                <a:lnTo>
                  <a:pt x="51698" y="37695"/>
                </a:lnTo>
                <a:lnTo>
                  <a:pt x="51698" y="34945"/>
                </a:lnTo>
                <a:close/>
                <a:moveTo>
                  <a:pt x="57543" y="34945"/>
                </a:moveTo>
                <a:lnTo>
                  <a:pt x="57543" y="37695"/>
                </a:lnTo>
                <a:lnTo>
                  <a:pt x="54865" y="37695"/>
                </a:lnTo>
                <a:lnTo>
                  <a:pt x="54865" y="34945"/>
                </a:lnTo>
                <a:close/>
                <a:moveTo>
                  <a:pt x="60734" y="34945"/>
                </a:moveTo>
                <a:lnTo>
                  <a:pt x="60734" y="37695"/>
                </a:lnTo>
                <a:lnTo>
                  <a:pt x="57663" y="37695"/>
                </a:lnTo>
                <a:lnTo>
                  <a:pt x="57663" y="34945"/>
                </a:lnTo>
                <a:close/>
                <a:moveTo>
                  <a:pt x="63509" y="34945"/>
                </a:moveTo>
                <a:lnTo>
                  <a:pt x="63509" y="37695"/>
                </a:lnTo>
                <a:lnTo>
                  <a:pt x="60830" y="37695"/>
                </a:lnTo>
                <a:lnTo>
                  <a:pt x="60830" y="34945"/>
                </a:lnTo>
                <a:close/>
                <a:moveTo>
                  <a:pt x="66699" y="34945"/>
                </a:moveTo>
                <a:lnTo>
                  <a:pt x="66699" y="37695"/>
                </a:lnTo>
                <a:lnTo>
                  <a:pt x="63628" y="37695"/>
                </a:lnTo>
                <a:lnTo>
                  <a:pt x="63628" y="34945"/>
                </a:lnTo>
                <a:close/>
                <a:moveTo>
                  <a:pt x="69485" y="34945"/>
                </a:moveTo>
                <a:lnTo>
                  <a:pt x="69485" y="37695"/>
                </a:lnTo>
                <a:lnTo>
                  <a:pt x="66807" y="37695"/>
                </a:lnTo>
                <a:lnTo>
                  <a:pt x="66807" y="34945"/>
                </a:lnTo>
                <a:close/>
                <a:moveTo>
                  <a:pt x="72653" y="34945"/>
                </a:moveTo>
                <a:lnTo>
                  <a:pt x="72653" y="37695"/>
                </a:lnTo>
                <a:lnTo>
                  <a:pt x="69581" y="37695"/>
                </a:lnTo>
                <a:lnTo>
                  <a:pt x="69581" y="34945"/>
                </a:lnTo>
                <a:close/>
                <a:moveTo>
                  <a:pt x="75450" y="34957"/>
                </a:moveTo>
                <a:lnTo>
                  <a:pt x="75450" y="37719"/>
                </a:lnTo>
                <a:lnTo>
                  <a:pt x="72772" y="37719"/>
                </a:lnTo>
                <a:lnTo>
                  <a:pt x="72772" y="34957"/>
                </a:lnTo>
                <a:close/>
                <a:moveTo>
                  <a:pt x="78618" y="34957"/>
                </a:moveTo>
                <a:lnTo>
                  <a:pt x="78618" y="37719"/>
                </a:lnTo>
                <a:lnTo>
                  <a:pt x="75558" y="37719"/>
                </a:lnTo>
                <a:lnTo>
                  <a:pt x="75558" y="34957"/>
                </a:lnTo>
                <a:close/>
                <a:moveTo>
                  <a:pt x="81416" y="34957"/>
                </a:moveTo>
                <a:lnTo>
                  <a:pt x="81416" y="37719"/>
                </a:lnTo>
                <a:lnTo>
                  <a:pt x="78737" y="37719"/>
                </a:lnTo>
                <a:lnTo>
                  <a:pt x="78737" y="34957"/>
                </a:lnTo>
                <a:close/>
                <a:moveTo>
                  <a:pt x="84583" y="34957"/>
                </a:moveTo>
                <a:lnTo>
                  <a:pt x="84583" y="37719"/>
                </a:lnTo>
                <a:lnTo>
                  <a:pt x="81523" y="37719"/>
                </a:lnTo>
                <a:lnTo>
                  <a:pt x="81523" y="34957"/>
                </a:lnTo>
                <a:close/>
                <a:moveTo>
                  <a:pt x="87369" y="34957"/>
                </a:moveTo>
                <a:lnTo>
                  <a:pt x="87369" y="37719"/>
                </a:lnTo>
                <a:lnTo>
                  <a:pt x="84690" y="37719"/>
                </a:lnTo>
                <a:lnTo>
                  <a:pt x="84690" y="34957"/>
                </a:lnTo>
                <a:close/>
                <a:moveTo>
                  <a:pt x="90560" y="34957"/>
                </a:moveTo>
                <a:lnTo>
                  <a:pt x="90560" y="37719"/>
                </a:lnTo>
                <a:lnTo>
                  <a:pt x="87488" y="37719"/>
                </a:lnTo>
                <a:lnTo>
                  <a:pt x="87488" y="34957"/>
                </a:lnTo>
                <a:close/>
                <a:moveTo>
                  <a:pt x="93334" y="34957"/>
                </a:moveTo>
                <a:lnTo>
                  <a:pt x="93334" y="37719"/>
                </a:lnTo>
                <a:lnTo>
                  <a:pt x="90655" y="37719"/>
                </a:lnTo>
                <a:lnTo>
                  <a:pt x="90655" y="34957"/>
                </a:lnTo>
                <a:close/>
                <a:moveTo>
                  <a:pt x="96525" y="34957"/>
                </a:moveTo>
                <a:lnTo>
                  <a:pt x="96525" y="37719"/>
                </a:lnTo>
                <a:lnTo>
                  <a:pt x="93453" y="37719"/>
                </a:lnTo>
                <a:lnTo>
                  <a:pt x="93453" y="34957"/>
                </a:lnTo>
                <a:close/>
                <a:moveTo>
                  <a:pt x="99311" y="34957"/>
                </a:moveTo>
                <a:lnTo>
                  <a:pt x="99311" y="37719"/>
                </a:lnTo>
                <a:lnTo>
                  <a:pt x="96632" y="37719"/>
                </a:lnTo>
                <a:lnTo>
                  <a:pt x="96632" y="34957"/>
                </a:lnTo>
                <a:close/>
                <a:moveTo>
                  <a:pt x="102478" y="34957"/>
                </a:moveTo>
                <a:lnTo>
                  <a:pt x="102478" y="37719"/>
                </a:lnTo>
                <a:lnTo>
                  <a:pt x="99406" y="37719"/>
                </a:lnTo>
                <a:lnTo>
                  <a:pt x="99406" y="34957"/>
                </a:lnTo>
                <a:close/>
                <a:moveTo>
                  <a:pt x="105276" y="34957"/>
                </a:moveTo>
                <a:lnTo>
                  <a:pt x="105276" y="37719"/>
                </a:lnTo>
                <a:lnTo>
                  <a:pt x="102597" y="37719"/>
                </a:lnTo>
                <a:lnTo>
                  <a:pt x="102597" y="34957"/>
                </a:lnTo>
                <a:close/>
                <a:moveTo>
                  <a:pt x="108443" y="34957"/>
                </a:moveTo>
                <a:lnTo>
                  <a:pt x="108443" y="37719"/>
                </a:lnTo>
                <a:lnTo>
                  <a:pt x="105383" y="37719"/>
                </a:lnTo>
                <a:lnTo>
                  <a:pt x="105383" y="34957"/>
                </a:lnTo>
                <a:close/>
                <a:moveTo>
                  <a:pt x="7037" y="37814"/>
                </a:moveTo>
                <a:lnTo>
                  <a:pt x="7037" y="40970"/>
                </a:lnTo>
                <a:lnTo>
                  <a:pt x="3965" y="40970"/>
                </a:lnTo>
                <a:lnTo>
                  <a:pt x="3965" y="37814"/>
                </a:lnTo>
                <a:close/>
                <a:moveTo>
                  <a:pt x="9811" y="37814"/>
                </a:moveTo>
                <a:lnTo>
                  <a:pt x="9811" y="40970"/>
                </a:lnTo>
                <a:lnTo>
                  <a:pt x="7132" y="40970"/>
                </a:lnTo>
                <a:lnTo>
                  <a:pt x="7132" y="37814"/>
                </a:lnTo>
                <a:close/>
                <a:moveTo>
                  <a:pt x="13002" y="37814"/>
                </a:moveTo>
                <a:lnTo>
                  <a:pt x="13002" y="40970"/>
                </a:lnTo>
                <a:lnTo>
                  <a:pt x="9930" y="40970"/>
                </a:lnTo>
                <a:lnTo>
                  <a:pt x="9930" y="37814"/>
                </a:lnTo>
                <a:close/>
                <a:moveTo>
                  <a:pt x="15788" y="37814"/>
                </a:moveTo>
                <a:lnTo>
                  <a:pt x="15788" y="40970"/>
                </a:lnTo>
                <a:lnTo>
                  <a:pt x="13109" y="40970"/>
                </a:lnTo>
                <a:lnTo>
                  <a:pt x="13109" y="37814"/>
                </a:lnTo>
                <a:close/>
                <a:moveTo>
                  <a:pt x="18967" y="37814"/>
                </a:moveTo>
                <a:lnTo>
                  <a:pt x="18967" y="40970"/>
                </a:lnTo>
                <a:lnTo>
                  <a:pt x="15907" y="40970"/>
                </a:lnTo>
                <a:lnTo>
                  <a:pt x="15907" y="37814"/>
                </a:lnTo>
                <a:close/>
                <a:moveTo>
                  <a:pt x="21753" y="37814"/>
                </a:moveTo>
                <a:lnTo>
                  <a:pt x="21753" y="40970"/>
                </a:lnTo>
                <a:lnTo>
                  <a:pt x="19074" y="40970"/>
                </a:lnTo>
                <a:lnTo>
                  <a:pt x="19074" y="37814"/>
                </a:lnTo>
                <a:close/>
                <a:moveTo>
                  <a:pt x="24920" y="37814"/>
                </a:moveTo>
                <a:lnTo>
                  <a:pt x="24920" y="40970"/>
                </a:lnTo>
                <a:lnTo>
                  <a:pt x="21860" y="40970"/>
                </a:lnTo>
                <a:lnTo>
                  <a:pt x="21860" y="37814"/>
                </a:lnTo>
                <a:close/>
                <a:moveTo>
                  <a:pt x="27718" y="37814"/>
                </a:moveTo>
                <a:lnTo>
                  <a:pt x="27718" y="40970"/>
                </a:lnTo>
                <a:lnTo>
                  <a:pt x="25039" y="40970"/>
                </a:lnTo>
                <a:lnTo>
                  <a:pt x="25039" y="37814"/>
                </a:lnTo>
                <a:close/>
                <a:moveTo>
                  <a:pt x="30885" y="37814"/>
                </a:moveTo>
                <a:lnTo>
                  <a:pt x="30885" y="40970"/>
                </a:lnTo>
                <a:lnTo>
                  <a:pt x="27825" y="40970"/>
                </a:lnTo>
                <a:lnTo>
                  <a:pt x="27825" y="37814"/>
                </a:lnTo>
                <a:close/>
                <a:moveTo>
                  <a:pt x="33683" y="37814"/>
                </a:moveTo>
                <a:lnTo>
                  <a:pt x="33683" y="40970"/>
                </a:lnTo>
                <a:lnTo>
                  <a:pt x="31004" y="40970"/>
                </a:lnTo>
                <a:lnTo>
                  <a:pt x="31004" y="37814"/>
                </a:lnTo>
                <a:close/>
                <a:moveTo>
                  <a:pt x="36850" y="37814"/>
                </a:moveTo>
                <a:lnTo>
                  <a:pt x="36850" y="40970"/>
                </a:lnTo>
                <a:lnTo>
                  <a:pt x="33791" y="40970"/>
                </a:lnTo>
                <a:lnTo>
                  <a:pt x="33791" y="37814"/>
                </a:lnTo>
                <a:close/>
                <a:moveTo>
                  <a:pt x="39636" y="37814"/>
                </a:moveTo>
                <a:lnTo>
                  <a:pt x="39636" y="40970"/>
                </a:lnTo>
                <a:lnTo>
                  <a:pt x="36958" y="40970"/>
                </a:lnTo>
                <a:lnTo>
                  <a:pt x="36958" y="37814"/>
                </a:lnTo>
                <a:close/>
                <a:moveTo>
                  <a:pt x="42827" y="37814"/>
                </a:moveTo>
                <a:lnTo>
                  <a:pt x="42827" y="40970"/>
                </a:lnTo>
                <a:lnTo>
                  <a:pt x="39756" y="40970"/>
                </a:lnTo>
                <a:lnTo>
                  <a:pt x="39756" y="37814"/>
                </a:lnTo>
                <a:close/>
                <a:moveTo>
                  <a:pt x="45613" y="37814"/>
                </a:moveTo>
                <a:lnTo>
                  <a:pt x="45613" y="40970"/>
                </a:lnTo>
                <a:lnTo>
                  <a:pt x="42935" y="40970"/>
                </a:lnTo>
                <a:lnTo>
                  <a:pt x="42935" y="37814"/>
                </a:lnTo>
                <a:close/>
                <a:moveTo>
                  <a:pt x="48792" y="37814"/>
                </a:moveTo>
                <a:lnTo>
                  <a:pt x="48792" y="40970"/>
                </a:lnTo>
                <a:lnTo>
                  <a:pt x="45732" y="40970"/>
                </a:lnTo>
                <a:lnTo>
                  <a:pt x="45732" y="37814"/>
                </a:lnTo>
                <a:close/>
                <a:moveTo>
                  <a:pt x="51578" y="37814"/>
                </a:moveTo>
                <a:lnTo>
                  <a:pt x="51578" y="40970"/>
                </a:lnTo>
                <a:lnTo>
                  <a:pt x="48900" y="40970"/>
                </a:lnTo>
                <a:lnTo>
                  <a:pt x="48900" y="37814"/>
                </a:lnTo>
                <a:close/>
                <a:moveTo>
                  <a:pt x="54757" y="37814"/>
                </a:moveTo>
                <a:lnTo>
                  <a:pt x="54757" y="40970"/>
                </a:lnTo>
                <a:lnTo>
                  <a:pt x="51698" y="40970"/>
                </a:lnTo>
                <a:lnTo>
                  <a:pt x="51698" y="37814"/>
                </a:lnTo>
                <a:close/>
                <a:moveTo>
                  <a:pt x="57543" y="37814"/>
                </a:moveTo>
                <a:lnTo>
                  <a:pt x="57543" y="40970"/>
                </a:lnTo>
                <a:lnTo>
                  <a:pt x="54865" y="40970"/>
                </a:lnTo>
                <a:lnTo>
                  <a:pt x="54865" y="37814"/>
                </a:lnTo>
                <a:close/>
                <a:moveTo>
                  <a:pt x="60734" y="37814"/>
                </a:moveTo>
                <a:lnTo>
                  <a:pt x="60734" y="40970"/>
                </a:lnTo>
                <a:lnTo>
                  <a:pt x="57663" y="40970"/>
                </a:lnTo>
                <a:lnTo>
                  <a:pt x="57663" y="37814"/>
                </a:lnTo>
                <a:close/>
                <a:moveTo>
                  <a:pt x="63509" y="37814"/>
                </a:moveTo>
                <a:lnTo>
                  <a:pt x="63509" y="40970"/>
                </a:lnTo>
                <a:lnTo>
                  <a:pt x="60830" y="40970"/>
                </a:lnTo>
                <a:lnTo>
                  <a:pt x="60830" y="37814"/>
                </a:lnTo>
                <a:close/>
                <a:moveTo>
                  <a:pt x="66699" y="37814"/>
                </a:moveTo>
                <a:lnTo>
                  <a:pt x="66699" y="40970"/>
                </a:lnTo>
                <a:lnTo>
                  <a:pt x="63628" y="40970"/>
                </a:lnTo>
                <a:lnTo>
                  <a:pt x="63628" y="37814"/>
                </a:lnTo>
                <a:close/>
                <a:moveTo>
                  <a:pt x="69485" y="37814"/>
                </a:moveTo>
                <a:lnTo>
                  <a:pt x="69485" y="40970"/>
                </a:lnTo>
                <a:lnTo>
                  <a:pt x="66807" y="40970"/>
                </a:lnTo>
                <a:lnTo>
                  <a:pt x="66807" y="37814"/>
                </a:lnTo>
                <a:close/>
                <a:moveTo>
                  <a:pt x="72653" y="37814"/>
                </a:moveTo>
                <a:lnTo>
                  <a:pt x="72653" y="40970"/>
                </a:lnTo>
                <a:lnTo>
                  <a:pt x="69581" y="40970"/>
                </a:lnTo>
                <a:lnTo>
                  <a:pt x="69581" y="37814"/>
                </a:lnTo>
                <a:close/>
                <a:moveTo>
                  <a:pt x="75450" y="37814"/>
                </a:moveTo>
                <a:lnTo>
                  <a:pt x="75450" y="40970"/>
                </a:lnTo>
                <a:lnTo>
                  <a:pt x="72772" y="40970"/>
                </a:lnTo>
                <a:lnTo>
                  <a:pt x="72772" y="37814"/>
                </a:lnTo>
                <a:close/>
                <a:moveTo>
                  <a:pt x="78618" y="37814"/>
                </a:moveTo>
                <a:lnTo>
                  <a:pt x="78618" y="40970"/>
                </a:lnTo>
                <a:lnTo>
                  <a:pt x="75558" y="40970"/>
                </a:lnTo>
                <a:lnTo>
                  <a:pt x="75558" y="37814"/>
                </a:lnTo>
                <a:close/>
                <a:moveTo>
                  <a:pt x="81416" y="37814"/>
                </a:moveTo>
                <a:lnTo>
                  <a:pt x="81416" y="40970"/>
                </a:lnTo>
                <a:lnTo>
                  <a:pt x="78737" y="40970"/>
                </a:lnTo>
                <a:lnTo>
                  <a:pt x="78737" y="37814"/>
                </a:lnTo>
                <a:close/>
                <a:moveTo>
                  <a:pt x="84583" y="37814"/>
                </a:moveTo>
                <a:lnTo>
                  <a:pt x="84583" y="40970"/>
                </a:lnTo>
                <a:lnTo>
                  <a:pt x="81523" y="40970"/>
                </a:lnTo>
                <a:lnTo>
                  <a:pt x="81523" y="37814"/>
                </a:lnTo>
                <a:close/>
                <a:moveTo>
                  <a:pt x="87369" y="37814"/>
                </a:moveTo>
                <a:lnTo>
                  <a:pt x="87369" y="40970"/>
                </a:lnTo>
                <a:lnTo>
                  <a:pt x="84690" y="40970"/>
                </a:lnTo>
                <a:lnTo>
                  <a:pt x="84690" y="37814"/>
                </a:lnTo>
                <a:close/>
                <a:moveTo>
                  <a:pt x="90560" y="37814"/>
                </a:moveTo>
                <a:lnTo>
                  <a:pt x="90560" y="40970"/>
                </a:lnTo>
                <a:lnTo>
                  <a:pt x="87488" y="40970"/>
                </a:lnTo>
                <a:lnTo>
                  <a:pt x="87488" y="37814"/>
                </a:lnTo>
                <a:close/>
                <a:moveTo>
                  <a:pt x="93334" y="37814"/>
                </a:moveTo>
                <a:lnTo>
                  <a:pt x="93334" y="40970"/>
                </a:lnTo>
                <a:lnTo>
                  <a:pt x="90655" y="40970"/>
                </a:lnTo>
                <a:lnTo>
                  <a:pt x="90655" y="37814"/>
                </a:lnTo>
                <a:close/>
                <a:moveTo>
                  <a:pt x="96525" y="37814"/>
                </a:moveTo>
                <a:lnTo>
                  <a:pt x="96525" y="40970"/>
                </a:lnTo>
                <a:lnTo>
                  <a:pt x="93453" y="40970"/>
                </a:lnTo>
                <a:lnTo>
                  <a:pt x="93453" y="37814"/>
                </a:lnTo>
                <a:close/>
                <a:moveTo>
                  <a:pt x="99311" y="37814"/>
                </a:moveTo>
                <a:lnTo>
                  <a:pt x="99311" y="40970"/>
                </a:lnTo>
                <a:lnTo>
                  <a:pt x="96632" y="40970"/>
                </a:lnTo>
                <a:lnTo>
                  <a:pt x="96632" y="37814"/>
                </a:lnTo>
                <a:close/>
                <a:moveTo>
                  <a:pt x="102478" y="37814"/>
                </a:moveTo>
                <a:lnTo>
                  <a:pt x="102478" y="40970"/>
                </a:lnTo>
                <a:lnTo>
                  <a:pt x="99406" y="40970"/>
                </a:lnTo>
                <a:lnTo>
                  <a:pt x="99406" y="37814"/>
                </a:lnTo>
                <a:close/>
                <a:moveTo>
                  <a:pt x="105276" y="37814"/>
                </a:moveTo>
                <a:lnTo>
                  <a:pt x="105276" y="40970"/>
                </a:lnTo>
                <a:lnTo>
                  <a:pt x="102597" y="40970"/>
                </a:lnTo>
                <a:lnTo>
                  <a:pt x="102597" y="37814"/>
                </a:lnTo>
                <a:close/>
                <a:moveTo>
                  <a:pt x="108443" y="37814"/>
                </a:moveTo>
                <a:lnTo>
                  <a:pt x="108443" y="40970"/>
                </a:lnTo>
                <a:lnTo>
                  <a:pt x="105383" y="40970"/>
                </a:lnTo>
                <a:lnTo>
                  <a:pt x="105383" y="37814"/>
                </a:lnTo>
                <a:close/>
                <a:moveTo>
                  <a:pt x="7037" y="41077"/>
                </a:moveTo>
                <a:lnTo>
                  <a:pt x="7037" y="43827"/>
                </a:lnTo>
                <a:lnTo>
                  <a:pt x="3965" y="43827"/>
                </a:lnTo>
                <a:lnTo>
                  <a:pt x="3965" y="41077"/>
                </a:lnTo>
                <a:close/>
                <a:moveTo>
                  <a:pt x="9811" y="41077"/>
                </a:moveTo>
                <a:lnTo>
                  <a:pt x="9811" y="43827"/>
                </a:lnTo>
                <a:lnTo>
                  <a:pt x="7132" y="43827"/>
                </a:lnTo>
                <a:lnTo>
                  <a:pt x="7132" y="41077"/>
                </a:lnTo>
                <a:close/>
                <a:moveTo>
                  <a:pt x="13002" y="41077"/>
                </a:moveTo>
                <a:lnTo>
                  <a:pt x="13002" y="43827"/>
                </a:lnTo>
                <a:lnTo>
                  <a:pt x="9930" y="43827"/>
                </a:lnTo>
                <a:lnTo>
                  <a:pt x="9930" y="41077"/>
                </a:lnTo>
                <a:close/>
                <a:moveTo>
                  <a:pt x="15788" y="41077"/>
                </a:moveTo>
                <a:lnTo>
                  <a:pt x="15788" y="43827"/>
                </a:lnTo>
                <a:lnTo>
                  <a:pt x="13109" y="43827"/>
                </a:lnTo>
                <a:lnTo>
                  <a:pt x="13109" y="41077"/>
                </a:lnTo>
                <a:close/>
                <a:moveTo>
                  <a:pt x="18967" y="41077"/>
                </a:moveTo>
                <a:lnTo>
                  <a:pt x="18967" y="43827"/>
                </a:lnTo>
                <a:lnTo>
                  <a:pt x="15907" y="43827"/>
                </a:lnTo>
                <a:lnTo>
                  <a:pt x="15907" y="41077"/>
                </a:lnTo>
                <a:close/>
                <a:moveTo>
                  <a:pt x="21753" y="41077"/>
                </a:moveTo>
                <a:lnTo>
                  <a:pt x="21753" y="43827"/>
                </a:lnTo>
                <a:lnTo>
                  <a:pt x="19074" y="43827"/>
                </a:lnTo>
                <a:lnTo>
                  <a:pt x="19074" y="41077"/>
                </a:lnTo>
                <a:close/>
                <a:moveTo>
                  <a:pt x="24920" y="41077"/>
                </a:moveTo>
                <a:lnTo>
                  <a:pt x="24920" y="43827"/>
                </a:lnTo>
                <a:lnTo>
                  <a:pt x="21860" y="43827"/>
                </a:lnTo>
                <a:lnTo>
                  <a:pt x="21860" y="41077"/>
                </a:lnTo>
                <a:close/>
                <a:moveTo>
                  <a:pt x="27718" y="41077"/>
                </a:moveTo>
                <a:lnTo>
                  <a:pt x="27718" y="43827"/>
                </a:lnTo>
                <a:lnTo>
                  <a:pt x="25039" y="43827"/>
                </a:lnTo>
                <a:lnTo>
                  <a:pt x="25039" y="41077"/>
                </a:lnTo>
                <a:close/>
                <a:moveTo>
                  <a:pt x="30885" y="41077"/>
                </a:moveTo>
                <a:lnTo>
                  <a:pt x="30885" y="43827"/>
                </a:lnTo>
                <a:lnTo>
                  <a:pt x="27825" y="43827"/>
                </a:lnTo>
                <a:lnTo>
                  <a:pt x="27825" y="41077"/>
                </a:lnTo>
                <a:close/>
                <a:moveTo>
                  <a:pt x="33683" y="41077"/>
                </a:moveTo>
                <a:lnTo>
                  <a:pt x="33683" y="43827"/>
                </a:lnTo>
                <a:lnTo>
                  <a:pt x="31004" y="43827"/>
                </a:lnTo>
                <a:lnTo>
                  <a:pt x="31004" y="41077"/>
                </a:lnTo>
                <a:close/>
                <a:moveTo>
                  <a:pt x="36850" y="41077"/>
                </a:moveTo>
                <a:lnTo>
                  <a:pt x="36850" y="43827"/>
                </a:lnTo>
                <a:lnTo>
                  <a:pt x="33791" y="43827"/>
                </a:lnTo>
                <a:lnTo>
                  <a:pt x="33791" y="41077"/>
                </a:lnTo>
                <a:close/>
                <a:moveTo>
                  <a:pt x="39636" y="41077"/>
                </a:moveTo>
                <a:lnTo>
                  <a:pt x="39636" y="43827"/>
                </a:lnTo>
                <a:lnTo>
                  <a:pt x="36958" y="43827"/>
                </a:lnTo>
                <a:lnTo>
                  <a:pt x="36958" y="41077"/>
                </a:lnTo>
                <a:close/>
                <a:moveTo>
                  <a:pt x="42827" y="41077"/>
                </a:moveTo>
                <a:lnTo>
                  <a:pt x="42827" y="43827"/>
                </a:lnTo>
                <a:lnTo>
                  <a:pt x="39756" y="43827"/>
                </a:lnTo>
                <a:lnTo>
                  <a:pt x="39756" y="41077"/>
                </a:lnTo>
                <a:close/>
                <a:moveTo>
                  <a:pt x="45613" y="41077"/>
                </a:moveTo>
                <a:lnTo>
                  <a:pt x="45613" y="43827"/>
                </a:lnTo>
                <a:lnTo>
                  <a:pt x="42935" y="43827"/>
                </a:lnTo>
                <a:lnTo>
                  <a:pt x="42935" y="41077"/>
                </a:lnTo>
                <a:close/>
                <a:moveTo>
                  <a:pt x="48792" y="41077"/>
                </a:moveTo>
                <a:lnTo>
                  <a:pt x="48792" y="43827"/>
                </a:lnTo>
                <a:lnTo>
                  <a:pt x="45732" y="43827"/>
                </a:lnTo>
                <a:lnTo>
                  <a:pt x="45732" y="41077"/>
                </a:lnTo>
                <a:close/>
                <a:moveTo>
                  <a:pt x="51578" y="41077"/>
                </a:moveTo>
                <a:lnTo>
                  <a:pt x="51578" y="43827"/>
                </a:lnTo>
                <a:lnTo>
                  <a:pt x="48900" y="43827"/>
                </a:lnTo>
                <a:lnTo>
                  <a:pt x="48900" y="41077"/>
                </a:lnTo>
                <a:close/>
                <a:moveTo>
                  <a:pt x="54757" y="41077"/>
                </a:moveTo>
                <a:lnTo>
                  <a:pt x="54757" y="43827"/>
                </a:lnTo>
                <a:lnTo>
                  <a:pt x="51698" y="43827"/>
                </a:lnTo>
                <a:lnTo>
                  <a:pt x="51698" y="41077"/>
                </a:lnTo>
                <a:close/>
                <a:moveTo>
                  <a:pt x="57543" y="41077"/>
                </a:moveTo>
                <a:lnTo>
                  <a:pt x="57543" y="43827"/>
                </a:lnTo>
                <a:lnTo>
                  <a:pt x="54865" y="43827"/>
                </a:lnTo>
                <a:lnTo>
                  <a:pt x="54865" y="41077"/>
                </a:lnTo>
                <a:close/>
                <a:moveTo>
                  <a:pt x="60734" y="41077"/>
                </a:moveTo>
                <a:lnTo>
                  <a:pt x="60734" y="43827"/>
                </a:lnTo>
                <a:lnTo>
                  <a:pt x="57663" y="43827"/>
                </a:lnTo>
                <a:lnTo>
                  <a:pt x="57663" y="41077"/>
                </a:lnTo>
                <a:close/>
                <a:moveTo>
                  <a:pt x="63509" y="41077"/>
                </a:moveTo>
                <a:lnTo>
                  <a:pt x="63509" y="43827"/>
                </a:lnTo>
                <a:lnTo>
                  <a:pt x="60830" y="43827"/>
                </a:lnTo>
                <a:lnTo>
                  <a:pt x="60830" y="41077"/>
                </a:lnTo>
                <a:close/>
                <a:moveTo>
                  <a:pt x="66699" y="41077"/>
                </a:moveTo>
                <a:lnTo>
                  <a:pt x="66699" y="43827"/>
                </a:lnTo>
                <a:lnTo>
                  <a:pt x="63628" y="43827"/>
                </a:lnTo>
                <a:lnTo>
                  <a:pt x="63628" y="41077"/>
                </a:lnTo>
                <a:close/>
                <a:moveTo>
                  <a:pt x="69485" y="41077"/>
                </a:moveTo>
                <a:lnTo>
                  <a:pt x="69485" y="43827"/>
                </a:lnTo>
                <a:lnTo>
                  <a:pt x="66807" y="43827"/>
                </a:lnTo>
                <a:lnTo>
                  <a:pt x="66807" y="41077"/>
                </a:lnTo>
                <a:close/>
                <a:moveTo>
                  <a:pt x="72653" y="41077"/>
                </a:moveTo>
                <a:lnTo>
                  <a:pt x="72653" y="43827"/>
                </a:lnTo>
                <a:lnTo>
                  <a:pt x="69581" y="43827"/>
                </a:lnTo>
                <a:lnTo>
                  <a:pt x="69581" y="41077"/>
                </a:lnTo>
                <a:close/>
                <a:moveTo>
                  <a:pt x="75450" y="41077"/>
                </a:moveTo>
                <a:lnTo>
                  <a:pt x="75450" y="43827"/>
                </a:lnTo>
                <a:lnTo>
                  <a:pt x="72772" y="43827"/>
                </a:lnTo>
                <a:lnTo>
                  <a:pt x="72772" y="41077"/>
                </a:lnTo>
                <a:close/>
                <a:moveTo>
                  <a:pt x="78618" y="41077"/>
                </a:moveTo>
                <a:lnTo>
                  <a:pt x="78618" y="43827"/>
                </a:lnTo>
                <a:lnTo>
                  <a:pt x="75546" y="43827"/>
                </a:lnTo>
                <a:lnTo>
                  <a:pt x="75546" y="41077"/>
                </a:lnTo>
                <a:close/>
                <a:moveTo>
                  <a:pt x="81416" y="41089"/>
                </a:moveTo>
                <a:lnTo>
                  <a:pt x="81416" y="43839"/>
                </a:lnTo>
                <a:lnTo>
                  <a:pt x="78737" y="43839"/>
                </a:lnTo>
                <a:lnTo>
                  <a:pt x="78737" y="41089"/>
                </a:lnTo>
                <a:close/>
                <a:moveTo>
                  <a:pt x="84583" y="41089"/>
                </a:moveTo>
                <a:lnTo>
                  <a:pt x="84583" y="43839"/>
                </a:lnTo>
                <a:lnTo>
                  <a:pt x="81523" y="43839"/>
                </a:lnTo>
                <a:lnTo>
                  <a:pt x="81523" y="41089"/>
                </a:lnTo>
                <a:close/>
                <a:moveTo>
                  <a:pt x="87369" y="41089"/>
                </a:moveTo>
                <a:lnTo>
                  <a:pt x="87369" y="43839"/>
                </a:lnTo>
                <a:lnTo>
                  <a:pt x="84690" y="43839"/>
                </a:lnTo>
                <a:lnTo>
                  <a:pt x="84690" y="41089"/>
                </a:lnTo>
                <a:close/>
                <a:moveTo>
                  <a:pt x="90560" y="41089"/>
                </a:moveTo>
                <a:lnTo>
                  <a:pt x="90560" y="43839"/>
                </a:lnTo>
                <a:lnTo>
                  <a:pt x="87488" y="43839"/>
                </a:lnTo>
                <a:lnTo>
                  <a:pt x="87488" y="41089"/>
                </a:lnTo>
                <a:close/>
                <a:moveTo>
                  <a:pt x="93334" y="41089"/>
                </a:moveTo>
                <a:lnTo>
                  <a:pt x="93334" y="43839"/>
                </a:lnTo>
                <a:lnTo>
                  <a:pt x="90655" y="43839"/>
                </a:lnTo>
                <a:lnTo>
                  <a:pt x="90655" y="41089"/>
                </a:lnTo>
                <a:close/>
                <a:moveTo>
                  <a:pt x="96525" y="41089"/>
                </a:moveTo>
                <a:lnTo>
                  <a:pt x="96525" y="43839"/>
                </a:lnTo>
                <a:lnTo>
                  <a:pt x="93453" y="43839"/>
                </a:lnTo>
                <a:lnTo>
                  <a:pt x="93453" y="41089"/>
                </a:lnTo>
                <a:close/>
                <a:moveTo>
                  <a:pt x="99311" y="41089"/>
                </a:moveTo>
                <a:lnTo>
                  <a:pt x="99311" y="43839"/>
                </a:lnTo>
                <a:lnTo>
                  <a:pt x="96632" y="43839"/>
                </a:lnTo>
                <a:lnTo>
                  <a:pt x="96632" y="41089"/>
                </a:lnTo>
                <a:close/>
                <a:moveTo>
                  <a:pt x="102478" y="41089"/>
                </a:moveTo>
                <a:lnTo>
                  <a:pt x="102478" y="43839"/>
                </a:lnTo>
                <a:lnTo>
                  <a:pt x="99406" y="43839"/>
                </a:lnTo>
                <a:lnTo>
                  <a:pt x="99406" y="41089"/>
                </a:lnTo>
                <a:close/>
                <a:moveTo>
                  <a:pt x="105276" y="41089"/>
                </a:moveTo>
                <a:lnTo>
                  <a:pt x="105276" y="43839"/>
                </a:lnTo>
                <a:lnTo>
                  <a:pt x="102597" y="43839"/>
                </a:lnTo>
                <a:lnTo>
                  <a:pt x="102597" y="41089"/>
                </a:lnTo>
                <a:close/>
                <a:moveTo>
                  <a:pt x="108443" y="41089"/>
                </a:moveTo>
                <a:lnTo>
                  <a:pt x="108443" y="43839"/>
                </a:lnTo>
                <a:lnTo>
                  <a:pt x="105383" y="43839"/>
                </a:lnTo>
                <a:lnTo>
                  <a:pt x="105383" y="41089"/>
                </a:lnTo>
                <a:close/>
                <a:moveTo>
                  <a:pt x="7037" y="43946"/>
                </a:moveTo>
                <a:lnTo>
                  <a:pt x="7037" y="47101"/>
                </a:lnTo>
                <a:lnTo>
                  <a:pt x="3965" y="47101"/>
                </a:lnTo>
                <a:lnTo>
                  <a:pt x="3965" y="43946"/>
                </a:lnTo>
                <a:close/>
                <a:moveTo>
                  <a:pt x="9811" y="43946"/>
                </a:moveTo>
                <a:lnTo>
                  <a:pt x="9811" y="47101"/>
                </a:lnTo>
                <a:lnTo>
                  <a:pt x="7132" y="47101"/>
                </a:lnTo>
                <a:lnTo>
                  <a:pt x="7132" y="43946"/>
                </a:lnTo>
                <a:close/>
                <a:moveTo>
                  <a:pt x="13002" y="43946"/>
                </a:moveTo>
                <a:lnTo>
                  <a:pt x="13002" y="47101"/>
                </a:lnTo>
                <a:lnTo>
                  <a:pt x="9930" y="47101"/>
                </a:lnTo>
                <a:lnTo>
                  <a:pt x="9930" y="43946"/>
                </a:lnTo>
                <a:close/>
                <a:moveTo>
                  <a:pt x="15788" y="43946"/>
                </a:moveTo>
                <a:lnTo>
                  <a:pt x="15788" y="47101"/>
                </a:lnTo>
                <a:lnTo>
                  <a:pt x="13109" y="47101"/>
                </a:lnTo>
                <a:lnTo>
                  <a:pt x="13109" y="43946"/>
                </a:lnTo>
                <a:close/>
                <a:moveTo>
                  <a:pt x="18967" y="43946"/>
                </a:moveTo>
                <a:lnTo>
                  <a:pt x="18967" y="47101"/>
                </a:lnTo>
                <a:lnTo>
                  <a:pt x="15907" y="47101"/>
                </a:lnTo>
                <a:lnTo>
                  <a:pt x="15907" y="43946"/>
                </a:lnTo>
                <a:close/>
                <a:moveTo>
                  <a:pt x="21753" y="43946"/>
                </a:moveTo>
                <a:lnTo>
                  <a:pt x="21753" y="47101"/>
                </a:lnTo>
                <a:lnTo>
                  <a:pt x="19074" y="47101"/>
                </a:lnTo>
                <a:lnTo>
                  <a:pt x="19074" y="43946"/>
                </a:lnTo>
                <a:close/>
                <a:moveTo>
                  <a:pt x="24920" y="43946"/>
                </a:moveTo>
                <a:lnTo>
                  <a:pt x="24920" y="47101"/>
                </a:lnTo>
                <a:lnTo>
                  <a:pt x="21860" y="47101"/>
                </a:lnTo>
                <a:lnTo>
                  <a:pt x="21860" y="43946"/>
                </a:lnTo>
                <a:close/>
                <a:moveTo>
                  <a:pt x="27718" y="43946"/>
                </a:moveTo>
                <a:lnTo>
                  <a:pt x="27718" y="47101"/>
                </a:lnTo>
                <a:lnTo>
                  <a:pt x="25039" y="47101"/>
                </a:lnTo>
                <a:lnTo>
                  <a:pt x="25039" y="43946"/>
                </a:lnTo>
                <a:close/>
                <a:moveTo>
                  <a:pt x="30885" y="43946"/>
                </a:moveTo>
                <a:lnTo>
                  <a:pt x="30885" y="47101"/>
                </a:lnTo>
                <a:lnTo>
                  <a:pt x="27825" y="47101"/>
                </a:lnTo>
                <a:lnTo>
                  <a:pt x="27825" y="43946"/>
                </a:lnTo>
                <a:close/>
                <a:moveTo>
                  <a:pt x="33683" y="43946"/>
                </a:moveTo>
                <a:lnTo>
                  <a:pt x="33683" y="47101"/>
                </a:lnTo>
                <a:lnTo>
                  <a:pt x="31004" y="47101"/>
                </a:lnTo>
                <a:lnTo>
                  <a:pt x="31004" y="43946"/>
                </a:lnTo>
                <a:close/>
                <a:moveTo>
                  <a:pt x="36850" y="43946"/>
                </a:moveTo>
                <a:lnTo>
                  <a:pt x="36850" y="47101"/>
                </a:lnTo>
                <a:lnTo>
                  <a:pt x="33791" y="47101"/>
                </a:lnTo>
                <a:lnTo>
                  <a:pt x="33791" y="43946"/>
                </a:lnTo>
                <a:close/>
                <a:moveTo>
                  <a:pt x="39636" y="43946"/>
                </a:moveTo>
                <a:lnTo>
                  <a:pt x="39636" y="47101"/>
                </a:lnTo>
                <a:lnTo>
                  <a:pt x="36958" y="47101"/>
                </a:lnTo>
                <a:lnTo>
                  <a:pt x="36958" y="43946"/>
                </a:lnTo>
                <a:close/>
                <a:moveTo>
                  <a:pt x="42827" y="43946"/>
                </a:moveTo>
                <a:lnTo>
                  <a:pt x="42827" y="47101"/>
                </a:lnTo>
                <a:lnTo>
                  <a:pt x="39756" y="47101"/>
                </a:lnTo>
                <a:lnTo>
                  <a:pt x="39756" y="43946"/>
                </a:lnTo>
                <a:close/>
                <a:moveTo>
                  <a:pt x="45613" y="43946"/>
                </a:moveTo>
                <a:lnTo>
                  <a:pt x="45613" y="47101"/>
                </a:lnTo>
                <a:lnTo>
                  <a:pt x="42935" y="47101"/>
                </a:lnTo>
                <a:lnTo>
                  <a:pt x="42935" y="43946"/>
                </a:lnTo>
                <a:close/>
                <a:moveTo>
                  <a:pt x="48792" y="43946"/>
                </a:moveTo>
                <a:lnTo>
                  <a:pt x="48792" y="47101"/>
                </a:lnTo>
                <a:lnTo>
                  <a:pt x="45732" y="47101"/>
                </a:lnTo>
                <a:lnTo>
                  <a:pt x="45732" y="43946"/>
                </a:lnTo>
                <a:close/>
                <a:moveTo>
                  <a:pt x="51578" y="43946"/>
                </a:moveTo>
                <a:lnTo>
                  <a:pt x="51578" y="47101"/>
                </a:lnTo>
                <a:lnTo>
                  <a:pt x="48900" y="47101"/>
                </a:lnTo>
                <a:lnTo>
                  <a:pt x="48900" y="43946"/>
                </a:lnTo>
                <a:close/>
                <a:moveTo>
                  <a:pt x="54757" y="43946"/>
                </a:moveTo>
                <a:lnTo>
                  <a:pt x="54757" y="47101"/>
                </a:lnTo>
                <a:lnTo>
                  <a:pt x="51698" y="47101"/>
                </a:lnTo>
                <a:lnTo>
                  <a:pt x="51698" y="43946"/>
                </a:lnTo>
                <a:close/>
                <a:moveTo>
                  <a:pt x="57543" y="43946"/>
                </a:moveTo>
                <a:lnTo>
                  <a:pt x="57543" y="47101"/>
                </a:lnTo>
                <a:lnTo>
                  <a:pt x="54865" y="47101"/>
                </a:lnTo>
                <a:lnTo>
                  <a:pt x="54865" y="43946"/>
                </a:lnTo>
                <a:close/>
                <a:moveTo>
                  <a:pt x="60734" y="43946"/>
                </a:moveTo>
                <a:lnTo>
                  <a:pt x="60734" y="47101"/>
                </a:lnTo>
                <a:lnTo>
                  <a:pt x="57663" y="47101"/>
                </a:lnTo>
                <a:lnTo>
                  <a:pt x="57663" y="43946"/>
                </a:lnTo>
                <a:close/>
                <a:moveTo>
                  <a:pt x="63509" y="43946"/>
                </a:moveTo>
                <a:lnTo>
                  <a:pt x="63509" y="47101"/>
                </a:lnTo>
                <a:lnTo>
                  <a:pt x="60830" y="47101"/>
                </a:lnTo>
                <a:lnTo>
                  <a:pt x="60830" y="43946"/>
                </a:lnTo>
                <a:close/>
                <a:moveTo>
                  <a:pt x="66699" y="43946"/>
                </a:moveTo>
                <a:lnTo>
                  <a:pt x="66699" y="47101"/>
                </a:lnTo>
                <a:lnTo>
                  <a:pt x="63628" y="47101"/>
                </a:lnTo>
                <a:lnTo>
                  <a:pt x="63628" y="43946"/>
                </a:lnTo>
                <a:close/>
                <a:moveTo>
                  <a:pt x="69485" y="43946"/>
                </a:moveTo>
                <a:lnTo>
                  <a:pt x="69485" y="47101"/>
                </a:lnTo>
                <a:lnTo>
                  <a:pt x="66807" y="47101"/>
                </a:lnTo>
                <a:lnTo>
                  <a:pt x="66807" y="43946"/>
                </a:lnTo>
                <a:close/>
                <a:moveTo>
                  <a:pt x="72653" y="43946"/>
                </a:moveTo>
                <a:lnTo>
                  <a:pt x="72653" y="47101"/>
                </a:lnTo>
                <a:lnTo>
                  <a:pt x="69581" y="47101"/>
                </a:lnTo>
                <a:lnTo>
                  <a:pt x="69581" y="43946"/>
                </a:lnTo>
                <a:close/>
                <a:moveTo>
                  <a:pt x="75450" y="43946"/>
                </a:moveTo>
                <a:lnTo>
                  <a:pt x="75450" y="47101"/>
                </a:lnTo>
                <a:lnTo>
                  <a:pt x="72772" y="47101"/>
                </a:lnTo>
                <a:lnTo>
                  <a:pt x="72772" y="43946"/>
                </a:lnTo>
                <a:close/>
                <a:moveTo>
                  <a:pt x="78618" y="43946"/>
                </a:moveTo>
                <a:lnTo>
                  <a:pt x="78618" y="47101"/>
                </a:lnTo>
                <a:lnTo>
                  <a:pt x="75546" y="47101"/>
                </a:lnTo>
                <a:lnTo>
                  <a:pt x="75546" y="43946"/>
                </a:lnTo>
                <a:close/>
                <a:moveTo>
                  <a:pt x="81416" y="43946"/>
                </a:moveTo>
                <a:lnTo>
                  <a:pt x="81416" y="47101"/>
                </a:lnTo>
                <a:lnTo>
                  <a:pt x="78737" y="47101"/>
                </a:lnTo>
                <a:lnTo>
                  <a:pt x="78737" y="43946"/>
                </a:lnTo>
                <a:close/>
                <a:moveTo>
                  <a:pt x="84583" y="43946"/>
                </a:moveTo>
                <a:lnTo>
                  <a:pt x="84583" y="47101"/>
                </a:lnTo>
                <a:lnTo>
                  <a:pt x="81523" y="47101"/>
                </a:lnTo>
                <a:lnTo>
                  <a:pt x="81523" y="43946"/>
                </a:lnTo>
                <a:close/>
                <a:moveTo>
                  <a:pt x="87369" y="43946"/>
                </a:moveTo>
                <a:lnTo>
                  <a:pt x="87369" y="47101"/>
                </a:lnTo>
                <a:lnTo>
                  <a:pt x="84690" y="47101"/>
                </a:lnTo>
                <a:lnTo>
                  <a:pt x="84690" y="43946"/>
                </a:lnTo>
                <a:close/>
                <a:moveTo>
                  <a:pt x="90560" y="43946"/>
                </a:moveTo>
                <a:lnTo>
                  <a:pt x="90560" y="47101"/>
                </a:lnTo>
                <a:lnTo>
                  <a:pt x="87488" y="47101"/>
                </a:lnTo>
                <a:lnTo>
                  <a:pt x="87488" y="43946"/>
                </a:lnTo>
                <a:close/>
                <a:moveTo>
                  <a:pt x="93334" y="43946"/>
                </a:moveTo>
                <a:lnTo>
                  <a:pt x="93334" y="47101"/>
                </a:lnTo>
                <a:lnTo>
                  <a:pt x="90655" y="47101"/>
                </a:lnTo>
                <a:lnTo>
                  <a:pt x="90655" y="43946"/>
                </a:lnTo>
                <a:close/>
                <a:moveTo>
                  <a:pt x="96525" y="43946"/>
                </a:moveTo>
                <a:lnTo>
                  <a:pt x="96525" y="47101"/>
                </a:lnTo>
                <a:lnTo>
                  <a:pt x="93453" y="47101"/>
                </a:lnTo>
                <a:lnTo>
                  <a:pt x="93453" y="43946"/>
                </a:lnTo>
                <a:close/>
                <a:moveTo>
                  <a:pt x="99311" y="43946"/>
                </a:moveTo>
                <a:lnTo>
                  <a:pt x="99311" y="47101"/>
                </a:lnTo>
                <a:lnTo>
                  <a:pt x="96632" y="47101"/>
                </a:lnTo>
                <a:lnTo>
                  <a:pt x="96632" y="43946"/>
                </a:lnTo>
                <a:close/>
                <a:moveTo>
                  <a:pt x="102478" y="43946"/>
                </a:moveTo>
                <a:lnTo>
                  <a:pt x="102478" y="47101"/>
                </a:lnTo>
                <a:lnTo>
                  <a:pt x="99406" y="47101"/>
                </a:lnTo>
                <a:lnTo>
                  <a:pt x="99406" y="43946"/>
                </a:lnTo>
                <a:close/>
                <a:moveTo>
                  <a:pt x="105276" y="43946"/>
                </a:moveTo>
                <a:lnTo>
                  <a:pt x="105276" y="47101"/>
                </a:lnTo>
                <a:lnTo>
                  <a:pt x="102597" y="47101"/>
                </a:lnTo>
                <a:lnTo>
                  <a:pt x="102597" y="43946"/>
                </a:lnTo>
                <a:close/>
                <a:moveTo>
                  <a:pt x="108443" y="43946"/>
                </a:moveTo>
                <a:lnTo>
                  <a:pt x="108443" y="47101"/>
                </a:lnTo>
                <a:lnTo>
                  <a:pt x="105383" y="47101"/>
                </a:lnTo>
                <a:lnTo>
                  <a:pt x="105383" y="43946"/>
                </a:lnTo>
                <a:close/>
                <a:moveTo>
                  <a:pt x="7037" y="47208"/>
                </a:moveTo>
                <a:lnTo>
                  <a:pt x="7037" y="49959"/>
                </a:lnTo>
                <a:lnTo>
                  <a:pt x="3965" y="49959"/>
                </a:lnTo>
                <a:lnTo>
                  <a:pt x="3965" y="47208"/>
                </a:lnTo>
                <a:close/>
                <a:moveTo>
                  <a:pt x="9811" y="47208"/>
                </a:moveTo>
                <a:lnTo>
                  <a:pt x="9811" y="49959"/>
                </a:lnTo>
                <a:lnTo>
                  <a:pt x="7132" y="49959"/>
                </a:lnTo>
                <a:lnTo>
                  <a:pt x="7132" y="47208"/>
                </a:lnTo>
                <a:close/>
                <a:moveTo>
                  <a:pt x="13002" y="47208"/>
                </a:moveTo>
                <a:lnTo>
                  <a:pt x="13002" y="49959"/>
                </a:lnTo>
                <a:lnTo>
                  <a:pt x="9930" y="49959"/>
                </a:lnTo>
                <a:lnTo>
                  <a:pt x="9930" y="47208"/>
                </a:lnTo>
                <a:close/>
                <a:moveTo>
                  <a:pt x="15788" y="47208"/>
                </a:moveTo>
                <a:lnTo>
                  <a:pt x="15788" y="49959"/>
                </a:lnTo>
                <a:lnTo>
                  <a:pt x="13109" y="49959"/>
                </a:lnTo>
                <a:lnTo>
                  <a:pt x="13109" y="47208"/>
                </a:lnTo>
                <a:close/>
                <a:moveTo>
                  <a:pt x="18967" y="47208"/>
                </a:moveTo>
                <a:lnTo>
                  <a:pt x="18967" y="49959"/>
                </a:lnTo>
                <a:lnTo>
                  <a:pt x="15907" y="49959"/>
                </a:lnTo>
                <a:lnTo>
                  <a:pt x="15907" y="47208"/>
                </a:lnTo>
                <a:close/>
                <a:moveTo>
                  <a:pt x="21753" y="47208"/>
                </a:moveTo>
                <a:lnTo>
                  <a:pt x="21753" y="49959"/>
                </a:lnTo>
                <a:lnTo>
                  <a:pt x="19074" y="49959"/>
                </a:lnTo>
                <a:lnTo>
                  <a:pt x="19074" y="47208"/>
                </a:lnTo>
                <a:close/>
                <a:moveTo>
                  <a:pt x="24920" y="47208"/>
                </a:moveTo>
                <a:lnTo>
                  <a:pt x="24920" y="49959"/>
                </a:lnTo>
                <a:lnTo>
                  <a:pt x="21860" y="49959"/>
                </a:lnTo>
                <a:lnTo>
                  <a:pt x="21860" y="47208"/>
                </a:lnTo>
                <a:close/>
                <a:moveTo>
                  <a:pt x="27718" y="47208"/>
                </a:moveTo>
                <a:lnTo>
                  <a:pt x="27718" y="49959"/>
                </a:lnTo>
                <a:lnTo>
                  <a:pt x="25039" y="49959"/>
                </a:lnTo>
                <a:lnTo>
                  <a:pt x="25039" y="47208"/>
                </a:lnTo>
                <a:close/>
                <a:moveTo>
                  <a:pt x="30885" y="47208"/>
                </a:moveTo>
                <a:lnTo>
                  <a:pt x="30885" y="49959"/>
                </a:lnTo>
                <a:lnTo>
                  <a:pt x="27825" y="49959"/>
                </a:lnTo>
                <a:lnTo>
                  <a:pt x="27825" y="47208"/>
                </a:lnTo>
                <a:close/>
                <a:moveTo>
                  <a:pt x="33683" y="47208"/>
                </a:moveTo>
                <a:lnTo>
                  <a:pt x="33683" y="49959"/>
                </a:lnTo>
                <a:lnTo>
                  <a:pt x="31004" y="49959"/>
                </a:lnTo>
                <a:lnTo>
                  <a:pt x="31004" y="47208"/>
                </a:lnTo>
                <a:close/>
                <a:moveTo>
                  <a:pt x="36850" y="47208"/>
                </a:moveTo>
                <a:lnTo>
                  <a:pt x="36850" y="49959"/>
                </a:lnTo>
                <a:lnTo>
                  <a:pt x="33791" y="49959"/>
                </a:lnTo>
                <a:lnTo>
                  <a:pt x="33791" y="47208"/>
                </a:lnTo>
                <a:close/>
                <a:moveTo>
                  <a:pt x="39636" y="47208"/>
                </a:moveTo>
                <a:lnTo>
                  <a:pt x="39636" y="49959"/>
                </a:lnTo>
                <a:lnTo>
                  <a:pt x="36958" y="49959"/>
                </a:lnTo>
                <a:lnTo>
                  <a:pt x="36958" y="47208"/>
                </a:lnTo>
                <a:close/>
                <a:moveTo>
                  <a:pt x="42827" y="47208"/>
                </a:moveTo>
                <a:lnTo>
                  <a:pt x="42827" y="49959"/>
                </a:lnTo>
                <a:lnTo>
                  <a:pt x="39756" y="49959"/>
                </a:lnTo>
                <a:lnTo>
                  <a:pt x="39756" y="47208"/>
                </a:lnTo>
                <a:close/>
                <a:moveTo>
                  <a:pt x="45613" y="47208"/>
                </a:moveTo>
                <a:lnTo>
                  <a:pt x="45613" y="49959"/>
                </a:lnTo>
                <a:lnTo>
                  <a:pt x="42935" y="49959"/>
                </a:lnTo>
                <a:lnTo>
                  <a:pt x="42935" y="47208"/>
                </a:lnTo>
                <a:close/>
                <a:moveTo>
                  <a:pt x="48792" y="47208"/>
                </a:moveTo>
                <a:lnTo>
                  <a:pt x="48792" y="49959"/>
                </a:lnTo>
                <a:lnTo>
                  <a:pt x="45732" y="49959"/>
                </a:lnTo>
                <a:lnTo>
                  <a:pt x="45732" y="47208"/>
                </a:lnTo>
                <a:close/>
                <a:moveTo>
                  <a:pt x="51578" y="47208"/>
                </a:moveTo>
                <a:lnTo>
                  <a:pt x="51578" y="49959"/>
                </a:lnTo>
                <a:lnTo>
                  <a:pt x="48900" y="49959"/>
                </a:lnTo>
                <a:lnTo>
                  <a:pt x="48900" y="47208"/>
                </a:lnTo>
                <a:close/>
                <a:moveTo>
                  <a:pt x="54757" y="47208"/>
                </a:moveTo>
                <a:lnTo>
                  <a:pt x="54757" y="49959"/>
                </a:lnTo>
                <a:lnTo>
                  <a:pt x="51698" y="49959"/>
                </a:lnTo>
                <a:lnTo>
                  <a:pt x="51698" y="47208"/>
                </a:lnTo>
                <a:close/>
                <a:moveTo>
                  <a:pt x="57543" y="47208"/>
                </a:moveTo>
                <a:lnTo>
                  <a:pt x="57543" y="49959"/>
                </a:lnTo>
                <a:lnTo>
                  <a:pt x="54865" y="49959"/>
                </a:lnTo>
                <a:lnTo>
                  <a:pt x="54865" y="47208"/>
                </a:lnTo>
                <a:close/>
                <a:moveTo>
                  <a:pt x="60734" y="47208"/>
                </a:moveTo>
                <a:lnTo>
                  <a:pt x="60734" y="49959"/>
                </a:lnTo>
                <a:lnTo>
                  <a:pt x="57663" y="49959"/>
                </a:lnTo>
                <a:lnTo>
                  <a:pt x="57663" y="47208"/>
                </a:lnTo>
                <a:close/>
                <a:moveTo>
                  <a:pt x="63509" y="47208"/>
                </a:moveTo>
                <a:lnTo>
                  <a:pt x="63509" y="49959"/>
                </a:lnTo>
                <a:lnTo>
                  <a:pt x="60830" y="49959"/>
                </a:lnTo>
                <a:lnTo>
                  <a:pt x="60830" y="47208"/>
                </a:lnTo>
                <a:close/>
                <a:moveTo>
                  <a:pt x="66699" y="47208"/>
                </a:moveTo>
                <a:lnTo>
                  <a:pt x="66699" y="49959"/>
                </a:lnTo>
                <a:lnTo>
                  <a:pt x="63628" y="49959"/>
                </a:lnTo>
                <a:lnTo>
                  <a:pt x="63628" y="47208"/>
                </a:lnTo>
                <a:close/>
                <a:moveTo>
                  <a:pt x="69485" y="47208"/>
                </a:moveTo>
                <a:lnTo>
                  <a:pt x="69485" y="49959"/>
                </a:lnTo>
                <a:lnTo>
                  <a:pt x="66807" y="49959"/>
                </a:lnTo>
                <a:lnTo>
                  <a:pt x="66807" y="47208"/>
                </a:lnTo>
                <a:close/>
                <a:moveTo>
                  <a:pt x="72653" y="47208"/>
                </a:moveTo>
                <a:lnTo>
                  <a:pt x="72653" y="49959"/>
                </a:lnTo>
                <a:lnTo>
                  <a:pt x="69581" y="49959"/>
                </a:lnTo>
                <a:lnTo>
                  <a:pt x="69581" y="47208"/>
                </a:lnTo>
                <a:close/>
                <a:moveTo>
                  <a:pt x="75450" y="47208"/>
                </a:moveTo>
                <a:lnTo>
                  <a:pt x="75450" y="49959"/>
                </a:lnTo>
                <a:lnTo>
                  <a:pt x="72772" y="49959"/>
                </a:lnTo>
                <a:lnTo>
                  <a:pt x="72772" y="47208"/>
                </a:lnTo>
                <a:close/>
                <a:moveTo>
                  <a:pt x="78618" y="47208"/>
                </a:moveTo>
                <a:lnTo>
                  <a:pt x="78618" y="49959"/>
                </a:lnTo>
                <a:lnTo>
                  <a:pt x="75546" y="49959"/>
                </a:lnTo>
                <a:lnTo>
                  <a:pt x="75546" y="47208"/>
                </a:lnTo>
                <a:close/>
                <a:moveTo>
                  <a:pt x="81416" y="47208"/>
                </a:moveTo>
                <a:lnTo>
                  <a:pt x="81416" y="49959"/>
                </a:lnTo>
                <a:lnTo>
                  <a:pt x="78737" y="49959"/>
                </a:lnTo>
                <a:lnTo>
                  <a:pt x="78737" y="47208"/>
                </a:lnTo>
                <a:close/>
                <a:moveTo>
                  <a:pt x="84583" y="47208"/>
                </a:moveTo>
                <a:lnTo>
                  <a:pt x="84583" y="49959"/>
                </a:lnTo>
                <a:lnTo>
                  <a:pt x="81523" y="49959"/>
                </a:lnTo>
                <a:lnTo>
                  <a:pt x="81523" y="47208"/>
                </a:lnTo>
                <a:close/>
                <a:moveTo>
                  <a:pt x="87369" y="47208"/>
                </a:moveTo>
                <a:lnTo>
                  <a:pt x="87369" y="49983"/>
                </a:lnTo>
                <a:lnTo>
                  <a:pt x="84690" y="49983"/>
                </a:lnTo>
                <a:lnTo>
                  <a:pt x="84690" y="47208"/>
                </a:lnTo>
                <a:close/>
                <a:moveTo>
                  <a:pt x="90560" y="47208"/>
                </a:moveTo>
                <a:lnTo>
                  <a:pt x="90560" y="49983"/>
                </a:lnTo>
                <a:lnTo>
                  <a:pt x="87488" y="49983"/>
                </a:lnTo>
                <a:lnTo>
                  <a:pt x="87488" y="47208"/>
                </a:lnTo>
                <a:close/>
                <a:moveTo>
                  <a:pt x="93334" y="47208"/>
                </a:moveTo>
                <a:lnTo>
                  <a:pt x="93334" y="49983"/>
                </a:lnTo>
                <a:lnTo>
                  <a:pt x="90655" y="49983"/>
                </a:lnTo>
                <a:lnTo>
                  <a:pt x="90655" y="47208"/>
                </a:lnTo>
                <a:close/>
                <a:moveTo>
                  <a:pt x="96525" y="47208"/>
                </a:moveTo>
                <a:lnTo>
                  <a:pt x="96525" y="49983"/>
                </a:lnTo>
                <a:lnTo>
                  <a:pt x="93453" y="49983"/>
                </a:lnTo>
                <a:lnTo>
                  <a:pt x="93453" y="47208"/>
                </a:lnTo>
                <a:close/>
                <a:moveTo>
                  <a:pt x="99311" y="47208"/>
                </a:moveTo>
                <a:lnTo>
                  <a:pt x="99311" y="49983"/>
                </a:lnTo>
                <a:lnTo>
                  <a:pt x="96632" y="49983"/>
                </a:lnTo>
                <a:lnTo>
                  <a:pt x="96632" y="47208"/>
                </a:lnTo>
                <a:close/>
                <a:moveTo>
                  <a:pt x="102478" y="47208"/>
                </a:moveTo>
                <a:lnTo>
                  <a:pt x="102478" y="49983"/>
                </a:lnTo>
                <a:lnTo>
                  <a:pt x="99406" y="49983"/>
                </a:lnTo>
                <a:lnTo>
                  <a:pt x="99406" y="47208"/>
                </a:lnTo>
                <a:close/>
                <a:moveTo>
                  <a:pt x="105276" y="47208"/>
                </a:moveTo>
                <a:lnTo>
                  <a:pt x="105276" y="49983"/>
                </a:lnTo>
                <a:lnTo>
                  <a:pt x="102597" y="49983"/>
                </a:lnTo>
                <a:lnTo>
                  <a:pt x="102597" y="47208"/>
                </a:lnTo>
                <a:close/>
                <a:moveTo>
                  <a:pt x="108443" y="47208"/>
                </a:moveTo>
                <a:lnTo>
                  <a:pt x="108443" y="49983"/>
                </a:lnTo>
                <a:lnTo>
                  <a:pt x="105383" y="49983"/>
                </a:lnTo>
                <a:lnTo>
                  <a:pt x="105383" y="47208"/>
                </a:lnTo>
                <a:close/>
                <a:moveTo>
                  <a:pt x="7037" y="50078"/>
                </a:moveTo>
                <a:lnTo>
                  <a:pt x="7037" y="53233"/>
                </a:lnTo>
                <a:lnTo>
                  <a:pt x="3965" y="53233"/>
                </a:lnTo>
                <a:lnTo>
                  <a:pt x="3965" y="50078"/>
                </a:lnTo>
                <a:close/>
                <a:moveTo>
                  <a:pt x="9811" y="50078"/>
                </a:moveTo>
                <a:lnTo>
                  <a:pt x="9811" y="53233"/>
                </a:lnTo>
                <a:lnTo>
                  <a:pt x="7132" y="53233"/>
                </a:lnTo>
                <a:lnTo>
                  <a:pt x="7132" y="50078"/>
                </a:lnTo>
                <a:close/>
                <a:moveTo>
                  <a:pt x="13002" y="50078"/>
                </a:moveTo>
                <a:lnTo>
                  <a:pt x="13002" y="53233"/>
                </a:lnTo>
                <a:lnTo>
                  <a:pt x="9930" y="53233"/>
                </a:lnTo>
                <a:lnTo>
                  <a:pt x="9930" y="50078"/>
                </a:lnTo>
                <a:close/>
                <a:moveTo>
                  <a:pt x="15788" y="50078"/>
                </a:moveTo>
                <a:lnTo>
                  <a:pt x="15788" y="53233"/>
                </a:lnTo>
                <a:lnTo>
                  <a:pt x="13109" y="53233"/>
                </a:lnTo>
                <a:lnTo>
                  <a:pt x="13109" y="50078"/>
                </a:lnTo>
                <a:close/>
                <a:moveTo>
                  <a:pt x="18967" y="50078"/>
                </a:moveTo>
                <a:lnTo>
                  <a:pt x="18967" y="53233"/>
                </a:lnTo>
                <a:lnTo>
                  <a:pt x="15907" y="53233"/>
                </a:lnTo>
                <a:lnTo>
                  <a:pt x="15907" y="50078"/>
                </a:lnTo>
                <a:close/>
                <a:moveTo>
                  <a:pt x="21753" y="50078"/>
                </a:moveTo>
                <a:lnTo>
                  <a:pt x="21753" y="53233"/>
                </a:lnTo>
                <a:lnTo>
                  <a:pt x="19074" y="53233"/>
                </a:lnTo>
                <a:lnTo>
                  <a:pt x="19074" y="50078"/>
                </a:lnTo>
                <a:close/>
                <a:moveTo>
                  <a:pt x="24920" y="50078"/>
                </a:moveTo>
                <a:lnTo>
                  <a:pt x="24920" y="53233"/>
                </a:lnTo>
                <a:lnTo>
                  <a:pt x="21860" y="53233"/>
                </a:lnTo>
                <a:lnTo>
                  <a:pt x="21860" y="50078"/>
                </a:lnTo>
                <a:close/>
                <a:moveTo>
                  <a:pt x="27718" y="50078"/>
                </a:moveTo>
                <a:lnTo>
                  <a:pt x="27718" y="53233"/>
                </a:lnTo>
                <a:lnTo>
                  <a:pt x="25039" y="53233"/>
                </a:lnTo>
                <a:lnTo>
                  <a:pt x="25039" y="50078"/>
                </a:lnTo>
                <a:close/>
                <a:moveTo>
                  <a:pt x="30885" y="50078"/>
                </a:moveTo>
                <a:lnTo>
                  <a:pt x="30885" y="53233"/>
                </a:lnTo>
                <a:lnTo>
                  <a:pt x="27825" y="53233"/>
                </a:lnTo>
                <a:lnTo>
                  <a:pt x="27825" y="50078"/>
                </a:lnTo>
                <a:close/>
                <a:moveTo>
                  <a:pt x="33683" y="50078"/>
                </a:moveTo>
                <a:lnTo>
                  <a:pt x="33683" y="53233"/>
                </a:lnTo>
                <a:lnTo>
                  <a:pt x="31004" y="53233"/>
                </a:lnTo>
                <a:lnTo>
                  <a:pt x="31004" y="50078"/>
                </a:lnTo>
                <a:close/>
                <a:moveTo>
                  <a:pt x="36850" y="50078"/>
                </a:moveTo>
                <a:lnTo>
                  <a:pt x="36850" y="53233"/>
                </a:lnTo>
                <a:lnTo>
                  <a:pt x="33791" y="53233"/>
                </a:lnTo>
                <a:lnTo>
                  <a:pt x="33791" y="50078"/>
                </a:lnTo>
                <a:close/>
                <a:moveTo>
                  <a:pt x="39636" y="50078"/>
                </a:moveTo>
                <a:lnTo>
                  <a:pt x="39636" y="53233"/>
                </a:lnTo>
                <a:lnTo>
                  <a:pt x="36958" y="53233"/>
                </a:lnTo>
                <a:lnTo>
                  <a:pt x="36958" y="50078"/>
                </a:lnTo>
                <a:close/>
                <a:moveTo>
                  <a:pt x="42827" y="50078"/>
                </a:moveTo>
                <a:lnTo>
                  <a:pt x="42827" y="53233"/>
                </a:lnTo>
                <a:lnTo>
                  <a:pt x="39756" y="53233"/>
                </a:lnTo>
                <a:lnTo>
                  <a:pt x="39756" y="50078"/>
                </a:lnTo>
                <a:close/>
                <a:moveTo>
                  <a:pt x="45613" y="50078"/>
                </a:moveTo>
                <a:lnTo>
                  <a:pt x="45613" y="53233"/>
                </a:lnTo>
                <a:lnTo>
                  <a:pt x="42935" y="53233"/>
                </a:lnTo>
                <a:lnTo>
                  <a:pt x="42935" y="50078"/>
                </a:lnTo>
                <a:close/>
                <a:moveTo>
                  <a:pt x="48792" y="50078"/>
                </a:moveTo>
                <a:lnTo>
                  <a:pt x="48792" y="53233"/>
                </a:lnTo>
                <a:lnTo>
                  <a:pt x="45732" y="53233"/>
                </a:lnTo>
                <a:lnTo>
                  <a:pt x="45732" y="50078"/>
                </a:lnTo>
                <a:close/>
                <a:moveTo>
                  <a:pt x="51578" y="50078"/>
                </a:moveTo>
                <a:lnTo>
                  <a:pt x="51578" y="53233"/>
                </a:lnTo>
                <a:lnTo>
                  <a:pt x="48900" y="53233"/>
                </a:lnTo>
                <a:lnTo>
                  <a:pt x="48900" y="50078"/>
                </a:lnTo>
                <a:close/>
                <a:moveTo>
                  <a:pt x="54757" y="50078"/>
                </a:moveTo>
                <a:lnTo>
                  <a:pt x="54757" y="53233"/>
                </a:lnTo>
                <a:lnTo>
                  <a:pt x="51698" y="53233"/>
                </a:lnTo>
                <a:lnTo>
                  <a:pt x="51698" y="50078"/>
                </a:lnTo>
                <a:close/>
                <a:moveTo>
                  <a:pt x="57543" y="50078"/>
                </a:moveTo>
                <a:lnTo>
                  <a:pt x="57543" y="53233"/>
                </a:lnTo>
                <a:lnTo>
                  <a:pt x="54865" y="53233"/>
                </a:lnTo>
                <a:lnTo>
                  <a:pt x="54865" y="50078"/>
                </a:lnTo>
                <a:close/>
                <a:moveTo>
                  <a:pt x="60734" y="50078"/>
                </a:moveTo>
                <a:lnTo>
                  <a:pt x="60734" y="53233"/>
                </a:lnTo>
                <a:lnTo>
                  <a:pt x="57663" y="53233"/>
                </a:lnTo>
                <a:lnTo>
                  <a:pt x="57663" y="50078"/>
                </a:lnTo>
                <a:close/>
                <a:moveTo>
                  <a:pt x="63509" y="50078"/>
                </a:moveTo>
                <a:lnTo>
                  <a:pt x="63509" y="53233"/>
                </a:lnTo>
                <a:lnTo>
                  <a:pt x="60830" y="53233"/>
                </a:lnTo>
                <a:lnTo>
                  <a:pt x="60830" y="50078"/>
                </a:lnTo>
                <a:close/>
                <a:moveTo>
                  <a:pt x="66699" y="50078"/>
                </a:moveTo>
                <a:lnTo>
                  <a:pt x="66699" y="53233"/>
                </a:lnTo>
                <a:lnTo>
                  <a:pt x="63628" y="53233"/>
                </a:lnTo>
                <a:lnTo>
                  <a:pt x="63628" y="50078"/>
                </a:lnTo>
                <a:close/>
                <a:moveTo>
                  <a:pt x="69485" y="50078"/>
                </a:moveTo>
                <a:lnTo>
                  <a:pt x="69485" y="53233"/>
                </a:lnTo>
                <a:lnTo>
                  <a:pt x="66807" y="53233"/>
                </a:lnTo>
                <a:lnTo>
                  <a:pt x="66807" y="50078"/>
                </a:lnTo>
                <a:close/>
                <a:moveTo>
                  <a:pt x="72653" y="50078"/>
                </a:moveTo>
                <a:lnTo>
                  <a:pt x="72653" y="53233"/>
                </a:lnTo>
                <a:lnTo>
                  <a:pt x="69581" y="53233"/>
                </a:lnTo>
                <a:lnTo>
                  <a:pt x="69581" y="50078"/>
                </a:lnTo>
                <a:close/>
                <a:moveTo>
                  <a:pt x="75450" y="50078"/>
                </a:moveTo>
                <a:lnTo>
                  <a:pt x="75450" y="53233"/>
                </a:lnTo>
                <a:lnTo>
                  <a:pt x="72772" y="53233"/>
                </a:lnTo>
                <a:lnTo>
                  <a:pt x="72772" y="50078"/>
                </a:lnTo>
                <a:close/>
                <a:moveTo>
                  <a:pt x="78618" y="50078"/>
                </a:moveTo>
                <a:lnTo>
                  <a:pt x="78618" y="53233"/>
                </a:lnTo>
                <a:lnTo>
                  <a:pt x="75546" y="53233"/>
                </a:lnTo>
                <a:lnTo>
                  <a:pt x="75546" y="50078"/>
                </a:lnTo>
                <a:close/>
                <a:moveTo>
                  <a:pt x="81416" y="50078"/>
                </a:moveTo>
                <a:lnTo>
                  <a:pt x="81416" y="53233"/>
                </a:lnTo>
                <a:lnTo>
                  <a:pt x="78737" y="53233"/>
                </a:lnTo>
                <a:lnTo>
                  <a:pt x="78737" y="50078"/>
                </a:lnTo>
                <a:close/>
                <a:moveTo>
                  <a:pt x="84583" y="50078"/>
                </a:moveTo>
                <a:lnTo>
                  <a:pt x="84583" y="53233"/>
                </a:lnTo>
                <a:lnTo>
                  <a:pt x="81523" y="53233"/>
                </a:lnTo>
                <a:lnTo>
                  <a:pt x="81523" y="50078"/>
                </a:lnTo>
                <a:close/>
                <a:moveTo>
                  <a:pt x="87369" y="50078"/>
                </a:moveTo>
                <a:lnTo>
                  <a:pt x="87369" y="53233"/>
                </a:lnTo>
                <a:lnTo>
                  <a:pt x="84690" y="53233"/>
                </a:lnTo>
                <a:lnTo>
                  <a:pt x="84690" y="50078"/>
                </a:lnTo>
                <a:close/>
                <a:moveTo>
                  <a:pt x="90560" y="50078"/>
                </a:moveTo>
                <a:lnTo>
                  <a:pt x="90560" y="53233"/>
                </a:lnTo>
                <a:lnTo>
                  <a:pt x="87488" y="53233"/>
                </a:lnTo>
                <a:lnTo>
                  <a:pt x="87488" y="50078"/>
                </a:lnTo>
                <a:close/>
                <a:moveTo>
                  <a:pt x="93334" y="50078"/>
                </a:moveTo>
                <a:lnTo>
                  <a:pt x="93334" y="53233"/>
                </a:lnTo>
                <a:lnTo>
                  <a:pt x="90655" y="53233"/>
                </a:lnTo>
                <a:lnTo>
                  <a:pt x="90655" y="50078"/>
                </a:lnTo>
                <a:close/>
                <a:moveTo>
                  <a:pt x="96525" y="50078"/>
                </a:moveTo>
                <a:lnTo>
                  <a:pt x="96525" y="53233"/>
                </a:lnTo>
                <a:lnTo>
                  <a:pt x="93453" y="53233"/>
                </a:lnTo>
                <a:lnTo>
                  <a:pt x="93453" y="50078"/>
                </a:lnTo>
                <a:close/>
                <a:moveTo>
                  <a:pt x="99311" y="50078"/>
                </a:moveTo>
                <a:lnTo>
                  <a:pt x="99311" y="53233"/>
                </a:lnTo>
                <a:lnTo>
                  <a:pt x="96632" y="53233"/>
                </a:lnTo>
                <a:lnTo>
                  <a:pt x="96632" y="50078"/>
                </a:lnTo>
                <a:close/>
                <a:moveTo>
                  <a:pt x="102478" y="50078"/>
                </a:moveTo>
                <a:lnTo>
                  <a:pt x="102478" y="53233"/>
                </a:lnTo>
                <a:lnTo>
                  <a:pt x="99406" y="53233"/>
                </a:lnTo>
                <a:lnTo>
                  <a:pt x="99406" y="50078"/>
                </a:lnTo>
                <a:close/>
                <a:moveTo>
                  <a:pt x="105276" y="50078"/>
                </a:moveTo>
                <a:lnTo>
                  <a:pt x="105276" y="53233"/>
                </a:lnTo>
                <a:lnTo>
                  <a:pt x="102597" y="53233"/>
                </a:lnTo>
                <a:lnTo>
                  <a:pt x="102597" y="50078"/>
                </a:lnTo>
                <a:close/>
                <a:moveTo>
                  <a:pt x="108443" y="50078"/>
                </a:moveTo>
                <a:lnTo>
                  <a:pt x="108443" y="53233"/>
                </a:lnTo>
                <a:lnTo>
                  <a:pt x="105383" y="53233"/>
                </a:lnTo>
                <a:lnTo>
                  <a:pt x="105383" y="50078"/>
                </a:lnTo>
                <a:close/>
                <a:moveTo>
                  <a:pt x="7037" y="53352"/>
                </a:moveTo>
                <a:lnTo>
                  <a:pt x="7037" y="56114"/>
                </a:lnTo>
                <a:lnTo>
                  <a:pt x="3965" y="56114"/>
                </a:lnTo>
                <a:lnTo>
                  <a:pt x="3965" y="53352"/>
                </a:lnTo>
                <a:close/>
                <a:moveTo>
                  <a:pt x="9811" y="53352"/>
                </a:moveTo>
                <a:lnTo>
                  <a:pt x="9811" y="56114"/>
                </a:lnTo>
                <a:lnTo>
                  <a:pt x="7132" y="56114"/>
                </a:lnTo>
                <a:lnTo>
                  <a:pt x="7132" y="53352"/>
                </a:lnTo>
                <a:close/>
                <a:moveTo>
                  <a:pt x="13002" y="53352"/>
                </a:moveTo>
                <a:lnTo>
                  <a:pt x="13002" y="56114"/>
                </a:lnTo>
                <a:lnTo>
                  <a:pt x="9930" y="56114"/>
                </a:lnTo>
                <a:lnTo>
                  <a:pt x="9930" y="53352"/>
                </a:lnTo>
                <a:close/>
                <a:moveTo>
                  <a:pt x="15788" y="53352"/>
                </a:moveTo>
                <a:lnTo>
                  <a:pt x="15788" y="56114"/>
                </a:lnTo>
                <a:lnTo>
                  <a:pt x="13109" y="56114"/>
                </a:lnTo>
                <a:lnTo>
                  <a:pt x="13109" y="53352"/>
                </a:lnTo>
                <a:close/>
                <a:moveTo>
                  <a:pt x="18967" y="53352"/>
                </a:moveTo>
                <a:lnTo>
                  <a:pt x="18967" y="56114"/>
                </a:lnTo>
                <a:lnTo>
                  <a:pt x="15907" y="56114"/>
                </a:lnTo>
                <a:lnTo>
                  <a:pt x="15907" y="53352"/>
                </a:lnTo>
                <a:close/>
                <a:moveTo>
                  <a:pt x="21753" y="53352"/>
                </a:moveTo>
                <a:lnTo>
                  <a:pt x="21753" y="56114"/>
                </a:lnTo>
                <a:lnTo>
                  <a:pt x="19074" y="56114"/>
                </a:lnTo>
                <a:lnTo>
                  <a:pt x="19074" y="53352"/>
                </a:lnTo>
                <a:close/>
                <a:moveTo>
                  <a:pt x="24920" y="53352"/>
                </a:moveTo>
                <a:lnTo>
                  <a:pt x="24920" y="56114"/>
                </a:lnTo>
                <a:lnTo>
                  <a:pt x="21860" y="56114"/>
                </a:lnTo>
                <a:lnTo>
                  <a:pt x="21860" y="53352"/>
                </a:lnTo>
                <a:close/>
                <a:moveTo>
                  <a:pt x="27718" y="53352"/>
                </a:moveTo>
                <a:lnTo>
                  <a:pt x="27718" y="56114"/>
                </a:lnTo>
                <a:lnTo>
                  <a:pt x="25039" y="56114"/>
                </a:lnTo>
                <a:lnTo>
                  <a:pt x="25039" y="53352"/>
                </a:lnTo>
                <a:close/>
                <a:moveTo>
                  <a:pt x="30885" y="53352"/>
                </a:moveTo>
                <a:lnTo>
                  <a:pt x="30885" y="56114"/>
                </a:lnTo>
                <a:lnTo>
                  <a:pt x="27825" y="56114"/>
                </a:lnTo>
                <a:lnTo>
                  <a:pt x="27825" y="53352"/>
                </a:lnTo>
                <a:close/>
                <a:moveTo>
                  <a:pt x="33683" y="53352"/>
                </a:moveTo>
                <a:lnTo>
                  <a:pt x="33683" y="56114"/>
                </a:lnTo>
                <a:lnTo>
                  <a:pt x="31004" y="56114"/>
                </a:lnTo>
                <a:lnTo>
                  <a:pt x="31004" y="53352"/>
                </a:lnTo>
                <a:close/>
                <a:moveTo>
                  <a:pt x="36850" y="53352"/>
                </a:moveTo>
                <a:lnTo>
                  <a:pt x="36850" y="56114"/>
                </a:lnTo>
                <a:lnTo>
                  <a:pt x="33791" y="56114"/>
                </a:lnTo>
                <a:lnTo>
                  <a:pt x="33791" y="53352"/>
                </a:lnTo>
                <a:close/>
                <a:moveTo>
                  <a:pt x="39636" y="53352"/>
                </a:moveTo>
                <a:lnTo>
                  <a:pt x="39636" y="56114"/>
                </a:lnTo>
                <a:lnTo>
                  <a:pt x="36958" y="56114"/>
                </a:lnTo>
                <a:lnTo>
                  <a:pt x="36958" y="53352"/>
                </a:lnTo>
                <a:close/>
                <a:moveTo>
                  <a:pt x="42827" y="53352"/>
                </a:moveTo>
                <a:lnTo>
                  <a:pt x="42827" y="56114"/>
                </a:lnTo>
                <a:lnTo>
                  <a:pt x="39756" y="56114"/>
                </a:lnTo>
                <a:lnTo>
                  <a:pt x="39756" y="53352"/>
                </a:lnTo>
                <a:close/>
                <a:moveTo>
                  <a:pt x="45613" y="53352"/>
                </a:moveTo>
                <a:lnTo>
                  <a:pt x="45613" y="56114"/>
                </a:lnTo>
                <a:lnTo>
                  <a:pt x="42935" y="56114"/>
                </a:lnTo>
                <a:lnTo>
                  <a:pt x="42935" y="53352"/>
                </a:lnTo>
                <a:close/>
                <a:moveTo>
                  <a:pt x="48792" y="53352"/>
                </a:moveTo>
                <a:lnTo>
                  <a:pt x="48792" y="56114"/>
                </a:lnTo>
                <a:lnTo>
                  <a:pt x="45732" y="56114"/>
                </a:lnTo>
                <a:lnTo>
                  <a:pt x="45732" y="53352"/>
                </a:lnTo>
                <a:close/>
                <a:moveTo>
                  <a:pt x="51578" y="53352"/>
                </a:moveTo>
                <a:lnTo>
                  <a:pt x="51578" y="56114"/>
                </a:lnTo>
                <a:lnTo>
                  <a:pt x="48900" y="56114"/>
                </a:lnTo>
                <a:lnTo>
                  <a:pt x="48900" y="53352"/>
                </a:lnTo>
                <a:close/>
                <a:moveTo>
                  <a:pt x="54757" y="53352"/>
                </a:moveTo>
                <a:lnTo>
                  <a:pt x="54757" y="56114"/>
                </a:lnTo>
                <a:lnTo>
                  <a:pt x="51698" y="56114"/>
                </a:lnTo>
                <a:lnTo>
                  <a:pt x="51698" y="53352"/>
                </a:lnTo>
                <a:close/>
                <a:moveTo>
                  <a:pt x="57543" y="53352"/>
                </a:moveTo>
                <a:lnTo>
                  <a:pt x="57543" y="56114"/>
                </a:lnTo>
                <a:lnTo>
                  <a:pt x="54865" y="56114"/>
                </a:lnTo>
                <a:lnTo>
                  <a:pt x="54865" y="53352"/>
                </a:lnTo>
                <a:close/>
                <a:moveTo>
                  <a:pt x="60734" y="53352"/>
                </a:moveTo>
                <a:lnTo>
                  <a:pt x="60734" y="56114"/>
                </a:lnTo>
                <a:lnTo>
                  <a:pt x="57663" y="56114"/>
                </a:lnTo>
                <a:lnTo>
                  <a:pt x="57663" y="53352"/>
                </a:lnTo>
                <a:close/>
                <a:moveTo>
                  <a:pt x="63509" y="53352"/>
                </a:moveTo>
                <a:lnTo>
                  <a:pt x="63509" y="56114"/>
                </a:lnTo>
                <a:lnTo>
                  <a:pt x="60830" y="56114"/>
                </a:lnTo>
                <a:lnTo>
                  <a:pt x="60830" y="53352"/>
                </a:lnTo>
                <a:close/>
                <a:moveTo>
                  <a:pt x="66699" y="53352"/>
                </a:moveTo>
                <a:lnTo>
                  <a:pt x="66699" y="56114"/>
                </a:lnTo>
                <a:lnTo>
                  <a:pt x="63628" y="56114"/>
                </a:lnTo>
                <a:lnTo>
                  <a:pt x="63628" y="53352"/>
                </a:lnTo>
                <a:close/>
                <a:moveTo>
                  <a:pt x="69485" y="53352"/>
                </a:moveTo>
                <a:lnTo>
                  <a:pt x="69485" y="56114"/>
                </a:lnTo>
                <a:lnTo>
                  <a:pt x="66807" y="56114"/>
                </a:lnTo>
                <a:lnTo>
                  <a:pt x="66807" y="53352"/>
                </a:lnTo>
                <a:close/>
                <a:moveTo>
                  <a:pt x="72653" y="53352"/>
                </a:moveTo>
                <a:lnTo>
                  <a:pt x="72653" y="56114"/>
                </a:lnTo>
                <a:lnTo>
                  <a:pt x="69581" y="56114"/>
                </a:lnTo>
                <a:lnTo>
                  <a:pt x="69581" y="53352"/>
                </a:lnTo>
                <a:close/>
                <a:moveTo>
                  <a:pt x="75450" y="53352"/>
                </a:moveTo>
                <a:lnTo>
                  <a:pt x="75450" y="56114"/>
                </a:lnTo>
                <a:lnTo>
                  <a:pt x="72772" y="56114"/>
                </a:lnTo>
                <a:lnTo>
                  <a:pt x="72772" y="53352"/>
                </a:lnTo>
                <a:close/>
                <a:moveTo>
                  <a:pt x="78618" y="53352"/>
                </a:moveTo>
                <a:lnTo>
                  <a:pt x="78618" y="56114"/>
                </a:lnTo>
                <a:lnTo>
                  <a:pt x="75546" y="56114"/>
                </a:lnTo>
                <a:lnTo>
                  <a:pt x="75546" y="53352"/>
                </a:lnTo>
                <a:close/>
                <a:moveTo>
                  <a:pt x="81416" y="53352"/>
                </a:moveTo>
                <a:lnTo>
                  <a:pt x="81416" y="56114"/>
                </a:lnTo>
                <a:lnTo>
                  <a:pt x="78737" y="56114"/>
                </a:lnTo>
                <a:lnTo>
                  <a:pt x="78737" y="53352"/>
                </a:lnTo>
                <a:close/>
                <a:moveTo>
                  <a:pt x="84583" y="53352"/>
                </a:moveTo>
                <a:lnTo>
                  <a:pt x="84583" y="56114"/>
                </a:lnTo>
                <a:lnTo>
                  <a:pt x="81523" y="56114"/>
                </a:lnTo>
                <a:lnTo>
                  <a:pt x="81523" y="53352"/>
                </a:lnTo>
                <a:close/>
                <a:moveTo>
                  <a:pt x="87369" y="53352"/>
                </a:moveTo>
                <a:lnTo>
                  <a:pt x="87369" y="56114"/>
                </a:lnTo>
                <a:lnTo>
                  <a:pt x="84690" y="56114"/>
                </a:lnTo>
                <a:lnTo>
                  <a:pt x="84690" y="53352"/>
                </a:lnTo>
                <a:close/>
                <a:moveTo>
                  <a:pt x="90560" y="53352"/>
                </a:moveTo>
                <a:lnTo>
                  <a:pt x="90560" y="56114"/>
                </a:lnTo>
                <a:lnTo>
                  <a:pt x="87488" y="56114"/>
                </a:lnTo>
                <a:lnTo>
                  <a:pt x="87488" y="53352"/>
                </a:lnTo>
                <a:close/>
                <a:moveTo>
                  <a:pt x="93334" y="53352"/>
                </a:moveTo>
                <a:lnTo>
                  <a:pt x="93334" y="56114"/>
                </a:lnTo>
                <a:lnTo>
                  <a:pt x="90655" y="56114"/>
                </a:lnTo>
                <a:lnTo>
                  <a:pt x="90655" y="53352"/>
                </a:lnTo>
                <a:close/>
                <a:moveTo>
                  <a:pt x="96525" y="53352"/>
                </a:moveTo>
                <a:lnTo>
                  <a:pt x="96525" y="56114"/>
                </a:lnTo>
                <a:lnTo>
                  <a:pt x="93453" y="56114"/>
                </a:lnTo>
                <a:lnTo>
                  <a:pt x="93453" y="53352"/>
                </a:lnTo>
                <a:close/>
                <a:moveTo>
                  <a:pt x="99311" y="53352"/>
                </a:moveTo>
                <a:lnTo>
                  <a:pt x="99311" y="56114"/>
                </a:lnTo>
                <a:lnTo>
                  <a:pt x="96632" y="56114"/>
                </a:lnTo>
                <a:lnTo>
                  <a:pt x="96632" y="53352"/>
                </a:lnTo>
                <a:close/>
                <a:moveTo>
                  <a:pt x="102478" y="53352"/>
                </a:moveTo>
                <a:lnTo>
                  <a:pt x="102478" y="56114"/>
                </a:lnTo>
                <a:lnTo>
                  <a:pt x="99406" y="56114"/>
                </a:lnTo>
                <a:lnTo>
                  <a:pt x="99406" y="53352"/>
                </a:lnTo>
                <a:close/>
                <a:moveTo>
                  <a:pt x="105276" y="53352"/>
                </a:moveTo>
                <a:lnTo>
                  <a:pt x="105276" y="56114"/>
                </a:lnTo>
                <a:lnTo>
                  <a:pt x="102597" y="56114"/>
                </a:lnTo>
                <a:lnTo>
                  <a:pt x="102597" y="53352"/>
                </a:lnTo>
                <a:close/>
                <a:moveTo>
                  <a:pt x="108443" y="53352"/>
                </a:moveTo>
                <a:lnTo>
                  <a:pt x="108443" y="56114"/>
                </a:lnTo>
                <a:lnTo>
                  <a:pt x="105383" y="56114"/>
                </a:lnTo>
                <a:lnTo>
                  <a:pt x="105383" y="53352"/>
                </a:lnTo>
                <a:close/>
                <a:moveTo>
                  <a:pt x="7037" y="56210"/>
                </a:moveTo>
                <a:lnTo>
                  <a:pt x="7037" y="59365"/>
                </a:lnTo>
                <a:lnTo>
                  <a:pt x="3965" y="59365"/>
                </a:lnTo>
                <a:lnTo>
                  <a:pt x="3965" y="56210"/>
                </a:lnTo>
                <a:close/>
                <a:moveTo>
                  <a:pt x="9811" y="56210"/>
                </a:moveTo>
                <a:lnTo>
                  <a:pt x="9811" y="59365"/>
                </a:lnTo>
                <a:lnTo>
                  <a:pt x="7132" y="59365"/>
                </a:lnTo>
                <a:lnTo>
                  <a:pt x="7132" y="56210"/>
                </a:lnTo>
                <a:close/>
                <a:moveTo>
                  <a:pt x="13002" y="56210"/>
                </a:moveTo>
                <a:lnTo>
                  <a:pt x="13002" y="59365"/>
                </a:lnTo>
                <a:lnTo>
                  <a:pt x="9930" y="59365"/>
                </a:lnTo>
                <a:lnTo>
                  <a:pt x="9930" y="56210"/>
                </a:lnTo>
                <a:close/>
                <a:moveTo>
                  <a:pt x="15788" y="56210"/>
                </a:moveTo>
                <a:lnTo>
                  <a:pt x="15788" y="59365"/>
                </a:lnTo>
                <a:lnTo>
                  <a:pt x="13109" y="59365"/>
                </a:lnTo>
                <a:lnTo>
                  <a:pt x="13109" y="56210"/>
                </a:lnTo>
                <a:close/>
                <a:moveTo>
                  <a:pt x="18967" y="56210"/>
                </a:moveTo>
                <a:lnTo>
                  <a:pt x="18967" y="59365"/>
                </a:lnTo>
                <a:lnTo>
                  <a:pt x="15907" y="59365"/>
                </a:lnTo>
                <a:lnTo>
                  <a:pt x="15907" y="56210"/>
                </a:lnTo>
                <a:close/>
                <a:moveTo>
                  <a:pt x="21753" y="56210"/>
                </a:moveTo>
                <a:lnTo>
                  <a:pt x="21753" y="59365"/>
                </a:lnTo>
                <a:lnTo>
                  <a:pt x="19074" y="59365"/>
                </a:lnTo>
                <a:lnTo>
                  <a:pt x="19074" y="56210"/>
                </a:lnTo>
                <a:close/>
                <a:moveTo>
                  <a:pt x="24920" y="56210"/>
                </a:moveTo>
                <a:lnTo>
                  <a:pt x="24920" y="59365"/>
                </a:lnTo>
                <a:lnTo>
                  <a:pt x="21860" y="59365"/>
                </a:lnTo>
                <a:lnTo>
                  <a:pt x="21860" y="56210"/>
                </a:lnTo>
                <a:close/>
                <a:moveTo>
                  <a:pt x="27718" y="56210"/>
                </a:moveTo>
                <a:lnTo>
                  <a:pt x="27718" y="59365"/>
                </a:lnTo>
                <a:lnTo>
                  <a:pt x="25039" y="59365"/>
                </a:lnTo>
                <a:lnTo>
                  <a:pt x="25039" y="56210"/>
                </a:lnTo>
                <a:close/>
                <a:moveTo>
                  <a:pt x="30885" y="56210"/>
                </a:moveTo>
                <a:lnTo>
                  <a:pt x="30885" y="59365"/>
                </a:lnTo>
                <a:lnTo>
                  <a:pt x="27825" y="59365"/>
                </a:lnTo>
                <a:lnTo>
                  <a:pt x="27825" y="56210"/>
                </a:lnTo>
                <a:close/>
                <a:moveTo>
                  <a:pt x="33683" y="56210"/>
                </a:moveTo>
                <a:lnTo>
                  <a:pt x="33683" y="59365"/>
                </a:lnTo>
                <a:lnTo>
                  <a:pt x="31004" y="59365"/>
                </a:lnTo>
                <a:lnTo>
                  <a:pt x="31004" y="56210"/>
                </a:lnTo>
                <a:close/>
                <a:moveTo>
                  <a:pt x="36850" y="56210"/>
                </a:moveTo>
                <a:lnTo>
                  <a:pt x="36850" y="59365"/>
                </a:lnTo>
                <a:lnTo>
                  <a:pt x="33791" y="59365"/>
                </a:lnTo>
                <a:lnTo>
                  <a:pt x="33791" y="56210"/>
                </a:lnTo>
                <a:close/>
                <a:moveTo>
                  <a:pt x="39636" y="56210"/>
                </a:moveTo>
                <a:lnTo>
                  <a:pt x="39636" y="59365"/>
                </a:lnTo>
                <a:lnTo>
                  <a:pt x="36958" y="59365"/>
                </a:lnTo>
                <a:lnTo>
                  <a:pt x="36958" y="56210"/>
                </a:lnTo>
                <a:close/>
                <a:moveTo>
                  <a:pt x="42827" y="56210"/>
                </a:moveTo>
                <a:lnTo>
                  <a:pt x="42827" y="59365"/>
                </a:lnTo>
                <a:lnTo>
                  <a:pt x="39756" y="59365"/>
                </a:lnTo>
                <a:lnTo>
                  <a:pt x="39756" y="56210"/>
                </a:lnTo>
                <a:close/>
                <a:moveTo>
                  <a:pt x="45613" y="56210"/>
                </a:moveTo>
                <a:lnTo>
                  <a:pt x="45613" y="59365"/>
                </a:lnTo>
                <a:lnTo>
                  <a:pt x="42935" y="59365"/>
                </a:lnTo>
                <a:lnTo>
                  <a:pt x="42935" y="56210"/>
                </a:lnTo>
                <a:close/>
                <a:moveTo>
                  <a:pt x="48792" y="56210"/>
                </a:moveTo>
                <a:lnTo>
                  <a:pt x="48792" y="59365"/>
                </a:lnTo>
                <a:lnTo>
                  <a:pt x="45732" y="59365"/>
                </a:lnTo>
                <a:lnTo>
                  <a:pt x="45732" y="56210"/>
                </a:lnTo>
                <a:close/>
                <a:moveTo>
                  <a:pt x="51578" y="56210"/>
                </a:moveTo>
                <a:lnTo>
                  <a:pt x="51578" y="59365"/>
                </a:lnTo>
                <a:lnTo>
                  <a:pt x="48900" y="59365"/>
                </a:lnTo>
                <a:lnTo>
                  <a:pt x="48900" y="56210"/>
                </a:lnTo>
                <a:close/>
                <a:moveTo>
                  <a:pt x="54757" y="56210"/>
                </a:moveTo>
                <a:lnTo>
                  <a:pt x="54757" y="59365"/>
                </a:lnTo>
                <a:lnTo>
                  <a:pt x="51698" y="59365"/>
                </a:lnTo>
                <a:lnTo>
                  <a:pt x="51698" y="56210"/>
                </a:lnTo>
                <a:close/>
                <a:moveTo>
                  <a:pt x="57543" y="56210"/>
                </a:moveTo>
                <a:lnTo>
                  <a:pt x="57543" y="59365"/>
                </a:lnTo>
                <a:lnTo>
                  <a:pt x="54865" y="59365"/>
                </a:lnTo>
                <a:lnTo>
                  <a:pt x="54865" y="56210"/>
                </a:lnTo>
                <a:close/>
                <a:moveTo>
                  <a:pt x="60734" y="56210"/>
                </a:moveTo>
                <a:lnTo>
                  <a:pt x="60734" y="59365"/>
                </a:lnTo>
                <a:lnTo>
                  <a:pt x="57663" y="59365"/>
                </a:lnTo>
                <a:lnTo>
                  <a:pt x="57663" y="56210"/>
                </a:lnTo>
                <a:close/>
                <a:moveTo>
                  <a:pt x="63509" y="56210"/>
                </a:moveTo>
                <a:lnTo>
                  <a:pt x="63509" y="59365"/>
                </a:lnTo>
                <a:lnTo>
                  <a:pt x="60830" y="59365"/>
                </a:lnTo>
                <a:lnTo>
                  <a:pt x="60830" y="56210"/>
                </a:lnTo>
                <a:close/>
                <a:moveTo>
                  <a:pt x="66699" y="56210"/>
                </a:moveTo>
                <a:lnTo>
                  <a:pt x="66699" y="59365"/>
                </a:lnTo>
                <a:lnTo>
                  <a:pt x="63628" y="59365"/>
                </a:lnTo>
                <a:lnTo>
                  <a:pt x="63628" y="56210"/>
                </a:lnTo>
                <a:close/>
                <a:moveTo>
                  <a:pt x="69485" y="56210"/>
                </a:moveTo>
                <a:lnTo>
                  <a:pt x="69485" y="59365"/>
                </a:lnTo>
                <a:lnTo>
                  <a:pt x="66807" y="59365"/>
                </a:lnTo>
                <a:lnTo>
                  <a:pt x="66807" y="56210"/>
                </a:lnTo>
                <a:close/>
                <a:moveTo>
                  <a:pt x="72653" y="56210"/>
                </a:moveTo>
                <a:lnTo>
                  <a:pt x="72653" y="59365"/>
                </a:lnTo>
                <a:lnTo>
                  <a:pt x="69581" y="59365"/>
                </a:lnTo>
                <a:lnTo>
                  <a:pt x="69581" y="56210"/>
                </a:lnTo>
                <a:close/>
                <a:moveTo>
                  <a:pt x="75450" y="56210"/>
                </a:moveTo>
                <a:lnTo>
                  <a:pt x="75450" y="59365"/>
                </a:lnTo>
                <a:lnTo>
                  <a:pt x="72772" y="59365"/>
                </a:lnTo>
                <a:lnTo>
                  <a:pt x="72772" y="56210"/>
                </a:lnTo>
                <a:close/>
                <a:moveTo>
                  <a:pt x="78618" y="56210"/>
                </a:moveTo>
                <a:lnTo>
                  <a:pt x="78618" y="59365"/>
                </a:lnTo>
                <a:lnTo>
                  <a:pt x="75546" y="59365"/>
                </a:lnTo>
                <a:lnTo>
                  <a:pt x="75546" y="56210"/>
                </a:lnTo>
                <a:close/>
                <a:moveTo>
                  <a:pt x="81416" y="56210"/>
                </a:moveTo>
                <a:lnTo>
                  <a:pt x="81416" y="59365"/>
                </a:lnTo>
                <a:lnTo>
                  <a:pt x="78737" y="59365"/>
                </a:lnTo>
                <a:lnTo>
                  <a:pt x="78737" y="56210"/>
                </a:lnTo>
                <a:close/>
                <a:moveTo>
                  <a:pt x="84583" y="56210"/>
                </a:moveTo>
                <a:lnTo>
                  <a:pt x="84583" y="59365"/>
                </a:lnTo>
                <a:lnTo>
                  <a:pt x="81523" y="59365"/>
                </a:lnTo>
                <a:lnTo>
                  <a:pt x="81523" y="56210"/>
                </a:lnTo>
                <a:close/>
                <a:moveTo>
                  <a:pt x="87369" y="56210"/>
                </a:moveTo>
                <a:lnTo>
                  <a:pt x="87369" y="59365"/>
                </a:lnTo>
                <a:lnTo>
                  <a:pt x="84690" y="59365"/>
                </a:lnTo>
                <a:lnTo>
                  <a:pt x="84690" y="56210"/>
                </a:lnTo>
                <a:close/>
                <a:moveTo>
                  <a:pt x="90560" y="56210"/>
                </a:moveTo>
                <a:lnTo>
                  <a:pt x="90560" y="59365"/>
                </a:lnTo>
                <a:lnTo>
                  <a:pt x="87488" y="59365"/>
                </a:lnTo>
                <a:lnTo>
                  <a:pt x="87488" y="56210"/>
                </a:lnTo>
                <a:close/>
                <a:moveTo>
                  <a:pt x="93334" y="56210"/>
                </a:moveTo>
                <a:lnTo>
                  <a:pt x="93334" y="59365"/>
                </a:lnTo>
                <a:lnTo>
                  <a:pt x="90655" y="59365"/>
                </a:lnTo>
                <a:lnTo>
                  <a:pt x="90655" y="56210"/>
                </a:lnTo>
                <a:close/>
                <a:moveTo>
                  <a:pt x="96525" y="56210"/>
                </a:moveTo>
                <a:lnTo>
                  <a:pt x="96525" y="59365"/>
                </a:lnTo>
                <a:lnTo>
                  <a:pt x="93453" y="59365"/>
                </a:lnTo>
                <a:lnTo>
                  <a:pt x="93453" y="56210"/>
                </a:lnTo>
                <a:close/>
                <a:moveTo>
                  <a:pt x="99311" y="56210"/>
                </a:moveTo>
                <a:lnTo>
                  <a:pt x="99311" y="59365"/>
                </a:lnTo>
                <a:lnTo>
                  <a:pt x="96632" y="59365"/>
                </a:lnTo>
                <a:lnTo>
                  <a:pt x="96632" y="56210"/>
                </a:lnTo>
                <a:close/>
                <a:moveTo>
                  <a:pt x="102478" y="56210"/>
                </a:moveTo>
                <a:lnTo>
                  <a:pt x="102478" y="59365"/>
                </a:lnTo>
                <a:lnTo>
                  <a:pt x="99406" y="59365"/>
                </a:lnTo>
                <a:lnTo>
                  <a:pt x="99406" y="56210"/>
                </a:lnTo>
                <a:close/>
                <a:moveTo>
                  <a:pt x="105276" y="56210"/>
                </a:moveTo>
                <a:lnTo>
                  <a:pt x="105276" y="59365"/>
                </a:lnTo>
                <a:lnTo>
                  <a:pt x="102597" y="59365"/>
                </a:lnTo>
                <a:lnTo>
                  <a:pt x="102597" y="56210"/>
                </a:lnTo>
                <a:close/>
                <a:moveTo>
                  <a:pt x="108443" y="56210"/>
                </a:moveTo>
                <a:lnTo>
                  <a:pt x="108443" y="59365"/>
                </a:lnTo>
                <a:lnTo>
                  <a:pt x="105383" y="59365"/>
                </a:lnTo>
                <a:lnTo>
                  <a:pt x="105383" y="56210"/>
                </a:lnTo>
                <a:close/>
                <a:moveTo>
                  <a:pt x="7037" y="59484"/>
                </a:moveTo>
                <a:lnTo>
                  <a:pt x="7037" y="62246"/>
                </a:lnTo>
                <a:lnTo>
                  <a:pt x="3965" y="62246"/>
                </a:lnTo>
                <a:lnTo>
                  <a:pt x="3965" y="59484"/>
                </a:lnTo>
                <a:close/>
                <a:moveTo>
                  <a:pt x="9811" y="59484"/>
                </a:moveTo>
                <a:lnTo>
                  <a:pt x="9811" y="62246"/>
                </a:lnTo>
                <a:lnTo>
                  <a:pt x="7132" y="62246"/>
                </a:lnTo>
                <a:lnTo>
                  <a:pt x="7132" y="59484"/>
                </a:lnTo>
                <a:close/>
                <a:moveTo>
                  <a:pt x="13002" y="59484"/>
                </a:moveTo>
                <a:lnTo>
                  <a:pt x="13002" y="62246"/>
                </a:lnTo>
                <a:lnTo>
                  <a:pt x="9930" y="62246"/>
                </a:lnTo>
                <a:lnTo>
                  <a:pt x="9930" y="59484"/>
                </a:lnTo>
                <a:close/>
                <a:moveTo>
                  <a:pt x="15788" y="59484"/>
                </a:moveTo>
                <a:lnTo>
                  <a:pt x="15788" y="62246"/>
                </a:lnTo>
                <a:lnTo>
                  <a:pt x="13109" y="62246"/>
                </a:lnTo>
                <a:lnTo>
                  <a:pt x="13109" y="59484"/>
                </a:lnTo>
                <a:close/>
                <a:moveTo>
                  <a:pt x="18967" y="59484"/>
                </a:moveTo>
                <a:lnTo>
                  <a:pt x="18967" y="62246"/>
                </a:lnTo>
                <a:lnTo>
                  <a:pt x="15907" y="62246"/>
                </a:lnTo>
                <a:lnTo>
                  <a:pt x="15907" y="59484"/>
                </a:lnTo>
                <a:close/>
                <a:moveTo>
                  <a:pt x="21753" y="59484"/>
                </a:moveTo>
                <a:lnTo>
                  <a:pt x="21753" y="62246"/>
                </a:lnTo>
                <a:lnTo>
                  <a:pt x="19074" y="62246"/>
                </a:lnTo>
                <a:lnTo>
                  <a:pt x="19074" y="59484"/>
                </a:lnTo>
                <a:close/>
                <a:moveTo>
                  <a:pt x="24920" y="59484"/>
                </a:moveTo>
                <a:lnTo>
                  <a:pt x="24920" y="62246"/>
                </a:lnTo>
                <a:lnTo>
                  <a:pt x="21860" y="62246"/>
                </a:lnTo>
                <a:lnTo>
                  <a:pt x="21860" y="59484"/>
                </a:lnTo>
                <a:close/>
                <a:moveTo>
                  <a:pt x="27718" y="59484"/>
                </a:moveTo>
                <a:lnTo>
                  <a:pt x="27718" y="62246"/>
                </a:lnTo>
                <a:lnTo>
                  <a:pt x="25039" y="62246"/>
                </a:lnTo>
                <a:lnTo>
                  <a:pt x="25039" y="59484"/>
                </a:lnTo>
                <a:close/>
                <a:moveTo>
                  <a:pt x="30885" y="59484"/>
                </a:moveTo>
                <a:lnTo>
                  <a:pt x="30885" y="62246"/>
                </a:lnTo>
                <a:lnTo>
                  <a:pt x="27825" y="62246"/>
                </a:lnTo>
                <a:lnTo>
                  <a:pt x="27825" y="59484"/>
                </a:lnTo>
                <a:close/>
                <a:moveTo>
                  <a:pt x="33683" y="59484"/>
                </a:moveTo>
                <a:lnTo>
                  <a:pt x="33683" y="62246"/>
                </a:lnTo>
                <a:lnTo>
                  <a:pt x="31004" y="62246"/>
                </a:lnTo>
                <a:lnTo>
                  <a:pt x="31004" y="59484"/>
                </a:lnTo>
                <a:close/>
                <a:moveTo>
                  <a:pt x="36850" y="59484"/>
                </a:moveTo>
                <a:lnTo>
                  <a:pt x="36850" y="62246"/>
                </a:lnTo>
                <a:lnTo>
                  <a:pt x="33791" y="62246"/>
                </a:lnTo>
                <a:lnTo>
                  <a:pt x="33791" y="59484"/>
                </a:lnTo>
                <a:close/>
                <a:moveTo>
                  <a:pt x="39636" y="59484"/>
                </a:moveTo>
                <a:lnTo>
                  <a:pt x="39636" y="62246"/>
                </a:lnTo>
                <a:lnTo>
                  <a:pt x="36958" y="62246"/>
                </a:lnTo>
                <a:lnTo>
                  <a:pt x="36958" y="59484"/>
                </a:lnTo>
                <a:close/>
                <a:moveTo>
                  <a:pt x="42827" y="59484"/>
                </a:moveTo>
                <a:lnTo>
                  <a:pt x="42827" y="62246"/>
                </a:lnTo>
                <a:lnTo>
                  <a:pt x="39756" y="62246"/>
                </a:lnTo>
                <a:lnTo>
                  <a:pt x="39756" y="59484"/>
                </a:lnTo>
                <a:close/>
                <a:moveTo>
                  <a:pt x="45613" y="59484"/>
                </a:moveTo>
                <a:lnTo>
                  <a:pt x="45613" y="62246"/>
                </a:lnTo>
                <a:lnTo>
                  <a:pt x="42935" y="62246"/>
                </a:lnTo>
                <a:lnTo>
                  <a:pt x="42935" y="59484"/>
                </a:lnTo>
                <a:close/>
                <a:moveTo>
                  <a:pt x="48792" y="59484"/>
                </a:moveTo>
                <a:lnTo>
                  <a:pt x="48792" y="62246"/>
                </a:lnTo>
                <a:lnTo>
                  <a:pt x="45732" y="62246"/>
                </a:lnTo>
                <a:lnTo>
                  <a:pt x="45732" y="59484"/>
                </a:lnTo>
                <a:close/>
                <a:moveTo>
                  <a:pt x="51578" y="59484"/>
                </a:moveTo>
                <a:lnTo>
                  <a:pt x="51578" y="62246"/>
                </a:lnTo>
                <a:lnTo>
                  <a:pt x="48900" y="62246"/>
                </a:lnTo>
                <a:lnTo>
                  <a:pt x="48900" y="59484"/>
                </a:lnTo>
                <a:close/>
                <a:moveTo>
                  <a:pt x="54757" y="59484"/>
                </a:moveTo>
                <a:lnTo>
                  <a:pt x="54757" y="62246"/>
                </a:lnTo>
                <a:lnTo>
                  <a:pt x="51698" y="62246"/>
                </a:lnTo>
                <a:lnTo>
                  <a:pt x="51698" y="59484"/>
                </a:lnTo>
                <a:close/>
                <a:moveTo>
                  <a:pt x="57543" y="59484"/>
                </a:moveTo>
                <a:lnTo>
                  <a:pt x="57543" y="62246"/>
                </a:lnTo>
                <a:lnTo>
                  <a:pt x="54865" y="62246"/>
                </a:lnTo>
                <a:lnTo>
                  <a:pt x="54865" y="59484"/>
                </a:lnTo>
                <a:close/>
                <a:moveTo>
                  <a:pt x="60734" y="59484"/>
                </a:moveTo>
                <a:lnTo>
                  <a:pt x="60734" y="62246"/>
                </a:lnTo>
                <a:lnTo>
                  <a:pt x="57663" y="62246"/>
                </a:lnTo>
                <a:lnTo>
                  <a:pt x="57663" y="59484"/>
                </a:lnTo>
                <a:close/>
                <a:moveTo>
                  <a:pt x="63509" y="59484"/>
                </a:moveTo>
                <a:lnTo>
                  <a:pt x="63509" y="62246"/>
                </a:lnTo>
                <a:lnTo>
                  <a:pt x="60830" y="62246"/>
                </a:lnTo>
                <a:lnTo>
                  <a:pt x="60830" y="59484"/>
                </a:lnTo>
                <a:close/>
                <a:moveTo>
                  <a:pt x="66699" y="59484"/>
                </a:moveTo>
                <a:lnTo>
                  <a:pt x="66699" y="62246"/>
                </a:lnTo>
                <a:lnTo>
                  <a:pt x="63628" y="62246"/>
                </a:lnTo>
                <a:lnTo>
                  <a:pt x="63628" y="59484"/>
                </a:lnTo>
                <a:close/>
                <a:moveTo>
                  <a:pt x="69485" y="59484"/>
                </a:moveTo>
                <a:lnTo>
                  <a:pt x="69485" y="62246"/>
                </a:lnTo>
                <a:lnTo>
                  <a:pt x="66807" y="62246"/>
                </a:lnTo>
                <a:lnTo>
                  <a:pt x="66807" y="59484"/>
                </a:lnTo>
                <a:close/>
                <a:moveTo>
                  <a:pt x="72653" y="59484"/>
                </a:moveTo>
                <a:lnTo>
                  <a:pt x="72653" y="62246"/>
                </a:lnTo>
                <a:lnTo>
                  <a:pt x="69581" y="62246"/>
                </a:lnTo>
                <a:lnTo>
                  <a:pt x="69581" y="59484"/>
                </a:lnTo>
                <a:close/>
                <a:moveTo>
                  <a:pt x="75450" y="59484"/>
                </a:moveTo>
                <a:lnTo>
                  <a:pt x="75450" y="62246"/>
                </a:lnTo>
                <a:lnTo>
                  <a:pt x="72772" y="62246"/>
                </a:lnTo>
                <a:lnTo>
                  <a:pt x="72772" y="59484"/>
                </a:lnTo>
                <a:close/>
                <a:moveTo>
                  <a:pt x="78618" y="59484"/>
                </a:moveTo>
                <a:lnTo>
                  <a:pt x="78618" y="62246"/>
                </a:lnTo>
                <a:lnTo>
                  <a:pt x="75546" y="62246"/>
                </a:lnTo>
                <a:lnTo>
                  <a:pt x="75546" y="59484"/>
                </a:lnTo>
                <a:close/>
                <a:moveTo>
                  <a:pt x="81416" y="59484"/>
                </a:moveTo>
                <a:lnTo>
                  <a:pt x="81416" y="62246"/>
                </a:lnTo>
                <a:lnTo>
                  <a:pt x="78737" y="62246"/>
                </a:lnTo>
                <a:lnTo>
                  <a:pt x="78737" y="59484"/>
                </a:lnTo>
                <a:close/>
                <a:moveTo>
                  <a:pt x="84583" y="59484"/>
                </a:moveTo>
                <a:lnTo>
                  <a:pt x="84583" y="62246"/>
                </a:lnTo>
                <a:lnTo>
                  <a:pt x="81523" y="62246"/>
                </a:lnTo>
                <a:lnTo>
                  <a:pt x="81523" y="59484"/>
                </a:lnTo>
                <a:close/>
                <a:moveTo>
                  <a:pt x="87369" y="59484"/>
                </a:moveTo>
                <a:lnTo>
                  <a:pt x="87369" y="62246"/>
                </a:lnTo>
                <a:lnTo>
                  <a:pt x="84690" y="62246"/>
                </a:lnTo>
                <a:lnTo>
                  <a:pt x="84690" y="59484"/>
                </a:lnTo>
                <a:close/>
                <a:moveTo>
                  <a:pt x="90560" y="59484"/>
                </a:moveTo>
                <a:lnTo>
                  <a:pt x="90560" y="62246"/>
                </a:lnTo>
                <a:lnTo>
                  <a:pt x="87488" y="62246"/>
                </a:lnTo>
                <a:lnTo>
                  <a:pt x="87488" y="59484"/>
                </a:lnTo>
                <a:close/>
                <a:moveTo>
                  <a:pt x="93334" y="59484"/>
                </a:moveTo>
                <a:lnTo>
                  <a:pt x="93334" y="62246"/>
                </a:lnTo>
                <a:lnTo>
                  <a:pt x="90655" y="62246"/>
                </a:lnTo>
                <a:lnTo>
                  <a:pt x="90655" y="59484"/>
                </a:lnTo>
                <a:close/>
                <a:moveTo>
                  <a:pt x="96525" y="59484"/>
                </a:moveTo>
                <a:lnTo>
                  <a:pt x="96525" y="62246"/>
                </a:lnTo>
                <a:lnTo>
                  <a:pt x="93453" y="62246"/>
                </a:lnTo>
                <a:lnTo>
                  <a:pt x="93453" y="59484"/>
                </a:lnTo>
                <a:close/>
                <a:moveTo>
                  <a:pt x="99311" y="59484"/>
                </a:moveTo>
                <a:lnTo>
                  <a:pt x="99311" y="62246"/>
                </a:lnTo>
                <a:lnTo>
                  <a:pt x="96632" y="62246"/>
                </a:lnTo>
                <a:lnTo>
                  <a:pt x="96632" y="59484"/>
                </a:lnTo>
                <a:close/>
                <a:moveTo>
                  <a:pt x="102478" y="59484"/>
                </a:moveTo>
                <a:lnTo>
                  <a:pt x="102478" y="62246"/>
                </a:lnTo>
                <a:lnTo>
                  <a:pt x="99406" y="62246"/>
                </a:lnTo>
                <a:lnTo>
                  <a:pt x="99406" y="59484"/>
                </a:lnTo>
                <a:close/>
                <a:moveTo>
                  <a:pt x="105276" y="59484"/>
                </a:moveTo>
                <a:lnTo>
                  <a:pt x="105276" y="62246"/>
                </a:lnTo>
                <a:lnTo>
                  <a:pt x="102597" y="62246"/>
                </a:lnTo>
                <a:lnTo>
                  <a:pt x="102597" y="59484"/>
                </a:lnTo>
                <a:close/>
                <a:moveTo>
                  <a:pt x="108443" y="59484"/>
                </a:moveTo>
                <a:lnTo>
                  <a:pt x="108443" y="62246"/>
                </a:lnTo>
                <a:lnTo>
                  <a:pt x="105383" y="62246"/>
                </a:lnTo>
                <a:lnTo>
                  <a:pt x="105383" y="59484"/>
                </a:lnTo>
                <a:close/>
                <a:moveTo>
                  <a:pt x="102478" y="62341"/>
                </a:moveTo>
                <a:lnTo>
                  <a:pt x="102478" y="65496"/>
                </a:lnTo>
                <a:lnTo>
                  <a:pt x="99406" y="65496"/>
                </a:lnTo>
                <a:lnTo>
                  <a:pt x="99406" y="62341"/>
                </a:lnTo>
                <a:close/>
                <a:moveTo>
                  <a:pt x="105276" y="62341"/>
                </a:moveTo>
                <a:lnTo>
                  <a:pt x="105276" y="65496"/>
                </a:lnTo>
                <a:lnTo>
                  <a:pt x="102597" y="65496"/>
                </a:lnTo>
                <a:lnTo>
                  <a:pt x="102597" y="62341"/>
                </a:lnTo>
                <a:close/>
                <a:moveTo>
                  <a:pt x="108443" y="62341"/>
                </a:moveTo>
                <a:lnTo>
                  <a:pt x="108443" y="65496"/>
                </a:lnTo>
                <a:lnTo>
                  <a:pt x="105383" y="65496"/>
                </a:lnTo>
                <a:lnTo>
                  <a:pt x="105383" y="62341"/>
                </a:lnTo>
                <a:close/>
                <a:moveTo>
                  <a:pt x="7037" y="62365"/>
                </a:moveTo>
                <a:lnTo>
                  <a:pt x="7037" y="65520"/>
                </a:lnTo>
                <a:lnTo>
                  <a:pt x="3965" y="65520"/>
                </a:lnTo>
                <a:lnTo>
                  <a:pt x="3965" y="62365"/>
                </a:lnTo>
                <a:close/>
                <a:moveTo>
                  <a:pt x="9811" y="62365"/>
                </a:moveTo>
                <a:lnTo>
                  <a:pt x="9811" y="65520"/>
                </a:lnTo>
                <a:lnTo>
                  <a:pt x="7132" y="65520"/>
                </a:lnTo>
                <a:lnTo>
                  <a:pt x="7132" y="62365"/>
                </a:lnTo>
                <a:close/>
                <a:moveTo>
                  <a:pt x="13002" y="62365"/>
                </a:moveTo>
                <a:lnTo>
                  <a:pt x="13002" y="65520"/>
                </a:lnTo>
                <a:lnTo>
                  <a:pt x="9930" y="65520"/>
                </a:lnTo>
                <a:lnTo>
                  <a:pt x="9930" y="62365"/>
                </a:lnTo>
                <a:close/>
                <a:moveTo>
                  <a:pt x="15788" y="62365"/>
                </a:moveTo>
                <a:lnTo>
                  <a:pt x="15788" y="65520"/>
                </a:lnTo>
                <a:lnTo>
                  <a:pt x="13109" y="65520"/>
                </a:lnTo>
                <a:lnTo>
                  <a:pt x="13109" y="62365"/>
                </a:lnTo>
                <a:close/>
                <a:moveTo>
                  <a:pt x="18967" y="62365"/>
                </a:moveTo>
                <a:lnTo>
                  <a:pt x="18967" y="65520"/>
                </a:lnTo>
                <a:lnTo>
                  <a:pt x="15907" y="65520"/>
                </a:lnTo>
                <a:lnTo>
                  <a:pt x="15907" y="62365"/>
                </a:lnTo>
                <a:close/>
                <a:moveTo>
                  <a:pt x="21753" y="62365"/>
                </a:moveTo>
                <a:lnTo>
                  <a:pt x="21753" y="65520"/>
                </a:lnTo>
                <a:lnTo>
                  <a:pt x="19074" y="65520"/>
                </a:lnTo>
                <a:lnTo>
                  <a:pt x="19074" y="62365"/>
                </a:lnTo>
                <a:close/>
                <a:moveTo>
                  <a:pt x="24920" y="62365"/>
                </a:moveTo>
                <a:lnTo>
                  <a:pt x="24920" y="65520"/>
                </a:lnTo>
                <a:lnTo>
                  <a:pt x="21860" y="65520"/>
                </a:lnTo>
                <a:lnTo>
                  <a:pt x="21860" y="62365"/>
                </a:lnTo>
                <a:close/>
                <a:moveTo>
                  <a:pt x="27718" y="62365"/>
                </a:moveTo>
                <a:lnTo>
                  <a:pt x="27718" y="65520"/>
                </a:lnTo>
                <a:lnTo>
                  <a:pt x="25039" y="65520"/>
                </a:lnTo>
                <a:lnTo>
                  <a:pt x="25039" y="62365"/>
                </a:lnTo>
                <a:close/>
                <a:moveTo>
                  <a:pt x="30885" y="62365"/>
                </a:moveTo>
                <a:lnTo>
                  <a:pt x="30885" y="65520"/>
                </a:lnTo>
                <a:lnTo>
                  <a:pt x="27825" y="65520"/>
                </a:lnTo>
                <a:lnTo>
                  <a:pt x="27825" y="62365"/>
                </a:lnTo>
                <a:close/>
                <a:moveTo>
                  <a:pt x="33683" y="62365"/>
                </a:moveTo>
                <a:lnTo>
                  <a:pt x="33683" y="65520"/>
                </a:lnTo>
                <a:lnTo>
                  <a:pt x="31004" y="65520"/>
                </a:lnTo>
                <a:lnTo>
                  <a:pt x="31004" y="62365"/>
                </a:lnTo>
                <a:close/>
                <a:moveTo>
                  <a:pt x="36850" y="62365"/>
                </a:moveTo>
                <a:lnTo>
                  <a:pt x="36850" y="65520"/>
                </a:lnTo>
                <a:lnTo>
                  <a:pt x="33791" y="65520"/>
                </a:lnTo>
                <a:lnTo>
                  <a:pt x="33791" y="62365"/>
                </a:lnTo>
                <a:close/>
                <a:moveTo>
                  <a:pt x="39636" y="62365"/>
                </a:moveTo>
                <a:lnTo>
                  <a:pt x="39636" y="65520"/>
                </a:lnTo>
                <a:lnTo>
                  <a:pt x="36958" y="65520"/>
                </a:lnTo>
                <a:lnTo>
                  <a:pt x="36958" y="62365"/>
                </a:lnTo>
                <a:close/>
                <a:moveTo>
                  <a:pt x="42827" y="62365"/>
                </a:moveTo>
                <a:lnTo>
                  <a:pt x="42827" y="65520"/>
                </a:lnTo>
                <a:lnTo>
                  <a:pt x="39756" y="65520"/>
                </a:lnTo>
                <a:lnTo>
                  <a:pt x="39756" y="62365"/>
                </a:lnTo>
                <a:close/>
                <a:moveTo>
                  <a:pt x="45613" y="62365"/>
                </a:moveTo>
                <a:lnTo>
                  <a:pt x="45613" y="65520"/>
                </a:lnTo>
                <a:lnTo>
                  <a:pt x="42935" y="65520"/>
                </a:lnTo>
                <a:lnTo>
                  <a:pt x="42935" y="62365"/>
                </a:lnTo>
                <a:close/>
                <a:moveTo>
                  <a:pt x="48792" y="62365"/>
                </a:moveTo>
                <a:lnTo>
                  <a:pt x="48792" y="65520"/>
                </a:lnTo>
                <a:lnTo>
                  <a:pt x="45732" y="65520"/>
                </a:lnTo>
                <a:lnTo>
                  <a:pt x="45732" y="62365"/>
                </a:lnTo>
                <a:close/>
                <a:moveTo>
                  <a:pt x="51578" y="62365"/>
                </a:moveTo>
                <a:lnTo>
                  <a:pt x="51578" y="65520"/>
                </a:lnTo>
                <a:lnTo>
                  <a:pt x="48900" y="65520"/>
                </a:lnTo>
                <a:lnTo>
                  <a:pt x="48900" y="62365"/>
                </a:lnTo>
                <a:close/>
                <a:moveTo>
                  <a:pt x="54757" y="62365"/>
                </a:moveTo>
                <a:lnTo>
                  <a:pt x="54757" y="65520"/>
                </a:lnTo>
                <a:lnTo>
                  <a:pt x="51698" y="65520"/>
                </a:lnTo>
                <a:lnTo>
                  <a:pt x="51698" y="62365"/>
                </a:lnTo>
                <a:close/>
                <a:moveTo>
                  <a:pt x="57543" y="62365"/>
                </a:moveTo>
                <a:lnTo>
                  <a:pt x="57543" y="65520"/>
                </a:lnTo>
                <a:lnTo>
                  <a:pt x="54865" y="65520"/>
                </a:lnTo>
                <a:lnTo>
                  <a:pt x="54865" y="62365"/>
                </a:lnTo>
                <a:close/>
                <a:moveTo>
                  <a:pt x="60734" y="62365"/>
                </a:moveTo>
                <a:lnTo>
                  <a:pt x="60734" y="65520"/>
                </a:lnTo>
                <a:lnTo>
                  <a:pt x="57663" y="65520"/>
                </a:lnTo>
                <a:lnTo>
                  <a:pt x="57663" y="62365"/>
                </a:lnTo>
                <a:close/>
                <a:moveTo>
                  <a:pt x="63509" y="62365"/>
                </a:moveTo>
                <a:lnTo>
                  <a:pt x="63509" y="65520"/>
                </a:lnTo>
                <a:lnTo>
                  <a:pt x="60830" y="65520"/>
                </a:lnTo>
                <a:lnTo>
                  <a:pt x="60830" y="62365"/>
                </a:lnTo>
                <a:close/>
                <a:moveTo>
                  <a:pt x="66699" y="62365"/>
                </a:moveTo>
                <a:lnTo>
                  <a:pt x="66699" y="65520"/>
                </a:lnTo>
                <a:lnTo>
                  <a:pt x="63628" y="65520"/>
                </a:lnTo>
                <a:lnTo>
                  <a:pt x="63628" y="62365"/>
                </a:lnTo>
                <a:close/>
                <a:moveTo>
                  <a:pt x="69485" y="62365"/>
                </a:moveTo>
                <a:lnTo>
                  <a:pt x="69485" y="65520"/>
                </a:lnTo>
                <a:lnTo>
                  <a:pt x="66807" y="65520"/>
                </a:lnTo>
                <a:lnTo>
                  <a:pt x="66807" y="62365"/>
                </a:lnTo>
                <a:close/>
                <a:moveTo>
                  <a:pt x="72653" y="62365"/>
                </a:moveTo>
                <a:lnTo>
                  <a:pt x="72653" y="65520"/>
                </a:lnTo>
                <a:lnTo>
                  <a:pt x="69581" y="65520"/>
                </a:lnTo>
                <a:lnTo>
                  <a:pt x="69581" y="62365"/>
                </a:lnTo>
                <a:close/>
                <a:moveTo>
                  <a:pt x="75450" y="62365"/>
                </a:moveTo>
                <a:lnTo>
                  <a:pt x="75450" y="65520"/>
                </a:lnTo>
                <a:lnTo>
                  <a:pt x="72772" y="65520"/>
                </a:lnTo>
                <a:lnTo>
                  <a:pt x="72772" y="62365"/>
                </a:lnTo>
                <a:close/>
                <a:moveTo>
                  <a:pt x="78618" y="62365"/>
                </a:moveTo>
                <a:lnTo>
                  <a:pt x="78618" y="65520"/>
                </a:lnTo>
                <a:lnTo>
                  <a:pt x="75546" y="65520"/>
                </a:lnTo>
                <a:lnTo>
                  <a:pt x="75546" y="62365"/>
                </a:lnTo>
                <a:close/>
                <a:moveTo>
                  <a:pt x="81416" y="62365"/>
                </a:moveTo>
                <a:lnTo>
                  <a:pt x="81416" y="65520"/>
                </a:lnTo>
                <a:lnTo>
                  <a:pt x="78737" y="65520"/>
                </a:lnTo>
                <a:lnTo>
                  <a:pt x="78737" y="62365"/>
                </a:lnTo>
                <a:close/>
                <a:moveTo>
                  <a:pt x="84583" y="62365"/>
                </a:moveTo>
                <a:lnTo>
                  <a:pt x="84583" y="65520"/>
                </a:lnTo>
                <a:lnTo>
                  <a:pt x="81523" y="65520"/>
                </a:lnTo>
                <a:lnTo>
                  <a:pt x="81523" y="62365"/>
                </a:lnTo>
                <a:close/>
                <a:moveTo>
                  <a:pt x="87369" y="62365"/>
                </a:moveTo>
                <a:lnTo>
                  <a:pt x="87369" y="65520"/>
                </a:lnTo>
                <a:lnTo>
                  <a:pt x="84690" y="65520"/>
                </a:lnTo>
                <a:lnTo>
                  <a:pt x="84690" y="62365"/>
                </a:lnTo>
                <a:close/>
                <a:moveTo>
                  <a:pt x="90560" y="62365"/>
                </a:moveTo>
                <a:lnTo>
                  <a:pt x="90560" y="65520"/>
                </a:lnTo>
                <a:lnTo>
                  <a:pt x="87488" y="65520"/>
                </a:lnTo>
                <a:lnTo>
                  <a:pt x="87488" y="62365"/>
                </a:lnTo>
                <a:close/>
                <a:moveTo>
                  <a:pt x="93334" y="62365"/>
                </a:moveTo>
                <a:lnTo>
                  <a:pt x="93334" y="65520"/>
                </a:lnTo>
                <a:lnTo>
                  <a:pt x="90655" y="65520"/>
                </a:lnTo>
                <a:lnTo>
                  <a:pt x="90655" y="62365"/>
                </a:lnTo>
                <a:close/>
                <a:moveTo>
                  <a:pt x="96525" y="62365"/>
                </a:moveTo>
                <a:lnTo>
                  <a:pt x="96525" y="65520"/>
                </a:lnTo>
                <a:lnTo>
                  <a:pt x="93453" y="65520"/>
                </a:lnTo>
                <a:lnTo>
                  <a:pt x="93453" y="62365"/>
                </a:lnTo>
                <a:close/>
                <a:moveTo>
                  <a:pt x="99311" y="62365"/>
                </a:moveTo>
                <a:lnTo>
                  <a:pt x="99311" y="65520"/>
                </a:lnTo>
                <a:lnTo>
                  <a:pt x="96632" y="65520"/>
                </a:lnTo>
                <a:lnTo>
                  <a:pt x="96632" y="62365"/>
                </a:lnTo>
                <a:close/>
                <a:moveTo>
                  <a:pt x="7037" y="65616"/>
                </a:moveTo>
                <a:lnTo>
                  <a:pt x="7037" y="68378"/>
                </a:lnTo>
                <a:lnTo>
                  <a:pt x="3965" y="68378"/>
                </a:lnTo>
                <a:lnTo>
                  <a:pt x="3965" y="65616"/>
                </a:lnTo>
                <a:close/>
                <a:moveTo>
                  <a:pt x="9811" y="65616"/>
                </a:moveTo>
                <a:lnTo>
                  <a:pt x="9811" y="68378"/>
                </a:lnTo>
                <a:lnTo>
                  <a:pt x="7132" y="68378"/>
                </a:lnTo>
                <a:lnTo>
                  <a:pt x="7132" y="65616"/>
                </a:lnTo>
                <a:close/>
                <a:moveTo>
                  <a:pt x="13002" y="65616"/>
                </a:moveTo>
                <a:lnTo>
                  <a:pt x="13002" y="68378"/>
                </a:lnTo>
                <a:lnTo>
                  <a:pt x="9930" y="68378"/>
                </a:lnTo>
                <a:lnTo>
                  <a:pt x="9930" y="65616"/>
                </a:lnTo>
                <a:close/>
                <a:moveTo>
                  <a:pt x="15788" y="65616"/>
                </a:moveTo>
                <a:lnTo>
                  <a:pt x="15788" y="68378"/>
                </a:lnTo>
                <a:lnTo>
                  <a:pt x="13109" y="68378"/>
                </a:lnTo>
                <a:lnTo>
                  <a:pt x="13109" y="65616"/>
                </a:lnTo>
                <a:close/>
                <a:moveTo>
                  <a:pt x="18967" y="65616"/>
                </a:moveTo>
                <a:lnTo>
                  <a:pt x="18967" y="68378"/>
                </a:lnTo>
                <a:lnTo>
                  <a:pt x="15907" y="68378"/>
                </a:lnTo>
                <a:lnTo>
                  <a:pt x="15907" y="65616"/>
                </a:lnTo>
                <a:close/>
                <a:moveTo>
                  <a:pt x="21753" y="65616"/>
                </a:moveTo>
                <a:lnTo>
                  <a:pt x="21753" y="68378"/>
                </a:lnTo>
                <a:lnTo>
                  <a:pt x="19074" y="68378"/>
                </a:lnTo>
                <a:lnTo>
                  <a:pt x="19074" y="65616"/>
                </a:lnTo>
                <a:close/>
                <a:moveTo>
                  <a:pt x="24920" y="65616"/>
                </a:moveTo>
                <a:lnTo>
                  <a:pt x="24920" y="68378"/>
                </a:lnTo>
                <a:lnTo>
                  <a:pt x="21860" y="68378"/>
                </a:lnTo>
                <a:lnTo>
                  <a:pt x="21860" y="65616"/>
                </a:lnTo>
                <a:close/>
                <a:moveTo>
                  <a:pt x="27718" y="65616"/>
                </a:moveTo>
                <a:lnTo>
                  <a:pt x="27718" y="68378"/>
                </a:lnTo>
                <a:lnTo>
                  <a:pt x="25039" y="68378"/>
                </a:lnTo>
                <a:lnTo>
                  <a:pt x="25039" y="65616"/>
                </a:lnTo>
                <a:close/>
                <a:moveTo>
                  <a:pt x="30885" y="65616"/>
                </a:moveTo>
                <a:lnTo>
                  <a:pt x="30885" y="68378"/>
                </a:lnTo>
                <a:lnTo>
                  <a:pt x="27825" y="68378"/>
                </a:lnTo>
                <a:lnTo>
                  <a:pt x="27825" y="65616"/>
                </a:lnTo>
                <a:close/>
                <a:moveTo>
                  <a:pt x="33683" y="65616"/>
                </a:moveTo>
                <a:lnTo>
                  <a:pt x="33683" y="68378"/>
                </a:lnTo>
                <a:lnTo>
                  <a:pt x="31004" y="68378"/>
                </a:lnTo>
                <a:lnTo>
                  <a:pt x="31004" y="65616"/>
                </a:lnTo>
                <a:close/>
                <a:moveTo>
                  <a:pt x="36850" y="65616"/>
                </a:moveTo>
                <a:lnTo>
                  <a:pt x="36850" y="68378"/>
                </a:lnTo>
                <a:lnTo>
                  <a:pt x="33791" y="68378"/>
                </a:lnTo>
                <a:lnTo>
                  <a:pt x="33791" y="65616"/>
                </a:lnTo>
                <a:close/>
                <a:moveTo>
                  <a:pt x="39636" y="65616"/>
                </a:moveTo>
                <a:lnTo>
                  <a:pt x="39636" y="68378"/>
                </a:lnTo>
                <a:lnTo>
                  <a:pt x="36958" y="68378"/>
                </a:lnTo>
                <a:lnTo>
                  <a:pt x="36958" y="65616"/>
                </a:lnTo>
                <a:close/>
                <a:moveTo>
                  <a:pt x="42827" y="65616"/>
                </a:moveTo>
                <a:lnTo>
                  <a:pt x="42827" y="68378"/>
                </a:lnTo>
                <a:lnTo>
                  <a:pt x="39756" y="68378"/>
                </a:lnTo>
                <a:lnTo>
                  <a:pt x="39756" y="65616"/>
                </a:lnTo>
                <a:close/>
                <a:moveTo>
                  <a:pt x="45613" y="65616"/>
                </a:moveTo>
                <a:lnTo>
                  <a:pt x="45613" y="68378"/>
                </a:lnTo>
                <a:lnTo>
                  <a:pt x="42935" y="68378"/>
                </a:lnTo>
                <a:lnTo>
                  <a:pt x="42935" y="65616"/>
                </a:lnTo>
                <a:close/>
                <a:moveTo>
                  <a:pt x="48792" y="65616"/>
                </a:moveTo>
                <a:lnTo>
                  <a:pt x="48792" y="68378"/>
                </a:lnTo>
                <a:lnTo>
                  <a:pt x="45732" y="68378"/>
                </a:lnTo>
                <a:lnTo>
                  <a:pt x="45732" y="65616"/>
                </a:lnTo>
                <a:close/>
                <a:moveTo>
                  <a:pt x="51578" y="65616"/>
                </a:moveTo>
                <a:lnTo>
                  <a:pt x="51578" y="68378"/>
                </a:lnTo>
                <a:lnTo>
                  <a:pt x="48900" y="68378"/>
                </a:lnTo>
                <a:lnTo>
                  <a:pt x="48900" y="65616"/>
                </a:lnTo>
                <a:close/>
                <a:moveTo>
                  <a:pt x="54757" y="65616"/>
                </a:moveTo>
                <a:lnTo>
                  <a:pt x="54757" y="68378"/>
                </a:lnTo>
                <a:lnTo>
                  <a:pt x="51698" y="68378"/>
                </a:lnTo>
                <a:lnTo>
                  <a:pt x="51698" y="65616"/>
                </a:lnTo>
                <a:close/>
                <a:moveTo>
                  <a:pt x="57543" y="65616"/>
                </a:moveTo>
                <a:lnTo>
                  <a:pt x="57543" y="68378"/>
                </a:lnTo>
                <a:lnTo>
                  <a:pt x="54865" y="68378"/>
                </a:lnTo>
                <a:lnTo>
                  <a:pt x="54865" y="65616"/>
                </a:lnTo>
                <a:close/>
                <a:moveTo>
                  <a:pt x="60734" y="65616"/>
                </a:moveTo>
                <a:lnTo>
                  <a:pt x="60734" y="68378"/>
                </a:lnTo>
                <a:lnTo>
                  <a:pt x="57663" y="68378"/>
                </a:lnTo>
                <a:lnTo>
                  <a:pt x="57663" y="65616"/>
                </a:lnTo>
                <a:close/>
                <a:moveTo>
                  <a:pt x="63509" y="65616"/>
                </a:moveTo>
                <a:lnTo>
                  <a:pt x="63509" y="68378"/>
                </a:lnTo>
                <a:lnTo>
                  <a:pt x="60830" y="68378"/>
                </a:lnTo>
                <a:lnTo>
                  <a:pt x="60830" y="65616"/>
                </a:lnTo>
                <a:close/>
                <a:moveTo>
                  <a:pt x="66699" y="65616"/>
                </a:moveTo>
                <a:lnTo>
                  <a:pt x="66699" y="68378"/>
                </a:lnTo>
                <a:lnTo>
                  <a:pt x="63628" y="68378"/>
                </a:lnTo>
                <a:lnTo>
                  <a:pt x="63628" y="65616"/>
                </a:lnTo>
                <a:close/>
                <a:moveTo>
                  <a:pt x="69485" y="65616"/>
                </a:moveTo>
                <a:lnTo>
                  <a:pt x="69485" y="68378"/>
                </a:lnTo>
                <a:lnTo>
                  <a:pt x="66807" y="68378"/>
                </a:lnTo>
                <a:lnTo>
                  <a:pt x="66807" y="65616"/>
                </a:lnTo>
                <a:close/>
                <a:moveTo>
                  <a:pt x="72653" y="65616"/>
                </a:moveTo>
                <a:lnTo>
                  <a:pt x="72653" y="68378"/>
                </a:lnTo>
                <a:lnTo>
                  <a:pt x="69581" y="68378"/>
                </a:lnTo>
                <a:lnTo>
                  <a:pt x="69581" y="65616"/>
                </a:lnTo>
                <a:close/>
                <a:moveTo>
                  <a:pt x="75450" y="65616"/>
                </a:moveTo>
                <a:lnTo>
                  <a:pt x="75450" y="68378"/>
                </a:lnTo>
                <a:lnTo>
                  <a:pt x="72772" y="68378"/>
                </a:lnTo>
                <a:lnTo>
                  <a:pt x="72772" y="65616"/>
                </a:lnTo>
                <a:close/>
                <a:moveTo>
                  <a:pt x="78618" y="65616"/>
                </a:moveTo>
                <a:lnTo>
                  <a:pt x="78618" y="68378"/>
                </a:lnTo>
                <a:lnTo>
                  <a:pt x="75546" y="68378"/>
                </a:lnTo>
                <a:lnTo>
                  <a:pt x="75546" y="65616"/>
                </a:lnTo>
                <a:close/>
                <a:moveTo>
                  <a:pt x="81416" y="65616"/>
                </a:moveTo>
                <a:lnTo>
                  <a:pt x="81416" y="68378"/>
                </a:lnTo>
                <a:lnTo>
                  <a:pt x="78737" y="68378"/>
                </a:lnTo>
                <a:lnTo>
                  <a:pt x="78737" y="65616"/>
                </a:lnTo>
                <a:close/>
                <a:moveTo>
                  <a:pt x="84583" y="65616"/>
                </a:moveTo>
                <a:lnTo>
                  <a:pt x="84583" y="68378"/>
                </a:lnTo>
                <a:lnTo>
                  <a:pt x="81523" y="68378"/>
                </a:lnTo>
                <a:lnTo>
                  <a:pt x="81523" y="65616"/>
                </a:lnTo>
                <a:close/>
                <a:moveTo>
                  <a:pt x="87369" y="65616"/>
                </a:moveTo>
                <a:lnTo>
                  <a:pt x="87369" y="68378"/>
                </a:lnTo>
                <a:lnTo>
                  <a:pt x="84690" y="68378"/>
                </a:lnTo>
                <a:lnTo>
                  <a:pt x="84690" y="65616"/>
                </a:lnTo>
                <a:close/>
                <a:moveTo>
                  <a:pt x="90560" y="65616"/>
                </a:moveTo>
                <a:lnTo>
                  <a:pt x="90560" y="68378"/>
                </a:lnTo>
                <a:lnTo>
                  <a:pt x="87488" y="68378"/>
                </a:lnTo>
                <a:lnTo>
                  <a:pt x="87488" y="65616"/>
                </a:lnTo>
                <a:close/>
                <a:moveTo>
                  <a:pt x="93334" y="65616"/>
                </a:moveTo>
                <a:lnTo>
                  <a:pt x="93334" y="68378"/>
                </a:lnTo>
                <a:lnTo>
                  <a:pt x="90655" y="68378"/>
                </a:lnTo>
                <a:lnTo>
                  <a:pt x="90655" y="65616"/>
                </a:lnTo>
                <a:close/>
                <a:moveTo>
                  <a:pt x="96525" y="65616"/>
                </a:moveTo>
                <a:lnTo>
                  <a:pt x="96525" y="68378"/>
                </a:lnTo>
                <a:lnTo>
                  <a:pt x="93453" y="68378"/>
                </a:lnTo>
                <a:lnTo>
                  <a:pt x="93453" y="65616"/>
                </a:lnTo>
                <a:close/>
                <a:moveTo>
                  <a:pt x="99311" y="65616"/>
                </a:moveTo>
                <a:lnTo>
                  <a:pt x="99311" y="68378"/>
                </a:lnTo>
                <a:lnTo>
                  <a:pt x="96632" y="68378"/>
                </a:lnTo>
                <a:lnTo>
                  <a:pt x="96632" y="65616"/>
                </a:lnTo>
                <a:close/>
                <a:moveTo>
                  <a:pt x="102490" y="65616"/>
                </a:moveTo>
                <a:lnTo>
                  <a:pt x="102490" y="68378"/>
                </a:lnTo>
                <a:lnTo>
                  <a:pt x="99430" y="68378"/>
                </a:lnTo>
                <a:lnTo>
                  <a:pt x="99430" y="65616"/>
                </a:lnTo>
                <a:close/>
                <a:moveTo>
                  <a:pt x="105276" y="65616"/>
                </a:moveTo>
                <a:lnTo>
                  <a:pt x="105276" y="68378"/>
                </a:lnTo>
                <a:lnTo>
                  <a:pt x="102597" y="68378"/>
                </a:lnTo>
                <a:lnTo>
                  <a:pt x="102597" y="65616"/>
                </a:lnTo>
                <a:close/>
                <a:moveTo>
                  <a:pt x="108443" y="65616"/>
                </a:moveTo>
                <a:lnTo>
                  <a:pt x="108443" y="68378"/>
                </a:lnTo>
                <a:lnTo>
                  <a:pt x="105383" y="68378"/>
                </a:lnTo>
                <a:lnTo>
                  <a:pt x="105383" y="65616"/>
                </a:lnTo>
                <a:close/>
                <a:moveTo>
                  <a:pt x="108443" y="68497"/>
                </a:moveTo>
                <a:lnTo>
                  <a:pt x="108443" y="71628"/>
                </a:lnTo>
                <a:lnTo>
                  <a:pt x="105383" y="71628"/>
                </a:lnTo>
                <a:lnTo>
                  <a:pt x="105383" y="68497"/>
                </a:lnTo>
                <a:close/>
                <a:moveTo>
                  <a:pt x="7037" y="68497"/>
                </a:moveTo>
                <a:lnTo>
                  <a:pt x="7037" y="71652"/>
                </a:lnTo>
                <a:lnTo>
                  <a:pt x="3965" y="71652"/>
                </a:lnTo>
                <a:lnTo>
                  <a:pt x="3965" y="71628"/>
                </a:lnTo>
                <a:lnTo>
                  <a:pt x="3965" y="68497"/>
                </a:lnTo>
                <a:close/>
                <a:moveTo>
                  <a:pt x="9811" y="68497"/>
                </a:moveTo>
                <a:lnTo>
                  <a:pt x="9811" y="71652"/>
                </a:lnTo>
                <a:lnTo>
                  <a:pt x="7132" y="71652"/>
                </a:lnTo>
                <a:lnTo>
                  <a:pt x="7132" y="71628"/>
                </a:lnTo>
                <a:lnTo>
                  <a:pt x="7132" y="68497"/>
                </a:lnTo>
                <a:close/>
                <a:moveTo>
                  <a:pt x="13002" y="68497"/>
                </a:moveTo>
                <a:lnTo>
                  <a:pt x="13002" y="71652"/>
                </a:lnTo>
                <a:lnTo>
                  <a:pt x="9930" y="71652"/>
                </a:lnTo>
                <a:lnTo>
                  <a:pt x="9930" y="71628"/>
                </a:lnTo>
                <a:lnTo>
                  <a:pt x="9930" y="68497"/>
                </a:lnTo>
                <a:close/>
                <a:moveTo>
                  <a:pt x="15788" y="68497"/>
                </a:moveTo>
                <a:lnTo>
                  <a:pt x="15788" y="71652"/>
                </a:lnTo>
                <a:lnTo>
                  <a:pt x="13109" y="71652"/>
                </a:lnTo>
                <a:lnTo>
                  <a:pt x="13109" y="71628"/>
                </a:lnTo>
                <a:lnTo>
                  <a:pt x="13109" y="68497"/>
                </a:lnTo>
                <a:close/>
                <a:moveTo>
                  <a:pt x="18967" y="68497"/>
                </a:moveTo>
                <a:lnTo>
                  <a:pt x="18967" y="71652"/>
                </a:lnTo>
                <a:lnTo>
                  <a:pt x="15907" y="71652"/>
                </a:lnTo>
                <a:lnTo>
                  <a:pt x="15907" y="71628"/>
                </a:lnTo>
                <a:lnTo>
                  <a:pt x="15907" y="68497"/>
                </a:lnTo>
                <a:close/>
                <a:moveTo>
                  <a:pt x="21753" y="68497"/>
                </a:moveTo>
                <a:lnTo>
                  <a:pt x="21753" y="71652"/>
                </a:lnTo>
                <a:lnTo>
                  <a:pt x="19074" y="71652"/>
                </a:lnTo>
                <a:lnTo>
                  <a:pt x="19074" y="71628"/>
                </a:lnTo>
                <a:lnTo>
                  <a:pt x="19074" y="68497"/>
                </a:lnTo>
                <a:close/>
                <a:moveTo>
                  <a:pt x="24920" y="68497"/>
                </a:moveTo>
                <a:lnTo>
                  <a:pt x="24920" y="71652"/>
                </a:lnTo>
                <a:lnTo>
                  <a:pt x="21860" y="71652"/>
                </a:lnTo>
                <a:lnTo>
                  <a:pt x="21860" y="71628"/>
                </a:lnTo>
                <a:lnTo>
                  <a:pt x="21860" y="68497"/>
                </a:lnTo>
                <a:close/>
                <a:moveTo>
                  <a:pt x="27718" y="68497"/>
                </a:moveTo>
                <a:lnTo>
                  <a:pt x="27718" y="71652"/>
                </a:lnTo>
                <a:lnTo>
                  <a:pt x="25039" y="71652"/>
                </a:lnTo>
                <a:lnTo>
                  <a:pt x="25039" y="71628"/>
                </a:lnTo>
                <a:lnTo>
                  <a:pt x="25039" y="68497"/>
                </a:lnTo>
                <a:close/>
                <a:moveTo>
                  <a:pt x="30885" y="68497"/>
                </a:moveTo>
                <a:lnTo>
                  <a:pt x="30885" y="71652"/>
                </a:lnTo>
                <a:lnTo>
                  <a:pt x="27825" y="71652"/>
                </a:lnTo>
                <a:lnTo>
                  <a:pt x="27825" y="71628"/>
                </a:lnTo>
                <a:lnTo>
                  <a:pt x="27825" y="68497"/>
                </a:lnTo>
                <a:close/>
                <a:moveTo>
                  <a:pt x="33683" y="68497"/>
                </a:moveTo>
                <a:lnTo>
                  <a:pt x="33683" y="71652"/>
                </a:lnTo>
                <a:lnTo>
                  <a:pt x="31004" y="71652"/>
                </a:lnTo>
                <a:lnTo>
                  <a:pt x="31004" y="71628"/>
                </a:lnTo>
                <a:lnTo>
                  <a:pt x="31004" y="68497"/>
                </a:lnTo>
                <a:close/>
                <a:moveTo>
                  <a:pt x="36850" y="68497"/>
                </a:moveTo>
                <a:lnTo>
                  <a:pt x="36850" y="71652"/>
                </a:lnTo>
                <a:lnTo>
                  <a:pt x="33791" y="71652"/>
                </a:lnTo>
                <a:lnTo>
                  <a:pt x="33791" y="71628"/>
                </a:lnTo>
                <a:lnTo>
                  <a:pt x="33791" y="68497"/>
                </a:lnTo>
                <a:close/>
                <a:moveTo>
                  <a:pt x="39636" y="68497"/>
                </a:moveTo>
                <a:lnTo>
                  <a:pt x="39636" y="71652"/>
                </a:lnTo>
                <a:lnTo>
                  <a:pt x="36958" y="71652"/>
                </a:lnTo>
                <a:lnTo>
                  <a:pt x="36958" y="71628"/>
                </a:lnTo>
                <a:lnTo>
                  <a:pt x="36958" y="68497"/>
                </a:lnTo>
                <a:close/>
                <a:moveTo>
                  <a:pt x="42827" y="68497"/>
                </a:moveTo>
                <a:lnTo>
                  <a:pt x="42827" y="71652"/>
                </a:lnTo>
                <a:lnTo>
                  <a:pt x="39756" y="71652"/>
                </a:lnTo>
                <a:lnTo>
                  <a:pt x="39756" y="71628"/>
                </a:lnTo>
                <a:lnTo>
                  <a:pt x="39756" y="68497"/>
                </a:lnTo>
                <a:close/>
                <a:moveTo>
                  <a:pt x="45613" y="68497"/>
                </a:moveTo>
                <a:lnTo>
                  <a:pt x="45613" y="71652"/>
                </a:lnTo>
                <a:lnTo>
                  <a:pt x="42935" y="71652"/>
                </a:lnTo>
                <a:lnTo>
                  <a:pt x="42935" y="71628"/>
                </a:lnTo>
                <a:lnTo>
                  <a:pt x="42935" y="68497"/>
                </a:lnTo>
                <a:close/>
                <a:moveTo>
                  <a:pt x="48792" y="68497"/>
                </a:moveTo>
                <a:lnTo>
                  <a:pt x="48792" y="71652"/>
                </a:lnTo>
                <a:lnTo>
                  <a:pt x="45732" y="71652"/>
                </a:lnTo>
                <a:lnTo>
                  <a:pt x="45732" y="71628"/>
                </a:lnTo>
                <a:lnTo>
                  <a:pt x="45732" y="68497"/>
                </a:lnTo>
                <a:close/>
                <a:moveTo>
                  <a:pt x="51578" y="68497"/>
                </a:moveTo>
                <a:lnTo>
                  <a:pt x="51578" y="71652"/>
                </a:lnTo>
                <a:lnTo>
                  <a:pt x="48900" y="71652"/>
                </a:lnTo>
                <a:lnTo>
                  <a:pt x="48900" y="71628"/>
                </a:lnTo>
                <a:lnTo>
                  <a:pt x="48900" y="68497"/>
                </a:lnTo>
                <a:close/>
                <a:moveTo>
                  <a:pt x="54757" y="68497"/>
                </a:moveTo>
                <a:lnTo>
                  <a:pt x="54757" y="71652"/>
                </a:lnTo>
                <a:lnTo>
                  <a:pt x="51698" y="71652"/>
                </a:lnTo>
                <a:lnTo>
                  <a:pt x="51698" y="71628"/>
                </a:lnTo>
                <a:lnTo>
                  <a:pt x="51698" y="68497"/>
                </a:lnTo>
                <a:close/>
                <a:moveTo>
                  <a:pt x="57543" y="68497"/>
                </a:moveTo>
                <a:lnTo>
                  <a:pt x="57543" y="71652"/>
                </a:lnTo>
                <a:lnTo>
                  <a:pt x="54865" y="71652"/>
                </a:lnTo>
                <a:lnTo>
                  <a:pt x="54865" y="71628"/>
                </a:lnTo>
                <a:lnTo>
                  <a:pt x="54865" y="68497"/>
                </a:lnTo>
                <a:close/>
                <a:moveTo>
                  <a:pt x="60734" y="68497"/>
                </a:moveTo>
                <a:lnTo>
                  <a:pt x="60734" y="71652"/>
                </a:lnTo>
                <a:lnTo>
                  <a:pt x="57663" y="71652"/>
                </a:lnTo>
                <a:lnTo>
                  <a:pt x="57663" y="71628"/>
                </a:lnTo>
                <a:lnTo>
                  <a:pt x="57663" y="68497"/>
                </a:lnTo>
                <a:close/>
                <a:moveTo>
                  <a:pt x="63509" y="68497"/>
                </a:moveTo>
                <a:lnTo>
                  <a:pt x="63509" y="71652"/>
                </a:lnTo>
                <a:lnTo>
                  <a:pt x="60830" y="71652"/>
                </a:lnTo>
                <a:lnTo>
                  <a:pt x="60830" y="71628"/>
                </a:lnTo>
                <a:lnTo>
                  <a:pt x="60830" y="68497"/>
                </a:lnTo>
                <a:close/>
                <a:moveTo>
                  <a:pt x="66699" y="68497"/>
                </a:moveTo>
                <a:lnTo>
                  <a:pt x="66699" y="71652"/>
                </a:lnTo>
                <a:lnTo>
                  <a:pt x="63628" y="71652"/>
                </a:lnTo>
                <a:lnTo>
                  <a:pt x="63628" y="71628"/>
                </a:lnTo>
                <a:lnTo>
                  <a:pt x="63628" y="68497"/>
                </a:lnTo>
                <a:close/>
                <a:moveTo>
                  <a:pt x="69485" y="68497"/>
                </a:moveTo>
                <a:lnTo>
                  <a:pt x="69485" y="71652"/>
                </a:lnTo>
                <a:lnTo>
                  <a:pt x="66807" y="71652"/>
                </a:lnTo>
                <a:lnTo>
                  <a:pt x="66807" y="71628"/>
                </a:lnTo>
                <a:lnTo>
                  <a:pt x="66807" y="68497"/>
                </a:lnTo>
                <a:close/>
                <a:moveTo>
                  <a:pt x="72653" y="68497"/>
                </a:moveTo>
                <a:lnTo>
                  <a:pt x="72653" y="71652"/>
                </a:lnTo>
                <a:lnTo>
                  <a:pt x="69581" y="71652"/>
                </a:lnTo>
                <a:lnTo>
                  <a:pt x="69581" y="71628"/>
                </a:lnTo>
                <a:lnTo>
                  <a:pt x="69581" y="68497"/>
                </a:lnTo>
                <a:close/>
                <a:moveTo>
                  <a:pt x="75450" y="68497"/>
                </a:moveTo>
                <a:lnTo>
                  <a:pt x="75450" y="71652"/>
                </a:lnTo>
                <a:lnTo>
                  <a:pt x="72772" y="71652"/>
                </a:lnTo>
                <a:lnTo>
                  <a:pt x="72772" y="71628"/>
                </a:lnTo>
                <a:lnTo>
                  <a:pt x="72772" y="68497"/>
                </a:lnTo>
                <a:close/>
                <a:moveTo>
                  <a:pt x="78618" y="68497"/>
                </a:moveTo>
                <a:lnTo>
                  <a:pt x="78618" y="71652"/>
                </a:lnTo>
                <a:lnTo>
                  <a:pt x="75546" y="71652"/>
                </a:lnTo>
                <a:lnTo>
                  <a:pt x="75546" y="71628"/>
                </a:lnTo>
                <a:lnTo>
                  <a:pt x="75546" y="68497"/>
                </a:lnTo>
                <a:close/>
                <a:moveTo>
                  <a:pt x="81416" y="68497"/>
                </a:moveTo>
                <a:lnTo>
                  <a:pt x="81416" y="71652"/>
                </a:lnTo>
                <a:lnTo>
                  <a:pt x="78737" y="71652"/>
                </a:lnTo>
                <a:lnTo>
                  <a:pt x="78737" y="71628"/>
                </a:lnTo>
                <a:lnTo>
                  <a:pt x="78737" y="68497"/>
                </a:lnTo>
                <a:close/>
                <a:moveTo>
                  <a:pt x="84583" y="68497"/>
                </a:moveTo>
                <a:lnTo>
                  <a:pt x="84583" y="71652"/>
                </a:lnTo>
                <a:lnTo>
                  <a:pt x="81523" y="71652"/>
                </a:lnTo>
                <a:lnTo>
                  <a:pt x="81523" y="71628"/>
                </a:lnTo>
                <a:lnTo>
                  <a:pt x="81523" y="68497"/>
                </a:lnTo>
                <a:close/>
                <a:moveTo>
                  <a:pt x="87369" y="68497"/>
                </a:moveTo>
                <a:lnTo>
                  <a:pt x="87369" y="71652"/>
                </a:lnTo>
                <a:lnTo>
                  <a:pt x="84690" y="71652"/>
                </a:lnTo>
                <a:lnTo>
                  <a:pt x="84690" y="71628"/>
                </a:lnTo>
                <a:lnTo>
                  <a:pt x="84690" y="68497"/>
                </a:lnTo>
                <a:close/>
                <a:moveTo>
                  <a:pt x="90560" y="68497"/>
                </a:moveTo>
                <a:lnTo>
                  <a:pt x="90560" y="71652"/>
                </a:lnTo>
                <a:lnTo>
                  <a:pt x="87488" y="71652"/>
                </a:lnTo>
                <a:lnTo>
                  <a:pt x="87488" y="71628"/>
                </a:lnTo>
                <a:lnTo>
                  <a:pt x="87488" y="68497"/>
                </a:lnTo>
                <a:close/>
                <a:moveTo>
                  <a:pt x="93334" y="68497"/>
                </a:moveTo>
                <a:lnTo>
                  <a:pt x="93334" y="71652"/>
                </a:lnTo>
                <a:lnTo>
                  <a:pt x="90655" y="71652"/>
                </a:lnTo>
                <a:lnTo>
                  <a:pt x="90655" y="71628"/>
                </a:lnTo>
                <a:lnTo>
                  <a:pt x="90655" y="68497"/>
                </a:lnTo>
                <a:close/>
                <a:moveTo>
                  <a:pt x="96525" y="68497"/>
                </a:moveTo>
                <a:lnTo>
                  <a:pt x="96525" y="71652"/>
                </a:lnTo>
                <a:lnTo>
                  <a:pt x="93453" y="71652"/>
                </a:lnTo>
                <a:lnTo>
                  <a:pt x="93453" y="71628"/>
                </a:lnTo>
                <a:lnTo>
                  <a:pt x="93453" y="68497"/>
                </a:lnTo>
                <a:close/>
                <a:moveTo>
                  <a:pt x="99311" y="68497"/>
                </a:moveTo>
                <a:lnTo>
                  <a:pt x="99311" y="71652"/>
                </a:lnTo>
                <a:lnTo>
                  <a:pt x="96632" y="71652"/>
                </a:lnTo>
                <a:lnTo>
                  <a:pt x="96632" y="71628"/>
                </a:lnTo>
                <a:lnTo>
                  <a:pt x="96632" y="68497"/>
                </a:lnTo>
                <a:close/>
                <a:moveTo>
                  <a:pt x="102490" y="68497"/>
                </a:moveTo>
                <a:lnTo>
                  <a:pt x="102490" y="71652"/>
                </a:lnTo>
                <a:lnTo>
                  <a:pt x="99430" y="71652"/>
                </a:lnTo>
                <a:lnTo>
                  <a:pt x="99430" y="71628"/>
                </a:lnTo>
                <a:lnTo>
                  <a:pt x="99430" y="68497"/>
                </a:lnTo>
                <a:close/>
                <a:moveTo>
                  <a:pt x="105276" y="68497"/>
                </a:moveTo>
                <a:lnTo>
                  <a:pt x="105276" y="71652"/>
                </a:lnTo>
                <a:lnTo>
                  <a:pt x="102597" y="71652"/>
                </a:lnTo>
                <a:lnTo>
                  <a:pt x="102597" y="71628"/>
                </a:lnTo>
                <a:lnTo>
                  <a:pt x="102597" y="68497"/>
                </a:lnTo>
                <a:close/>
                <a:moveTo>
                  <a:pt x="3692" y="0"/>
                </a:moveTo>
                <a:lnTo>
                  <a:pt x="3692" y="905"/>
                </a:lnTo>
                <a:lnTo>
                  <a:pt x="1" y="905"/>
                </a:lnTo>
                <a:lnTo>
                  <a:pt x="1" y="1024"/>
                </a:lnTo>
                <a:lnTo>
                  <a:pt x="3692" y="1024"/>
                </a:lnTo>
                <a:lnTo>
                  <a:pt x="3692" y="4179"/>
                </a:lnTo>
                <a:lnTo>
                  <a:pt x="1" y="4179"/>
                </a:lnTo>
                <a:lnTo>
                  <a:pt x="1" y="4298"/>
                </a:lnTo>
                <a:lnTo>
                  <a:pt x="3692" y="4298"/>
                </a:lnTo>
                <a:lnTo>
                  <a:pt x="3692" y="7049"/>
                </a:lnTo>
                <a:lnTo>
                  <a:pt x="1" y="7049"/>
                </a:lnTo>
                <a:lnTo>
                  <a:pt x="1" y="7168"/>
                </a:lnTo>
                <a:lnTo>
                  <a:pt x="3692" y="7168"/>
                </a:lnTo>
                <a:lnTo>
                  <a:pt x="3692" y="10299"/>
                </a:lnTo>
                <a:lnTo>
                  <a:pt x="1" y="10299"/>
                </a:lnTo>
                <a:lnTo>
                  <a:pt x="1" y="10418"/>
                </a:lnTo>
                <a:lnTo>
                  <a:pt x="3692" y="10418"/>
                </a:lnTo>
                <a:lnTo>
                  <a:pt x="3692" y="13169"/>
                </a:lnTo>
                <a:lnTo>
                  <a:pt x="1" y="13169"/>
                </a:lnTo>
                <a:lnTo>
                  <a:pt x="1" y="13288"/>
                </a:lnTo>
                <a:lnTo>
                  <a:pt x="3692" y="13288"/>
                </a:lnTo>
                <a:lnTo>
                  <a:pt x="3692" y="16443"/>
                </a:lnTo>
                <a:lnTo>
                  <a:pt x="1" y="16443"/>
                </a:lnTo>
                <a:lnTo>
                  <a:pt x="1" y="16562"/>
                </a:lnTo>
                <a:lnTo>
                  <a:pt x="3692" y="16562"/>
                </a:lnTo>
                <a:lnTo>
                  <a:pt x="3692" y="19324"/>
                </a:lnTo>
                <a:lnTo>
                  <a:pt x="1" y="19324"/>
                </a:lnTo>
                <a:lnTo>
                  <a:pt x="1" y="19443"/>
                </a:lnTo>
                <a:lnTo>
                  <a:pt x="3692" y="19443"/>
                </a:lnTo>
                <a:lnTo>
                  <a:pt x="3692" y="22598"/>
                </a:lnTo>
                <a:lnTo>
                  <a:pt x="1" y="22598"/>
                </a:lnTo>
                <a:lnTo>
                  <a:pt x="1" y="22717"/>
                </a:lnTo>
                <a:lnTo>
                  <a:pt x="3692" y="22717"/>
                </a:lnTo>
                <a:lnTo>
                  <a:pt x="3692" y="25468"/>
                </a:lnTo>
                <a:lnTo>
                  <a:pt x="1" y="25468"/>
                </a:lnTo>
                <a:lnTo>
                  <a:pt x="1" y="25587"/>
                </a:lnTo>
                <a:lnTo>
                  <a:pt x="3692" y="25587"/>
                </a:lnTo>
                <a:lnTo>
                  <a:pt x="3692" y="28742"/>
                </a:lnTo>
                <a:lnTo>
                  <a:pt x="1" y="28742"/>
                </a:lnTo>
                <a:lnTo>
                  <a:pt x="1" y="28861"/>
                </a:lnTo>
                <a:lnTo>
                  <a:pt x="3692" y="28861"/>
                </a:lnTo>
                <a:lnTo>
                  <a:pt x="3692" y="31611"/>
                </a:lnTo>
                <a:lnTo>
                  <a:pt x="1" y="31611"/>
                </a:lnTo>
                <a:lnTo>
                  <a:pt x="1" y="31730"/>
                </a:lnTo>
                <a:lnTo>
                  <a:pt x="3692" y="31730"/>
                </a:lnTo>
                <a:lnTo>
                  <a:pt x="3692" y="34886"/>
                </a:lnTo>
                <a:lnTo>
                  <a:pt x="1" y="34886"/>
                </a:lnTo>
                <a:lnTo>
                  <a:pt x="1" y="35005"/>
                </a:lnTo>
                <a:lnTo>
                  <a:pt x="3692" y="35005"/>
                </a:lnTo>
                <a:lnTo>
                  <a:pt x="3692" y="37755"/>
                </a:lnTo>
                <a:lnTo>
                  <a:pt x="1" y="37755"/>
                </a:lnTo>
                <a:lnTo>
                  <a:pt x="1" y="37874"/>
                </a:lnTo>
                <a:lnTo>
                  <a:pt x="3692" y="37874"/>
                </a:lnTo>
                <a:lnTo>
                  <a:pt x="3692" y="41029"/>
                </a:lnTo>
                <a:lnTo>
                  <a:pt x="1" y="41029"/>
                </a:lnTo>
                <a:lnTo>
                  <a:pt x="1" y="41148"/>
                </a:lnTo>
                <a:lnTo>
                  <a:pt x="3692" y="41148"/>
                </a:lnTo>
                <a:lnTo>
                  <a:pt x="3692" y="43910"/>
                </a:lnTo>
                <a:lnTo>
                  <a:pt x="1" y="43910"/>
                </a:lnTo>
                <a:lnTo>
                  <a:pt x="1" y="44030"/>
                </a:lnTo>
                <a:lnTo>
                  <a:pt x="3692" y="44030"/>
                </a:lnTo>
                <a:lnTo>
                  <a:pt x="3692" y="47185"/>
                </a:lnTo>
                <a:lnTo>
                  <a:pt x="1" y="47185"/>
                </a:lnTo>
                <a:lnTo>
                  <a:pt x="1" y="47304"/>
                </a:lnTo>
                <a:lnTo>
                  <a:pt x="3692" y="47304"/>
                </a:lnTo>
                <a:lnTo>
                  <a:pt x="3692" y="50054"/>
                </a:lnTo>
                <a:lnTo>
                  <a:pt x="1" y="50054"/>
                </a:lnTo>
                <a:lnTo>
                  <a:pt x="1" y="50173"/>
                </a:lnTo>
                <a:lnTo>
                  <a:pt x="3692" y="50173"/>
                </a:lnTo>
                <a:lnTo>
                  <a:pt x="3692" y="53328"/>
                </a:lnTo>
                <a:lnTo>
                  <a:pt x="1" y="53328"/>
                </a:lnTo>
                <a:lnTo>
                  <a:pt x="1" y="53447"/>
                </a:lnTo>
                <a:lnTo>
                  <a:pt x="3692" y="53447"/>
                </a:lnTo>
                <a:lnTo>
                  <a:pt x="3692" y="56198"/>
                </a:lnTo>
                <a:lnTo>
                  <a:pt x="1" y="56198"/>
                </a:lnTo>
                <a:lnTo>
                  <a:pt x="1" y="56317"/>
                </a:lnTo>
                <a:lnTo>
                  <a:pt x="3692" y="56317"/>
                </a:lnTo>
                <a:lnTo>
                  <a:pt x="3692" y="59472"/>
                </a:lnTo>
                <a:lnTo>
                  <a:pt x="1" y="59472"/>
                </a:lnTo>
                <a:lnTo>
                  <a:pt x="1" y="59591"/>
                </a:lnTo>
                <a:lnTo>
                  <a:pt x="3692" y="59591"/>
                </a:lnTo>
                <a:lnTo>
                  <a:pt x="3692" y="62246"/>
                </a:lnTo>
                <a:lnTo>
                  <a:pt x="1" y="62246"/>
                </a:lnTo>
                <a:lnTo>
                  <a:pt x="1" y="62365"/>
                </a:lnTo>
                <a:lnTo>
                  <a:pt x="3692" y="62365"/>
                </a:lnTo>
                <a:lnTo>
                  <a:pt x="3692" y="65520"/>
                </a:lnTo>
                <a:lnTo>
                  <a:pt x="1" y="65520"/>
                </a:lnTo>
                <a:lnTo>
                  <a:pt x="1" y="65639"/>
                </a:lnTo>
                <a:lnTo>
                  <a:pt x="3692" y="65639"/>
                </a:lnTo>
                <a:lnTo>
                  <a:pt x="3692" y="68390"/>
                </a:lnTo>
                <a:lnTo>
                  <a:pt x="1" y="68390"/>
                </a:lnTo>
                <a:lnTo>
                  <a:pt x="1" y="68509"/>
                </a:lnTo>
                <a:lnTo>
                  <a:pt x="3692" y="68509"/>
                </a:lnTo>
                <a:lnTo>
                  <a:pt x="3692" y="71664"/>
                </a:lnTo>
                <a:lnTo>
                  <a:pt x="1" y="71664"/>
                </a:lnTo>
                <a:lnTo>
                  <a:pt x="1" y="71783"/>
                </a:lnTo>
                <a:lnTo>
                  <a:pt x="3692" y="71783"/>
                </a:lnTo>
                <a:lnTo>
                  <a:pt x="3692" y="74450"/>
                </a:lnTo>
                <a:lnTo>
                  <a:pt x="3811" y="74450"/>
                </a:lnTo>
                <a:lnTo>
                  <a:pt x="3811" y="71783"/>
                </a:lnTo>
                <a:lnTo>
                  <a:pt x="6882" y="71783"/>
                </a:lnTo>
                <a:lnTo>
                  <a:pt x="6882" y="74450"/>
                </a:lnTo>
                <a:lnTo>
                  <a:pt x="7001" y="74450"/>
                </a:lnTo>
                <a:lnTo>
                  <a:pt x="7001" y="71783"/>
                </a:lnTo>
                <a:lnTo>
                  <a:pt x="9680" y="71783"/>
                </a:lnTo>
                <a:lnTo>
                  <a:pt x="9680" y="74450"/>
                </a:lnTo>
                <a:lnTo>
                  <a:pt x="9799" y="74450"/>
                </a:lnTo>
                <a:lnTo>
                  <a:pt x="9799" y="71783"/>
                </a:lnTo>
                <a:lnTo>
                  <a:pt x="12859" y="71783"/>
                </a:lnTo>
                <a:lnTo>
                  <a:pt x="12859" y="74450"/>
                </a:lnTo>
                <a:lnTo>
                  <a:pt x="12978" y="74450"/>
                </a:lnTo>
                <a:lnTo>
                  <a:pt x="12978" y="71783"/>
                </a:lnTo>
                <a:lnTo>
                  <a:pt x="15657" y="71783"/>
                </a:lnTo>
                <a:lnTo>
                  <a:pt x="15657" y="74450"/>
                </a:lnTo>
                <a:lnTo>
                  <a:pt x="15776" y="74450"/>
                </a:lnTo>
                <a:lnTo>
                  <a:pt x="15776" y="71783"/>
                </a:lnTo>
                <a:lnTo>
                  <a:pt x="18848" y="71783"/>
                </a:lnTo>
                <a:lnTo>
                  <a:pt x="18848" y="74450"/>
                </a:lnTo>
                <a:lnTo>
                  <a:pt x="18967" y="74450"/>
                </a:lnTo>
                <a:lnTo>
                  <a:pt x="18967" y="71783"/>
                </a:lnTo>
                <a:lnTo>
                  <a:pt x="21646" y="71783"/>
                </a:lnTo>
                <a:lnTo>
                  <a:pt x="21646" y="74450"/>
                </a:lnTo>
                <a:lnTo>
                  <a:pt x="21765" y="74450"/>
                </a:lnTo>
                <a:lnTo>
                  <a:pt x="21765" y="71783"/>
                </a:lnTo>
                <a:lnTo>
                  <a:pt x="24825" y="71783"/>
                </a:lnTo>
                <a:lnTo>
                  <a:pt x="24825" y="74450"/>
                </a:lnTo>
                <a:lnTo>
                  <a:pt x="24944" y="74450"/>
                </a:lnTo>
                <a:lnTo>
                  <a:pt x="24944" y="71783"/>
                </a:lnTo>
                <a:lnTo>
                  <a:pt x="27623" y="71783"/>
                </a:lnTo>
                <a:lnTo>
                  <a:pt x="27623" y="74450"/>
                </a:lnTo>
                <a:lnTo>
                  <a:pt x="27742" y="74450"/>
                </a:lnTo>
                <a:lnTo>
                  <a:pt x="27742" y="71783"/>
                </a:lnTo>
                <a:lnTo>
                  <a:pt x="30814" y="71783"/>
                </a:lnTo>
                <a:lnTo>
                  <a:pt x="30814" y="74450"/>
                </a:lnTo>
                <a:lnTo>
                  <a:pt x="30933" y="74450"/>
                </a:lnTo>
                <a:lnTo>
                  <a:pt x="30933" y="71783"/>
                </a:lnTo>
                <a:lnTo>
                  <a:pt x="33612" y="71783"/>
                </a:lnTo>
                <a:lnTo>
                  <a:pt x="33612" y="74450"/>
                </a:lnTo>
                <a:lnTo>
                  <a:pt x="33731" y="74450"/>
                </a:lnTo>
                <a:lnTo>
                  <a:pt x="33731" y="71783"/>
                </a:lnTo>
                <a:lnTo>
                  <a:pt x="36791" y="71783"/>
                </a:lnTo>
                <a:lnTo>
                  <a:pt x="36791" y="74450"/>
                </a:lnTo>
                <a:lnTo>
                  <a:pt x="36910" y="74450"/>
                </a:lnTo>
                <a:lnTo>
                  <a:pt x="36910" y="71783"/>
                </a:lnTo>
                <a:lnTo>
                  <a:pt x="39589" y="71783"/>
                </a:lnTo>
                <a:lnTo>
                  <a:pt x="39589" y="74450"/>
                </a:lnTo>
                <a:lnTo>
                  <a:pt x="39708" y="74450"/>
                </a:lnTo>
                <a:lnTo>
                  <a:pt x="39708" y="71783"/>
                </a:lnTo>
                <a:lnTo>
                  <a:pt x="42780" y="71783"/>
                </a:lnTo>
                <a:lnTo>
                  <a:pt x="42780" y="74450"/>
                </a:lnTo>
                <a:lnTo>
                  <a:pt x="42899" y="74450"/>
                </a:lnTo>
                <a:lnTo>
                  <a:pt x="42899" y="71783"/>
                </a:lnTo>
                <a:lnTo>
                  <a:pt x="45578" y="71783"/>
                </a:lnTo>
                <a:lnTo>
                  <a:pt x="45578" y="74450"/>
                </a:lnTo>
                <a:lnTo>
                  <a:pt x="45697" y="74450"/>
                </a:lnTo>
                <a:lnTo>
                  <a:pt x="45697" y="71783"/>
                </a:lnTo>
                <a:lnTo>
                  <a:pt x="48757" y="71783"/>
                </a:lnTo>
                <a:lnTo>
                  <a:pt x="48757" y="74450"/>
                </a:lnTo>
                <a:lnTo>
                  <a:pt x="48876" y="74450"/>
                </a:lnTo>
                <a:lnTo>
                  <a:pt x="48876" y="71783"/>
                </a:lnTo>
                <a:lnTo>
                  <a:pt x="51555" y="71783"/>
                </a:lnTo>
                <a:lnTo>
                  <a:pt x="51555" y="74450"/>
                </a:lnTo>
                <a:lnTo>
                  <a:pt x="51674" y="74450"/>
                </a:lnTo>
                <a:lnTo>
                  <a:pt x="51674" y="71783"/>
                </a:lnTo>
                <a:lnTo>
                  <a:pt x="54746" y="71783"/>
                </a:lnTo>
                <a:lnTo>
                  <a:pt x="54746" y="74450"/>
                </a:lnTo>
                <a:lnTo>
                  <a:pt x="54865" y="74450"/>
                </a:lnTo>
                <a:lnTo>
                  <a:pt x="54865" y="71783"/>
                </a:lnTo>
                <a:lnTo>
                  <a:pt x="57543" y="71783"/>
                </a:lnTo>
                <a:lnTo>
                  <a:pt x="57543" y="74450"/>
                </a:lnTo>
                <a:lnTo>
                  <a:pt x="57663" y="74450"/>
                </a:lnTo>
                <a:lnTo>
                  <a:pt x="57663" y="71783"/>
                </a:lnTo>
                <a:lnTo>
                  <a:pt x="60734" y="71783"/>
                </a:lnTo>
                <a:lnTo>
                  <a:pt x="60734" y="74450"/>
                </a:lnTo>
                <a:lnTo>
                  <a:pt x="60853" y="74450"/>
                </a:lnTo>
                <a:lnTo>
                  <a:pt x="60853" y="71783"/>
                </a:lnTo>
                <a:lnTo>
                  <a:pt x="63532" y="71783"/>
                </a:lnTo>
                <a:lnTo>
                  <a:pt x="63532" y="74450"/>
                </a:lnTo>
                <a:lnTo>
                  <a:pt x="63651" y="74450"/>
                </a:lnTo>
                <a:lnTo>
                  <a:pt x="63651" y="71783"/>
                </a:lnTo>
                <a:lnTo>
                  <a:pt x="66711" y="71783"/>
                </a:lnTo>
                <a:lnTo>
                  <a:pt x="66711" y="74450"/>
                </a:lnTo>
                <a:lnTo>
                  <a:pt x="66830" y="74450"/>
                </a:lnTo>
                <a:lnTo>
                  <a:pt x="66830" y="71783"/>
                </a:lnTo>
                <a:lnTo>
                  <a:pt x="69509" y="71783"/>
                </a:lnTo>
                <a:lnTo>
                  <a:pt x="69509" y="74450"/>
                </a:lnTo>
                <a:lnTo>
                  <a:pt x="69628" y="74450"/>
                </a:lnTo>
                <a:lnTo>
                  <a:pt x="69628" y="71783"/>
                </a:lnTo>
                <a:lnTo>
                  <a:pt x="72700" y="71783"/>
                </a:lnTo>
                <a:lnTo>
                  <a:pt x="72700" y="74450"/>
                </a:lnTo>
                <a:lnTo>
                  <a:pt x="72819" y="74450"/>
                </a:lnTo>
                <a:lnTo>
                  <a:pt x="72819" y="71783"/>
                </a:lnTo>
                <a:lnTo>
                  <a:pt x="75498" y="71783"/>
                </a:lnTo>
                <a:lnTo>
                  <a:pt x="75498" y="74450"/>
                </a:lnTo>
                <a:lnTo>
                  <a:pt x="75617" y="74450"/>
                </a:lnTo>
                <a:lnTo>
                  <a:pt x="75617" y="71783"/>
                </a:lnTo>
                <a:lnTo>
                  <a:pt x="78677" y="71783"/>
                </a:lnTo>
                <a:lnTo>
                  <a:pt x="78677" y="74450"/>
                </a:lnTo>
                <a:lnTo>
                  <a:pt x="78796" y="74450"/>
                </a:lnTo>
                <a:lnTo>
                  <a:pt x="78796" y="71783"/>
                </a:lnTo>
                <a:lnTo>
                  <a:pt x="81475" y="71783"/>
                </a:lnTo>
                <a:lnTo>
                  <a:pt x="81475" y="74450"/>
                </a:lnTo>
                <a:lnTo>
                  <a:pt x="81594" y="74450"/>
                </a:lnTo>
                <a:lnTo>
                  <a:pt x="81594" y="71783"/>
                </a:lnTo>
                <a:lnTo>
                  <a:pt x="84666" y="71783"/>
                </a:lnTo>
                <a:lnTo>
                  <a:pt x="84666" y="74450"/>
                </a:lnTo>
                <a:lnTo>
                  <a:pt x="84785" y="74450"/>
                </a:lnTo>
                <a:lnTo>
                  <a:pt x="84785" y="71783"/>
                </a:lnTo>
                <a:lnTo>
                  <a:pt x="87464" y="71783"/>
                </a:lnTo>
                <a:lnTo>
                  <a:pt x="87464" y="74450"/>
                </a:lnTo>
                <a:lnTo>
                  <a:pt x="87583" y="74450"/>
                </a:lnTo>
                <a:lnTo>
                  <a:pt x="87583" y="71783"/>
                </a:lnTo>
                <a:lnTo>
                  <a:pt x="90643" y="71783"/>
                </a:lnTo>
                <a:lnTo>
                  <a:pt x="90643" y="74450"/>
                </a:lnTo>
                <a:lnTo>
                  <a:pt x="90762" y="74450"/>
                </a:lnTo>
                <a:lnTo>
                  <a:pt x="90762" y="71783"/>
                </a:lnTo>
                <a:lnTo>
                  <a:pt x="93441" y="71783"/>
                </a:lnTo>
                <a:lnTo>
                  <a:pt x="93441" y="74450"/>
                </a:lnTo>
                <a:lnTo>
                  <a:pt x="93560" y="74450"/>
                </a:lnTo>
                <a:lnTo>
                  <a:pt x="93560" y="71783"/>
                </a:lnTo>
                <a:lnTo>
                  <a:pt x="96632" y="71783"/>
                </a:lnTo>
                <a:lnTo>
                  <a:pt x="96632" y="74450"/>
                </a:lnTo>
                <a:lnTo>
                  <a:pt x="96751" y="74450"/>
                </a:lnTo>
                <a:lnTo>
                  <a:pt x="96751" y="71783"/>
                </a:lnTo>
                <a:lnTo>
                  <a:pt x="99430" y="71783"/>
                </a:lnTo>
                <a:lnTo>
                  <a:pt x="99430" y="74450"/>
                </a:lnTo>
                <a:lnTo>
                  <a:pt x="99549" y="74450"/>
                </a:lnTo>
                <a:lnTo>
                  <a:pt x="99549" y="71783"/>
                </a:lnTo>
                <a:lnTo>
                  <a:pt x="102609" y="71783"/>
                </a:lnTo>
                <a:lnTo>
                  <a:pt x="102609" y="74450"/>
                </a:lnTo>
                <a:lnTo>
                  <a:pt x="102728" y="74450"/>
                </a:lnTo>
                <a:lnTo>
                  <a:pt x="102728" y="71783"/>
                </a:lnTo>
                <a:lnTo>
                  <a:pt x="105407" y="71783"/>
                </a:lnTo>
                <a:lnTo>
                  <a:pt x="105407" y="74450"/>
                </a:lnTo>
                <a:lnTo>
                  <a:pt x="105526" y="74450"/>
                </a:lnTo>
                <a:lnTo>
                  <a:pt x="105526" y="71783"/>
                </a:lnTo>
                <a:lnTo>
                  <a:pt x="108597" y="71783"/>
                </a:lnTo>
                <a:lnTo>
                  <a:pt x="108597" y="74450"/>
                </a:lnTo>
                <a:lnTo>
                  <a:pt x="108717" y="74450"/>
                </a:lnTo>
                <a:lnTo>
                  <a:pt x="108717" y="71783"/>
                </a:lnTo>
                <a:lnTo>
                  <a:pt x="111943" y="71783"/>
                </a:lnTo>
                <a:lnTo>
                  <a:pt x="111943" y="71664"/>
                </a:lnTo>
                <a:lnTo>
                  <a:pt x="108562" y="71664"/>
                </a:lnTo>
                <a:lnTo>
                  <a:pt x="108562" y="68497"/>
                </a:lnTo>
                <a:lnTo>
                  <a:pt x="111788" y="68497"/>
                </a:lnTo>
                <a:lnTo>
                  <a:pt x="111788" y="68378"/>
                </a:lnTo>
                <a:lnTo>
                  <a:pt x="108562" y="68378"/>
                </a:lnTo>
                <a:lnTo>
                  <a:pt x="108562" y="65616"/>
                </a:lnTo>
                <a:lnTo>
                  <a:pt x="111788" y="65616"/>
                </a:lnTo>
                <a:lnTo>
                  <a:pt x="111788" y="65496"/>
                </a:lnTo>
                <a:lnTo>
                  <a:pt x="108562" y="65496"/>
                </a:lnTo>
                <a:lnTo>
                  <a:pt x="108562" y="62341"/>
                </a:lnTo>
                <a:lnTo>
                  <a:pt x="111788" y="62341"/>
                </a:lnTo>
                <a:lnTo>
                  <a:pt x="111788" y="62246"/>
                </a:lnTo>
                <a:lnTo>
                  <a:pt x="108562" y="62246"/>
                </a:lnTo>
                <a:lnTo>
                  <a:pt x="108562" y="59484"/>
                </a:lnTo>
                <a:lnTo>
                  <a:pt x="111788" y="59484"/>
                </a:lnTo>
                <a:lnTo>
                  <a:pt x="111788" y="59365"/>
                </a:lnTo>
                <a:lnTo>
                  <a:pt x="108562" y="59365"/>
                </a:lnTo>
                <a:lnTo>
                  <a:pt x="108562" y="56210"/>
                </a:lnTo>
                <a:lnTo>
                  <a:pt x="111788" y="56210"/>
                </a:lnTo>
                <a:lnTo>
                  <a:pt x="111788" y="56091"/>
                </a:lnTo>
                <a:lnTo>
                  <a:pt x="108562" y="56091"/>
                </a:lnTo>
                <a:lnTo>
                  <a:pt x="108562" y="53340"/>
                </a:lnTo>
                <a:lnTo>
                  <a:pt x="111788" y="53340"/>
                </a:lnTo>
                <a:lnTo>
                  <a:pt x="111788" y="53221"/>
                </a:lnTo>
                <a:lnTo>
                  <a:pt x="108562" y="53221"/>
                </a:lnTo>
                <a:lnTo>
                  <a:pt x="108562" y="50066"/>
                </a:lnTo>
                <a:lnTo>
                  <a:pt x="111788" y="50066"/>
                </a:lnTo>
                <a:lnTo>
                  <a:pt x="111788" y="49947"/>
                </a:lnTo>
                <a:lnTo>
                  <a:pt x="108562" y="49947"/>
                </a:lnTo>
                <a:lnTo>
                  <a:pt x="108562" y="47208"/>
                </a:lnTo>
                <a:lnTo>
                  <a:pt x="111788" y="47208"/>
                </a:lnTo>
                <a:lnTo>
                  <a:pt x="111788" y="47089"/>
                </a:lnTo>
                <a:lnTo>
                  <a:pt x="108562" y="47089"/>
                </a:lnTo>
                <a:lnTo>
                  <a:pt x="108562" y="43934"/>
                </a:lnTo>
                <a:lnTo>
                  <a:pt x="111788" y="43934"/>
                </a:lnTo>
                <a:lnTo>
                  <a:pt x="111788" y="43815"/>
                </a:lnTo>
                <a:lnTo>
                  <a:pt x="108562" y="43815"/>
                </a:lnTo>
                <a:lnTo>
                  <a:pt x="108562" y="41065"/>
                </a:lnTo>
                <a:lnTo>
                  <a:pt x="111788" y="41065"/>
                </a:lnTo>
                <a:lnTo>
                  <a:pt x="111788" y="40946"/>
                </a:lnTo>
                <a:lnTo>
                  <a:pt x="108562" y="40946"/>
                </a:lnTo>
                <a:lnTo>
                  <a:pt x="108562" y="37791"/>
                </a:lnTo>
                <a:lnTo>
                  <a:pt x="111788" y="37791"/>
                </a:lnTo>
                <a:lnTo>
                  <a:pt x="111788" y="37672"/>
                </a:lnTo>
                <a:lnTo>
                  <a:pt x="108562" y="37672"/>
                </a:lnTo>
                <a:lnTo>
                  <a:pt x="108562" y="34909"/>
                </a:lnTo>
                <a:lnTo>
                  <a:pt x="111788" y="34909"/>
                </a:lnTo>
                <a:lnTo>
                  <a:pt x="111788" y="34790"/>
                </a:lnTo>
                <a:lnTo>
                  <a:pt x="108562" y="34790"/>
                </a:lnTo>
                <a:lnTo>
                  <a:pt x="108562" y="31635"/>
                </a:lnTo>
                <a:lnTo>
                  <a:pt x="111788" y="31635"/>
                </a:lnTo>
                <a:lnTo>
                  <a:pt x="111788" y="31516"/>
                </a:lnTo>
                <a:lnTo>
                  <a:pt x="108562" y="31516"/>
                </a:lnTo>
                <a:lnTo>
                  <a:pt x="108562" y="28766"/>
                </a:lnTo>
                <a:lnTo>
                  <a:pt x="111788" y="28766"/>
                </a:lnTo>
                <a:lnTo>
                  <a:pt x="111788" y="28647"/>
                </a:lnTo>
                <a:lnTo>
                  <a:pt x="108562" y="28647"/>
                </a:lnTo>
                <a:lnTo>
                  <a:pt x="108562" y="25492"/>
                </a:lnTo>
                <a:lnTo>
                  <a:pt x="111788" y="25492"/>
                </a:lnTo>
                <a:lnTo>
                  <a:pt x="111788" y="25372"/>
                </a:lnTo>
                <a:lnTo>
                  <a:pt x="108562" y="25372"/>
                </a:lnTo>
                <a:lnTo>
                  <a:pt x="108562" y="22622"/>
                </a:lnTo>
                <a:lnTo>
                  <a:pt x="111788" y="22622"/>
                </a:lnTo>
                <a:lnTo>
                  <a:pt x="111788" y="22503"/>
                </a:lnTo>
                <a:lnTo>
                  <a:pt x="108562" y="22503"/>
                </a:lnTo>
                <a:lnTo>
                  <a:pt x="108562" y="19348"/>
                </a:lnTo>
                <a:lnTo>
                  <a:pt x="111788" y="19348"/>
                </a:lnTo>
                <a:lnTo>
                  <a:pt x="111788" y="19229"/>
                </a:lnTo>
                <a:lnTo>
                  <a:pt x="108562" y="19229"/>
                </a:lnTo>
                <a:lnTo>
                  <a:pt x="108562" y="16550"/>
                </a:lnTo>
                <a:lnTo>
                  <a:pt x="111788" y="16550"/>
                </a:lnTo>
                <a:lnTo>
                  <a:pt x="111788" y="16431"/>
                </a:lnTo>
                <a:lnTo>
                  <a:pt x="108562" y="16431"/>
                </a:lnTo>
                <a:lnTo>
                  <a:pt x="108562" y="13276"/>
                </a:lnTo>
                <a:lnTo>
                  <a:pt x="111788" y="13276"/>
                </a:lnTo>
                <a:lnTo>
                  <a:pt x="111788" y="13157"/>
                </a:lnTo>
                <a:lnTo>
                  <a:pt x="108562" y="13157"/>
                </a:lnTo>
                <a:lnTo>
                  <a:pt x="108562" y="10418"/>
                </a:lnTo>
                <a:lnTo>
                  <a:pt x="111788" y="10418"/>
                </a:lnTo>
                <a:lnTo>
                  <a:pt x="111788" y="10299"/>
                </a:lnTo>
                <a:lnTo>
                  <a:pt x="108562" y="10299"/>
                </a:lnTo>
                <a:lnTo>
                  <a:pt x="108562" y="7156"/>
                </a:lnTo>
                <a:lnTo>
                  <a:pt x="111788" y="7156"/>
                </a:lnTo>
                <a:lnTo>
                  <a:pt x="111788" y="7037"/>
                </a:lnTo>
                <a:lnTo>
                  <a:pt x="108562" y="7037"/>
                </a:lnTo>
                <a:lnTo>
                  <a:pt x="108562" y="4287"/>
                </a:lnTo>
                <a:lnTo>
                  <a:pt x="111788" y="4287"/>
                </a:lnTo>
                <a:lnTo>
                  <a:pt x="111788" y="4167"/>
                </a:lnTo>
                <a:lnTo>
                  <a:pt x="108562" y="4167"/>
                </a:lnTo>
                <a:lnTo>
                  <a:pt x="108562" y="1024"/>
                </a:lnTo>
                <a:lnTo>
                  <a:pt x="111788" y="1024"/>
                </a:lnTo>
                <a:lnTo>
                  <a:pt x="111788" y="905"/>
                </a:lnTo>
                <a:lnTo>
                  <a:pt x="108562" y="905"/>
                </a:lnTo>
                <a:lnTo>
                  <a:pt x="108562" y="0"/>
                </a:lnTo>
                <a:lnTo>
                  <a:pt x="108443" y="0"/>
                </a:lnTo>
                <a:lnTo>
                  <a:pt x="108443" y="905"/>
                </a:lnTo>
                <a:lnTo>
                  <a:pt x="105383" y="905"/>
                </a:lnTo>
                <a:lnTo>
                  <a:pt x="105383" y="0"/>
                </a:lnTo>
                <a:lnTo>
                  <a:pt x="105264" y="0"/>
                </a:lnTo>
                <a:lnTo>
                  <a:pt x="105264" y="905"/>
                </a:lnTo>
                <a:lnTo>
                  <a:pt x="102585" y="905"/>
                </a:lnTo>
                <a:lnTo>
                  <a:pt x="102585" y="0"/>
                </a:lnTo>
                <a:lnTo>
                  <a:pt x="102454" y="0"/>
                </a:lnTo>
                <a:lnTo>
                  <a:pt x="102454" y="905"/>
                </a:lnTo>
                <a:lnTo>
                  <a:pt x="99394" y="905"/>
                </a:lnTo>
                <a:lnTo>
                  <a:pt x="99394" y="0"/>
                </a:lnTo>
                <a:lnTo>
                  <a:pt x="99275" y="0"/>
                </a:lnTo>
                <a:lnTo>
                  <a:pt x="99275" y="905"/>
                </a:lnTo>
                <a:lnTo>
                  <a:pt x="96596" y="905"/>
                </a:lnTo>
                <a:lnTo>
                  <a:pt x="96596" y="0"/>
                </a:lnTo>
                <a:lnTo>
                  <a:pt x="96477" y="0"/>
                </a:lnTo>
                <a:lnTo>
                  <a:pt x="96477" y="905"/>
                </a:lnTo>
                <a:lnTo>
                  <a:pt x="93405" y="905"/>
                </a:lnTo>
                <a:lnTo>
                  <a:pt x="93405" y="0"/>
                </a:lnTo>
                <a:lnTo>
                  <a:pt x="93286" y="0"/>
                </a:lnTo>
                <a:lnTo>
                  <a:pt x="93286" y="905"/>
                </a:lnTo>
                <a:lnTo>
                  <a:pt x="90607" y="905"/>
                </a:lnTo>
                <a:lnTo>
                  <a:pt x="90607" y="0"/>
                </a:lnTo>
                <a:lnTo>
                  <a:pt x="90488" y="0"/>
                </a:lnTo>
                <a:lnTo>
                  <a:pt x="90488" y="905"/>
                </a:lnTo>
                <a:lnTo>
                  <a:pt x="87428" y="905"/>
                </a:lnTo>
                <a:lnTo>
                  <a:pt x="87428" y="0"/>
                </a:lnTo>
                <a:lnTo>
                  <a:pt x="87309" y="0"/>
                </a:lnTo>
                <a:lnTo>
                  <a:pt x="87309" y="905"/>
                </a:lnTo>
                <a:lnTo>
                  <a:pt x="84630" y="905"/>
                </a:lnTo>
                <a:lnTo>
                  <a:pt x="84630" y="0"/>
                </a:lnTo>
                <a:lnTo>
                  <a:pt x="84511" y="0"/>
                </a:lnTo>
                <a:lnTo>
                  <a:pt x="84511" y="905"/>
                </a:lnTo>
                <a:lnTo>
                  <a:pt x="81439" y="905"/>
                </a:lnTo>
                <a:lnTo>
                  <a:pt x="81439" y="0"/>
                </a:lnTo>
                <a:lnTo>
                  <a:pt x="81320" y="0"/>
                </a:lnTo>
                <a:lnTo>
                  <a:pt x="81320" y="905"/>
                </a:lnTo>
                <a:lnTo>
                  <a:pt x="78641" y="905"/>
                </a:lnTo>
                <a:lnTo>
                  <a:pt x="78641" y="0"/>
                </a:lnTo>
                <a:lnTo>
                  <a:pt x="78522" y="0"/>
                </a:lnTo>
                <a:lnTo>
                  <a:pt x="78522" y="905"/>
                </a:lnTo>
                <a:lnTo>
                  <a:pt x="75462" y="905"/>
                </a:lnTo>
                <a:lnTo>
                  <a:pt x="75462" y="0"/>
                </a:lnTo>
                <a:lnTo>
                  <a:pt x="75343" y="0"/>
                </a:lnTo>
                <a:lnTo>
                  <a:pt x="75343" y="905"/>
                </a:lnTo>
                <a:lnTo>
                  <a:pt x="72664" y="905"/>
                </a:lnTo>
                <a:lnTo>
                  <a:pt x="72664" y="0"/>
                </a:lnTo>
                <a:lnTo>
                  <a:pt x="72545" y="0"/>
                </a:lnTo>
                <a:lnTo>
                  <a:pt x="72545" y="905"/>
                </a:lnTo>
                <a:lnTo>
                  <a:pt x="69474" y="905"/>
                </a:lnTo>
                <a:lnTo>
                  <a:pt x="69474" y="0"/>
                </a:lnTo>
                <a:lnTo>
                  <a:pt x="69354" y="0"/>
                </a:lnTo>
                <a:lnTo>
                  <a:pt x="69354" y="905"/>
                </a:lnTo>
                <a:lnTo>
                  <a:pt x="66676" y="905"/>
                </a:lnTo>
                <a:lnTo>
                  <a:pt x="66676" y="0"/>
                </a:lnTo>
                <a:lnTo>
                  <a:pt x="66557" y="0"/>
                </a:lnTo>
                <a:lnTo>
                  <a:pt x="66557" y="905"/>
                </a:lnTo>
                <a:lnTo>
                  <a:pt x="63497" y="905"/>
                </a:lnTo>
                <a:lnTo>
                  <a:pt x="63497" y="0"/>
                </a:lnTo>
                <a:lnTo>
                  <a:pt x="63378" y="0"/>
                </a:lnTo>
                <a:lnTo>
                  <a:pt x="63378" y="905"/>
                </a:lnTo>
                <a:lnTo>
                  <a:pt x="60699" y="905"/>
                </a:lnTo>
                <a:lnTo>
                  <a:pt x="60699" y="0"/>
                </a:lnTo>
                <a:lnTo>
                  <a:pt x="60580" y="0"/>
                </a:lnTo>
                <a:lnTo>
                  <a:pt x="60580" y="905"/>
                </a:lnTo>
                <a:lnTo>
                  <a:pt x="57663" y="905"/>
                </a:lnTo>
                <a:lnTo>
                  <a:pt x="57663" y="0"/>
                </a:lnTo>
                <a:lnTo>
                  <a:pt x="57543" y="0"/>
                </a:lnTo>
                <a:lnTo>
                  <a:pt x="57543" y="905"/>
                </a:lnTo>
                <a:lnTo>
                  <a:pt x="54865" y="905"/>
                </a:lnTo>
                <a:lnTo>
                  <a:pt x="54865" y="0"/>
                </a:lnTo>
                <a:lnTo>
                  <a:pt x="54746" y="0"/>
                </a:lnTo>
                <a:lnTo>
                  <a:pt x="54746" y="905"/>
                </a:lnTo>
                <a:lnTo>
                  <a:pt x="51674" y="905"/>
                </a:lnTo>
                <a:lnTo>
                  <a:pt x="51674" y="0"/>
                </a:lnTo>
                <a:lnTo>
                  <a:pt x="51555" y="0"/>
                </a:lnTo>
                <a:lnTo>
                  <a:pt x="51555" y="905"/>
                </a:lnTo>
                <a:lnTo>
                  <a:pt x="48876" y="905"/>
                </a:lnTo>
                <a:lnTo>
                  <a:pt x="48876" y="0"/>
                </a:lnTo>
                <a:lnTo>
                  <a:pt x="48757" y="0"/>
                </a:lnTo>
                <a:lnTo>
                  <a:pt x="48757" y="905"/>
                </a:lnTo>
                <a:lnTo>
                  <a:pt x="45697" y="905"/>
                </a:lnTo>
                <a:lnTo>
                  <a:pt x="45697" y="0"/>
                </a:lnTo>
                <a:lnTo>
                  <a:pt x="45578" y="0"/>
                </a:lnTo>
                <a:lnTo>
                  <a:pt x="45578" y="905"/>
                </a:lnTo>
                <a:lnTo>
                  <a:pt x="42899" y="905"/>
                </a:lnTo>
                <a:lnTo>
                  <a:pt x="42899" y="0"/>
                </a:lnTo>
                <a:lnTo>
                  <a:pt x="42780" y="0"/>
                </a:lnTo>
                <a:lnTo>
                  <a:pt x="42780" y="905"/>
                </a:lnTo>
                <a:lnTo>
                  <a:pt x="39708" y="905"/>
                </a:lnTo>
                <a:lnTo>
                  <a:pt x="39708" y="0"/>
                </a:lnTo>
                <a:lnTo>
                  <a:pt x="39589" y="0"/>
                </a:lnTo>
                <a:lnTo>
                  <a:pt x="39589" y="905"/>
                </a:lnTo>
                <a:lnTo>
                  <a:pt x="36910" y="905"/>
                </a:lnTo>
                <a:lnTo>
                  <a:pt x="36910" y="0"/>
                </a:lnTo>
                <a:lnTo>
                  <a:pt x="36791" y="0"/>
                </a:lnTo>
                <a:lnTo>
                  <a:pt x="36791" y="905"/>
                </a:lnTo>
                <a:lnTo>
                  <a:pt x="33731" y="905"/>
                </a:lnTo>
                <a:lnTo>
                  <a:pt x="33731" y="0"/>
                </a:lnTo>
                <a:lnTo>
                  <a:pt x="33612" y="0"/>
                </a:lnTo>
                <a:lnTo>
                  <a:pt x="33612" y="905"/>
                </a:lnTo>
                <a:lnTo>
                  <a:pt x="30933" y="905"/>
                </a:lnTo>
                <a:lnTo>
                  <a:pt x="30933" y="0"/>
                </a:lnTo>
                <a:lnTo>
                  <a:pt x="30814" y="0"/>
                </a:lnTo>
                <a:lnTo>
                  <a:pt x="30814" y="905"/>
                </a:lnTo>
                <a:lnTo>
                  <a:pt x="27742" y="905"/>
                </a:lnTo>
                <a:lnTo>
                  <a:pt x="27742" y="0"/>
                </a:lnTo>
                <a:lnTo>
                  <a:pt x="27623" y="0"/>
                </a:lnTo>
                <a:lnTo>
                  <a:pt x="27623" y="905"/>
                </a:lnTo>
                <a:lnTo>
                  <a:pt x="24944" y="905"/>
                </a:lnTo>
                <a:lnTo>
                  <a:pt x="24944" y="0"/>
                </a:lnTo>
                <a:lnTo>
                  <a:pt x="24825" y="0"/>
                </a:lnTo>
                <a:lnTo>
                  <a:pt x="24825" y="905"/>
                </a:lnTo>
                <a:lnTo>
                  <a:pt x="21765" y="905"/>
                </a:lnTo>
                <a:lnTo>
                  <a:pt x="21765" y="0"/>
                </a:lnTo>
                <a:lnTo>
                  <a:pt x="21646" y="0"/>
                </a:lnTo>
                <a:lnTo>
                  <a:pt x="21646" y="905"/>
                </a:lnTo>
                <a:lnTo>
                  <a:pt x="18967" y="905"/>
                </a:lnTo>
                <a:lnTo>
                  <a:pt x="18967" y="0"/>
                </a:lnTo>
                <a:lnTo>
                  <a:pt x="18848" y="0"/>
                </a:lnTo>
                <a:lnTo>
                  <a:pt x="18848" y="905"/>
                </a:lnTo>
                <a:lnTo>
                  <a:pt x="15776" y="905"/>
                </a:lnTo>
                <a:lnTo>
                  <a:pt x="15776" y="0"/>
                </a:lnTo>
                <a:lnTo>
                  <a:pt x="15657" y="0"/>
                </a:lnTo>
                <a:lnTo>
                  <a:pt x="15657" y="905"/>
                </a:lnTo>
                <a:lnTo>
                  <a:pt x="12978" y="905"/>
                </a:lnTo>
                <a:lnTo>
                  <a:pt x="12978" y="0"/>
                </a:lnTo>
                <a:lnTo>
                  <a:pt x="12859" y="0"/>
                </a:lnTo>
                <a:lnTo>
                  <a:pt x="12859" y="905"/>
                </a:lnTo>
                <a:lnTo>
                  <a:pt x="9799" y="905"/>
                </a:lnTo>
                <a:lnTo>
                  <a:pt x="9799" y="0"/>
                </a:lnTo>
                <a:lnTo>
                  <a:pt x="9680" y="0"/>
                </a:lnTo>
                <a:lnTo>
                  <a:pt x="9680" y="905"/>
                </a:lnTo>
                <a:lnTo>
                  <a:pt x="7001" y="905"/>
                </a:lnTo>
                <a:lnTo>
                  <a:pt x="7001" y="0"/>
                </a:lnTo>
                <a:lnTo>
                  <a:pt x="6882" y="0"/>
                </a:lnTo>
                <a:lnTo>
                  <a:pt x="6882" y="905"/>
                </a:lnTo>
                <a:lnTo>
                  <a:pt x="3811" y="905"/>
                </a:lnTo>
                <a:lnTo>
                  <a:pt x="3811" y="0"/>
                </a:lnTo>
                <a:close/>
              </a:path>
            </a:pathLst>
          </a:custGeom>
          <a:solidFill>
            <a:srgbClr val="FFCC00">
              <a:alpha val="370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10;p2"/>
          <p:cNvSpPr/>
          <p:nvPr/>
        </p:nvSpPr>
        <p:spPr>
          <a:xfrm rot="892995" flipH="1">
            <a:off x="2477348" y="239774"/>
            <a:ext cx="6221261" cy="4280698"/>
          </a:xfrm>
          <a:custGeom>
            <a:avLst/>
            <a:gdLst/>
            <a:ahLst/>
            <a:cxnLst/>
            <a:rect l="l" t="t" r="r" b="b"/>
            <a:pathLst>
              <a:path w="84357" h="58044" extrusionOk="0">
                <a:moveTo>
                  <a:pt x="0" y="1"/>
                </a:moveTo>
                <a:lnTo>
                  <a:pt x="0" y="3418"/>
                </a:lnTo>
                <a:lnTo>
                  <a:pt x="2989" y="3418"/>
                </a:lnTo>
                <a:cubicBezTo>
                  <a:pt x="3191" y="2941"/>
                  <a:pt x="3656" y="2596"/>
                  <a:pt x="4203" y="2584"/>
                </a:cubicBezTo>
                <a:cubicBezTo>
                  <a:pt x="4210" y="2584"/>
                  <a:pt x="4218" y="2584"/>
                  <a:pt x="4225" y="2584"/>
                </a:cubicBezTo>
                <a:cubicBezTo>
                  <a:pt x="4942" y="2584"/>
                  <a:pt x="5573" y="3175"/>
                  <a:pt x="5584" y="3894"/>
                </a:cubicBezTo>
                <a:cubicBezTo>
                  <a:pt x="5596" y="4656"/>
                  <a:pt x="4989" y="5275"/>
                  <a:pt x="4227" y="5275"/>
                </a:cubicBezTo>
                <a:cubicBezTo>
                  <a:pt x="3691" y="5275"/>
                  <a:pt x="3251" y="4965"/>
                  <a:pt x="3025" y="4537"/>
                </a:cubicBezTo>
                <a:lnTo>
                  <a:pt x="0" y="4537"/>
                </a:lnTo>
                <a:lnTo>
                  <a:pt x="0" y="9002"/>
                </a:lnTo>
                <a:lnTo>
                  <a:pt x="2989" y="9002"/>
                </a:lnTo>
                <a:cubicBezTo>
                  <a:pt x="3191" y="8525"/>
                  <a:pt x="3656" y="8180"/>
                  <a:pt x="4203" y="8168"/>
                </a:cubicBezTo>
                <a:cubicBezTo>
                  <a:pt x="4217" y="8168"/>
                  <a:pt x="4231" y="8168"/>
                  <a:pt x="4245" y="8168"/>
                </a:cubicBezTo>
                <a:cubicBezTo>
                  <a:pt x="4954" y="8168"/>
                  <a:pt x="5573" y="8754"/>
                  <a:pt x="5584" y="9478"/>
                </a:cubicBezTo>
                <a:cubicBezTo>
                  <a:pt x="5596" y="10228"/>
                  <a:pt x="4989" y="10859"/>
                  <a:pt x="4227" y="10859"/>
                </a:cubicBezTo>
                <a:cubicBezTo>
                  <a:pt x="3691" y="10859"/>
                  <a:pt x="3251" y="10549"/>
                  <a:pt x="3025" y="10109"/>
                </a:cubicBezTo>
                <a:lnTo>
                  <a:pt x="0" y="10109"/>
                </a:lnTo>
                <a:lnTo>
                  <a:pt x="0" y="14574"/>
                </a:lnTo>
                <a:lnTo>
                  <a:pt x="2989" y="14574"/>
                </a:lnTo>
                <a:cubicBezTo>
                  <a:pt x="3191" y="14098"/>
                  <a:pt x="3656" y="13764"/>
                  <a:pt x="4203" y="13740"/>
                </a:cubicBezTo>
                <a:cubicBezTo>
                  <a:pt x="4210" y="13740"/>
                  <a:pt x="4218" y="13740"/>
                  <a:pt x="4225" y="13740"/>
                </a:cubicBezTo>
                <a:cubicBezTo>
                  <a:pt x="4942" y="13740"/>
                  <a:pt x="5573" y="14331"/>
                  <a:pt x="5584" y="15050"/>
                </a:cubicBezTo>
                <a:cubicBezTo>
                  <a:pt x="5596" y="15812"/>
                  <a:pt x="4989" y="16443"/>
                  <a:pt x="4227" y="16443"/>
                </a:cubicBezTo>
                <a:cubicBezTo>
                  <a:pt x="3691" y="16443"/>
                  <a:pt x="3251" y="16122"/>
                  <a:pt x="3025" y="15693"/>
                </a:cubicBezTo>
                <a:lnTo>
                  <a:pt x="0" y="15693"/>
                </a:lnTo>
                <a:lnTo>
                  <a:pt x="0" y="20158"/>
                </a:lnTo>
                <a:lnTo>
                  <a:pt x="2989" y="20158"/>
                </a:lnTo>
                <a:cubicBezTo>
                  <a:pt x="3191" y="19682"/>
                  <a:pt x="3656" y="19336"/>
                  <a:pt x="4203" y="19324"/>
                </a:cubicBezTo>
                <a:cubicBezTo>
                  <a:pt x="4210" y="19324"/>
                  <a:pt x="4218" y="19324"/>
                  <a:pt x="4225" y="19324"/>
                </a:cubicBezTo>
                <a:cubicBezTo>
                  <a:pt x="4942" y="19324"/>
                  <a:pt x="5573" y="19915"/>
                  <a:pt x="5584" y="20634"/>
                </a:cubicBezTo>
                <a:cubicBezTo>
                  <a:pt x="5596" y="21396"/>
                  <a:pt x="4989" y="22015"/>
                  <a:pt x="4227" y="22015"/>
                </a:cubicBezTo>
                <a:cubicBezTo>
                  <a:pt x="3691" y="22015"/>
                  <a:pt x="3251" y="21706"/>
                  <a:pt x="3025" y="21277"/>
                </a:cubicBezTo>
                <a:lnTo>
                  <a:pt x="0" y="21277"/>
                </a:lnTo>
                <a:lnTo>
                  <a:pt x="0" y="25742"/>
                </a:lnTo>
                <a:lnTo>
                  <a:pt x="2989" y="25742"/>
                </a:lnTo>
                <a:cubicBezTo>
                  <a:pt x="3191" y="25266"/>
                  <a:pt x="3656" y="24920"/>
                  <a:pt x="4203" y="24908"/>
                </a:cubicBezTo>
                <a:cubicBezTo>
                  <a:pt x="4210" y="24908"/>
                  <a:pt x="4218" y="24908"/>
                  <a:pt x="4225" y="24908"/>
                </a:cubicBezTo>
                <a:cubicBezTo>
                  <a:pt x="4942" y="24908"/>
                  <a:pt x="5573" y="25499"/>
                  <a:pt x="5584" y="26218"/>
                </a:cubicBezTo>
                <a:cubicBezTo>
                  <a:pt x="5596" y="26980"/>
                  <a:pt x="4989" y="27599"/>
                  <a:pt x="4227" y="27599"/>
                </a:cubicBezTo>
                <a:cubicBezTo>
                  <a:pt x="3691" y="27599"/>
                  <a:pt x="3251" y="27290"/>
                  <a:pt x="3025" y="26861"/>
                </a:cubicBezTo>
                <a:lnTo>
                  <a:pt x="0" y="26861"/>
                </a:lnTo>
                <a:lnTo>
                  <a:pt x="0" y="31326"/>
                </a:lnTo>
                <a:lnTo>
                  <a:pt x="2989" y="31326"/>
                </a:lnTo>
                <a:cubicBezTo>
                  <a:pt x="3191" y="30850"/>
                  <a:pt x="3656" y="30504"/>
                  <a:pt x="4203" y="30492"/>
                </a:cubicBezTo>
                <a:cubicBezTo>
                  <a:pt x="4217" y="30492"/>
                  <a:pt x="4231" y="30492"/>
                  <a:pt x="4245" y="30492"/>
                </a:cubicBezTo>
                <a:cubicBezTo>
                  <a:pt x="4954" y="30492"/>
                  <a:pt x="5573" y="31078"/>
                  <a:pt x="5584" y="31802"/>
                </a:cubicBezTo>
                <a:cubicBezTo>
                  <a:pt x="5596" y="32552"/>
                  <a:pt x="4989" y="33183"/>
                  <a:pt x="4227" y="33183"/>
                </a:cubicBezTo>
                <a:cubicBezTo>
                  <a:pt x="3691" y="33183"/>
                  <a:pt x="3251" y="32874"/>
                  <a:pt x="3025" y="32433"/>
                </a:cubicBezTo>
                <a:lnTo>
                  <a:pt x="0" y="32433"/>
                </a:lnTo>
                <a:lnTo>
                  <a:pt x="0" y="36898"/>
                </a:lnTo>
                <a:lnTo>
                  <a:pt x="2989" y="36898"/>
                </a:lnTo>
                <a:cubicBezTo>
                  <a:pt x="3191" y="36422"/>
                  <a:pt x="3656" y="36088"/>
                  <a:pt x="4203" y="36065"/>
                </a:cubicBezTo>
                <a:cubicBezTo>
                  <a:pt x="4210" y="36064"/>
                  <a:pt x="4218" y="36064"/>
                  <a:pt x="4225" y="36064"/>
                </a:cubicBezTo>
                <a:cubicBezTo>
                  <a:pt x="4942" y="36064"/>
                  <a:pt x="5573" y="36655"/>
                  <a:pt x="5584" y="37374"/>
                </a:cubicBezTo>
                <a:cubicBezTo>
                  <a:pt x="5596" y="38136"/>
                  <a:pt x="4989" y="38767"/>
                  <a:pt x="4227" y="38767"/>
                </a:cubicBezTo>
                <a:cubicBezTo>
                  <a:pt x="3691" y="38767"/>
                  <a:pt x="3251" y="38446"/>
                  <a:pt x="3025" y="38017"/>
                </a:cubicBezTo>
                <a:lnTo>
                  <a:pt x="0" y="38017"/>
                </a:lnTo>
                <a:lnTo>
                  <a:pt x="0" y="42482"/>
                </a:lnTo>
                <a:lnTo>
                  <a:pt x="2989" y="42482"/>
                </a:lnTo>
                <a:cubicBezTo>
                  <a:pt x="3191" y="42006"/>
                  <a:pt x="3656" y="41660"/>
                  <a:pt x="4203" y="41649"/>
                </a:cubicBezTo>
                <a:cubicBezTo>
                  <a:pt x="4210" y="41648"/>
                  <a:pt x="4218" y="41648"/>
                  <a:pt x="4225" y="41648"/>
                </a:cubicBezTo>
                <a:cubicBezTo>
                  <a:pt x="4942" y="41648"/>
                  <a:pt x="5573" y="42239"/>
                  <a:pt x="5584" y="42958"/>
                </a:cubicBezTo>
                <a:cubicBezTo>
                  <a:pt x="5596" y="43720"/>
                  <a:pt x="4989" y="44339"/>
                  <a:pt x="4227" y="44339"/>
                </a:cubicBezTo>
                <a:cubicBezTo>
                  <a:pt x="3691" y="44339"/>
                  <a:pt x="3251" y="44030"/>
                  <a:pt x="3025" y="43601"/>
                </a:cubicBezTo>
                <a:lnTo>
                  <a:pt x="0" y="43601"/>
                </a:lnTo>
                <a:lnTo>
                  <a:pt x="0" y="48066"/>
                </a:lnTo>
                <a:lnTo>
                  <a:pt x="2989" y="48066"/>
                </a:lnTo>
                <a:cubicBezTo>
                  <a:pt x="3191" y="47590"/>
                  <a:pt x="3656" y="47244"/>
                  <a:pt x="4203" y="47233"/>
                </a:cubicBezTo>
                <a:cubicBezTo>
                  <a:pt x="4210" y="47232"/>
                  <a:pt x="4218" y="47232"/>
                  <a:pt x="4225" y="47232"/>
                </a:cubicBezTo>
                <a:cubicBezTo>
                  <a:pt x="4942" y="47232"/>
                  <a:pt x="5573" y="47823"/>
                  <a:pt x="5584" y="48542"/>
                </a:cubicBezTo>
                <a:cubicBezTo>
                  <a:pt x="5596" y="49304"/>
                  <a:pt x="4989" y="49923"/>
                  <a:pt x="4227" y="49923"/>
                </a:cubicBezTo>
                <a:cubicBezTo>
                  <a:pt x="3691" y="49923"/>
                  <a:pt x="3251" y="49614"/>
                  <a:pt x="3025" y="49185"/>
                </a:cubicBezTo>
                <a:lnTo>
                  <a:pt x="0" y="49185"/>
                </a:lnTo>
                <a:lnTo>
                  <a:pt x="0" y="53650"/>
                </a:lnTo>
                <a:lnTo>
                  <a:pt x="2989" y="53650"/>
                </a:lnTo>
                <a:cubicBezTo>
                  <a:pt x="3191" y="53174"/>
                  <a:pt x="3656" y="52828"/>
                  <a:pt x="4203" y="52817"/>
                </a:cubicBezTo>
                <a:cubicBezTo>
                  <a:pt x="4217" y="52816"/>
                  <a:pt x="4231" y="52816"/>
                  <a:pt x="4245" y="52816"/>
                </a:cubicBezTo>
                <a:cubicBezTo>
                  <a:pt x="4954" y="52816"/>
                  <a:pt x="5573" y="53402"/>
                  <a:pt x="5584" y="54126"/>
                </a:cubicBezTo>
                <a:cubicBezTo>
                  <a:pt x="5596" y="54876"/>
                  <a:pt x="4989" y="55507"/>
                  <a:pt x="4227" y="55507"/>
                </a:cubicBezTo>
                <a:cubicBezTo>
                  <a:pt x="3691" y="55507"/>
                  <a:pt x="3251" y="55198"/>
                  <a:pt x="3025" y="54757"/>
                </a:cubicBezTo>
                <a:lnTo>
                  <a:pt x="0" y="54757"/>
                </a:lnTo>
                <a:lnTo>
                  <a:pt x="0" y="58043"/>
                </a:lnTo>
                <a:lnTo>
                  <a:pt x="82177" y="58043"/>
                </a:lnTo>
                <a:cubicBezTo>
                  <a:pt x="83380" y="58043"/>
                  <a:pt x="84356" y="57055"/>
                  <a:pt x="84356" y="55853"/>
                </a:cubicBezTo>
                <a:lnTo>
                  <a:pt x="84356" y="1679"/>
                </a:lnTo>
                <a:cubicBezTo>
                  <a:pt x="84356" y="751"/>
                  <a:pt x="83606" y="1"/>
                  <a:pt x="82677"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p:nvPr/>
        </p:nvSpPr>
        <p:spPr>
          <a:xfrm flipH="1">
            <a:off x="0" y="3575"/>
            <a:ext cx="9144000" cy="5143500"/>
          </a:xfrm>
          <a:prstGeom prst="rtTriangle">
            <a:avLst/>
          </a:prstGeom>
          <a:solidFill>
            <a:srgbClr val="FFCC00">
              <a:alpha val="21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rot="892995" flipH="1">
            <a:off x="2441602" y="170268"/>
            <a:ext cx="6221261" cy="4280698"/>
          </a:xfrm>
          <a:custGeom>
            <a:avLst/>
            <a:gdLst/>
            <a:ahLst/>
            <a:cxnLst/>
            <a:rect l="l" t="t" r="r" b="b"/>
            <a:pathLst>
              <a:path w="84357" h="58044" extrusionOk="0">
                <a:moveTo>
                  <a:pt x="0" y="1"/>
                </a:moveTo>
                <a:lnTo>
                  <a:pt x="0" y="3418"/>
                </a:lnTo>
                <a:lnTo>
                  <a:pt x="2989" y="3418"/>
                </a:lnTo>
                <a:cubicBezTo>
                  <a:pt x="3191" y="2941"/>
                  <a:pt x="3656" y="2596"/>
                  <a:pt x="4203" y="2584"/>
                </a:cubicBezTo>
                <a:cubicBezTo>
                  <a:pt x="4210" y="2584"/>
                  <a:pt x="4218" y="2584"/>
                  <a:pt x="4225" y="2584"/>
                </a:cubicBezTo>
                <a:cubicBezTo>
                  <a:pt x="4942" y="2584"/>
                  <a:pt x="5573" y="3175"/>
                  <a:pt x="5584" y="3894"/>
                </a:cubicBezTo>
                <a:cubicBezTo>
                  <a:pt x="5596" y="4656"/>
                  <a:pt x="4989" y="5275"/>
                  <a:pt x="4227" y="5275"/>
                </a:cubicBezTo>
                <a:cubicBezTo>
                  <a:pt x="3691" y="5275"/>
                  <a:pt x="3251" y="4965"/>
                  <a:pt x="3025" y="4537"/>
                </a:cubicBezTo>
                <a:lnTo>
                  <a:pt x="0" y="4537"/>
                </a:lnTo>
                <a:lnTo>
                  <a:pt x="0" y="9002"/>
                </a:lnTo>
                <a:lnTo>
                  <a:pt x="2989" y="9002"/>
                </a:lnTo>
                <a:cubicBezTo>
                  <a:pt x="3191" y="8525"/>
                  <a:pt x="3656" y="8180"/>
                  <a:pt x="4203" y="8168"/>
                </a:cubicBezTo>
                <a:cubicBezTo>
                  <a:pt x="4217" y="8168"/>
                  <a:pt x="4231" y="8168"/>
                  <a:pt x="4245" y="8168"/>
                </a:cubicBezTo>
                <a:cubicBezTo>
                  <a:pt x="4954" y="8168"/>
                  <a:pt x="5573" y="8754"/>
                  <a:pt x="5584" y="9478"/>
                </a:cubicBezTo>
                <a:cubicBezTo>
                  <a:pt x="5596" y="10228"/>
                  <a:pt x="4989" y="10859"/>
                  <a:pt x="4227" y="10859"/>
                </a:cubicBezTo>
                <a:cubicBezTo>
                  <a:pt x="3691" y="10859"/>
                  <a:pt x="3251" y="10549"/>
                  <a:pt x="3025" y="10109"/>
                </a:cubicBezTo>
                <a:lnTo>
                  <a:pt x="0" y="10109"/>
                </a:lnTo>
                <a:lnTo>
                  <a:pt x="0" y="14574"/>
                </a:lnTo>
                <a:lnTo>
                  <a:pt x="2989" y="14574"/>
                </a:lnTo>
                <a:cubicBezTo>
                  <a:pt x="3191" y="14098"/>
                  <a:pt x="3656" y="13764"/>
                  <a:pt x="4203" y="13740"/>
                </a:cubicBezTo>
                <a:cubicBezTo>
                  <a:pt x="4210" y="13740"/>
                  <a:pt x="4218" y="13740"/>
                  <a:pt x="4225" y="13740"/>
                </a:cubicBezTo>
                <a:cubicBezTo>
                  <a:pt x="4942" y="13740"/>
                  <a:pt x="5573" y="14331"/>
                  <a:pt x="5584" y="15050"/>
                </a:cubicBezTo>
                <a:cubicBezTo>
                  <a:pt x="5596" y="15812"/>
                  <a:pt x="4989" y="16443"/>
                  <a:pt x="4227" y="16443"/>
                </a:cubicBezTo>
                <a:cubicBezTo>
                  <a:pt x="3691" y="16443"/>
                  <a:pt x="3251" y="16122"/>
                  <a:pt x="3025" y="15693"/>
                </a:cubicBezTo>
                <a:lnTo>
                  <a:pt x="0" y="15693"/>
                </a:lnTo>
                <a:lnTo>
                  <a:pt x="0" y="20158"/>
                </a:lnTo>
                <a:lnTo>
                  <a:pt x="2989" y="20158"/>
                </a:lnTo>
                <a:cubicBezTo>
                  <a:pt x="3191" y="19682"/>
                  <a:pt x="3656" y="19336"/>
                  <a:pt x="4203" y="19324"/>
                </a:cubicBezTo>
                <a:cubicBezTo>
                  <a:pt x="4210" y="19324"/>
                  <a:pt x="4218" y="19324"/>
                  <a:pt x="4225" y="19324"/>
                </a:cubicBezTo>
                <a:cubicBezTo>
                  <a:pt x="4942" y="19324"/>
                  <a:pt x="5573" y="19915"/>
                  <a:pt x="5584" y="20634"/>
                </a:cubicBezTo>
                <a:cubicBezTo>
                  <a:pt x="5596" y="21396"/>
                  <a:pt x="4989" y="22015"/>
                  <a:pt x="4227" y="22015"/>
                </a:cubicBezTo>
                <a:cubicBezTo>
                  <a:pt x="3691" y="22015"/>
                  <a:pt x="3251" y="21706"/>
                  <a:pt x="3025" y="21277"/>
                </a:cubicBezTo>
                <a:lnTo>
                  <a:pt x="0" y="21277"/>
                </a:lnTo>
                <a:lnTo>
                  <a:pt x="0" y="25742"/>
                </a:lnTo>
                <a:lnTo>
                  <a:pt x="2989" y="25742"/>
                </a:lnTo>
                <a:cubicBezTo>
                  <a:pt x="3191" y="25266"/>
                  <a:pt x="3656" y="24920"/>
                  <a:pt x="4203" y="24908"/>
                </a:cubicBezTo>
                <a:cubicBezTo>
                  <a:pt x="4210" y="24908"/>
                  <a:pt x="4218" y="24908"/>
                  <a:pt x="4225" y="24908"/>
                </a:cubicBezTo>
                <a:cubicBezTo>
                  <a:pt x="4942" y="24908"/>
                  <a:pt x="5573" y="25499"/>
                  <a:pt x="5584" y="26218"/>
                </a:cubicBezTo>
                <a:cubicBezTo>
                  <a:pt x="5596" y="26980"/>
                  <a:pt x="4989" y="27599"/>
                  <a:pt x="4227" y="27599"/>
                </a:cubicBezTo>
                <a:cubicBezTo>
                  <a:pt x="3691" y="27599"/>
                  <a:pt x="3251" y="27290"/>
                  <a:pt x="3025" y="26861"/>
                </a:cubicBezTo>
                <a:lnTo>
                  <a:pt x="0" y="26861"/>
                </a:lnTo>
                <a:lnTo>
                  <a:pt x="0" y="31326"/>
                </a:lnTo>
                <a:lnTo>
                  <a:pt x="2989" y="31326"/>
                </a:lnTo>
                <a:cubicBezTo>
                  <a:pt x="3191" y="30850"/>
                  <a:pt x="3656" y="30504"/>
                  <a:pt x="4203" y="30492"/>
                </a:cubicBezTo>
                <a:cubicBezTo>
                  <a:pt x="4217" y="30492"/>
                  <a:pt x="4231" y="30492"/>
                  <a:pt x="4245" y="30492"/>
                </a:cubicBezTo>
                <a:cubicBezTo>
                  <a:pt x="4954" y="30492"/>
                  <a:pt x="5573" y="31078"/>
                  <a:pt x="5584" y="31802"/>
                </a:cubicBezTo>
                <a:cubicBezTo>
                  <a:pt x="5596" y="32552"/>
                  <a:pt x="4989" y="33183"/>
                  <a:pt x="4227" y="33183"/>
                </a:cubicBezTo>
                <a:cubicBezTo>
                  <a:pt x="3691" y="33183"/>
                  <a:pt x="3251" y="32874"/>
                  <a:pt x="3025" y="32433"/>
                </a:cubicBezTo>
                <a:lnTo>
                  <a:pt x="0" y="32433"/>
                </a:lnTo>
                <a:lnTo>
                  <a:pt x="0" y="36898"/>
                </a:lnTo>
                <a:lnTo>
                  <a:pt x="2989" y="36898"/>
                </a:lnTo>
                <a:cubicBezTo>
                  <a:pt x="3191" y="36422"/>
                  <a:pt x="3656" y="36088"/>
                  <a:pt x="4203" y="36065"/>
                </a:cubicBezTo>
                <a:cubicBezTo>
                  <a:pt x="4210" y="36064"/>
                  <a:pt x="4218" y="36064"/>
                  <a:pt x="4225" y="36064"/>
                </a:cubicBezTo>
                <a:cubicBezTo>
                  <a:pt x="4942" y="36064"/>
                  <a:pt x="5573" y="36655"/>
                  <a:pt x="5584" y="37374"/>
                </a:cubicBezTo>
                <a:cubicBezTo>
                  <a:pt x="5596" y="38136"/>
                  <a:pt x="4989" y="38767"/>
                  <a:pt x="4227" y="38767"/>
                </a:cubicBezTo>
                <a:cubicBezTo>
                  <a:pt x="3691" y="38767"/>
                  <a:pt x="3251" y="38446"/>
                  <a:pt x="3025" y="38017"/>
                </a:cubicBezTo>
                <a:lnTo>
                  <a:pt x="0" y="38017"/>
                </a:lnTo>
                <a:lnTo>
                  <a:pt x="0" y="42482"/>
                </a:lnTo>
                <a:lnTo>
                  <a:pt x="2989" y="42482"/>
                </a:lnTo>
                <a:cubicBezTo>
                  <a:pt x="3191" y="42006"/>
                  <a:pt x="3656" y="41660"/>
                  <a:pt x="4203" y="41649"/>
                </a:cubicBezTo>
                <a:cubicBezTo>
                  <a:pt x="4210" y="41648"/>
                  <a:pt x="4218" y="41648"/>
                  <a:pt x="4225" y="41648"/>
                </a:cubicBezTo>
                <a:cubicBezTo>
                  <a:pt x="4942" y="41648"/>
                  <a:pt x="5573" y="42239"/>
                  <a:pt x="5584" y="42958"/>
                </a:cubicBezTo>
                <a:cubicBezTo>
                  <a:pt x="5596" y="43720"/>
                  <a:pt x="4989" y="44339"/>
                  <a:pt x="4227" y="44339"/>
                </a:cubicBezTo>
                <a:cubicBezTo>
                  <a:pt x="3691" y="44339"/>
                  <a:pt x="3251" y="44030"/>
                  <a:pt x="3025" y="43601"/>
                </a:cubicBezTo>
                <a:lnTo>
                  <a:pt x="0" y="43601"/>
                </a:lnTo>
                <a:lnTo>
                  <a:pt x="0" y="48066"/>
                </a:lnTo>
                <a:lnTo>
                  <a:pt x="2989" y="48066"/>
                </a:lnTo>
                <a:cubicBezTo>
                  <a:pt x="3191" y="47590"/>
                  <a:pt x="3656" y="47244"/>
                  <a:pt x="4203" y="47233"/>
                </a:cubicBezTo>
                <a:cubicBezTo>
                  <a:pt x="4210" y="47232"/>
                  <a:pt x="4218" y="47232"/>
                  <a:pt x="4225" y="47232"/>
                </a:cubicBezTo>
                <a:cubicBezTo>
                  <a:pt x="4942" y="47232"/>
                  <a:pt x="5573" y="47823"/>
                  <a:pt x="5584" y="48542"/>
                </a:cubicBezTo>
                <a:cubicBezTo>
                  <a:pt x="5596" y="49304"/>
                  <a:pt x="4989" y="49923"/>
                  <a:pt x="4227" y="49923"/>
                </a:cubicBezTo>
                <a:cubicBezTo>
                  <a:pt x="3691" y="49923"/>
                  <a:pt x="3251" y="49614"/>
                  <a:pt x="3025" y="49185"/>
                </a:cubicBezTo>
                <a:lnTo>
                  <a:pt x="0" y="49185"/>
                </a:lnTo>
                <a:lnTo>
                  <a:pt x="0" y="53650"/>
                </a:lnTo>
                <a:lnTo>
                  <a:pt x="2989" y="53650"/>
                </a:lnTo>
                <a:cubicBezTo>
                  <a:pt x="3191" y="53174"/>
                  <a:pt x="3656" y="52828"/>
                  <a:pt x="4203" y="52817"/>
                </a:cubicBezTo>
                <a:cubicBezTo>
                  <a:pt x="4217" y="52816"/>
                  <a:pt x="4231" y="52816"/>
                  <a:pt x="4245" y="52816"/>
                </a:cubicBezTo>
                <a:cubicBezTo>
                  <a:pt x="4954" y="52816"/>
                  <a:pt x="5573" y="53402"/>
                  <a:pt x="5584" y="54126"/>
                </a:cubicBezTo>
                <a:cubicBezTo>
                  <a:pt x="5596" y="54876"/>
                  <a:pt x="4989" y="55507"/>
                  <a:pt x="4227" y="55507"/>
                </a:cubicBezTo>
                <a:cubicBezTo>
                  <a:pt x="3691" y="55507"/>
                  <a:pt x="3251" y="55198"/>
                  <a:pt x="3025" y="54757"/>
                </a:cubicBezTo>
                <a:lnTo>
                  <a:pt x="0" y="54757"/>
                </a:lnTo>
                <a:lnTo>
                  <a:pt x="0" y="58043"/>
                </a:lnTo>
                <a:lnTo>
                  <a:pt x="82177" y="58043"/>
                </a:lnTo>
                <a:cubicBezTo>
                  <a:pt x="83380" y="58043"/>
                  <a:pt x="84356" y="57055"/>
                  <a:pt x="84356" y="55853"/>
                </a:cubicBezTo>
                <a:lnTo>
                  <a:pt x="84356" y="1679"/>
                </a:lnTo>
                <a:cubicBezTo>
                  <a:pt x="84356" y="751"/>
                  <a:pt x="83606" y="1"/>
                  <a:pt x="8267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rot="900299">
            <a:off x="8130790" y="834960"/>
            <a:ext cx="330605" cy="536025"/>
          </a:xfrm>
          <a:custGeom>
            <a:avLst/>
            <a:gdLst/>
            <a:ahLst/>
            <a:cxnLst/>
            <a:rect l="l" t="t" r="r" b="b"/>
            <a:pathLst>
              <a:path w="13800" h="16206" extrusionOk="0">
                <a:moveTo>
                  <a:pt x="572" y="1"/>
                </a:moveTo>
                <a:cubicBezTo>
                  <a:pt x="251" y="1"/>
                  <a:pt x="1" y="251"/>
                  <a:pt x="1" y="560"/>
                </a:cubicBezTo>
                <a:lnTo>
                  <a:pt x="1" y="15633"/>
                </a:lnTo>
                <a:cubicBezTo>
                  <a:pt x="1" y="15958"/>
                  <a:pt x="260" y="16206"/>
                  <a:pt x="554" y="16206"/>
                </a:cubicBezTo>
                <a:cubicBezTo>
                  <a:pt x="626" y="16206"/>
                  <a:pt x="701" y="16190"/>
                  <a:pt x="774" y="16157"/>
                </a:cubicBezTo>
                <a:lnTo>
                  <a:pt x="6668" y="13633"/>
                </a:lnTo>
                <a:cubicBezTo>
                  <a:pt x="6745" y="13597"/>
                  <a:pt x="6823" y="13580"/>
                  <a:pt x="6899" y="13580"/>
                </a:cubicBezTo>
                <a:cubicBezTo>
                  <a:pt x="6975" y="13580"/>
                  <a:pt x="7049" y="13597"/>
                  <a:pt x="7120" y="13633"/>
                </a:cubicBezTo>
                <a:lnTo>
                  <a:pt x="13014" y="16157"/>
                </a:lnTo>
                <a:cubicBezTo>
                  <a:pt x="13086" y="16187"/>
                  <a:pt x="13159" y="16201"/>
                  <a:pt x="13231" y="16201"/>
                </a:cubicBezTo>
                <a:cubicBezTo>
                  <a:pt x="13529" y="16201"/>
                  <a:pt x="13800" y="15962"/>
                  <a:pt x="13800" y="15645"/>
                </a:cubicBezTo>
                <a:lnTo>
                  <a:pt x="13800" y="560"/>
                </a:lnTo>
                <a:cubicBezTo>
                  <a:pt x="13800" y="251"/>
                  <a:pt x="13538" y="1"/>
                  <a:pt x="13228" y="1"/>
                </a:cubicBezTo>
                <a:close/>
              </a:path>
            </a:pathLst>
          </a:custGeom>
          <a:solidFill>
            <a:srgbClr val="FFCC00">
              <a:alpha val="410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rot="-9570">
            <a:off x="736902" y="34087"/>
            <a:ext cx="6666338" cy="4423906"/>
          </a:xfrm>
          <a:custGeom>
            <a:avLst/>
            <a:gdLst/>
            <a:ahLst/>
            <a:cxnLst/>
            <a:rect l="l" t="t" r="r" b="b"/>
            <a:pathLst>
              <a:path w="84357" h="58044" extrusionOk="0">
                <a:moveTo>
                  <a:pt x="0" y="1"/>
                </a:moveTo>
                <a:lnTo>
                  <a:pt x="0" y="3418"/>
                </a:lnTo>
                <a:lnTo>
                  <a:pt x="2989" y="3418"/>
                </a:lnTo>
                <a:cubicBezTo>
                  <a:pt x="3191" y="2941"/>
                  <a:pt x="3656" y="2596"/>
                  <a:pt x="4203" y="2584"/>
                </a:cubicBezTo>
                <a:cubicBezTo>
                  <a:pt x="4210" y="2584"/>
                  <a:pt x="4218" y="2584"/>
                  <a:pt x="4225" y="2584"/>
                </a:cubicBezTo>
                <a:cubicBezTo>
                  <a:pt x="4942" y="2584"/>
                  <a:pt x="5573" y="3175"/>
                  <a:pt x="5584" y="3894"/>
                </a:cubicBezTo>
                <a:cubicBezTo>
                  <a:pt x="5596" y="4656"/>
                  <a:pt x="4989" y="5275"/>
                  <a:pt x="4227" y="5275"/>
                </a:cubicBezTo>
                <a:cubicBezTo>
                  <a:pt x="3691" y="5275"/>
                  <a:pt x="3251" y="4965"/>
                  <a:pt x="3025" y="4537"/>
                </a:cubicBezTo>
                <a:lnTo>
                  <a:pt x="0" y="4537"/>
                </a:lnTo>
                <a:lnTo>
                  <a:pt x="0" y="9002"/>
                </a:lnTo>
                <a:lnTo>
                  <a:pt x="2989" y="9002"/>
                </a:lnTo>
                <a:cubicBezTo>
                  <a:pt x="3191" y="8525"/>
                  <a:pt x="3656" y="8180"/>
                  <a:pt x="4203" y="8168"/>
                </a:cubicBezTo>
                <a:cubicBezTo>
                  <a:pt x="4217" y="8168"/>
                  <a:pt x="4231" y="8168"/>
                  <a:pt x="4245" y="8168"/>
                </a:cubicBezTo>
                <a:cubicBezTo>
                  <a:pt x="4954" y="8168"/>
                  <a:pt x="5573" y="8754"/>
                  <a:pt x="5584" y="9478"/>
                </a:cubicBezTo>
                <a:cubicBezTo>
                  <a:pt x="5596" y="10228"/>
                  <a:pt x="4989" y="10859"/>
                  <a:pt x="4227" y="10859"/>
                </a:cubicBezTo>
                <a:cubicBezTo>
                  <a:pt x="3691" y="10859"/>
                  <a:pt x="3251" y="10549"/>
                  <a:pt x="3025" y="10109"/>
                </a:cubicBezTo>
                <a:lnTo>
                  <a:pt x="0" y="10109"/>
                </a:lnTo>
                <a:lnTo>
                  <a:pt x="0" y="14574"/>
                </a:lnTo>
                <a:lnTo>
                  <a:pt x="2989" y="14574"/>
                </a:lnTo>
                <a:cubicBezTo>
                  <a:pt x="3191" y="14098"/>
                  <a:pt x="3656" y="13764"/>
                  <a:pt x="4203" y="13740"/>
                </a:cubicBezTo>
                <a:cubicBezTo>
                  <a:pt x="4210" y="13740"/>
                  <a:pt x="4218" y="13740"/>
                  <a:pt x="4225" y="13740"/>
                </a:cubicBezTo>
                <a:cubicBezTo>
                  <a:pt x="4942" y="13740"/>
                  <a:pt x="5573" y="14331"/>
                  <a:pt x="5584" y="15050"/>
                </a:cubicBezTo>
                <a:cubicBezTo>
                  <a:pt x="5596" y="15812"/>
                  <a:pt x="4989" y="16443"/>
                  <a:pt x="4227" y="16443"/>
                </a:cubicBezTo>
                <a:cubicBezTo>
                  <a:pt x="3691" y="16443"/>
                  <a:pt x="3251" y="16122"/>
                  <a:pt x="3025" y="15693"/>
                </a:cubicBezTo>
                <a:lnTo>
                  <a:pt x="0" y="15693"/>
                </a:lnTo>
                <a:lnTo>
                  <a:pt x="0" y="20158"/>
                </a:lnTo>
                <a:lnTo>
                  <a:pt x="2989" y="20158"/>
                </a:lnTo>
                <a:cubicBezTo>
                  <a:pt x="3191" y="19682"/>
                  <a:pt x="3656" y="19336"/>
                  <a:pt x="4203" y="19324"/>
                </a:cubicBezTo>
                <a:cubicBezTo>
                  <a:pt x="4210" y="19324"/>
                  <a:pt x="4218" y="19324"/>
                  <a:pt x="4225" y="19324"/>
                </a:cubicBezTo>
                <a:cubicBezTo>
                  <a:pt x="4942" y="19324"/>
                  <a:pt x="5573" y="19915"/>
                  <a:pt x="5584" y="20634"/>
                </a:cubicBezTo>
                <a:cubicBezTo>
                  <a:pt x="5596" y="21396"/>
                  <a:pt x="4989" y="22015"/>
                  <a:pt x="4227" y="22015"/>
                </a:cubicBezTo>
                <a:cubicBezTo>
                  <a:pt x="3691" y="22015"/>
                  <a:pt x="3251" y="21706"/>
                  <a:pt x="3025" y="21277"/>
                </a:cubicBezTo>
                <a:lnTo>
                  <a:pt x="0" y="21277"/>
                </a:lnTo>
                <a:lnTo>
                  <a:pt x="0" y="25742"/>
                </a:lnTo>
                <a:lnTo>
                  <a:pt x="2989" y="25742"/>
                </a:lnTo>
                <a:cubicBezTo>
                  <a:pt x="3191" y="25266"/>
                  <a:pt x="3656" y="24920"/>
                  <a:pt x="4203" y="24908"/>
                </a:cubicBezTo>
                <a:cubicBezTo>
                  <a:pt x="4210" y="24908"/>
                  <a:pt x="4218" y="24908"/>
                  <a:pt x="4225" y="24908"/>
                </a:cubicBezTo>
                <a:cubicBezTo>
                  <a:pt x="4942" y="24908"/>
                  <a:pt x="5573" y="25499"/>
                  <a:pt x="5584" y="26218"/>
                </a:cubicBezTo>
                <a:cubicBezTo>
                  <a:pt x="5596" y="26980"/>
                  <a:pt x="4989" y="27599"/>
                  <a:pt x="4227" y="27599"/>
                </a:cubicBezTo>
                <a:cubicBezTo>
                  <a:pt x="3691" y="27599"/>
                  <a:pt x="3251" y="27290"/>
                  <a:pt x="3025" y="26861"/>
                </a:cubicBezTo>
                <a:lnTo>
                  <a:pt x="0" y="26861"/>
                </a:lnTo>
                <a:lnTo>
                  <a:pt x="0" y="31326"/>
                </a:lnTo>
                <a:lnTo>
                  <a:pt x="2989" y="31326"/>
                </a:lnTo>
                <a:cubicBezTo>
                  <a:pt x="3191" y="30850"/>
                  <a:pt x="3656" y="30504"/>
                  <a:pt x="4203" y="30492"/>
                </a:cubicBezTo>
                <a:cubicBezTo>
                  <a:pt x="4217" y="30492"/>
                  <a:pt x="4231" y="30492"/>
                  <a:pt x="4245" y="30492"/>
                </a:cubicBezTo>
                <a:cubicBezTo>
                  <a:pt x="4954" y="30492"/>
                  <a:pt x="5573" y="31078"/>
                  <a:pt x="5584" y="31802"/>
                </a:cubicBezTo>
                <a:cubicBezTo>
                  <a:pt x="5596" y="32552"/>
                  <a:pt x="4989" y="33183"/>
                  <a:pt x="4227" y="33183"/>
                </a:cubicBezTo>
                <a:cubicBezTo>
                  <a:pt x="3691" y="33183"/>
                  <a:pt x="3251" y="32874"/>
                  <a:pt x="3025" y="32433"/>
                </a:cubicBezTo>
                <a:lnTo>
                  <a:pt x="0" y="32433"/>
                </a:lnTo>
                <a:lnTo>
                  <a:pt x="0" y="36898"/>
                </a:lnTo>
                <a:lnTo>
                  <a:pt x="2989" y="36898"/>
                </a:lnTo>
                <a:cubicBezTo>
                  <a:pt x="3191" y="36422"/>
                  <a:pt x="3656" y="36088"/>
                  <a:pt x="4203" y="36065"/>
                </a:cubicBezTo>
                <a:cubicBezTo>
                  <a:pt x="4210" y="36064"/>
                  <a:pt x="4218" y="36064"/>
                  <a:pt x="4225" y="36064"/>
                </a:cubicBezTo>
                <a:cubicBezTo>
                  <a:pt x="4942" y="36064"/>
                  <a:pt x="5573" y="36655"/>
                  <a:pt x="5584" y="37374"/>
                </a:cubicBezTo>
                <a:cubicBezTo>
                  <a:pt x="5596" y="38136"/>
                  <a:pt x="4989" y="38767"/>
                  <a:pt x="4227" y="38767"/>
                </a:cubicBezTo>
                <a:cubicBezTo>
                  <a:pt x="3691" y="38767"/>
                  <a:pt x="3251" y="38446"/>
                  <a:pt x="3025" y="38017"/>
                </a:cubicBezTo>
                <a:lnTo>
                  <a:pt x="0" y="38017"/>
                </a:lnTo>
                <a:lnTo>
                  <a:pt x="0" y="42482"/>
                </a:lnTo>
                <a:lnTo>
                  <a:pt x="2989" y="42482"/>
                </a:lnTo>
                <a:cubicBezTo>
                  <a:pt x="3191" y="42006"/>
                  <a:pt x="3656" y="41660"/>
                  <a:pt x="4203" y="41649"/>
                </a:cubicBezTo>
                <a:cubicBezTo>
                  <a:pt x="4210" y="41648"/>
                  <a:pt x="4218" y="41648"/>
                  <a:pt x="4225" y="41648"/>
                </a:cubicBezTo>
                <a:cubicBezTo>
                  <a:pt x="4942" y="41648"/>
                  <a:pt x="5573" y="42239"/>
                  <a:pt x="5584" y="42958"/>
                </a:cubicBezTo>
                <a:cubicBezTo>
                  <a:pt x="5596" y="43720"/>
                  <a:pt x="4989" y="44339"/>
                  <a:pt x="4227" y="44339"/>
                </a:cubicBezTo>
                <a:cubicBezTo>
                  <a:pt x="3691" y="44339"/>
                  <a:pt x="3251" y="44030"/>
                  <a:pt x="3025" y="43601"/>
                </a:cubicBezTo>
                <a:lnTo>
                  <a:pt x="0" y="43601"/>
                </a:lnTo>
                <a:lnTo>
                  <a:pt x="0" y="48066"/>
                </a:lnTo>
                <a:lnTo>
                  <a:pt x="2989" y="48066"/>
                </a:lnTo>
                <a:cubicBezTo>
                  <a:pt x="3191" y="47590"/>
                  <a:pt x="3656" y="47244"/>
                  <a:pt x="4203" y="47233"/>
                </a:cubicBezTo>
                <a:cubicBezTo>
                  <a:pt x="4210" y="47232"/>
                  <a:pt x="4218" y="47232"/>
                  <a:pt x="4225" y="47232"/>
                </a:cubicBezTo>
                <a:cubicBezTo>
                  <a:pt x="4942" y="47232"/>
                  <a:pt x="5573" y="47823"/>
                  <a:pt x="5584" y="48542"/>
                </a:cubicBezTo>
                <a:cubicBezTo>
                  <a:pt x="5596" y="49304"/>
                  <a:pt x="4989" y="49923"/>
                  <a:pt x="4227" y="49923"/>
                </a:cubicBezTo>
                <a:cubicBezTo>
                  <a:pt x="3691" y="49923"/>
                  <a:pt x="3251" y="49614"/>
                  <a:pt x="3025" y="49185"/>
                </a:cubicBezTo>
                <a:lnTo>
                  <a:pt x="0" y="49185"/>
                </a:lnTo>
                <a:lnTo>
                  <a:pt x="0" y="53650"/>
                </a:lnTo>
                <a:lnTo>
                  <a:pt x="2989" y="53650"/>
                </a:lnTo>
                <a:cubicBezTo>
                  <a:pt x="3191" y="53174"/>
                  <a:pt x="3656" y="52828"/>
                  <a:pt x="4203" y="52817"/>
                </a:cubicBezTo>
                <a:cubicBezTo>
                  <a:pt x="4217" y="52816"/>
                  <a:pt x="4231" y="52816"/>
                  <a:pt x="4245" y="52816"/>
                </a:cubicBezTo>
                <a:cubicBezTo>
                  <a:pt x="4954" y="52816"/>
                  <a:pt x="5573" y="53402"/>
                  <a:pt x="5584" y="54126"/>
                </a:cubicBezTo>
                <a:cubicBezTo>
                  <a:pt x="5596" y="54876"/>
                  <a:pt x="4989" y="55507"/>
                  <a:pt x="4227" y="55507"/>
                </a:cubicBezTo>
                <a:cubicBezTo>
                  <a:pt x="3691" y="55507"/>
                  <a:pt x="3251" y="55198"/>
                  <a:pt x="3025" y="54757"/>
                </a:cubicBezTo>
                <a:lnTo>
                  <a:pt x="0" y="54757"/>
                </a:lnTo>
                <a:lnTo>
                  <a:pt x="0" y="58043"/>
                </a:lnTo>
                <a:lnTo>
                  <a:pt x="82177" y="58043"/>
                </a:lnTo>
                <a:cubicBezTo>
                  <a:pt x="83380" y="58043"/>
                  <a:pt x="84356" y="57055"/>
                  <a:pt x="84356" y="55853"/>
                </a:cubicBezTo>
                <a:lnTo>
                  <a:pt x="84356" y="1679"/>
                </a:lnTo>
                <a:cubicBezTo>
                  <a:pt x="84356" y="751"/>
                  <a:pt x="83606" y="1"/>
                  <a:pt x="8267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rot="-9570">
            <a:off x="675832" y="-37409"/>
            <a:ext cx="6666338" cy="4423906"/>
          </a:xfrm>
          <a:custGeom>
            <a:avLst/>
            <a:gdLst/>
            <a:ahLst/>
            <a:cxnLst/>
            <a:rect l="l" t="t" r="r" b="b"/>
            <a:pathLst>
              <a:path w="84357" h="58044" extrusionOk="0">
                <a:moveTo>
                  <a:pt x="0" y="1"/>
                </a:moveTo>
                <a:lnTo>
                  <a:pt x="0" y="3418"/>
                </a:lnTo>
                <a:lnTo>
                  <a:pt x="2989" y="3418"/>
                </a:lnTo>
                <a:cubicBezTo>
                  <a:pt x="3191" y="2941"/>
                  <a:pt x="3656" y="2596"/>
                  <a:pt x="4203" y="2584"/>
                </a:cubicBezTo>
                <a:cubicBezTo>
                  <a:pt x="4210" y="2584"/>
                  <a:pt x="4218" y="2584"/>
                  <a:pt x="4225" y="2584"/>
                </a:cubicBezTo>
                <a:cubicBezTo>
                  <a:pt x="4942" y="2584"/>
                  <a:pt x="5573" y="3175"/>
                  <a:pt x="5584" y="3894"/>
                </a:cubicBezTo>
                <a:cubicBezTo>
                  <a:pt x="5596" y="4656"/>
                  <a:pt x="4989" y="5275"/>
                  <a:pt x="4227" y="5275"/>
                </a:cubicBezTo>
                <a:cubicBezTo>
                  <a:pt x="3691" y="5275"/>
                  <a:pt x="3251" y="4965"/>
                  <a:pt x="3025" y="4537"/>
                </a:cubicBezTo>
                <a:lnTo>
                  <a:pt x="0" y="4537"/>
                </a:lnTo>
                <a:lnTo>
                  <a:pt x="0" y="9002"/>
                </a:lnTo>
                <a:lnTo>
                  <a:pt x="2989" y="9002"/>
                </a:lnTo>
                <a:cubicBezTo>
                  <a:pt x="3191" y="8525"/>
                  <a:pt x="3656" y="8180"/>
                  <a:pt x="4203" y="8168"/>
                </a:cubicBezTo>
                <a:cubicBezTo>
                  <a:pt x="4217" y="8168"/>
                  <a:pt x="4231" y="8168"/>
                  <a:pt x="4245" y="8168"/>
                </a:cubicBezTo>
                <a:cubicBezTo>
                  <a:pt x="4954" y="8168"/>
                  <a:pt x="5573" y="8754"/>
                  <a:pt x="5584" y="9478"/>
                </a:cubicBezTo>
                <a:cubicBezTo>
                  <a:pt x="5596" y="10228"/>
                  <a:pt x="4989" y="10859"/>
                  <a:pt x="4227" y="10859"/>
                </a:cubicBezTo>
                <a:cubicBezTo>
                  <a:pt x="3691" y="10859"/>
                  <a:pt x="3251" y="10549"/>
                  <a:pt x="3025" y="10109"/>
                </a:cubicBezTo>
                <a:lnTo>
                  <a:pt x="0" y="10109"/>
                </a:lnTo>
                <a:lnTo>
                  <a:pt x="0" y="14574"/>
                </a:lnTo>
                <a:lnTo>
                  <a:pt x="2989" y="14574"/>
                </a:lnTo>
                <a:cubicBezTo>
                  <a:pt x="3191" y="14098"/>
                  <a:pt x="3656" y="13764"/>
                  <a:pt x="4203" y="13740"/>
                </a:cubicBezTo>
                <a:cubicBezTo>
                  <a:pt x="4210" y="13740"/>
                  <a:pt x="4218" y="13740"/>
                  <a:pt x="4225" y="13740"/>
                </a:cubicBezTo>
                <a:cubicBezTo>
                  <a:pt x="4942" y="13740"/>
                  <a:pt x="5573" y="14331"/>
                  <a:pt x="5584" y="15050"/>
                </a:cubicBezTo>
                <a:cubicBezTo>
                  <a:pt x="5596" y="15812"/>
                  <a:pt x="4989" y="16443"/>
                  <a:pt x="4227" y="16443"/>
                </a:cubicBezTo>
                <a:cubicBezTo>
                  <a:pt x="3691" y="16443"/>
                  <a:pt x="3251" y="16122"/>
                  <a:pt x="3025" y="15693"/>
                </a:cubicBezTo>
                <a:lnTo>
                  <a:pt x="0" y="15693"/>
                </a:lnTo>
                <a:lnTo>
                  <a:pt x="0" y="20158"/>
                </a:lnTo>
                <a:lnTo>
                  <a:pt x="2989" y="20158"/>
                </a:lnTo>
                <a:cubicBezTo>
                  <a:pt x="3191" y="19682"/>
                  <a:pt x="3656" y="19336"/>
                  <a:pt x="4203" y="19324"/>
                </a:cubicBezTo>
                <a:cubicBezTo>
                  <a:pt x="4210" y="19324"/>
                  <a:pt x="4218" y="19324"/>
                  <a:pt x="4225" y="19324"/>
                </a:cubicBezTo>
                <a:cubicBezTo>
                  <a:pt x="4942" y="19324"/>
                  <a:pt x="5573" y="19915"/>
                  <a:pt x="5584" y="20634"/>
                </a:cubicBezTo>
                <a:cubicBezTo>
                  <a:pt x="5596" y="21396"/>
                  <a:pt x="4989" y="22015"/>
                  <a:pt x="4227" y="22015"/>
                </a:cubicBezTo>
                <a:cubicBezTo>
                  <a:pt x="3691" y="22015"/>
                  <a:pt x="3251" y="21706"/>
                  <a:pt x="3025" y="21277"/>
                </a:cubicBezTo>
                <a:lnTo>
                  <a:pt x="0" y="21277"/>
                </a:lnTo>
                <a:lnTo>
                  <a:pt x="0" y="25742"/>
                </a:lnTo>
                <a:lnTo>
                  <a:pt x="2989" y="25742"/>
                </a:lnTo>
                <a:cubicBezTo>
                  <a:pt x="3191" y="25266"/>
                  <a:pt x="3656" y="24920"/>
                  <a:pt x="4203" y="24908"/>
                </a:cubicBezTo>
                <a:cubicBezTo>
                  <a:pt x="4210" y="24908"/>
                  <a:pt x="4218" y="24908"/>
                  <a:pt x="4225" y="24908"/>
                </a:cubicBezTo>
                <a:cubicBezTo>
                  <a:pt x="4942" y="24908"/>
                  <a:pt x="5573" y="25499"/>
                  <a:pt x="5584" y="26218"/>
                </a:cubicBezTo>
                <a:cubicBezTo>
                  <a:pt x="5596" y="26980"/>
                  <a:pt x="4989" y="27599"/>
                  <a:pt x="4227" y="27599"/>
                </a:cubicBezTo>
                <a:cubicBezTo>
                  <a:pt x="3691" y="27599"/>
                  <a:pt x="3251" y="27290"/>
                  <a:pt x="3025" y="26861"/>
                </a:cubicBezTo>
                <a:lnTo>
                  <a:pt x="0" y="26861"/>
                </a:lnTo>
                <a:lnTo>
                  <a:pt x="0" y="31326"/>
                </a:lnTo>
                <a:lnTo>
                  <a:pt x="2989" y="31326"/>
                </a:lnTo>
                <a:cubicBezTo>
                  <a:pt x="3191" y="30850"/>
                  <a:pt x="3656" y="30504"/>
                  <a:pt x="4203" y="30492"/>
                </a:cubicBezTo>
                <a:cubicBezTo>
                  <a:pt x="4217" y="30492"/>
                  <a:pt x="4231" y="30492"/>
                  <a:pt x="4245" y="30492"/>
                </a:cubicBezTo>
                <a:cubicBezTo>
                  <a:pt x="4954" y="30492"/>
                  <a:pt x="5573" y="31078"/>
                  <a:pt x="5584" y="31802"/>
                </a:cubicBezTo>
                <a:cubicBezTo>
                  <a:pt x="5596" y="32552"/>
                  <a:pt x="4989" y="33183"/>
                  <a:pt x="4227" y="33183"/>
                </a:cubicBezTo>
                <a:cubicBezTo>
                  <a:pt x="3691" y="33183"/>
                  <a:pt x="3251" y="32874"/>
                  <a:pt x="3025" y="32433"/>
                </a:cubicBezTo>
                <a:lnTo>
                  <a:pt x="0" y="32433"/>
                </a:lnTo>
                <a:lnTo>
                  <a:pt x="0" y="36898"/>
                </a:lnTo>
                <a:lnTo>
                  <a:pt x="2989" y="36898"/>
                </a:lnTo>
                <a:cubicBezTo>
                  <a:pt x="3191" y="36422"/>
                  <a:pt x="3656" y="36088"/>
                  <a:pt x="4203" y="36065"/>
                </a:cubicBezTo>
                <a:cubicBezTo>
                  <a:pt x="4210" y="36064"/>
                  <a:pt x="4218" y="36064"/>
                  <a:pt x="4225" y="36064"/>
                </a:cubicBezTo>
                <a:cubicBezTo>
                  <a:pt x="4942" y="36064"/>
                  <a:pt x="5573" y="36655"/>
                  <a:pt x="5584" y="37374"/>
                </a:cubicBezTo>
                <a:cubicBezTo>
                  <a:pt x="5596" y="38136"/>
                  <a:pt x="4989" y="38767"/>
                  <a:pt x="4227" y="38767"/>
                </a:cubicBezTo>
                <a:cubicBezTo>
                  <a:pt x="3691" y="38767"/>
                  <a:pt x="3251" y="38446"/>
                  <a:pt x="3025" y="38017"/>
                </a:cubicBezTo>
                <a:lnTo>
                  <a:pt x="0" y="38017"/>
                </a:lnTo>
                <a:lnTo>
                  <a:pt x="0" y="42482"/>
                </a:lnTo>
                <a:lnTo>
                  <a:pt x="2989" y="42482"/>
                </a:lnTo>
                <a:cubicBezTo>
                  <a:pt x="3191" y="42006"/>
                  <a:pt x="3656" y="41660"/>
                  <a:pt x="4203" y="41649"/>
                </a:cubicBezTo>
                <a:cubicBezTo>
                  <a:pt x="4210" y="41648"/>
                  <a:pt x="4218" y="41648"/>
                  <a:pt x="4225" y="41648"/>
                </a:cubicBezTo>
                <a:cubicBezTo>
                  <a:pt x="4942" y="41648"/>
                  <a:pt x="5573" y="42239"/>
                  <a:pt x="5584" y="42958"/>
                </a:cubicBezTo>
                <a:cubicBezTo>
                  <a:pt x="5596" y="43720"/>
                  <a:pt x="4989" y="44339"/>
                  <a:pt x="4227" y="44339"/>
                </a:cubicBezTo>
                <a:cubicBezTo>
                  <a:pt x="3691" y="44339"/>
                  <a:pt x="3251" y="44030"/>
                  <a:pt x="3025" y="43601"/>
                </a:cubicBezTo>
                <a:lnTo>
                  <a:pt x="0" y="43601"/>
                </a:lnTo>
                <a:lnTo>
                  <a:pt x="0" y="48066"/>
                </a:lnTo>
                <a:lnTo>
                  <a:pt x="2989" y="48066"/>
                </a:lnTo>
                <a:cubicBezTo>
                  <a:pt x="3191" y="47590"/>
                  <a:pt x="3656" y="47244"/>
                  <a:pt x="4203" y="47233"/>
                </a:cubicBezTo>
                <a:cubicBezTo>
                  <a:pt x="4210" y="47232"/>
                  <a:pt x="4218" y="47232"/>
                  <a:pt x="4225" y="47232"/>
                </a:cubicBezTo>
                <a:cubicBezTo>
                  <a:pt x="4942" y="47232"/>
                  <a:pt x="5573" y="47823"/>
                  <a:pt x="5584" y="48542"/>
                </a:cubicBezTo>
                <a:cubicBezTo>
                  <a:pt x="5596" y="49304"/>
                  <a:pt x="4989" y="49923"/>
                  <a:pt x="4227" y="49923"/>
                </a:cubicBezTo>
                <a:cubicBezTo>
                  <a:pt x="3691" y="49923"/>
                  <a:pt x="3251" y="49614"/>
                  <a:pt x="3025" y="49185"/>
                </a:cubicBezTo>
                <a:lnTo>
                  <a:pt x="0" y="49185"/>
                </a:lnTo>
                <a:lnTo>
                  <a:pt x="0" y="53650"/>
                </a:lnTo>
                <a:lnTo>
                  <a:pt x="2989" y="53650"/>
                </a:lnTo>
                <a:cubicBezTo>
                  <a:pt x="3191" y="53174"/>
                  <a:pt x="3656" y="52828"/>
                  <a:pt x="4203" y="52817"/>
                </a:cubicBezTo>
                <a:cubicBezTo>
                  <a:pt x="4217" y="52816"/>
                  <a:pt x="4231" y="52816"/>
                  <a:pt x="4245" y="52816"/>
                </a:cubicBezTo>
                <a:cubicBezTo>
                  <a:pt x="4954" y="52816"/>
                  <a:pt x="5573" y="53402"/>
                  <a:pt x="5584" y="54126"/>
                </a:cubicBezTo>
                <a:cubicBezTo>
                  <a:pt x="5596" y="54876"/>
                  <a:pt x="4989" y="55507"/>
                  <a:pt x="4227" y="55507"/>
                </a:cubicBezTo>
                <a:cubicBezTo>
                  <a:pt x="3691" y="55507"/>
                  <a:pt x="3251" y="55198"/>
                  <a:pt x="3025" y="54757"/>
                </a:cubicBezTo>
                <a:lnTo>
                  <a:pt x="0" y="54757"/>
                </a:lnTo>
                <a:lnTo>
                  <a:pt x="0" y="58043"/>
                </a:lnTo>
                <a:lnTo>
                  <a:pt x="82177" y="58043"/>
                </a:lnTo>
                <a:cubicBezTo>
                  <a:pt x="83380" y="58043"/>
                  <a:pt x="84356" y="57055"/>
                  <a:pt x="84356" y="55853"/>
                </a:cubicBezTo>
                <a:lnTo>
                  <a:pt x="84356" y="1679"/>
                </a:lnTo>
                <a:cubicBezTo>
                  <a:pt x="84356" y="751"/>
                  <a:pt x="83606" y="1"/>
                  <a:pt x="82677"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txBox="1">
            <a:spLocks noGrp="1"/>
          </p:cNvSpPr>
          <p:nvPr>
            <p:ph type="ctrTitle"/>
          </p:nvPr>
        </p:nvSpPr>
        <p:spPr>
          <a:xfrm rot="175">
            <a:off x="1104425" y="540323"/>
            <a:ext cx="5895900" cy="1781400"/>
          </a:xfrm>
          <a:prstGeom prst="rect">
            <a:avLst/>
          </a:prstGeom>
        </p:spPr>
        <p:txBody>
          <a:bodyPr spcFirstLastPara="1" wrap="square" lIns="91425" tIns="91425" rIns="91425" bIns="91425" anchor="ctr" anchorCtr="0">
            <a:noAutofit/>
          </a:bodyPr>
          <a:lstStyle>
            <a:lvl1pPr lvl="0" algn="ctr">
              <a:spcBef>
                <a:spcPts val="0"/>
              </a:spcBef>
              <a:spcAft>
                <a:spcPts val="0"/>
              </a:spcAft>
              <a:buSzPts val="5200"/>
              <a:buNone/>
              <a:defRPr sz="6800">
                <a:latin typeface="Patrick Hand SC"/>
                <a:ea typeface="Patrick Hand SC"/>
                <a:cs typeface="Patrick Hand SC"/>
                <a:sym typeface="Patrick Hand SC"/>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7" name="Google Shape;17;p2"/>
          <p:cNvSpPr txBox="1">
            <a:spLocks noGrp="1"/>
          </p:cNvSpPr>
          <p:nvPr>
            <p:ph type="subTitle" idx="1"/>
          </p:nvPr>
        </p:nvSpPr>
        <p:spPr>
          <a:xfrm rot="1352">
            <a:off x="1382675" y="2439025"/>
            <a:ext cx="5339400" cy="4455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a:solidFill>
                  <a:schemeClr val="accent5"/>
                </a:solidFill>
                <a:latin typeface="Quicksand"/>
                <a:ea typeface="Quicksand"/>
                <a:cs typeface="Quicksand"/>
                <a:sym typeface="Quicksand"/>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Quote">
  <p:cSld name="CUSTOM_6">
    <p:spTree>
      <p:nvGrpSpPr>
        <p:cNvPr id="1" name="Shape 210"/>
        <p:cNvGrpSpPr/>
        <p:nvPr/>
      </p:nvGrpSpPr>
      <p:grpSpPr>
        <a:xfrm>
          <a:off x="0" y="0"/>
          <a:ext cx="0" cy="0"/>
          <a:chOff x="0" y="0"/>
          <a:chExt cx="0" cy="0"/>
        </a:xfrm>
      </p:grpSpPr>
      <p:sp>
        <p:nvSpPr>
          <p:cNvPr id="211" name="Google Shape;211;p21"/>
          <p:cNvSpPr/>
          <p:nvPr/>
        </p:nvSpPr>
        <p:spPr>
          <a:xfrm>
            <a:off x="-1287027" y="-488050"/>
            <a:ext cx="10718358" cy="6385204"/>
          </a:xfrm>
          <a:custGeom>
            <a:avLst/>
            <a:gdLst/>
            <a:ahLst/>
            <a:cxnLst/>
            <a:rect l="l" t="t" r="r" b="b"/>
            <a:pathLst>
              <a:path w="111944" h="74450" extrusionOk="0">
                <a:moveTo>
                  <a:pt x="108443" y="1024"/>
                </a:moveTo>
                <a:lnTo>
                  <a:pt x="108443" y="4167"/>
                </a:lnTo>
                <a:lnTo>
                  <a:pt x="105383" y="4167"/>
                </a:lnTo>
                <a:lnTo>
                  <a:pt x="105383" y="1024"/>
                </a:lnTo>
                <a:close/>
                <a:moveTo>
                  <a:pt x="7037" y="1024"/>
                </a:moveTo>
                <a:lnTo>
                  <a:pt x="7037" y="4179"/>
                </a:lnTo>
                <a:lnTo>
                  <a:pt x="3965" y="4179"/>
                </a:lnTo>
                <a:lnTo>
                  <a:pt x="3965" y="1024"/>
                </a:lnTo>
                <a:close/>
                <a:moveTo>
                  <a:pt x="9811" y="1024"/>
                </a:moveTo>
                <a:lnTo>
                  <a:pt x="9811" y="4179"/>
                </a:lnTo>
                <a:lnTo>
                  <a:pt x="7132" y="4179"/>
                </a:lnTo>
                <a:lnTo>
                  <a:pt x="7132" y="1024"/>
                </a:lnTo>
                <a:close/>
                <a:moveTo>
                  <a:pt x="12990" y="1024"/>
                </a:moveTo>
                <a:lnTo>
                  <a:pt x="12990" y="4179"/>
                </a:lnTo>
                <a:lnTo>
                  <a:pt x="9918" y="4179"/>
                </a:lnTo>
                <a:lnTo>
                  <a:pt x="9918" y="1024"/>
                </a:lnTo>
                <a:close/>
                <a:moveTo>
                  <a:pt x="15788" y="1024"/>
                </a:moveTo>
                <a:lnTo>
                  <a:pt x="15788" y="4179"/>
                </a:lnTo>
                <a:lnTo>
                  <a:pt x="13109" y="4179"/>
                </a:lnTo>
                <a:lnTo>
                  <a:pt x="13109" y="1024"/>
                </a:lnTo>
                <a:close/>
                <a:moveTo>
                  <a:pt x="18955" y="1024"/>
                </a:moveTo>
                <a:lnTo>
                  <a:pt x="18955" y="4179"/>
                </a:lnTo>
                <a:lnTo>
                  <a:pt x="15884" y="4179"/>
                </a:lnTo>
                <a:lnTo>
                  <a:pt x="15884" y="1024"/>
                </a:lnTo>
                <a:close/>
                <a:moveTo>
                  <a:pt x="21753" y="1024"/>
                </a:moveTo>
                <a:lnTo>
                  <a:pt x="21753" y="4179"/>
                </a:lnTo>
                <a:lnTo>
                  <a:pt x="19074" y="4179"/>
                </a:lnTo>
                <a:lnTo>
                  <a:pt x="19074" y="1024"/>
                </a:lnTo>
                <a:close/>
                <a:moveTo>
                  <a:pt x="24920" y="1024"/>
                </a:moveTo>
                <a:lnTo>
                  <a:pt x="24920" y="4179"/>
                </a:lnTo>
                <a:lnTo>
                  <a:pt x="21860" y="4179"/>
                </a:lnTo>
                <a:lnTo>
                  <a:pt x="21860" y="1024"/>
                </a:lnTo>
                <a:close/>
                <a:moveTo>
                  <a:pt x="27718" y="1024"/>
                </a:moveTo>
                <a:lnTo>
                  <a:pt x="27718" y="4179"/>
                </a:lnTo>
                <a:lnTo>
                  <a:pt x="25039" y="4179"/>
                </a:lnTo>
                <a:lnTo>
                  <a:pt x="25039" y="1024"/>
                </a:lnTo>
                <a:close/>
                <a:moveTo>
                  <a:pt x="30885" y="1024"/>
                </a:moveTo>
                <a:lnTo>
                  <a:pt x="30885" y="4179"/>
                </a:lnTo>
                <a:lnTo>
                  <a:pt x="27825" y="4179"/>
                </a:lnTo>
                <a:lnTo>
                  <a:pt x="27825" y="1024"/>
                </a:lnTo>
                <a:close/>
                <a:moveTo>
                  <a:pt x="33683" y="1024"/>
                </a:moveTo>
                <a:lnTo>
                  <a:pt x="33683" y="4179"/>
                </a:lnTo>
                <a:lnTo>
                  <a:pt x="31004" y="4179"/>
                </a:lnTo>
                <a:lnTo>
                  <a:pt x="31004" y="1024"/>
                </a:lnTo>
                <a:close/>
                <a:moveTo>
                  <a:pt x="36850" y="1024"/>
                </a:moveTo>
                <a:lnTo>
                  <a:pt x="36850" y="4179"/>
                </a:lnTo>
                <a:lnTo>
                  <a:pt x="33791" y="4179"/>
                </a:lnTo>
                <a:lnTo>
                  <a:pt x="33791" y="1024"/>
                </a:lnTo>
                <a:close/>
                <a:moveTo>
                  <a:pt x="39636" y="1024"/>
                </a:moveTo>
                <a:lnTo>
                  <a:pt x="39636" y="4179"/>
                </a:lnTo>
                <a:lnTo>
                  <a:pt x="36958" y="4179"/>
                </a:lnTo>
                <a:lnTo>
                  <a:pt x="36958" y="1024"/>
                </a:lnTo>
                <a:close/>
                <a:moveTo>
                  <a:pt x="42827" y="1024"/>
                </a:moveTo>
                <a:lnTo>
                  <a:pt x="42827" y="4179"/>
                </a:lnTo>
                <a:lnTo>
                  <a:pt x="39756" y="4179"/>
                </a:lnTo>
                <a:lnTo>
                  <a:pt x="39756" y="1024"/>
                </a:lnTo>
                <a:close/>
                <a:moveTo>
                  <a:pt x="45613" y="1024"/>
                </a:moveTo>
                <a:lnTo>
                  <a:pt x="45613" y="4179"/>
                </a:lnTo>
                <a:lnTo>
                  <a:pt x="42935" y="4179"/>
                </a:lnTo>
                <a:lnTo>
                  <a:pt x="42935" y="1024"/>
                </a:lnTo>
                <a:close/>
                <a:moveTo>
                  <a:pt x="48792" y="1024"/>
                </a:moveTo>
                <a:lnTo>
                  <a:pt x="48792" y="4179"/>
                </a:lnTo>
                <a:lnTo>
                  <a:pt x="45732" y="4179"/>
                </a:lnTo>
                <a:lnTo>
                  <a:pt x="45732" y="1024"/>
                </a:lnTo>
                <a:close/>
                <a:moveTo>
                  <a:pt x="51578" y="1024"/>
                </a:moveTo>
                <a:lnTo>
                  <a:pt x="51578" y="4179"/>
                </a:lnTo>
                <a:lnTo>
                  <a:pt x="48900" y="4179"/>
                </a:lnTo>
                <a:lnTo>
                  <a:pt x="48900" y="1024"/>
                </a:lnTo>
                <a:close/>
                <a:moveTo>
                  <a:pt x="54746" y="1024"/>
                </a:moveTo>
                <a:lnTo>
                  <a:pt x="54746" y="4179"/>
                </a:lnTo>
                <a:lnTo>
                  <a:pt x="51686" y="4179"/>
                </a:lnTo>
                <a:lnTo>
                  <a:pt x="51686" y="1024"/>
                </a:lnTo>
                <a:close/>
                <a:moveTo>
                  <a:pt x="57543" y="1024"/>
                </a:moveTo>
                <a:lnTo>
                  <a:pt x="57543" y="4179"/>
                </a:lnTo>
                <a:lnTo>
                  <a:pt x="54865" y="4179"/>
                </a:lnTo>
                <a:lnTo>
                  <a:pt x="54865" y="1024"/>
                </a:lnTo>
                <a:close/>
                <a:moveTo>
                  <a:pt x="60711" y="1024"/>
                </a:moveTo>
                <a:lnTo>
                  <a:pt x="60711" y="4179"/>
                </a:lnTo>
                <a:lnTo>
                  <a:pt x="57663" y="4179"/>
                </a:lnTo>
                <a:lnTo>
                  <a:pt x="57663" y="1024"/>
                </a:lnTo>
                <a:close/>
                <a:moveTo>
                  <a:pt x="63509" y="1024"/>
                </a:moveTo>
                <a:lnTo>
                  <a:pt x="63509" y="4179"/>
                </a:lnTo>
                <a:lnTo>
                  <a:pt x="60830" y="4179"/>
                </a:lnTo>
                <a:lnTo>
                  <a:pt x="60830" y="1024"/>
                </a:lnTo>
                <a:close/>
                <a:moveTo>
                  <a:pt x="66687" y="1024"/>
                </a:moveTo>
                <a:lnTo>
                  <a:pt x="66687" y="4179"/>
                </a:lnTo>
                <a:lnTo>
                  <a:pt x="63616" y="4179"/>
                </a:lnTo>
                <a:lnTo>
                  <a:pt x="63616" y="1024"/>
                </a:lnTo>
                <a:close/>
                <a:moveTo>
                  <a:pt x="69485" y="1024"/>
                </a:moveTo>
                <a:lnTo>
                  <a:pt x="69485" y="4179"/>
                </a:lnTo>
                <a:lnTo>
                  <a:pt x="66807" y="4179"/>
                </a:lnTo>
                <a:lnTo>
                  <a:pt x="66807" y="1024"/>
                </a:lnTo>
                <a:close/>
                <a:moveTo>
                  <a:pt x="72653" y="1024"/>
                </a:moveTo>
                <a:lnTo>
                  <a:pt x="72653" y="4179"/>
                </a:lnTo>
                <a:lnTo>
                  <a:pt x="69581" y="4179"/>
                </a:lnTo>
                <a:lnTo>
                  <a:pt x="69581" y="1024"/>
                </a:lnTo>
                <a:close/>
                <a:moveTo>
                  <a:pt x="75450" y="1024"/>
                </a:moveTo>
                <a:lnTo>
                  <a:pt x="75450" y="4179"/>
                </a:lnTo>
                <a:lnTo>
                  <a:pt x="72772" y="4179"/>
                </a:lnTo>
                <a:lnTo>
                  <a:pt x="72772" y="1024"/>
                </a:lnTo>
                <a:close/>
                <a:moveTo>
                  <a:pt x="78618" y="1024"/>
                </a:moveTo>
                <a:lnTo>
                  <a:pt x="78618" y="4179"/>
                </a:lnTo>
                <a:lnTo>
                  <a:pt x="75558" y="4179"/>
                </a:lnTo>
                <a:lnTo>
                  <a:pt x="75558" y="1024"/>
                </a:lnTo>
                <a:close/>
                <a:moveTo>
                  <a:pt x="81416" y="1024"/>
                </a:moveTo>
                <a:lnTo>
                  <a:pt x="81416" y="4179"/>
                </a:lnTo>
                <a:lnTo>
                  <a:pt x="78737" y="4179"/>
                </a:lnTo>
                <a:lnTo>
                  <a:pt x="78737" y="1024"/>
                </a:lnTo>
                <a:close/>
                <a:moveTo>
                  <a:pt x="84583" y="1024"/>
                </a:moveTo>
                <a:lnTo>
                  <a:pt x="84583" y="4179"/>
                </a:lnTo>
                <a:lnTo>
                  <a:pt x="81523" y="4179"/>
                </a:lnTo>
                <a:lnTo>
                  <a:pt x="81523" y="1024"/>
                </a:lnTo>
                <a:close/>
                <a:moveTo>
                  <a:pt x="87369" y="1024"/>
                </a:moveTo>
                <a:lnTo>
                  <a:pt x="87369" y="4179"/>
                </a:lnTo>
                <a:lnTo>
                  <a:pt x="84690" y="4179"/>
                </a:lnTo>
                <a:lnTo>
                  <a:pt x="84690" y="1024"/>
                </a:lnTo>
                <a:close/>
                <a:moveTo>
                  <a:pt x="90560" y="1024"/>
                </a:moveTo>
                <a:lnTo>
                  <a:pt x="90560" y="4179"/>
                </a:lnTo>
                <a:lnTo>
                  <a:pt x="87488" y="4179"/>
                </a:lnTo>
                <a:lnTo>
                  <a:pt x="87488" y="1024"/>
                </a:lnTo>
                <a:close/>
                <a:moveTo>
                  <a:pt x="93334" y="1024"/>
                </a:moveTo>
                <a:lnTo>
                  <a:pt x="93334" y="4179"/>
                </a:lnTo>
                <a:lnTo>
                  <a:pt x="90655" y="4179"/>
                </a:lnTo>
                <a:lnTo>
                  <a:pt x="90655" y="1024"/>
                </a:lnTo>
                <a:close/>
                <a:moveTo>
                  <a:pt x="96525" y="1024"/>
                </a:moveTo>
                <a:lnTo>
                  <a:pt x="96525" y="4179"/>
                </a:lnTo>
                <a:lnTo>
                  <a:pt x="93453" y="4179"/>
                </a:lnTo>
                <a:lnTo>
                  <a:pt x="93453" y="1024"/>
                </a:lnTo>
                <a:close/>
                <a:moveTo>
                  <a:pt x="99311" y="1024"/>
                </a:moveTo>
                <a:lnTo>
                  <a:pt x="99311" y="4179"/>
                </a:lnTo>
                <a:lnTo>
                  <a:pt x="96632" y="4179"/>
                </a:lnTo>
                <a:lnTo>
                  <a:pt x="96632" y="1024"/>
                </a:lnTo>
                <a:close/>
                <a:moveTo>
                  <a:pt x="102478" y="1024"/>
                </a:moveTo>
                <a:lnTo>
                  <a:pt x="102478" y="4179"/>
                </a:lnTo>
                <a:lnTo>
                  <a:pt x="99406" y="4179"/>
                </a:lnTo>
                <a:lnTo>
                  <a:pt x="99406" y="1024"/>
                </a:lnTo>
                <a:close/>
                <a:moveTo>
                  <a:pt x="105276" y="1024"/>
                </a:moveTo>
                <a:lnTo>
                  <a:pt x="105276" y="4179"/>
                </a:lnTo>
                <a:lnTo>
                  <a:pt x="102597" y="4179"/>
                </a:lnTo>
                <a:lnTo>
                  <a:pt x="102597" y="1024"/>
                </a:lnTo>
                <a:close/>
                <a:moveTo>
                  <a:pt x="7037" y="4287"/>
                </a:moveTo>
                <a:lnTo>
                  <a:pt x="7037" y="7037"/>
                </a:lnTo>
                <a:lnTo>
                  <a:pt x="3965" y="7037"/>
                </a:lnTo>
                <a:lnTo>
                  <a:pt x="3965" y="4287"/>
                </a:lnTo>
                <a:close/>
                <a:moveTo>
                  <a:pt x="9811" y="4287"/>
                </a:moveTo>
                <a:lnTo>
                  <a:pt x="9811" y="7037"/>
                </a:lnTo>
                <a:lnTo>
                  <a:pt x="7132" y="7037"/>
                </a:lnTo>
                <a:lnTo>
                  <a:pt x="7132" y="4287"/>
                </a:lnTo>
                <a:close/>
                <a:moveTo>
                  <a:pt x="12990" y="4287"/>
                </a:moveTo>
                <a:lnTo>
                  <a:pt x="12990" y="7037"/>
                </a:lnTo>
                <a:lnTo>
                  <a:pt x="9918" y="7037"/>
                </a:lnTo>
                <a:lnTo>
                  <a:pt x="9918" y="4287"/>
                </a:lnTo>
                <a:close/>
                <a:moveTo>
                  <a:pt x="15788" y="4287"/>
                </a:moveTo>
                <a:lnTo>
                  <a:pt x="15788" y="7037"/>
                </a:lnTo>
                <a:lnTo>
                  <a:pt x="13109" y="7037"/>
                </a:lnTo>
                <a:lnTo>
                  <a:pt x="13109" y="4287"/>
                </a:lnTo>
                <a:close/>
                <a:moveTo>
                  <a:pt x="18955" y="4287"/>
                </a:moveTo>
                <a:lnTo>
                  <a:pt x="18955" y="7037"/>
                </a:lnTo>
                <a:lnTo>
                  <a:pt x="15884" y="7037"/>
                </a:lnTo>
                <a:lnTo>
                  <a:pt x="15884" y="4287"/>
                </a:lnTo>
                <a:close/>
                <a:moveTo>
                  <a:pt x="21753" y="4287"/>
                </a:moveTo>
                <a:lnTo>
                  <a:pt x="21753" y="7037"/>
                </a:lnTo>
                <a:lnTo>
                  <a:pt x="19074" y="7037"/>
                </a:lnTo>
                <a:lnTo>
                  <a:pt x="19074" y="4287"/>
                </a:lnTo>
                <a:close/>
                <a:moveTo>
                  <a:pt x="24920" y="4287"/>
                </a:moveTo>
                <a:lnTo>
                  <a:pt x="24920" y="7037"/>
                </a:lnTo>
                <a:lnTo>
                  <a:pt x="21860" y="7037"/>
                </a:lnTo>
                <a:lnTo>
                  <a:pt x="21860" y="4287"/>
                </a:lnTo>
                <a:close/>
                <a:moveTo>
                  <a:pt x="27718" y="4287"/>
                </a:moveTo>
                <a:lnTo>
                  <a:pt x="27718" y="7037"/>
                </a:lnTo>
                <a:lnTo>
                  <a:pt x="25039" y="7037"/>
                </a:lnTo>
                <a:lnTo>
                  <a:pt x="25039" y="4287"/>
                </a:lnTo>
                <a:close/>
                <a:moveTo>
                  <a:pt x="30885" y="4287"/>
                </a:moveTo>
                <a:lnTo>
                  <a:pt x="30885" y="7037"/>
                </a:lnTo>
                <a:lnTo>
                  <a:pt x="27825" y="7037"/>
                </a:lnTo>
                <a:lnTo>
                  <a:pt x="27825" y="4287"/>
                </a:lnTo>
                <a:close/>
                <a:moveTo>
                  <a:pt x="33683" y="4287"/>
                </a:moveTo>
                <a:lnTo>
                  <a:pt x="33683" y="7037"/>
                </a:lnTo>
                <a:lnTo>
                  <a:pt x="31004" y="7037"/>
                </a:lnTo>
                <a:lnTo>
                  <a:pt x="31004" y="4287"/>
                </a:lnTo>
                <a:close/>
                <a:moveTo>
                  <a:pt x="36850" y="4287"/>
                </a:moveTo>
                <a:lnTo>
                  <a:pt x="36850" y="7037"/>
                </a:lnTo>
                <a:lnTo>
                  <a:pt x="33791" y="7037"/>
                </a:lnTo>
                <a:lnTo>
                  <a:pt x="33791" y="4287"/>
                </a:lnTo>
                <a:close/>
                <a:moveTo>
                  <a:pt x="39636" y="4287"/>
                </a:moveTo>
                <a:lnTo>
                  <a:pt x="39636" y="7037"/>
                </a:lnTo>
                <a:lnTo>
                  <a:pt x="36958" y="7037"/>
                </a:lnTo>
                <a:lnTo>
                  <a:pt x="36958" y="4287"/>
                </a:lnTo>
                <a:close/>
                <a:moveTo>
                  <a:pt x="42827" y="4287"/>
                </a:moveTo>
                <a:lnTo>
                  <a:pt x="42827" y="7037"/>
                </a:lnTo>
                <a:lnTo>
                  <a:pt x="39756" y="7037"/>
                </a:lnTo>
                <a:lnTo>
                  <a:pt x="39756" y="4287"/>
                </a:lnTo>
                <a:close/>
                <a:moveTo>
                  <a:pt x="45613" y="4287"/>
                </a:moveTo>
                <a:lnTo>
                  <a:pt x="45613" y="7037"/>
                </a:lnTo>
                <a:lnTo>
                  <a:pt x="42935" y="7037"/>
                </a:lnTo>
                <a:lnTo>
                  <a:pt x="42935" y="4287"/>
                </a:lnTo>
                <a:close/>
                <a:moveTo>
                  <a:pt x="48792" y="4287"/>
                </a:moveTo>
                <a:lnTo>
                  <a:pt x="48792" y="7037"/>
                </a:lnTo>
                <a:lnTo>
                  <a:pt x="45732" y="7037"/>
                </a:lnTo>
                <a:lnTo>
                  <a:pt x="45732" y="4287"/>
                </a:lnTo>
                <a:close/>
                <a:moveTo>
                  <a:pt x="51578" y="4287"/>
                </a:moveTo>
                <a:lnTo>
                  <a:pt x="51578" y="7037"/>
                </a:lnTo>
                <a:lnTo>
                  <a:pt x="48900" y="7037"/>
                </a:lnTo>
                <a:lnTo>
                  <a:pt x="48900" y="4287"/>
                </a:lnTo>
                <a:close/>
                <a:moveTo>
                  <a:pt x="54746" y="4287"/>
                </a:moveTo>
                <a:lnTo>
                  <a:pt x="54746" y="7037"/>
                </a:lnTo>
                <a:lnTo>
                  <a:pt x="51686" y="7037"/>
                </a:lnTo>
                <a:lnTo>
                  <a:pt x="51686" y="4287"/>
                </a:lnTo>
                <a:close/>
                <a:moveTo>
                  <a:pt x="57543" y="4287"/>
                </a:moveTo>
                <a:lnTo>
                  <a:pt x="57543" y="7037"/>
                </a:lnTo>
                <a:lnTo>
                  <a:pt x="54865" y="7037"/>
                </a:lnTo>
                <a:lnTo>
                  <a:pt x="54865" y="4287"/>
                </a:lnTo>
                <a:close/>
                <a:moveTo>
                  <a:pt x="60734" y="4287"/>
                </a:moveTo>
                <a:lnTo>
                  <a:pt x="60734" y="7037"/>
                </a:lnTo>
                <a:lnTo>
                  <a:pt x="57663" y="7037"/>
                </a:lnTo>
                <a:lnTo>
                  <a:pt x="57663" y="4287"/>
                </a:lnTo>
                <a:close/>
                <a:moveTo>
                  <a:pt x="63509" y="4287"/>
                </a:moveTo>
                <a:lnTo>
                  <a:pt x="63509" y="7037"/>
                </a:lnTo>
                <a:lnTo>
                  <a:pt x="60830" y="7037"/>
                </a:lnTo>
                <a:lnTo>
                  <a:pt x="60830" y="4287"/>
                </a:lnTo>
                <a:close/>
                <a:moveTo>
                  <a:pt x="66687" y="4287"/>
                </a:moveTo>
                <a:lnTo>
                  <a:pt x="66687" y="7037"/>
                </a:lnTo>
                <a:lnTo>
                  <a:pt x="63616" y="7037"/>
                </a:lnTo>
                <a:lnTo>
                  <a:pt x="63616" y="4287"/>
                </a:lnTo>
                <a:close/>
                <a:moveTo>
                  <a:pt x="69485" y="4287"/>
                </a:moveTo>
                <a:lnTo>
                  <a:pt x="69485" y="7037"/>
                </a:lnTo>
                <a:lnTo>
                  <a:pt x="66807" y="7037"/>
                </a:lnTo>
                <a:lnTo>
                  <a:pt x="66807" y="4287"/>
                </a:lnTo>
                <a:close/>
                <a:moveTo>
                  <a:pt x="72653" y="4287"/>
                </a:moveTo>
                <a:lnTo>
                  <a:pt x="72653" y="7037"/>
                </a:lnTo>
                <a:lnTo>
                  <a:pt x="69581" y="7037"/>
                </a:lnTo>
                <a:lnTo>
                  <a:pt x="69581" y="4287"/>
                </a:lnTo>
                <a:close/>
                <a:moveTo>
                  <a:pt x="75450" y="4287"/>
                </a:moveTo>
                <a:lnTo>
                  <a:pt x="75450" y="7037"/>
                </a:lnTo>
                <a:lnTo>
                  <a:pt x="72772" y="7037"/>
                </a:lnTo>
                <a:lnTo>
                  <a:pt x="72772" y="4287"/>
                </a:lnTo>
                <a:close/>
                <a:moveTo>
                  <a:pt x="78618" y="4287"/>
                </a:moveTo>
                <a:lnTo>
                  <a:pt x="78618" y="7037"/>
                </a:lnTo>
                <a:lnTo>
                  <a:pt x="75558" y="7037"/>
                </a:lnTo>
                <a:lnTo>
                  <a:pt x="75558" y="4287"/>
                </a:lnTo>
                <a:close/>
                <a:moveTo>
                  <a:pt x="81416" y="4287"/>
                </a:moveTo>
                <a:lnTo>
                  <a:pt x="81416" y="7037"/>
                </a:lnTo>
                <a:lnTo>
                  <a:pt x="78737" y="7037"/>
                </a:lnTo>
                <a:lnTo>
                  <a:pt x="78737" y="4287"/>
                </a:lnTo>
                <a:close/>
                <a:moveTo>
                  <a:pt x="84583" y="4287"/>
                </a:moveTo>
                <a:lnTo>
                  <a:pt x="84583" y="7037"/>
                </a:lnTo>
                <a:lnTo>
                  <a:pt x="81523" y="7037"/>
                </a:lnTo>
                <a:lnTo>
                  <a:pt x="81523" y="4287"/>
                </a:lnTo>
                <a:close/>
                <a:moveTo>
                  <a:pt x="87369" y="4287"/>
                </a:moveTo>
                <a:lnTo>
                  <a:pt x="87369" y="7037"/>
                </a:lnTo>
                <a:lnTo>
                  <a:pt x="84690" y="7037"/>
                </a:lnTo>
                <a:lnTo>
                  <a:pt x="84690" y="4287"/>
                </a:lnTo>
                <a:close/>
                <a:moveTo>
                  <a:pt x="90560" y="4287"/>
                </a:moveTo>
                <a:lnTo>
                  <a:pt x="90560" y="7037"/>
                </a:lnTo>
                <a:lnTo>
                  <a:pt x="87488" y="7037"/>
                </a:lnTo>
                <a:lnTo>
                  <a:pt x="87488" y="4287"/>
                </a:lnTo>
                <a:close/>
                <a:moveTo>
                  <a:pt x="93334" y="4287"/>
                </a:moveTo>
                <a:lnTo>
                  <a:pt x="93334" y="7037"/>
                </a:lnTo>
                <a:lnTo>
                  <a:pt x="90655" y="7037"/>
                </a:lnTo>
                <a:lnTo>
                  <a:pt x="90655" y="4287"/>
                </a:lnTo>
                <a:close/>
                <a:moveTo>
                  <a:pt x="96525" y="4287"/>
                </a:moveTo>
                <a:lnTo>
                  <a:pt x="96525" y="7037"/>
                </a:lnTo>
                <a:lnTo>
                  <a:pt x="93453" y="7037"/>
                </a:lnTo>
                <a:lnTo>
                  <a:pt x="93453" y="4287"/>
                </a:lnTo>
                <a:close/>
                <a:moveTo>
                  <a:pt x="99311" y="4287"/>
                </a:moveTo>
                <a:lnTo>
                  <a:pt x="99311" y="7037"/>
                </a:lnTo>
                <a:lnTo>
                  <a:pt x="96632" y="7037"/>
                </a:lnTo>
                <a:lnTo>
                  <a:pt x="96632" y="4287"/>
                </a:lnTo>
                <a:close/>
                <a:moveTo>
                  <a:pt x="102478" y="4287"/>
                </a:moveTo>
                <a:lnTo>
                  <a:pt x="102478" y="7037"/>
                </a:lnTo>
                <a:lnTo>
                  <a:pt x="99406" y="7037"/>
                </a:lnTo>
                <a:lnTo>
                  <a:pt x="99406" y="4287"/>
                </a:lnTo>
                <a:close/>
                <a:moveTo>
                  <a:pt x="105276" y="4287"/>
                </a:moveTo>
                <a:lnTo>
                  <a:pt x="105276" y="7037"/>
                </a:lnTo>
                <a:lnTo>
                  <a:pt x="102597" y="7037"/>
                </a:lnTo>
                <a:lnTo>
                  <a:pt x="102597" y="4287"/>
                </a:lnTo>
                <a:close/>
                <a:moveTo>
                  <a:pt x="108443" y="4287"/>
                </a:moveTo>
                <a:lnTo>
                  <a:pt x="108443" y="7037"/>
                </a:lnTo>
                <a:lnTo>
                  <a:pt x="105383" y="7037"/>
                </a:lnTo>
                <a:lnTo>
                  <a:pt x="105383" y="4287"/>
                </a:lnTo>
                <a:close/>
                <a:moveTo>
                  <a:pt x="7037" y="7156"/>
                </a:moveTo>
                <a:lnTo>
                  <a:pt x="7037" y="10299"/>
                </a:lnTo>
                <a:lnTo>
                  <a:pt x="3965" y="10299"/>
                </a:lnTo>
                <a:lnTo>
                  <a:pt x="3965" y="7156"/>
                </a:lnTo>
                <a:close/>
                <a:moveTo>
                  <a:pt x="9811" y="7156"/>
                </a:moveTo>
                <a:lnTo>
                  <a:pt x="9811" y="10299"/>
                </a:lnTo>
                <a:lnTo>
                  <a:pt x="7132" y="10299"/>
                </a:lnTo>
                <a:lnTo>
                  <a:pt x="7132" y="7156"/>
                </a:lnTo>
                <a:close/>
                <a:moveTo>
                  <a:pt x="13002" y="7156"/>
                </a:moveTo>
                <a:lnTo>
                  <a:pt x="13002" y="10299"/>
                </a:lnTo>
                <a:lnTo>
                  <a:pt x="9930" y="10299"/>
                </a:lnTo>
                <a:lnTo>
                  <a:pt x="9930" y="7156"/>
                </a:lnTo>
                <a:close/>
                <a:moveTo>
                  <a:pt x="15788" y="7156"/>
                </a:moveTo>
                <a:lnTo>
                  <a:pt x="15788" y="10299"/>
                </a:lnTo>
                <a:lnTo>
                  <a:pt x="13109" y="10299"/>
                </a:lnTo>
                <a:lnTo>
                  <a:pt x="13109" y="7156"/>
                </a:lnTo>
                <a:close/>
                <a:moveTo>
                  <a:pt x="18955" y="7156"/>
                </a:moveTo>
                <a:lnTo>
                  <a:pt x="18955" y="10299"/>
                </a:lnTo>
                <a:lnTo>
                  <a:pt x="15884" y="10299"/>
                </a:lnTo>
                <a:lnTo>
                  <a:pt x="15884" y="7156"/>
                </a:lnTo>
                <a:close/>
                <a:moveTo>
                  <a:pt x="21753" y="7156"/>
                </a:moveTo>
                <a:lnTo>
                  <a:pt x="21753" y="10299"/>
                </a:lnTo>
                <a:lnTo>
                  <a:pt x="19074" y="10299"/>
                </a:lnTo>
                <a:lnTo>
                  <a:pt x="19074" y="7156"/>
                </a:lnTo>
                <a:close/>
                <a:moveTo>
                  <a:pt x="24920" y="7156"/>
                </a:moveTo>
                <a:lnTo>
                  <a:pt x="24920" y="10299"/>
                </a:lnTo>
                <a:lnTo>
                  <a:pt x="21860" y="10299"/>
                </a:lnTo>
                <a:lnTo>
                  <a:pt x="21860" y="7156"/>
                </a:lnTo>
                <a:close/>
                <a:moveTo>
                  <a:pt x="27718" y="7156"/>
                </a:moveTo>
                <a:lnTo>
                  <a:pt x="27718" y="10299"/>
                </a:lnTo>
                <a:lnTo>
                  <a:pt x="25039" y="10299"/>
                </a:lnTo>
                <a:lnTo>
                  <a:pt x="25039" y="7156"/>
                </a:lnTo>
                <a:close/>
                <a:moveTo>
                  <a:pt x="30885" y="7156"/>
                </a:moveTo>
                <a:lnTo>
                  <a:pt x="30885" y="10299"/>
                </a:lnTo>
                <a:lnTo>
                  <a:pt x="27825" y="10299"/>
                </a:lnTo>
                <a:lnTo>
                  <a:pt x="27825" y="7156"/>
                </a:lnTo>
                <a:close/>
                <a:moveTo>
                  <a:pt x="33683" y="7156"/>
                </a:moveTo>
                <a:lnTo>
                  <a:pt x="33683" y="10299"/>
                </a:lnTo>
                <a:lnTo>
                  <a:pt x="31004" y="10299"/>
                </a:lnTo>
                <a:lnTo>
                  <a:pt x="31004" y="7156"/>
                </a:lnTo>
                <a:close/>
                <a:moveTo>
                  <a:pt x="36850" y="7156"/>
                </a:moveTo>
                <a:lnTo>
                  <a:pt x="36850" y="10299"/>
                </a:lnTo>
                <a:lnTo>
                  <a:pt x="33791" y="10299"/>
                </a:lnTo>
                <a:lnTo>
                  <a:pt x="33791" y="7156"/>
                </a:lnTo>
                <a:close/>
                <a:moveTo>
                  <a:pt x="39636" y="7156"/>
                </a:moveTo>
                <a:lnTo>
                  <a:pt x="39636" y="10299"/>
                </a:lnTo>
                <a:lnTo>
                  <a:pt x="36958" y="10299"/>
                </a:lnTo>
                <a:lnTo>
                  <a:pt x="36958" y="7156"/>
                </a:lnTo>
                <a:close/>
                <a:moveTo>
                  <a:pt x="42827" y="7156"/>
                </a:moveTo>
                <a:lnTo>
                  <a:pt x="42827" y="10299"/>
                </a:lnTo>
                <a:lnTo>
                  <a:pt x="39756" y="10299"/>
                </a:lnTo>
                <a:lnTo>
                  <a:pt x="39756" y="7156"/>
                </a:lnTo>
                <a:close/>
                <a:moveTo>
                  <a:pt x="45613" y="7156"/>
                </a:moveTo>
                <a:lnTo>
                  <a:pt x="45613" y="10299"/>
                </a:lnTo>
                <a:lnTo>
                  <a:pt x="42935" y="10299"/>
                </a:lnTo>
                <a:lnTo>
                  <a:pt x="42935" y="7156"/>
                </a:lnTo>
                <a:close/>
                <a:moveTo>
                  <a:pt x="48792" y="7156"/>
                </a:moveTo>
                <a:lnTo>
                  <a:pt x="48792" y="10299"/>
                </a:lnTo>
                <a:lnTo>
                  <a:pt x="45732" y="10299"/>
                </a:lnTo>
                <a:lnTo>
                  <a:pt x="45732" y="7156"/>
                </a:lnTo>
                <a:close/>
                <a:moveTo>
                  <a:pt x="51578" y="7156"/>
                </a:moveTo>
                <a:lnTo>
                  <a:pt x="51578" y="10299"/>
                </a:lnTo>
                <a:lnTo>
                  <a:pt x="48900" y="10299"/>
                </a:lnTo>
                <a:lnTo>
                  <a:pt x="48900" y="7156"/>
                </a:lnTo>
                <a:close/>
                <a:moveTo>
                  <a:pt x="54746" y="7156"/>
                </a:moveTo>
                <a:lnTo>
                  <a:pt x="54746" y="10299"/>
                </a:lnTo>
                <a:lnTo>
                  <a:pt x="51686" y="10299"/>
                </a:lnTo>
                <a:lnTo>
                  <a:pt x="51686" y="7156"/>
                </a:lnTo>
                <a:close/>
                <a:moveTo>
                  <a:pt x="57543" y="7156"/>
                </a:moveTo>
                <a:lnTo>
                  <a:pt x="57543" y="10299"/>
                </a:lnTo>
                <a:lnTo>
                  <a:pt x="54865" y="10299"/>
                </a:lnTo>
                <a:lnTo>
                  <a:pt x="54865" y="7156"/>
                </a:lnTo>
                <a:close/>
                <a:moveTo>
                  <a:pt x="60734" y="7156"/>
                </a:moveTo>
                <a:lnTo>
                  <a:pt x="60734" y="10299"/>
                </a:lnTo>
                <a:lnTo>
                  <a:pt x="57663" y="10299"/>
                </a:lnTo>
                <a:lnTo>
                  <a:pt x="57663" y="7156"/>
                </a:lnTo>
                <a:close/>
                <a:moveTo>
                  <a:pt x="63509" y="7156"/>
                </a:moveTo>
                <a:lnTo>
                  <a:pt x="63509" y="10299"/>
                </a:lnTo>
                <a:lnTo>
                  <a:pt x="60830" y="10299"/>
                </a:lnTo>
                <a:lnTo>
                  <a:pt x="60830" y="7156"/>
                </a:lnTo>
                <a:close/>
                <a:moveTo>
                  <a:pt x="66687" y="7156"/>
                </a:moveTo>
                <a:lnTo>
                  <a:pt x="66687" y="10299"/>
                </a:lnTo>
                <a:lnTo>
                  <a:pt x="63616" y="10299"/>
                </a:lnTo>
                <a:lnTo>
                  <a:pt x="63616" y="7156"/>
                </a:lnTo>
                <a:close/>
                <a:moveTo>
                  <a:pt x="69485" y="7156"/>
                </a:moveTo>
                <a:lnTo>
                  <a:pt x="69485" y="10299"/>
                </a:lnTo>
                <a:lnTo>
                  <a:pt x="66807" y="10299"/>
                </a:lnTo>
                <a:lnTo>
                  <a:pt x="66807" y="7156"/>
                </a:lnTo>
                <a:close/>
                <a:moveTo>
                  <a:pt x="72653" y="7156"/>
                </a:moveTo>
                <a:lnTo>
                  <a:pt x="72653" y="10299"/>
                </a:lnTo>
                <a:lnTo>
                  <a:pt x="69581" y="10299"/>
                </a:lnTo>
                <a:lnTo>
                  <a:pt x="69581" y="7156"/>
                </a:lnTo>
                <a:close/>
                <a:moveTo>
                  <a:pt x="75450" y="7156"/>
                </a:moveTo>
                <a:lnTo>
                  <a:pt x="75450" y="10299"/>
                </a:lnTo>
                <a:lnTo>
                  <a:pt x="72772" y="10299"/>
                </a:lnTo>
                <a:lnTo>
                  <a:pt x="72772" y="7156"/>
                </a:lnTo>
                <a:close/>
                <a:moveTo>
                  <a:pt x="78618" y="7156"/>
                </a:moveTo>
                <a:lnTo>
                  <a:pt x="78618" y="10299"/>
                </a:lnTo>
                <a:lnTo>
                  <a:pt x="75558" y="10299"/>
                </a:lnTo>
                <a:lnTo>
                  <a:pt x="75558" y="7156"/>
                </a:lnTo>
                <a:close/>
                <a:moveTo>
                  <a:pt x="81416" y="7156"/>
                </a:moveTo>
                <a:lnTo>
                  <a:pt x="81416" y="10299"/>
                </a:lnTo>
                <a:lnTo>
                  <a:pt x="78737" y="10299"/>
                </a:lnTo>
                <a:lnTo>
                  <a:pt x="78737" y="7156"/>
                </a:lnTo>
                <a:close/>
                <a:moveTo>
                  <a:pt x="84583" y="7156"/>
                </a:moveTo>
                <a:lnTo>
                  <a:pt x="84583" y="10299"/>
                </a:lnTo>
                <a:lnTo>
                  <a:pt x="81523" y="10299"/>
                </a:lnTo>
                <a:lnTo>
                  <a:pt x="81523" y="7156"/>
                </a:lnTo>
                <a:close/>
                <a:moveTo>
                  <a:pt x="87369" y="7156"/>
                </a:moveTo>
                <a:lnTo>
                  <a:pt x="87369" y="10299"/>
                </a:lnTo>
                <a:lnTo>
                  <a:pt x="84690" y="10299"/>
                </a:lnTo>
                <a:lnTo>
                  <a:pt x="84690" y="7156"/>
                </a:lnTo>
                <a:close/>
                <a:moveTo>
                  <a:pt x="90560" y="7156"/>
                </a:moveTo>
                <a:lnTo>
                  <a:pt x="90560" y="10299"/>
                </a:lnTo>
                <a:lnTo>
                  <a:pt x="87488" y="10299"/>
                </a:lnTo>
                <a:lnTo>
                  <a:pt x="87488" y="7156"/>
                </a:lnTo>
                <a:close/>
                <a:moveTo>
                  <a:pt x="93334" y="7156"/>
                </a:moveTo>
                <a:lnTo>
                  <a:pt x="93334" y="10299"/>
                </a:lnTo>
                <a:lnTo>
                  <a:pt x="90655" y="10299"/>
                </a:lnTo>
                <a:lnTo>
                  <a:pt x="90655" y="7156"/>
                </a:lnTo>
                <a:close/>
                <a:moveTo>
                  <a:pt x="96525" y="7156"/>
                </a:moveTo>
                <a:lnTo>
                  <a:pt x="96525" y="10299"/>
                </a:lnTo>
                <a:lnTo>
                  <a:pt x="93453" y="10299"/>
                </a:lnTo>
                <a:lnTo>
                  <a:pt x="93453" y="7156"/>
                </a:lnTo>
                <a:close/>
                <a:moveTo>
                  <a:pt x="99311" y="7156"/>
                </a:moveTo>
                <a:lnTo>
                  <a:pt x="99311" y="10299"/>
                </a:lnTo>
                <a:lnTo>
                  <a:pt x="96632" y="10299"/>
                </a:lnTo>
                <a:lnTo>
                  <a:pt x="96632" y="7156"/>
                </a:lnTo>
                <a:close/>
                <a:moveTo>
                  <a:pt x="102478" y="7156"/>
                </a:moveTo>
                <a:lnTo>
                  <a:pt x="102478" y="10299"/>
                </a:lnTo>
                <a:lnTo>
                  <a:pt x="99406" y="10299"/>
                </a:lnTo>
                <a:lnTo>
                  <a:pt x="99406" y="7156"/>
                </a:lnTo>
                <a:close/>
                <a:moveTo>
                  <a:pt x="105276" y="7156"/>
                </a:moveTo>
                <a:lnTo>
                  <a:pt x="105276" y="10299"/>
                </a:lnTo>
                <a:lnTo>
                  <a:pt x="102597" y="10299"/>
                </a:lnTo>
                <a:lnTo>
                  <a:pt x="102597" y="7156"/>
                </a:lnTo>
                <a:close/>
                <a:moveTo>
                  <a:pt x="108443" y="7156"/>
                </a:moveTo>
                <a:lnTo>
                  <a:pt x="108443" y="10299"/>
                </a:lnTo>
                <a:lnTo>
                  <a:pt x="105383" y="10299"/>
                </a:lnTo>
                <a:lnTo>
                  <a:pt x="105383" y="7156"/>
                </a:lnTo>
                <a:close/>
                <a:moveTo>
                  <a:pt x="7037" y="10418"/>
                </a:moveTo>
                <a:lnTo>
                  <a:pt x="7037" y="13169"/>
                </a:lnTo>
                <a:lnTo>
                  <a:pt x="3965" y="13169"/>
                </a:lnTo>
                <a:lnTo>
                  <a:pt x="3965" y="10418"/>
                </a:lnTo>
                <a:close/>
                <a:moveTo>
                  <a:pt x="9811" y="10418"/>
                </a:moveTo>
                <a:lnTo>
                  <a:pt x="9811" y="13169"/>
                </a:lnTo>
                <a:lnTo>
                  <a:pt x="7132" y="13169"/>
                </a:lnTo>
                <a:lnTo>
                  <a:pt x="7132" y="10418"/>
                </a:lnTo>
                <a:close/>
                <a:moveTo>
                  <a:pt x="13002" y="10418"/>
                </a:moveTo>
                <a:lnTo>
                  <a:pt x="13002" y="13169"/>
                </a:lnTo>
                <a:lnTo>
                  <a:pt x="9930" y="13169"/>
                </a:lnTo>
                <a:lnTo>
                  <a:pt x="9930" y="10418"/>
                </a:lnTo>
                <a:close/>
                <a:moveTo>
                  <a:pt x="15788" y="10418"/>
                </a:moveTo>
                <a:lnTo>
                  <a:pt x="15788" y="13169"/>
                </a:lnTo>
                <a:lnTo>
                  <a:pt x="13109" y="13169"/>
                </a:lnTo>
                <a:lnTo>
                  <a:pt x="13109" y="10418"/>
                </a:lnTo>
                <a:close/>
                <a:moveTo>
                  <a:pt x="18955" y="10418"/>
                </a:moveTo>
                <a:lnTo>
                  <a:pt x="18955" y="13169"/>
                </a:lnTo>
                <a:lnTo>
                  <a:pt x="15884" y="13169"/>
                </a:lnTo>
                <a:lnTo>
                  <a:pt x="15884" y="10418"/>
                </a:lnTo>
                <a:close/>
                <a:moveTo>
                  <a:pt x="21753" y="10418"/>
                </a:moveTo>
                <a:lnTo>
                  <a:pt x="21753" y="13169"/>
                </a:lnTo>
                <a:lnTo>
                  <a:pt x="19074" y="13169"/>
                </a:lnTo>
                <a:lnTo>
                  <a:pt x="19074" y="10418"/>
                </a:lnTo>
                <a:close/>
                <a:moveTo>
                  <a:pt x="24920" y="10418"/>
                </a:moveTo>
                <a:lnTo>
                  <a:pt x="24920" y="13169"/>
                </a:lnTo>
                <a:lnTo>
                  <a:pt x="21860" y="13169"/>
                </a:lnTo>
                <a:lnTo>
                  <a:pt x="21860" y="10418"/>
                </a:lnTo>
                <a:close/>
                <a:moveTo>
                  <a:pt x="27718" y="10418"/>
                </a:moveTo>
                <a:lnTo>
                  <a:pt x="27718" y="13169"/>
                </a:lnTo>
                <a:lnTo>
                  <a:pt x="25039" y="13169"/>
                </a:lnTo>
                <a:lnTo>
                  <a:pt x="25039" y="10418"/>
                </a:lnTo>
                <a:close/>
                <a:moveTo>
                  <a:pt x="30885" y="10418"/>
                </a:moveTo>
                <a:lnTo>
                  <a:pt x="30885" y="13169"/>
                </a:lnTo>
                <a:lnTo>
                  <a:pt x="27825" y="13169"/>
                </a:lnTo>
                <a:lnTo>
                  <a:pt x="27825" y="10418"/>
                </a:lnTo>
                <a:close/>
                <a:moveTo>
                  <a:pt x="33683" y="10418"/>
                </a:moveTo>
                <a:lnTo>
                  <a:pt x="33683" y="13169"/>
                </a:lnTo>
                <a:lnTo>
                  <a:pt x="31004" y="13169"/>
                </a:lnTo>
                <a:lnTo>
                  <a:pt x="31004" y="10418"/>
                </a:lnTo>
                <a:close/>
                <a:moveTo>
                  <a:pt x="36850" y="10418"/>
                </a:moveTo>
                <a:lnTo>
                  <a:pt x="36850" y="13169"/>
                </a:lnTo>
                <a:lnTo>
                  <a:pt x="33791" y="13169"/>
                </a:lnTo>
                <a:lnTo>
                  <a:pt x="33791" y="10418"/>
                </a:lnTo>
                <a:close/>
                <a:moveTo>
                  <a:pt x="39636" y="10418"/>
                </a:moveTo>
                <a:lnTo>
                  <a:pt x="39636" y="13169"/>
                </a:lnTo>
                <a:lnTo>
                  <a:pt x="36958" y="13169"/>
                </a:lnTo>
                <a:lnTo>
                  <a:pt x="36958" y="10418"/>
                </a:lnTo>
                <a:close/>
                <a:moveTo>
                  <a:pt x="42827" y="10418"/>
                </a:moveTo>
                <a:lnTo>
                  <a:pt x="42827" y="13169"/>
                </a:lnTo>
                <a:lnTo>
                  <a:pt x="39756" y="13169"/>
                </a:lnTo>
                <a:lnTo>
                  <a:pt x="39756" y="10418"/>
                </a:lnTo>
                <a:close/>
                <a:moveTo>
                  <a:pt x="45613" y="10418"/>
                </a:moveTo>
                <a:lnTo>
                  <a:pt x="45613" y="13169"/>
                </a:lnTo>
                <a:lnTo>
                  <a:pt x="42935" y="13169"/>
                </a:lnTo>
                <a:lnTo>
                  <a:pt x="42935" y="10418"/>
                </a:lnTo>
                <a:close/>
                <a:moveTo>
                  <a:pt x="48792" y="10418"/>
                </a:moveTo>
                <a:lnTo>
                  <a:pt x="48792" y="13169"/>
                </a:lnTo>
                <a:lnTo>
                  <a:pt x="45732" y="13169"/>
                </a:lnTo>
                <a:lnTo>
                  <a:pt x="45732" y="10418"/>
                </a:lnTo>
                <a:close/>
                <a:moveTo>
                  <a:pt x="51578" y="10418"/>
                </a:moveTo>
                <a:lnTo>
                  <a:pt x="51578" y="13169"/>
                </a:lnTo>
                <a:lnTo>
                  <a:pt x="48900" y="13169"/>
                </a:lnTo>
                <a:lnTo>
                  <a:pt x="48900" y="10418"/>
                </a:lnTo>
                <a:close/>
                <a:moveTo>
                  <a:pt x="54746" y="10418"/>
                </a:moveTo>
                <a:lnTo>
                  <a:pt x="54746" y="13169"/>
                </a:lnTo>
                <a:lnTo>
                  <a:pt x="51686" y="13169"/>
                </a:lnTo>
                <a:lnTo>
                  <a:pt x="51686" y="10418"/>
                </a:lnTo>
                <a:close/>
                <a:moveTo>
                  <a:pt x="57543" y="10418"/>
                </a:moveTo>
                <a:lnTo>
                  <a:pt x="57543" y="13169"/>
                </a:lnTo>
                <a:lnTo>
                  <a:pt x="54865" y="13169"/>
                </a:lnTo>
                <a:lnTo>
                  <a:pt x="54865" y="10418"/>
                </a:lnTo>
                <a:close/>
                <a:moveTo>
                  <a:pt x="60734" y="10418"/>
                </a:moveTo>
                <a:lnTo>
                  <a:pt x="60734" y="13169"/>
                </a:lnTo>
                <a:lnTo>
                  <a:pt x="57663" y="13169"/>
                </a:lnTo>
                <a:lnTo>
                  <a:pt x="57663" y="10418"/>
                </a:lnTo>
                <a:close/>
                <a:moveTo>
                  <a:pt x="63509" y="10418"/>
                </a:moveTo>
                <a:lnTo>
                  <a:pt x="63509" y="13169"/>
                </a:lnTo>
                <a:lnTo>
                  <a:pt x="60830" y="13169"/>
                </a:lnTo>
                <a:lnTo>
                  <a:pt x="60830" y="10418"/>
                </a:lnTo>
                <a:close/>
                <a:moveTo>
                  <a:pt x="66687" y="10418"/>
                </a:moveTo>
                <a:lnTo>
                  <a:pt x="66687" y="13169"/>
                </a:lnTo>
                <a:lnTo>
                  <a:pt x="63616" y="13169"/>
                </a:lnTo>
                <a:lnTo>
                  <a:pt x="63616" y="10418"/>
                </a:lnTo>
                <a:close/>
                <a:moveTo>
                  <a:pt x="69485" y="10418"/>
                </a:moveTo>
                <a:lnTo>
                  <a:pt x="69485" y="13169"/>
                </a:lnTo>
                <a:lnTo>
                  <a:pt x="66807" y="13169"/>
                </a:lnTo>
                <a:lnTo>
                  <a:pt x="66807" y="10418"/>
                </a:lnTo>
                <a:close/>
                <a:moveTo>
                  <a:pt x="72653" y="10418"/>
                </a:moveTo>
                <a:lnTo>
                  <a:pt x="72653" y="13169"/>
                </a:lnTo>
                <a:lnTo>
                  <a:pt x="69581" y="13169"/>
                </a:lnTo>
                <a:lnTo>
                  <a:pt x="69581" y="10418"/>
                </a:lnTo>
                <a:close/>
                <a:moveTo>
                  <a:pt x="75450" y="10418"/>
                </a:moveTo>
                <a:lnTo>
                  <a:pt x="75450" y="13169"/>
                </a:lnTo>
                <a:lnTo>
                  <a:pt x="72772" y="13169"/>
                </a:lnTo>
                <a:lnTo>
                  <a:pt x="72772" y="10418"/>
                </a:lnTo>
                <a:close/>
                <a:moveTo>
                  <a:pt x="78618" y="10418"/>
                </a:moveTo>
                <a:lnTo>
                  <a:pt x="78618" y="13169"/>
                </a:lnTo>
                <a:lnTo>
                  <a:pt x="75558" y="13169"/>
                </a:lnTo>
                <a:lnTo>
                  <a:pt x="75558" y="10418"/>
                </a:lnTo>
                <a:close/>
                <a:moveTo>
                  <a:pt x="81416" y="10418"/>
                </a:moveTo>
                <a:lnTo>
                  <a:pt x="81416" y="13169"/>
                </a:lnTo>
                <a:lnTo>
                  <a:pt x="78737" y="13169"/>
                </a:lnTo>
                <a:lnTo>
                  <a:pt x="78737" y="10418"/>
                </a:lnTo>
                <a:close/>
                <a:moveTo>
                  <a:pt x="84583" y="10418"/>
                </a:moveTo>
                <a:lnTo>
                  <a:pt x="84583" y="13169"/>
                </a:lnTo>
                <a:lnTo>
                  <a:pt x="81523" y="13169"/>
                </a:lnTo>
                <a:lnTo>
                  <a:pt x="81523" y="10418"/>
                </a:lnTo>
                <a:close/>
                <a:moveTo>
                  <a:pt x="87369" y="10418"/>
                </a:moveTo>
                <a:lnTo>
                  <a:pt x="87369" y="13169"/>
                </a:lnTo>
                <a:lnTo>
                  <a:pt x="84690" y="13169"/>
                </a:lnTo>
                <a:lnTo>
                  <a:pt x="84690" y="10418"/>
                </a:lnTo>
                <a:close/>
                <a:moveTo>
                  <a:pt x="90560" y="10418"/>
                </a:moveTo>
                <a:lnTo>
                  <a:pt x="90560" y="13169"/>
                </a:lnTo>
                <a:lnTo>
                  <a:pt x="87488" y="13169"/>
                </a:lnTo>
                <a:lnTo>
                  <a:pt x="87488" y="10418"/>
                </a:lnTo>
                <a:close/>
                <a:moveTo>
                  <a:pt x="93334" y="10418"/>
                </a:moveTo>
                <a:lnTo>
                  <a:pt x="93334" y="13169"/>
                </a:lnTo>
                <a:lnTo>
                  <a:pt x="90655" y="13169"/>
                </a:lnTo>
                <a:lnTo>
                  <a:pt x="90655" y="10418"/>
                </a:lnTo>
                <a:close/>
                <a:moveTo>
                  <a:pt x="96525" y="10418"/>
                </a:moveTo>
                <a:lnTo>
                  <a:pt x="96525" y="13169"/>
                </a:lnTo>
                <a:lnTo>
                  <a:pt x="93453" y="13169"/>
                </a:lnTo>
                <a:lnTo>
                  <a:pt x="93453" y="10418"/>
                </a:lnTo>
                <a:close/>
                <a:moveTo>
                  <a:pt x="99311" y="10418"/>
                </a:moveTo>
                <a:lnTo>
                  <a:pt x="99311" y="13169"/>
                </a:lnTo>
                <a:lnTo>
                  <a:pt x="96632" y="13169"/>
                </a:lnTo>
                <a:lnTo>
                  <a:pt x="96632" y="10418"/>
                </a:lnTo>
                <a:close/>
                <a:moveTo>
                  <a:pt x="102478" y="10418"/>
                </a:moveTo>
                <a:lnTo>
                  <a:pt x="102478" y="13169"/>
                </a:lnTo>
                <a:lnTo>
                  <a:pt x="99406" y="13169"/>
                </a:lnTo>
                <a:lnTo>
                  <a:pt x="99406" y="10418"/>
                </a:lnTo>
                <a:close/>
                <a:moveTo>
                  <a:pt x="105276" y="10418"/>
                </a:moveTo>
                <a:lnTo>
                  <a:pt x="105276" y="13169"/>
                </a:lnTo>
                <a:lnTo>
                  <a:pt x="102597" y="13169"/>
                </a:lnTo>
                <a:lnTo>
                  <a:pt x="102597" y="10418"/>
                </a:lnTo>
                <a:close/>
                <a:moveTo>
                  <a:pt x="108443" y="10418"/>
                </a:moveTo>
                <a:lnTo>
                  <a:pt x="108443" y="13169"/>
                </a:lnTo>
                <a:lnTo>
                  <a:pt x="105383" y="13169"/>
                </a:lnTo>
                <a:lnTo>
                  <a:pt x="105383" y="10418"/>
                </a:lnTo>
                <a:close/>
                <a:moveTo>
                  <a:pt x="21753" y="13276"/>
                </a:moveTo>
                <a:lnTo>
                  <a:pt x="21753" y="16431"/>
                </a:lnTo>
                <a:lnTo>
                  <a:pt x="19074" y="16431"/>
                </a:lnTo>
                <a:lnTo>
                  <a:pt x="19074" y="13276"/>
                </a:lnTo>
                <a:close/>
                <a:moveTo>
                  <a:pt x="24920" y="13276"/>
                </a:moveTo>
                <a:lnTo>
                  <a:pt x="24920" y="16431"/>
                </a:lnTo>
                <a:lnTo>
                  <a:pt x="21860" y="16431"/>
                </a:lnTo>
                <a:lnTo>
                  <a:pt x="21860" y="13276"/>
                </a:lnTo>
                <a:close/>
                <a:moveTo>
                  <a:pt x="27718" y="13276"/>
                </a:moveTo>
                <a:lnTo>
                  <a:pt x="27718" y="16431"/>
                </a:lnTo>
                <a:lnTo>
                  <a:pt x="25039" y="16431"/>
                </a:lnTo>
                <a:lnTo>
                  <a:pt x="25039" y="13276"/>
                </a:lnTo>
                <a:close/>
                <a:moveTo>
                  <a:pt x="30885" y="13276"/>
                </a:moveTo>
                <a:lnTo>
                  <a:pt x="30885" y="16431"/>
                </a:lnTo>
                <a:lnTo>
                  <a:pt x="27825" y="16431"/>
                </a:lnTo>
                <a:lnTo>
                  <a:pt x="27825" y="13276"/>
                </a:lnTo>
                <a:close/>
                <a:moveTo>
                  <a:pt x="33683" y="13276"/>
                </a:moveTo>
                <a:lnTo>
                  <a:pt x="33683" y="16431"/>
                </a:lnTo>
                <a:lnTo>
                  <a:pt x="31004" y="16431"/>
                </a:lnTo>
                <a:lnTo>
                  <a:pt x="31004" y="13276"/>
                </a:lnTo>
                <a:close/>
                <a:moveTo>
                  <a:pt x="36850" y="13276"/>
                </a:moveTo>
                <a:lnTo>
                  <a:pt x="36850" y="16431"/>
                </a:lnTo>
                <a:lnTo>
                  <a:pt x="33791" y="16431"/>
                </a:lnTo>
                <a:lnTo>
                  <a:pt x="33791" y="13276"/>
                </a:lnTo>
                <a:close/>
                <a:moveTo>
                  <a:pt x="39636" y="13276"/>
                </a:moveTo>
                <a:lnTo>
                  <a:pt x="39636" y="16431"/>
                </a:lnTo>
                <a:lnTo>
                  <a:pt x="36958" y="16431"/>
                </a:lnTo>
                <a:lnTo>
                  <a:pt x="36958" y="13276"/>
                </a:lnTo>
                <a:close/>
                <a:moveTo>
                  <a:pt x="42827" y="13276"/>
                </a:moveTo>
                <a:lnTo>
                  <a:pt x="42827" y="16431"/>
                </a:lnTo>
                <a:lnTo>
                  <a:pt x="39756" y="16431"/>
                </a:lnTo>
                <a:lnTo>
                  <a:pt x="39756" y="13276"/>
                </a:lnTo>
                <a:close/>
                <a:moveTo>
                  <a:pt x="45613" y="13276"/>
                </a:moveTo>
                <a:lnTo>
                  <a:pt x="45613" y="16431"/>
                </a:lnTo>
                <a:lnTo>
                  <a:pt x="42935" y="16431"/>
                </a:lnTo>
                <a:lnTo>
                  <a:pt x="42935" y="13276"/>
                </a:lnTo>
                <a:close/>
                <a:moveTo>
                  <a:pt x="48792" y="13276"/>
                </a:moveTo>
                <a:lnTo>
                  <a:pt x="48792" y="16431"/>
                </a:lnTo>
                <a:lnTo>
                  <a:pt x="45732" y="16431"/>
                </a:lnTo>
                <a:lnTo>
                  <a:pt x="45732" y="13276"/>
                </a:lnTo>
                <a:close/>
                <a:moveTo>
                  <a:pt x="51578" y="13276"/>
                </a:moveTo>
                <a:lnTo>
                  <a:pt x="51578" y="16431"/>
                </a:lnTo>
                <a:lnTo>
                  <a:pt x="48900" y="16431"/>
                </a:lnTo>
                <a:lnTo>
                  <a:pt x="48900" y="13276"/>
                </a:lnTo>
                <a:close/>
                <a:moveTo>
                  <a:pt x="54746" y="13276"/>
                </a:moveTo>
                <a:lnTo>
                  <a:pt x="54746" y="16431"/>
                </a:lnTo>
                <a:lnTo>
                  <a:pt x="51686" y="16431"/>
                </a:lnTo>
                <a:lnTo>
                  <a:pt x="51686" y="13276"/>
                </a:lnTo>
                <a:close/>
                <a:moveTo>
                  <a:pt x="57543" y="13276"/>
                </a:moveTo>
                <a:lnTo>
                  <a:pt x="57543" y="16431"/>
                </a:lnTo>
                <a:lnTo>
                  <a:pt x="54865" y="16431"/>
                </a:lnTo>
                <a:lnTo>
                  <a:pt x="54865" y="13276"/>
                </a:lnTo>
                <a:close/>
                <a:moveTo>
                  <a:pt x="60734" y="13276"/>
                </a:moveTo>
                <a:lnTo>
                  <a:pt x="60734" y="16431"/>
                </a:lnTo>
                <a:lnTo>
                  <a:pt x="57663" y="16431"/>
                </a:lnTo>
                <a:lnTo>
                  <a:pt x="57663" y="13276"/>
                </a:lnTo>
                <a:close/>
                <a:moveTo>
                  <a:pt x="63509" y="13276"/>
                </a:moveTo>
                <a:lnTo>
                  <a:pt x="63509" y="16431"/>
                </a:lnTo>
                <a:lnTo>
                  <a:pt x="60830" y="16431"/>
                </a:lnTo>
                <a:lnTo>
                  <a:pt x="60830" y="13276"/>
                </a:lnTo>
                <a:close/>
                <a:moveTo>
                  <a:pt x="66687" y="13276"/>
                </a:moveTo>
                <a:lnTo>
                  <a:pt x="66687" y="16431"/>
                </a:lnTo>
                <a:lnTo>
                  <a:pt x="63616" y="16431"/>
                </a:lnTo>
                <a:lnTo>
                  <a:pt x="63616" y="13276"/>
                </a:lnTo>
                <a:close/>
                <a:moveTo>
                  <a:pt x="69485" y="13276"/>
                </a:moveTo>
                <a:lnTo>
                  <a:pt x="69485" y="16431"/>
                </a:lnTo>
                <a:lnTo>
                  <a:pt x="66807" y="16431"/>
                </a:lnTo>
                <a:lnTo>
                  <a:pt x="66807" y="13276"/>
                </a:lnTo>
                <a:close/>
                <a:moveTo>
                  <a:pt x="72653" y="13276"/>
                </a:moveTo>
                <a:lnTo>
                  <a:pt x="72653" y="16431"/>
                </a:lnTo>
                <a:lnTo>
                  <a:pt x="69581" y="16431"/>
                </a:lnTo>
                <a:lnTo>
                  <a:pt x="69581" y="13276"/>
                </a:lnTo>
                <a:close/>
                <a:moveTo>
                  <a:pt x="75450" y="13276"/>
                </a:moveTo>
                <a:lnTo>
                  <a:pt x="75450" y="16431"/>
                </a:lnTo>
                <a:lnTo>
                  <a:pt x="72772" y="16431"/>
                </a:lnTo>
                <a:lnTo>
                  <a:pt x="72772" y="13276"/>
                </a:lnTo>
                <a:close/>
                <a:moveTo>
                  <a:pt x="78618" y="13276"/>
                </a:moveTo>
                <a:lnTo>
                  <a:pt x="78618" y="16431"/>
                </a:lnTo>
                <a:lnTo>
                  <a:pt x="75558" y="16431"/>
                </a:lnTo>
                <a:lnTo>
                  <a:pt x="75558" y="13276"/>
                </a:lnTo>
                <a:close/>
                <a:moveTo>
                  <a:pt x="81416" y="13276"/>
                </a:moveTo>
                <a:lnTo>
                  <a:pt x="81416" y="16431"/>
                </a:lnTo>
                <a:lnTo>
                  <a:pt x="78737" y="16431"/>
                </a:lnTo>
                <a:lnTo>
                  <a:pt x="78737" y="13276"/>
                </a:lnTo>
                <a:close/>
                <a:moveTo>
                  <a:pt x="84583" y="13276"/>
                </a:moveTo>
                <a:lnTo>
                  <a:pt x="84583" y="16431"/>
                </a:lnTo>
                <a:lnTo>
                  <a:pt x="81523" y="16431"/>
                </a:lnTo>
                <a:lnTo>
                  <a:pt x="81523" y="13276"/>
                </a:lnTo>
                <a:close/>
                <a:moveTo>
                  <a:pt x="87369" y="13276"/>
                </a:moveTo>
                <a:lnTo>
                  <a:pt x="87369" y="16431"/>
                </a:lnTo>
                <a:lnTo>
                  <a:pt x="84690" y="16431"/>
                </a:lnTo>
                <a:lnTo>
                  <a:pt x="84690" y="13276"/>
                </a:lnTo>
                <a:close/>
                <a:moveTo>
                  <a:pt x="90560" y="13276"/>
                </a:moveTo>
                <a:lnTo>
                  <a:pt x="90560" y="16431"/>
                </a:lnTo>
                <a:lnTo>
                  <a:pt x="87488" y="16431"/>
                </a:lnTo>
                <a:lnTo>
                  <a:pt x="87488" y="13276"/>
                </a:lnTo>
                <a:close/>
                <a:moveTo>
                  <a:pt x="93334" y="13276"/>
                </a:moveTo>
                <a:lnTo>
                  <a:pt x="93334" y="16431"/>
                </a:lnTo>
                <a:lnTo>
                  <a:pt x="90655" y="16431"/>
                </a:lnTo>
                <a:lnTo>
                  <a:pt x="90655" y="13276"/>
                </a:lnTo>
                <a:close/>
                <a:moveTo>
                  <a:pt x="96525" y="13276"/>
                </a:moveTo>
                <a:lnTo>
                  <a:pt x="96525" y="16431"/>
                </a:lnTo>
                <a:lnTo>
                  <a:pt x="93453" y="16431"/>
                </a:lnTo>
                <a:lnTo>
                  <a:pt x="93453" y="13276"/>
                </a:lnTo>
                <a:close/>
                <a:moveTo>
                  <a:pt x="99311" y="13276"/>
                </a:moveTo>
                <a:lnTo>
                  <a:pt x="99311" y="16431"/>
                </a:lnTo>
                <a:lnTo>
                  <a:pt x="96632" y="16431"/>
                </a:lnTo>
                <a:lnTo>
                  <a:pt x="96632" y="13276"/>
                </a:lnTo>
                <a:close/>
                <a:moveTo>
                  <a:pt x="102478" y="13276"/>
                </a:moveTo>
                <a:lnTo>
                  <a:pt x="102478" y="16431"/>
                </a:lnTo>
                <a:lnTo>
                  <a:pt x="99406" y="16431"/>
                </a:lnTo>
                <a:lnTo>
                  <a:pt x="99406" y="13276"/>
                </a:lnTo>
                <a:close/>
                <a:moveTo>
                  <a:pt x="105276" y="13276"/>
                </a:moveTo>
                <a:lnTo>
                  <a:pt x="105276" y="16431"/>
                </a:lnTo>
                <a:lnTo>
                  <a:pt x="102597" y="16431"/>
                </a:lnTo>
                <a:lnTo>
                  <a:pt x="102597" y="13276"/>
                </a:lnTo>
                <a:close/>
                <a:moveTo>
                  <a:pt x="108443" y="13276"/>
                </a:moveTo>
                <a:lnTo>
                  <a:pt x="108443" y="16431"/>
                </a:lnTo>
                <a:lnTo>
                  <a:pt x="105383" y="16431"/>
                </a:lnTo>
                <a:lnTo>
                  <a:pt x="105383" y="13276"/>
                </a:lnTo>
                <a:close/>
                <a:moveTo>
                  <a:pt x="7037" y="13288"/>
                </a:moveTo>
                <a:lnTo>
                  <a:pt x="7037" y="16443"/>
                </a:lnTo>
                <a:lnTo>
                  <a:pt x="3965" y="16443"/>
                </a:lnTo>
                <a:lnTo>
                  <a:pt x="3965" y="13288"/>
                </a:lnTo>
                <a:close/>
                <a:moveTo>
                  <a:pt x="9811" y="13288"/>
                </a:moveTo>
                <a:lnTo>
                  <a:pt x="9811" y="16443"/>
                </a:lnTo>
                <a:lnTo>
                  <a:pt x="7132" y="16443"/>
                </a:lnTo>
                <a:lnTo>
                  <a:pt x="7132" y="13288"/>
                </a:lnTo>
                <a:close/>
                <a:moveTo>
                  <a:pt x="13002" y="13288"/>
                </a:moveTo>
                <a:lnTo>
                  <a:pt x="13002" y="16443"/>
                </a:lnTo>
                <a:lnTo>
                  <a:pt x="9930" y="16443"/>
                </a:lnTo>
                <a:lnTo>
                  <a:pt x="9930" y="13288"/>
                </a:lnTo>
                <a:close/>
                <a:moveTo>
                  <a:pt x="15788" y="13288"/>
                </a:moveTo>
                <a:lnTo>
                  <a:pt x="15788" y="16443"/>
                </a:lnTo>
                <a:lnTo>
                  <a:pt x="13109" y="16443"/>
                </a:lnTo>
                <a:lnTo>
                  <a:pt x="13109" y="13288"/>
                </a:lnTo>
                <a:close/>
                <a:moveTo>
                  <a:pt x="18967" y="13288"/>
                </a:moveTo>
                <a:lnTo>
                  <a:pt x="18967" y="16443"/>
                </a:lnTo>
                <a:lnTo>
                  <a:pt x="15907" y="16443"/>
                </a:lnTo>
                <a:lnTo>
                  <a:pt x="15907" y="13288"/>
                </a:lnTo>
                <a:close/>
                <a:moveTo>
                  <a:pt x="7037" y="16550"/>
                </a:moveTo>
                <a:lnTo>
                  <a:pt x="7037" y="19300"/>
                </a:lnTo>
                <a:lnTo>
                  <a:pt x="3965" y="19300"/>
                </a:lnTo>
                <a:lnTo>
                  <a:pt x="3965" y="16550"/>
                </a:lnTo>
                <a:close/>
                <a:moveTo>
                  <a:pt x="9811" y="16550"/>
                </a:moveTo>
                <a:lnTo>
                  <a:pt x="9811" y="19300"/>
                </a:lnTo>
                <a:lnTo>
                  <a:pt x="7132" y="19300"/>
                </a:lnTo>
                <a:lnTo>
                  <a:pt x="7132" y="16550"/>
                </a:lnTo>
                <a:close/>
                <a:moveTo>
                  <a:pt x="13002" y="16550"/>
                </a:moveTo>
                <a:lnTo>
                  <a:pt x="13002" y="19300"/>
                </a:lnTo>
                <a:lnTo>
                  <a:pt x="9930" y="19300"/>
                </a:lnTo>
                <a:lnTo>
                  <a:pt x="9930" y="16550"/>
                </a:lnTo>
                <a:close/>
                <a:moveTo>
                  <a:pt x="15788" y="16550"/>
                </a:moveTo>
                <a:lnTo>
                  <a:pt x="15788" y="19300"/>
                </a:lnTo>
                <a:lnTo>
                  <a:pt x="13109" y="19300"/>
                </a:lnTo>
                <a:lnTo>
                  <a:pt x="13109" y="16550"/>
                </a:lnTo>
                <a:close/>
                <a:moveTo>
                  <a:pt x="18967" y="16550"/>
                </a:moveTo>
                <a:lnTo>
                  <a:pt x="18967" y="19300"/>
                </a:lnTo>
                <a:lnTo>
                  <a:pt x="15907" y="19300"/>
                </a:lnTo>
                <a:lnTo>
                  <a:pt x="15907" y="16550"/>
                </a:lnTo>
                <a:close/>
                <a:moveTo>
                  <a:pt x="21753" y="16550"/>
                </a:moveTo>
                <a:lnTo>
                  <a:pt x="21753" y="19300"/>
                </a:lnTo>
                <a:lnTo>
                  <a:pt x="19074" y="19300"/>
                </a:lnTo>
                <a:lnTo>
                  <a:pt x="19074" y="16550"/>
                </a:lnTo>
                <a:close/>
                <a:moveTo>
                  <a:pt x="24920" y="16550"/>
                </a:moveTo>
                <a:lnTo>
                  <a:pt x="24920" y="19300"/>
                </a:lnTo>
                <a:lnTo>
                  <a:pt x="21860" y="19300"/>
                </a:lnTo>
                <a:lnTo>
                  <a:pt x="21860" y="16550"/>
                </a:lnTo>
                <a:close/>
                <a:moveTo>
                  <a:pt x="27718" y="16550"/>
                </a:moveTo>
                <a:lnTo>
                  <a:pt x="27718" y="19300"/>
                </a:lnTo>
                <a:lnTo>
                  <a:pt x="25039" y="19300"/>
                </a:lnTo>
                <a:lnTo>
                  <a:pt x="25039" y="16550"/>
                </a:lnTo>
                <a:close/>
                <a:moveTo>
                  <a:pt x="30885" y="16550"/>
                </a:moveTo>
                <a:lnTo>
                  <a:pt x="30885" y="19300"/>
                </a:lnTo>
                <a:lnTo>
                  <a:pt x="27825" y="19300"/>
                </a:lnTo>
                <a:lnTo>
                  <a:pt x="27825" y="16550"/>
                </a:lnTo>
                <a:close/>
                <a:moveTo>
                  <a:pt x="33683" y="16550"/>
                </a:moveTo>
                <a:lnTo>
                  <a:pt x="33683" y="19300"/>
                </a:lnTo>
                <a:lnTo>
                  <a:pt x="31004" y="19300"/>
                </a:lnTo>
                <a:lnTo>
                  <a:pt x="31004" y="16550"/>
                </a:lnTo>
                <a:close/>
                <a:moveTo>
                  <a:pt x="36850" y="16550"/>
                </a:moveTo>
                <a:lnTo>
                  <a:pt x="36850" y="19300"/>
                </a:lnTo>
                <a:lnTo>
                  <a:pt x="33791" y="19300"/>
                </a:lnTo>
                <a:lnTo>
                  <a:pt x="33791" y="16550"/>
                </a:lnTo>
                <a:close/>
                <a:moveTo>
                  <a:pt x="39636" y="16550"/>
                </a:moveTo>
                <a:lnTo>
                  <a:pt x="39636" y="19300"/>
                </a:lnTo>
                <a:lnTo>
                  <a:pt x="36958" y="19300"/>
                </a:lnTo>
                <a:lnTo>
                  <a:pt x="36958" y="16550"/>
                </a:lnTo>
                <a:close/>
                <a:moveTo>
                  <a:pt x="42827" y="16550"/>
                </a:moveTo>
                <a:lnTo>
                  <a:pt x="42827" y="19300"/>
                </a:lnTo>
                <a:lnTo>
                  <a:pt x="39756" y="19300"/>
                </a:lnTo>
                <a:lnTo>
                  <a:pt x="39756" y="16550"/>
                </a:lnTo>
                <a:close/>
                <a:moveTo>
                  <a:pt x="45613" y="16550"/>
                </a:moveTo>
                <a:lnTo>
                  <a:pt x="45613" y="19300"/>
                </a:lnTo>
                <a:lnTo>
                  <a:pt x="42935" y="19300"/>
                </a:lnTo>
                <a:lnTo>
                  <a:pt x="42935" y="16550"/>
                </a:lnTo>
                <a:close/>
                <a:moveTo>
                  <a:pt x="48792" y="16550"/>
                </a:moveTo>
                <a:lnTo>
                  <a:pt x="48792" y="19300"/>
                </a:lnTo>
                <a:lnTo>
                  <a:pt x="45732" y="19300"/>
                </a:lnTo>
                <a:lnTo>
                  <a:pt x="45732" y="16550"/>
                </a:lnTo>
                <a:close/>
                <a:moveTo>
                  <a:pt x="51578" y="16550"/>
                </a:moveTo>
                <a:lnTo>
                  <a:pt x="51578" y="19300"/>
                </a:lnTo>
                <a:lnTo>
                  <a:pt x="48900" y="19300"/>
                </a:lnTo>
                <a:lnTo>
                  <a:pt x="48900" y="16550"/>
                </a:lnTo>
                <a:close/>
                <a:moveTo>
                  <a:pt x="54746" y="16550"/>
                </a:moveTo>
                <a:lnTo>
                  <a:pt x="54746" y="19300"/>
                </a:lnTo>
                <a:lnTo>
                  <a:pt x="51686" y="19300"/>
                </a:lnTo>
                <a:lnTo>
                  <a:pt x="51686" y="16550"/>
                </a:lnTo>
                <a:close/>
                <a:moveTo>
                  <a:pt x="57543" y="16550"/>
                </a:moveTo>
                <a:lnTo>
                  <a:pt x="57543" y="19300"/>
                </a:lnTo>
                <a:lnTo>
                  <a:pt x="54865" y="19300"/>
                </a:lnTo>
                <a:lnTo>
                  <a:pt x="54865" y="16550"/>
                </a:lnTo>
                <a:close/>
                <a:moveTo>
                  <a:pt x="60734" y="16550"/>
                </a:moveTo>
                <a:lnTo>
                  <a:pt x="60734" y="19300"/>
                </a:lnTo>
                <a:lnTo>
                  <a:pt x="57663" y="19300"/>
                </a:lnTo>
                <a:lnTo>
                  <a:pt x="57663" y="16550"/>
                </a:lnTo>
                <a:close/>
                <a:moveTo>
                  <a:pt x="63509" y="16550"/>
                </a:moveTo>
                <a:lnTo>
                  <a:pt x="63509" y="19300"/>
                </a:lnTo>
                <a:lnTo>
                  <a:pt x="60830" y="19300"/>
                </a:lnTo>
                <a:lnTo>
                  <a:pt x="60830" y="16550"/>
                </a:lnTo>
                <a:close/>
                <a:moveTo>
                  <a:pt x="66687" y="16550"/>
                </a:moveTo>
                <a:lnTo>
                  <a:pt x="66687" y="19300"/>
                </a:lnTo>
                <a:lnTo>
                  <a:pt x="63616" y="19300"/>
                </a:lnTo>
                <a:lnTo>
                  <a:pt x="63616" y="16550"/>
                </a:lnTo>
                <a:close/>
                <a:moveTo>
                  <a:pt x="69485" y="16550"/>
                </a:moveTo>
                <a:lnTo>
                  <a:pt x="69485" y="19300"/>
                </a:lnTo>
                <a:lnTo>
                  <a:pt x="66807" y="19300"/>
                </a:lnTo>
                <a:lnTo>
                  <a:pt x="66807" y="16550"/>
                </a:lnTo>
                <a:close/>
                <a:moveTo>
                  <a:pt x="72653" y="16550"/>
                </a:moveTo>
                <a:lnTo>
                  <a:pt x="72653" y="19300"/>
                </a:lnTo>
                <a:lnTo>
                  <a:pt x="69581" y="19300"/>
                </a:lnTo>
                <a:lnTo>
                  <a:pt x="69581" y="16550"/>
                </a:lnTo>
                <a:close/>
                <a:moveTo>
                  <a:pt x="75450" y="16550"/>
                </a:moveTo>
                <a:lnTo>
                  <a:pt x="75450" y="19300"/>
                </a:lnTo>
                <a:lnTo>
                  <a:pt x="72772" y="19300"/>
                </a:lnTo>
                <a:lnTo>
                  <a:pt x="72772" y="16550"/>
                </a:lnTo>
                <a:close/>
                <a:moveTo>
                  <a:pt x="78618" y="16550"/>
                </a:moveTo>
                <a:lnTo>
                  <a:pt x="78618" y="19300"/>
                </a:lnTo>
                <a:lnTo>
                  <a:pt x="75558" y="19300"/>
                </a:lnTo>
                <a:lnTo>
                  <a:pt x="75558" y="16550"/>
                </a:lnTo>
                <a:close/>
                <a:moveTo>
                  <a:pt x="81416" y="16550"/>
                </a:moveTo>
                <a:lnTo>
                  <a:pt x="81416" y="19300"/>
                </a:lnTo>
                <a:lnTo>
                  <a:pt x="78737" y="19300"/>
                </a:lnTo>
                <a:lnTo>
                  <a:pt x="78737" y="16550"/>
                </a:lnTo>
                <a:close/>
                <a:moveTo>
                  <a:pt x="84583" y="16550"/>
                </a:moveTo>
                <a:lnTo>
                  <a:pt x="84583" y="19300"/>
                </a:lnTo>
                <a:lnTo>
                  <a:pt x="81523" y="19300"/>
                </a:lnTo>
                <a:lnTo>
                  <a:pt x="81523" y="16550"/>
                </a:lnTo>
                <a:close/>
                <a:moveTo>
                  <a:pt x="87369" y="16550"/>
                </a:moveTo>
                <a:lnTo>
                  <a:pt x="87369" y="19300"/>
                </a:lnTo>
                <a:lnTo>
                  <a:pt x="84690" y="19300"/>
                </a:lnTo>
                <a:lnTo>
                  <a:pt x="84690" y="16550"/>
                </a:lnTo>
                <a:close/>
                <a:moveTo>
                  <a:pt x="90560" y="16550"/>
                </a:moveTo>
                <a:lnTo>
                  <a:pt x="90560" y="19300"/>
                </a:lnTo>
                <a:lnTo>
                  <a:pt x="87488" y="19300"/>
                </a:lnTo>
                <a:lnTo>
                  <a:pt x="87488" y="16550"/>
                </a:lnTo>
                <a:close/>
                <a:moveTo>
                  <a:pt x="93334" y="16550"/>
                </a:moveTo>
                <a:lnTo>
                  <a:pt x="93334" y="19300"/>
                </a:lnTo>
                <a:lnTo>
                  <a:pt x="90655" y="19300"/>
                </a:lnTo>
                <a:lnTo>
                  <a:pt x="90655" y="16550"/>
                </a:lnTo>
                <a:close/>
                <a:moveTo>
                  <a:pt x="96525" y="16550"/>
                </a:moveTo>
                <a:lnTo>
                  <a:pt x="96525" y="19300"/>
                </a:lnTo>
                <a:lnTo>
                  <a:pt x="93453" y="19300"/>
                </a:lnTo>
                <a:lnTo>
                  <a:pt x="93453" y="16550"/>
                </a:lnTo>
                <a:close/>
                <a:moveTo>
                  <a:pt x="99311" y="16550"/>
                </a:moveTo>
                <a:lnTo>
                  <a:pt x="99311" y="19300"/>
                </a:lnTo>
                <a:lnTo>
                  <a:pt x="96632" y="19300"/>
                </a:lnTo>
                <a:lnTo>
                  <a:pt x="96632" y="16550"/>
                </a:lnTo>
                <a:close/>
                <a:moveTo>
                  <a:pt x="102478" y="16550"/>
                </a:moveTo>
                <a:lnTo>
                  <a:pt x="102478" y="19300"/>
                </a:lnTo>
                <a:lnTo>
                  <a:pt x="99406" y="19300"/>
                </a:lnTo>
                <a:lnTo>
                  <a:pt x="99406" y="16550"/>
                </a:lnTo>
                <a:close/>
                <a:moveTo>
                  <a:pt x="105276" y="16550"/>
                </a:moveTo>
                <a:lnTo>
                  <a:pt x="105276" y="19300"/>
                </a:lnTo>
                <a:lnTo>
                  <a:pt x="102597" y="19300"/>
                </a:lnTo>
                <a:lnTo>
                  <a:pt x="102597" y="16550"/>
                </a:lnTo>
                <a:close/>
                <a:moveTo>
                  <a:pt x="108443" y="16550"/>
                </a:moveTo>
                <a:lnTo>
                  <a:pt x="108443" y="19300"/>
                </a:lnTo>
                <a:lnTo>
                  <a:pt x="105383" y="19300"/>
                </a:lnTo>
                <a:lnTo>
                  <a:pt x="105383" y="16550"/>
                </a:lnTo>
                <a:close/>
                <a:moveTo>
                  <a:pt x="27718" y="19407"/>
                </a:moveTo>
                <a:lnTo>
                  <a:pt x="27718" y="22563"/>
                </a:lnTo>
                <a:lnTo>
                  <a:pt x="25039" y="22563"/>
                </a:lnTo>
                <a:lnTo>
                  <a:pt x="25039" y="19407"/>
                </a:lnTo>
                <a:close/>
                <a:moveTo>
                  <a:pt x="30885" y="19407"/>
                </a:moveTo>
                <a:lnTo>
                  <a:pt x="30885" y="22563"/>
                </a:lnTo>
                <a:lnTo>
                  <a:pt x="27825" y="22563"/>
                </a:lnTo>
                <a:lnTo>
                  <a:pt x="27825" y="19407"/>
                </a:lnTo>
                <a:close/>
                <a:moveTo>
                  <a:pt x="33683" y="19407"/>
                </a:moveTo>
                <a:lnTo>
                  <a:pt x="33683" y="22563"/>
                </a:lnTo>
                <a:lnTo>
                  <a:pt x="31004" y="22563"/>
                </a:lnTo>
                <a:lnTo>
                  <a:pt x="31004" y="19407"/>
                </a:lnTo>
                <a:close/>
                <a:moveTo>
                  <a:pt x="36850" y="19407"/>
                </a:moveTo>
                <a:lnTo>
                  <a:pt x="36850" y="22563"/>
                </a:lnTo>
                <a:lnTo>
                  <a:pt x="33791" y="22563"/>
                </a:lnTo>
                <a:lnTo>
                  <a:pt x="33791" y="19407"/>
                </a:lnTo>
                <a:close/>
                <a:moveTo>
                  <a:pt x="39636" y="19407"/>
                </a:moveTo>
                <a:lnTo>
                  <a:pt x="39636" y="22563"/>
                </a:lnTo>
                <a:lnTo>
                  <a:pt x="36958" y="22563"/>
                </a:lnTo>
                <a:lnTo>
                  <a:pt x="36958" y="19407"/>
                </a:lnTo>
                <a:close/>
                <a:moveTo>
                  <a:pt x="42827" y="19407"/>
                </a:moveTo>
                <a:lnTo>
                  <a:pt x="42827" y="22563"/>
                </a:lnTo>
                <a:lnTo>
                  <a:pt x="39756" y="22563"/>
                </a:lnTo>
                <a:lnTo>
                  <a:pt x="39756" y="19407"/>
                </a:lnTo>
                <a:close/>
                <a:moveTo>
                  <a:pt x="45613" y="19407"/>
                </a:moveTo>
                <a:lnTo>
                  <a:pt x="45613" y="22563"/>
                </a:lnTo>
                <a:lnTo>
                  <a:pt x="42935" y="22563"/>
                </a:lnTo>
                <a:lnTo>
                  <a:pt x="42935" y="19407"/>
                </a:lnTo>
                <a:close/>
                <a:moveTo>
                  <a:pt x="48792" y="19407"/>
                </a:moveTo>
                <a:lnTo>
                  <a:pt x="48792" y="22563"/>
                </a:lnTo>
                <a:lnTo>
                  <a:pt x="45732" y="22563"/>
                </a:lnTo>
                <a:lnTo>
                  <a:pt x="45732" y="19407"/>
                </a:lnTo>
                <a:close/>
                <a:moveTo>
                  <a:pt x="51578" y="19407"/>
                </a:moveTo>
                <a:lnTo>
                  <a:pt x="51578" y="22563"/>
                </a:lnTo>
                <a:lnTo>
                  <a:pt x="48900" y="22563"/>
                </a:lnTo>
                <a:lnTo>
                  <a:pt x="48900" y="19407"/>
                </a:lnTo>
                <a:close/>
                <a:moveTo>
                  <a:pt x="54746" y="19407"/>
                </a:moveTo>
                <a:lnTo>
                  <a:pt x="54746" y="22563"/>
                </a:lnTo>
                <a:lnTo>
                  <a:pt x="51686" y="22563"/>
                </a:lnTo>
                <a:lnTo>
                  <a:pt x="51686" y="19407"/>
                </a:lnTo>
                <a:close/>
                <a:moveTo>
                  <a:pt x="57543" y="19407"/>
                </a:moveTo>
                <a:lnTo>
                  <a:pt x="57543" y="22563"/>
                </a:lnTo>
                <a:lnTo>
                  <a:pt x="54865" y="22563"/>
                </a:lnTo>
                <a:lnTo>
                  <a:pt x="54865" y="19407"/>
                </a:lnTo>
                <a:close/>
                <a:moveTo>
                  <a:pt x="60734" y="19407"/>
                </a:moveTo>
                <a:lnTo>
                  <a:pt x="60734" y="22563"/>
                </a:lnTo>
                <a:lnTo>
                  <a:pt x="57663" y="22563"/>
                </a:lnTo>
                <a:lnTo>
                  <a:pt x="57663" y="19407"/>
                </a:lnTo>
                <a:close/>
                <a:moveTo>
                  <a:pt x="63509" y="19407"/>
                </a:moveTo>
                <a:lnTo>
                  <a:pt x="63509" y="22563"/>
                </a:lnTo>
                <a:lnTo>
                  <a:pt x="60830" y="22563"/>
                </a:lnTo>
                <a:lnTo>
                  <a:pt x="60830" y="19407"/>
                </a:lnTo>
                <a:close/>
                <a:moveTo>
                  <a:pt x="66687" y="19407"/>
                </a:moveTo>
                <a:lnTo>
                  <a:pt x="66687" y="22563"/>
                </a:lnTo>
                <a:lnTo>
                  <a:pt x="63616" y="22563"/>
                </a:lnTo>
                <a:lnTo>
                  <a:pt x="63616" y="19407"/>
                </a:lnTo>
                <a:close/>
                <a:moveTo>
                  <a:pt x="69485" y="19407"/>
                </a:moveTo>
                <a:lnTo>
                  <a:pt x="69485" y="22563"/>
                </a:lnTo>
                <a:lnTo>
                  <a:pt x="66807" y="22563"/>
                </a:lnTo>
                <a:lnTo>
                  <a:pt x="66807" y="19407"/>
                </a:lnTo>
                <a:close/>
                <a:moveTo>
                  <a:pt x="72653" y="19407"/>
                </a:moveTo>
                <a:lnTo>
                  <a:pt x="72653" y="22563"/>
                </a:lnTo>
                <a:lnTo>
                  <a:pt x="69581" y="22563"/>
                </a:lnTo>
                <a:lnTo>
                  <a:pt x="69581" y="19407"/>
                </a:lnTo>
                <a:close/>
                <a:moveTo>
                  <a:pt x="75450" y="19407"/>
                </a:moveTo>
                <a:lnTo>
                  <a:pt x="75450" y="22563"/>
                </a:lnTo>
                <a:lnTo>
                  <a:pt x="72772" y="22563"/>
                </a:lnTo>
                <a:lnTo>
                  <a:pt x="72772" y="19407"/>
                </a:lnTo>
                <a:close/>
                <a:moveTo>
                  <a:pt x="78618" y="19407"/>
                </a:moveTo>
                <a:lnTo>
                  <a:pt x="78618" y="22563"/>
                </a:lnTo>
                <a:lnTo>
                  <a:pt x="75558" y="22563"/>
                </a:lnTo>
                <a:lnTo>
                  <a:pt x="75558" y="19407"/>
                </a:lnTo>
                <a:close/>
                <a:moveTo>
                  <a:pt x="81416" y="19407"/>
                </a:moveTo>
                <a:lnTo>
                  <a:pt x="81416" y="22563"/>
                </a:lnTo>
                <a:lnTo>
                  <a:pt x="78737" y="22563"/>
                </a:lnTo>
                <a:lnTo>
                  <a:pt x="78737" y="19407"/>
                </a:lnTo>
                <a:close/>
                <a:moveTo>
                  <a:pt x="84583" y="19407"/>
                </a:moveTo>
                <a:lnTo>
                  <a:pt x="84583" y="22563"/>
                </a:lnTo>
                <a:lnTo>
                  <a:pt x="81523" y="22563"/>
                </a:lnTo>
                <a:lnTo>
                  <a:pt x="81523" y="19407"/>
                </a:lnTo>
                <a:close/>
                <a:moveTo>
                  <a:pt x="87369" y="19407"/>
                </a:moveTo>
                <a:lnTo>
                  <a:pt x="87369" y="22563"/>
                </a:lnTo>
                <a:lnTo>
                  <a:pt x="84690" y="22563"/>
                </a:lnTo>
                <a:lnTo>
                  <a:pt x="84690" y="19407"/>
                </a:lnTo>
                <a:close/>
                <a:moveTo>
                  <a:pt x="90560" y="19407"/>
                </a:moveTo>
                <a:lnTo>
                  <a:pt x="90560" y="22563"/>
                </a:lnTo>
                <a:lnTo>
                  <a:pt x="87488" y="22563"/>
                </a:lnTo>
                <a:lnTo>
                  <a:pt x="87488" y="19407"/>
                </a:lnTo>
                <a:close/>
                <a:moveTo>
                  <a:pt x="93334" y="19407"/>
                </a:moveTo>
                <a:lnTo>
                  <a:pt x="93334" y="22563"/>
                </a:lnTo>
                <a:lnTo>
                  <a:pt x="90655" y="22563"/>
                </a:lnTo>
                <a:lnTo>
                  <a:pt x="90655" y="19407"/>
                </a:lnTo>
                <a:close/>
                <a:moveTo>
                  <a:pt x="96525" y="19407"/>
                </a:moveTo>
                <a:lnTo>
                  <a:pt x="96525" y="22563"/>
                </a:lnTo>
                <a:lnTo>
                  <a:pt x="93453" y="22563"/>
                </a:lnTo>
                <a:lnTo>
                  <a:pt x="93453" y="19407"/>
                </a:lnTo>
                <a:close/>
                <a:moveTo>
                  <a:pt x="99311" y="19407"/>
                </a:moveTo>
                <a:lnTo>
                  <a:pt x="99311" y="22563"/>
                </a:lnTo>
                <a:lnTo>
                  <a:pt x="96632" y="22563"/>
                </a:lnTo>
                <a:lnTo>
                  <a:pt x="96632" y="19407"/>
                </a:lnTo>
                <a:close/>
                <a:moveTo>
                  <a:pt x="102478" y="19407"/>
                </a:moveTo>
                <a:lnTo>
                  <a:pt x="102478" y="22563"/>
                </a:lnTo>
                <a:lnTo>
                  <a:pt x="99406" y="22563"/>
                </a:lnTo>
                <a:lnTo>
                  <a:pt x="99406" y="19407"/>
                </a:lnTo>
                <a:close/>
                <a:moveTo>
                  <a:pt x="105276" y="19407"/>
                </a:moveTo>
                <a:lnTo>
                  <a:pt x="105276" y="22563"/>
                </a:lnTo>
                <a:lnTo>
                  <a:pt x="102597" y="22563"/>
                </a:lnTo>
                <a:lnTo>
                  <a:pt x="102597" y="19407"/>
                </a:lnTo>
                <a:close/>
                <a:moveTo>
                  <a:pt x="108443" y="19407"/>
                </a:moveTo>
                <a:lnTo>
                  <a:pt x="108443" y="22563"/>
                </a:lnTo>
                <a:lnTo>
                  <a:pt x="105383" y="22563"/>
                </a:lnTo>
                <a:lnTo>
                  <a:pt x="105383" y="19407"/>
                </a:lnTo>
                <a:close/>
                <a:moveTo>
                  <a:pt x="7037" y="19419"/>
                </a:moveTo>
                <a:lnTo>
                  <a:pt x="7037" y="22575"/>
                </a:lnTo>
                <a:lnTo>
                  <a:pt x="3965" y="22575"/>
                </a:lnTo>
                <a:lnTo>
                  <a:pt x="3965" y="19419"/>
                </a:lnTo>
                <a:close/>
                <a:moveTo>
                  <a:pt x="9811" y="19419"/>
                </a:moveTo>
                <a:lnTo>
                  <a:pt x="9811" y="22575"/>
                </a:lnTo>
                <a:lnTo>
                  <a:pt x="7132" y="22575"/>
                </a:lnTo>
                <a:lnTo>
                  <a:pt x="7132" y="19419"/>
                </a:lnTo>
                <a:close/>
                <a:moveTo>
                  <a:pt x="13002" y="19419"/>
                </a:moveTo>
                <a:lnTo>
                  <a:pt x="13002" y="22575"/>
                </a:lnTo>
                <a:lnTo>
                  <a:pt x="9930" y="22575"/>
                </a:lnTo>
                <a:lnTo>
                  <a:pt x="9930" y="19419"/>
                </a:lnTo>
                <a:close/>
                <a:moveTo>
                  <a:pt x="15788" y="19419"/>
                </a:moveTo>
                <a:lnTo>
                  <a:pt x="15788" y="22575"/>
                </a:lnTo>
                <a:lnTo>
                  <a:pt x="13109" y="22575"/>
                </a:lnTo>
                <a:lnTo>
                  <a:pt x="13109" y="19419"/>
                </a:lnTo>
                <a:close/>
                <a:moveTo>
                  <a:pt x="18967" y="19419"/>
                </a:moveTo>
                <a:lnTo>
                  <a:pt x="18967" y="22575"/>
                </a:lnTo>
                <a:lnTo>
                  <a:pt x="15907" y="22575"/>
                </a:lnTo>
                <a:lnTo>
                  <a:pt x="15907" y="19419"/>
                </a:lnTo>
                <a:close/>
                <a:moveTo>
                  <a:pt x="21753" y="19419"/>
                </a:moveTo>
                <a:lnTo>
                  <a:pt x="21753" y="22575"/>
                </a:lnTo>
                <a:lnTo>
                  <a:pt x="19074" y="22575"/>
                </a:lnTo>
                <a:lnTo>
                  <a:pt x="19074" y="19419"/>
                </a:lnTo>
                <a:close/>
                <a:moveTo>
                  <a:pt x="24920" y="19419"/>
                </a:moveTo>
                <a:lnTo>
                  <a:pt x="24920" y="22575"/>
                </a:lnTo>
                <a:lnTo>
                  <a:pt x="21860" y="22575"/>
                </a:lnTo>
                <a:lnTo>
                  <a:pt x="21860" y="19419"/>
                </a:lnTo>
                <a:close/>
                <a:moveTo>
                  <a:pt x="7037" y="22682"/>
                </a:moveTo>
                <a:lnTo>
                  <a:pt x="7037" y="25432"/>
                </a:lnTo>
                <a:lnTo>
                  <a:pt x="3965" y="25432"/>
                </a:lnTo>
                <a:lnTo>
                  <a:pt x="3965" y="22682"/>
                </a:lnTo>
                <a:close/>
                <a:moveTo>
                  <a:pt x="9811" y="22682"/>
                </a:moveTo>
                <a:lnTo>
                  <a:pt x="9811" y="25432"/>
                </a:lnTo>
                <a:lnTo>
                  <a:pt x="7132" y="25432"/>
                </a:lnTo>
                <a:lnTo>
                  <a:pt x="7132" y="22682"/>
                </a:lnTo>
                <a:close/>
                <a:moveTo>
                  <a:pt x="13002" y="22682"/>
                </a:moveTo>
                <a:lnTo>
                  <a:pt x="13002" y="25432"/>
                </a:lnTo>
                <a:lnTo>
                  <a:pt x="9930" y="25432"/>
                </a:lnTo>
                <a:lnTo>
                  <a:pt x="9930" y="22682"/>
                </a:lnTo>
                <a:close/>
                <a:moveTo>
                  <a:pt x="15788" y="22682"/>
                </a:moveTo>
                <a:lnTo>
                  <a:pt x="15788" y="25432"/>
                </a:lnTo>
                <a:lnTo>
                  <a:pt x="13109" y="25432"/>
                </a:lnTo>
                <a:lnTo>
                  <a:pt x="13109" y="22682"/>
                </a:lnTo>
                <a:close/>
                <a:moveTo>
                  <a:pt x="18967" y="22682"/>
                </a:moveTo>
                <a:lnTo>
                  <a:pt x="18967" y="25432"/>
                </a:lnTo>
                <a:lnTo>
                  <a:pt x="15907" y="25432"/>
                </a:lnTo>
                <a:lnTo>
                  <a:pt x="15907" y="22682"/>
                </a:lnTo>
                <a:close/>
                <a:moveTo>
                  <a:pt x="21753" y="22682"/>
                </a:moveTo>
                <a:lnTo>
                  <a:pt x="21753" y="25432"/>
                </a:lnTo>
                <a:lnTo>
                  <a:pt x="19074" y="25432"/>
                </a:lnTo>
                <a:lnTo>
                  <a:pt x="19074" y="22682"/>
                </a:lnTo>
                <a:close/>
                <a:moveTo>
                  <a:pt x="24920" y="22682"/>
                </a:moveTo>
                <a:lnTo>
                  <a:pt x="24920" y="25432"/>
                </a:lnTo>
                <a:lnTo>
                  <a:pt x="21860" y="25432"/>
                </a:lnTo>
                <a:lnTo>
                  <a:pt x="21860" y="22682"/>
                </a:lnTo>
                <a:close/>
                <a:moveTo>
                  <a:pt x="27718" y="22682"/>
                </a:moveTo>
                <a:lnTo>
                  <a:pt x="27718" y="25432"/>
                </a:lnTo>
                <a:lnTo>
                  <a:pt x="25039" y="25432"/>
                </a:lnTo>
                <a:lnTo>
                  <a:pt x="25039" y="22682"/>
                </a:lnTo>
                <a:close/>
                <a:moveTo>
                  <a:pt x="30885" y="22682"/>
                </a:moveTo>
                <a:lnTo>
                  <a:pt x="30885" y="25432"/>
                </a:lnTo>
                <a:lnTo>
                  <a:pt x="27825" y="25432"/>
                </a:lnTo>
                <a:lnTo>
                  <a:pt x="27825" y="22682"/>
                </a:lnTo>
                <a:close/>
                <a:moveTo>
                  <a:pt x="33683" y="22682"/>
                </a:moveTo>
                <a:lnTo>
                  <a:pt x="33683" y="25432"/>
                </a:lnTo>
                <a:lnTo>
                  <a:pt x="31004" y="25432"/>
                </a:lnTo>
                <a:lnTo>
                  <a:pt x="31004" y="22682"/>
                </a:lnTo>
                <a:close/>
                <a:moveTo>
                  <a:pt x="36850" y="22682"/>
                </a:moveTo>
                <a:lnTo>
                  <a:pt x="36850" y="25432"/>
                </a:lnTo>
                <a:lnTo>
                  <a:pt x="33791" y="25432"/>
                </a:lnTo>
                <a:lnTo>
                  <a:pt x="33791" y="22682"/>
                </a:lnTo>
                <a:close/>
                <a:moveTo>
                  <a:pt x="39636" y="22682"/>
                </a:moveTo>
                <a:lnTo>
                  <a:pt x="39636" y="25432"/>
                </a:lnTo>
                <a:lnTo>
                  <a:pt x="36958" y="25432"/>
                </a:lnTo>
                <a:lnTo>
                  <a:pt x="36958" y="22682"/>
                </a:lnTo>
                <a:close/>
                <a:moveTo>
                  <a:pt x="42827" y="22682"/>
                </a:moveTo>
                <a:lnTo>
                  <a:pt x="42827" y="25432"/>
                </a:lnTo>
                <a:lnTo>
                  <a:pt x="39756" y="25432"/>
                </a:lnTo>
                <a:lnTo>
                  <a:pt x="39756" y="22682"/>
                </a:lnTo>
                <a:close/>
                <a:moveTo>
                  <a:pt x="45613" y="22682"/>
                </a:moveTo>
                <a:lnTo>
                  <a:pt x="45613" y="25432"/>
                </a:lnTo>
                <a:lnTo>
                  <a:pt x="42935" y="25432"/>
                </a:lnTo>
                <a:lnTo>
                  <a:pt x="42935" y="22682"/>
                </a:lnTo>
                <a:close/>
                <a:moveTo>
                  <a:pt x="48792" y="22682"/>
                </a:moveTo>
                <a:lnTo>
                  <a:pt x="48792" y="25432"/>
                </a:lnTo>
                <a:lnTo>
                  <a:pt x="45732" y="25432"/>
                </a:lnTo>
                <a:lnTo>
                  <a:pt x="45732" y="22682"/>
                </a:lnTo>
                <a:close/>
                <a:moveTo>
                  <a:pt x="51578" y="22682"/>
                </a:moveTo>
                <a:lnTo>
                  <a:pt x="51578" y="25432"/>
                </a:lnTo>
                <a:lnTo>
                  <a:pt x="48900" y="25432"/>
                </a:lnTo>
                <a:lnTo>
                  <a:pt x="48900" y="22682"/>
                </a:lnTo>
                <a:close/>
                <a:moveTo>
                  <a:pt x="54746" y="22682"/>
                </a:moveTo>
                <a:lnTo>
                  <a:pt x="54746" y="25432"/>
                </a:lnTo>
                <a:lnTo>
                  <a:pt x="51686" y="25432"/>
                </a:lnTo>
                <a:lnTo>
                  <a:pt x="51686" y="22682"/>
                </a:lnTo>
                <a:close/>
                <a:moveTo>
                  <a:pt x="57543" y="22682"/>
                </a:moveTo>
                <a:lnTo>
                  <a:pt x="57543" y="25432"/>
                </a:lnTo>
                <a:lnTo>
                  <a:pt x="54865" y="25432"/>
                </a:lnTo>
                <a:lnTo>
                  <a:pt x="54865" y="22682"/>
                </a:lnTo>
                <a:close/>
                <a:moveTo>
                  <a:pt x="60734" y="22682"/>
                </a:moveTo>
                <a:lnTo>
                  <a:pt x="60734" y="25432"/>
                </a:lnTo>
                <a:lnTo>
                  <a:pt x="57663" y="25432"/>
                </a:lnTo>
                <a:lnTo>
                  <a:pt x="57663" y="22682"/>
                </a:lnTo>
                <a:close/>
                <a:moveTo>
                  <a:pt x="63509" y="22682"/>
                </a:moveTo>
                <a:lnTo>
                  <a:pt x="63509" y="25432"/>
                </a:lnTo>
                <a:lnTo>
                  <a:pt x="60830" y="25432"/>
                </a:lnTo>
                <a:lnTo>
                  <a:pt x="60830" y="22682"/>
                </a:lnTo>
                <a:close/>
                <a:moveTo>
                  <a:pt x="66687" y="22682"/>
                </a:moveTo>
                <a:lnTo>
                  <a:pt x="66687" y="25432"/>
                </a:lnTo>
                <a:lnTo>
                  <a:pt x="63616" y="25432"/>
                </a:lnTo>
                <a:lnTo>
                  <a:pt x="63616" y="22682"/>
                </a:lnTo>
                <a:close/>
                <a:moveTo>
                  <a:pt x="69485" y="22682"/>
                </a:moveTo>
                <a:lnTo>
                  <a:pt x="69485" y="25432"/>
                </a:lnTo>
                <a:lnTo>
                  <a:pt x="66807" y="25432"/>
                </a:lnTo>
                <a:lnTo>
                  <a:pt x="66807" y="22682"/>
                </a:lnTo>
                <a:close/>
                <a:moveTo>
                  <a:pt x="72653" y="22682"/>
                </a:moveTo>
                <a:lnTo>
                  <a:pt x="72653" y="25432"/>
                </a:lnTo>
                <a:lnTo>
                  <a:pt x="69581" y="25432"/>
                </a:lnTo>
                <a:lnTo>
                  <a:pt x="69581" y="22682"/>
                </a:lnTo>
                <a:close/>
                <a:moveTo>
                  <a:pt x="75450" y="22682"/>
                </a:moveTo>
                <a:lnTo>
                  <a:pt x="75450" y="25432"/>
                </a:lnTo>
                <a:lnTo>
                  <a:pt x="72772" y="25432"/>
                </a:lnTo>
                <a:lnTo>
                  <a:pt x="72772" y="22682"/>
                </a:lnTo>
                <a:close/>
                <a:moveTo>
                  <a:pt x="78618" y="22682"/>
                </a:moveTo>
                <a:lnTo>
                  <a:pt x="78618" y="25432"/>
                </a:lnTo>
                <a:lnTo>
                  <a:pt x="75558" y="25432"/>
                </a:lnTo>
                <a:lnTo>
                  <a:pt x="75558" y="22682"/>
                </a:lnTo>
                <a:close/>
                <a:moveTo>
                  <a:pt x="81416" y="22682"/>
                </a:moveTo>
                <a:lnTo>
                  <a:pt x="81416" y="25432"/>
                </a:lnTo>
                <a:lnTo>
                  <a:pt x="78737" y="25432"/>
                </a:lnTo>
                <a:lnTo>
                  <a:pt x="78737" y="22682"/>
                </a:lnTo>
                <a:close/>
                <a:moveTo>
                  <a:pt x="84583" y="22682"/>
                </a:moveTo>
                <a:lnTo>
                  <a:pt x="84583" y="25432"/>
                </a:lnTo>
                <a:lnTo>
                  <a:pt x="81523" y="25432"/>
                </a:lnTo>
                <a:lnTo>
                  <a:pt x="81523" y="22682"/>
                </a:lnTo>
                <a:close/>
                <a:moveTo>
                  <a:pt x="87369" y="22682"/>
                </a:moveTo>
                <a:lnTo>
                  <a:pt x="87369" y="25432"/>
                </a:lnTo>
                <a:lnTo>
                  <a:pt x="84690" y="25432"/>
                </a:lnTo>
                <a:lnTo>
                  <a:pt x="84690" y="22682"/>
                </a:lnTo>
                <a:close/>
                <a:moveTo>
                  <a:pt x="90560" y="22682"/>
                </a:moveTo>
                <a:lnTo>
                  <a:pt x="90560" y="25432"/>
                </a:lnTo>
                <a:lnTo>
                  <a:pt x="87488" y="25432"/>
                </a:lnTo>
                <a:lnTo>
                  <a:pt x="87488" y="22682"/>
                </a:lnTo>
                <a:close/>
                <a:moveTo>
                  <a:pt x="93334" y="22682"/>
                </a:moveTo>
                <a:lnTo>
                  <a:pt x="93334" y="25432"/>
                </a:lnTo>
                <a:lnTo>
                  <a:pt x="90655" y="25432"/>
                </a:lnTo>
                <a:lnTo>
                  <a:pt x="90655" y="22682"/>
                </a:lnTo>
                <a:close/>
                <a:moveTo>
                  <a:pt x="96525" y="22682"/>
                </a:moveTo>
                <a:lnTo>
                  <a:pt x="96525" y="25432"/>
                </a:lnTo>
                <a:lnTo>
                  <a:pt x="93453" y="25432"/>
                </a:lnTo>
                <a:lnTo>
                  <a:pt x="93453" y="22682"/>
                </a:lnTo>
                <a:close/>
                <a:moveTo>
                  <a:pt x="99311" y="22682"/>
                </a:moveTo>
                <a:lnTo>
                  <a:pt x="99311" y="25432"/>
                </a:lnTo>
                <a:lnTo>
                  <a:pt x="96632" y="25432"/>
                </a:lnTo>
                <a:lnTo>
                  <a:pt x="96632" y="22682"/>
                </a:lnTo>
                <a:close/>
                <a:moveTo>
                  <a:pt x="102478" y="22682"/>
                </a:moveTo>
                <a:lnTo>
                  <a:pt x="102478" y="25432"/>
                </a:lnTo>
                <a:lnTo>
                  <a:pt x="99406" y="25432"/>
                </a:lnTo>
                <a:lnTo>
                  <a:pt x="99406" y="22682"/>
                </a:lnTo>
                <a:close/>
                <a:moveTo>
                  <a:pt x="105276" y="22682"/>
                </a:moveTo>
                <a:lnTo>
                  <a:pt x="105276" y="25432"/>
                </a:lnTo>
                <a:lnTo>
                  <a:pt x="102597" y="25432"/>
                </a:lnTo>
                <a:lnTo>
                  <a:pt x="102597" y="22682"/>
                </a:lnTo>
                <a:close/>
                <a:moveTo>
                  <a:pt x="108443" y="22682"/>
                </a:moveTo>
                <a:lnTo>
                  <a:pt x="108443" y="25432"/>
                </a:lnTo>
                <a:lnTo>
                  <a:pt x="105383" y="25432"/>
                </a:lnTo>
                <a:lnTo>
                  <a:pt x="105383" y="22682"/>
                </a:lnTo>
                <a:close/>
                <a:moveTo>
                  <a:pt x="7037" y="25551"/>
                </a:moveTo>
                <a:lnTo>
                  <a:pt x="7037" y="28706"/>
                </a:lnTo>
                <a:lnTo>
                  <a:pt x="3965" y="28706"/>
                </a:lnTo>
                <a:lnTo>
                  <a:pt x="3965" y="25551"/>
                </a:lnTo>
                <a:close/>
                <a:moveTo>
                  <a:pt x="9811" y="25551"/>
                </a:moveTo>
                <a:lnTo>
                  <a:pt x="9811" y="28706"/>
                </a:lnTo>
                <a:lnTo>
                  <a:pt x="7132" y="28706"/>
                </a:lnTo>
                <a:lnTo>
                  <a:pt x="7132" y="25551"/>
                </a:lnTo>
                <a:close/>
                <a:moveTo>
                  <a:pt x="13002" y="25551"/>
                </a:moveTo>
                <a:lnTo>
                  <a:pt x="13002" y="28706"/>
                </a:lnTo>
                <a:lnTo>
                  <a:pt x="9930" y="28706"/>
                </a:lnTo>
                <a:lnTo>
                  <a:pt x="9930" y="25551"/>
                </a:lnTo>
                <a:close/>
                <a:moveTo>
                  <a:pt x="15788" y="25551"/>
                </a:moveTo>
                <a:lnTo>
                  <a:pt x="15788" y="28706"/>
                </a:lnTo>
                <a:lnTo>
                  <a:pt x="13109" y="28706"/>
                </a:lnTo>
                <a:lnTo>
                  <a:pt x="13109" y="25551"/>
                </a:lnTo>
                <a:close/>
                <a:moveTo>
                  <a:pt x="18967" y="25551"/>
                </a:moveTo>
                <a:lnTo>
                  <a:pt x="18967" y="28706"/>
                </a:lnTo>
                <a:lnTo>
                  <a:pt x="15907" y="28706"/>
                </a:lnTo>
                <a:lnTo>
                  <a:pt x="15907" y="25551"/>
                </a:lnTo>
                <a:close/>
                <a:moveTo>
                  <a:pt x="21753" y="25551"/>
                </a:moveTo>
                <a:lnTo>
                  <a:pt x="21753" y="28706"/>
                </a:lnTo>
                <a:lnTo>
                  <a:pt x="19074" y="28706"/>
                </a:lnTo>
                <a:lnTo>
                  <a:pt x="19074" y="25551"/>
                </a:lnTo>
                <a:close/>
                <a:moveTo>
                  <a:pt x="24920" y="25551"/>
                </a:moveTo>
                <a:lnTo>
                  <a:pt x="24920" y="28706"/>
                </a:lnTo>
                <a:lnTo>
                  <a:pt x="21860" y="28706"/>
                </a:lnTo>
                <a:lnTo>
                  <a:pt x="21860" y="25551"/>
                </a:lnTo>
                <a:close/>
                <a:moveTo>
                  <a:pt x="27718" y="25551"/>
                </a:moveTo>
                <a:lnTo>
                  <a:pt x="27718" y="28706"/>
                </a:lnTo>
                <a:lnTo>
                  <a:pt x="25039" y="28706"/>
                </a:lnTo>
                <a:lnTo>
                  <a:pt x="25039" y="25551"/>
                </a:lnTo>
                <a:close/>
                <a:moveTo>
                  <a:pt x="30885" y="25551"/>
                </a:moveTo>
                <a:lnTo>
                  <a:pt x="30885" y="28706"/>
                </a:lnTo>
                <a:lnTo>
                  <a:pt x="27825" y="28706"/>
                </a:lnTo>
                <a:lnTo>
                  <a:pt x="27825" y="25551"/>
                </a:lnTo>
                <a:close/>
                <a:moveTo>
                  <a:pt x="33683" y="25551"/>
                </a:moveTo>
                <a:lnTo>
                  <a:pt x="33683" y="28706"/>
                </a:lnTo>
                <a:lnTo>
                  <a:pt x="31004" y="28706"/>
                </a:lnTo>
                <a:lnTo>
                  <a:pt x="31004" y="25551"/>
                </a:lnTo>
                <a:close/>
                <a:moveTo>
                  <a:pt x="36850" y="25551"/>
                </a:moveTo>
                <a:lnTo>
                  <a:pt x="36850" y="28706"/>
                </a:lnTo>
                <a:lnTo>
                  <a:pt x="33791" y="28706"/>
                </a:lnTo>
                <a:lnTo>
                  <a:pt x="33791" y="25551"/>
                </a:lnTo>
                <a:close/>
                <a:moveTo>
                  <a:pt x="39636" y="25551"/>
                </a:moveTo>
                <a:lnTo>
                  <a:pt x="39636" y="28706"/>
                </a:lnTo>
                <a:lnTo>
                  <a:pt x="36958" y="28706"/>
                </a:lnTo>
                <a:lnTo>
                  <a:pt x="36958" y="25551"/>
                </a:lnTo>
                <a:close/>
                <a:moveTo>
                  <a:pt x="42827" y="25551"/>
                </a:moveTo>
                <a:lnTo>
                  <a:pt x="42827" y="28706"/>
                </a:lnTo>
                <a:lnTo>
                  <a:pt x="39756" y="28706"/>
                </a:lnTo>
                <a:lnTo>
                  <a:pt x="39756" y="25551"/>
                </a:lnTo>
                <a:close/>
                <a:moveTo>
                  <a:pt x="45613" y="25551"/>
                </a:moveTo>
                <a:lnTo>
                  <a:pt x="45613" y="28706"/>
                </a:lnTo>
                <a:lnTo>
                  <a:pt x="42935" y="28706"/>
                </a:lnTo>
                <a:lnTo>
                  <a:pt x="42935" y="25551"/>
                </a:lnTo>
                <a:close/>
                <a:moveTo>
                  <a:pt x="48792" y="25551"/>
                </a:moveTo>
                <a:lnTo>
                  <a:pt x="48792" y="28706"/>
                </a:lnTo>
                <a:lnTo>
                  <a:pt x="45732" y="28706"/>
                </a:lnTo>
                <a:lnTo>
                  <a:pt x="45732" y="25551"/>
                </a:lnTo>
                <a:close/>
                <a:moveTo>
                  <a:pt x="51578" y="25551"/>
                </a:moveTo>
                <a:lnTo>
                  <a:pt x="51578" y="28706"/>
                </a:lnTo>
                <a:lnTo>
                  <a:pt x="48900" y="28706"/>
                </a:lnTo>
                <a:lnTo>
                  <a:pt x="48900" y="25551"/>
                </a:lnTo>
                <a:close/>
                <a:moveTo>
                  <a:pt x="54746" y="25551"/>
                </a:moveTo>
                <a:lnTo>
                  <a:pt x="54746" y="28706"/>
                </a:lnTo>
                <a:lnTo>
                  <a:pt x="51686" y="28706"/>
                </a:lnTo>
                <a:lnTo>
                  <a:pt x="51686" y="25551"/>
                </a:lnTo>
                <a:close/>
                <a:moveTo>
                  <a:pt x="57543" y="25551"/>
                </a:moveTo>
                <a:lnTo>
                  <a:pt x="57543" y="28706"/>
                </a:lnTo>
                <a:lnTo>
                  <a:pt x="54865" y="28706"/>
                </a:lnTo>
                <a:lnTo>
                  <a:pt x="54865" y="25551"/>
                </a:lnTo>
                <a:close/>
                <a:moveTo>
                  <a:pt x="60734" y="25551"/>
                </a:moveTo>
                <a:lnTo>
                  <a:pt x="60734" y="28706"/>
                </a:lnTo>
                <a:lnTo>
                  <a:pt x="57663" y="28706"/>
                </a:lnTo>
                <a:lnTo>
                  <a:pt x="57663" y="25551"/>
                </a:lnTo>
                <a:close/>
                <a:moveTo>
                  <a:pt x="63509" y="25551"/>
                </a:moveTo>
                <a:lnTo>
                  <a:pt x="63509" y="28706"/>
                </a:lnTo>
                <a:lnTo>
                  <a:pt x="60830" y="28706"/>
                </a:lnTo>
                <a:lnTo>
                  <a:pt x="60830" y="25551"/>
                </a:lnTo>
                <a:close/>
                <a:moveTo>
                  <a:pt x="66687" y="25551"/>
                </a:moveTo>
                <a:lnTo>
                  <a:pt x="66687" y="28706"/>
                </a:lnTo>
                <a:lnTo>
                  <a:pt x="63616" y="28706"/>
                </a:lnTo>
                <a:lnTo>
                  <a:pt x="63616" y="25551"/>
                </a:lnTo>
                <a:close/>
                <a:moveTo>
                  <a:pt x="69485" y="25551"/>
                </a:moveTo>
                <a:lnTo>
                  <a:pt x="69485" y="28706"/>
                </a:lnTo>
                <a:lnTo>
                  <a:pt x="66807" y="28706"/>
                </a:lnTo>
                <a:lnTo>
                  <a:pt x="66807" y="25551"/>
                </a:lnTo>
                <a:close/>
                <a:moveTo>
                  <a:pt x="72653" y="25551"/>
                </a:moveTo>
                <a:lnTo>
                  <a:pt x="72653" y="28706"/>
                </a:lnTo>
                <a:lnTo>
                  <a:pt x="69581" y="28706"/>
                </a:lnTo>
                <a:lnTo>
                  <a:pt x="69581" y="25551"/>
                </a:lnTo>
                <a:close/>
                <a:moveTo>
                  <a:pt x="75450" y="25551"/>
                </a:moveTo>
                <a:lnTo>
                  <a:pt x="75450" y="28706"/>
                </a:lnTo>
                <a:lnTo>
                  <a:pt x="72772" y="28706"/>
                </a:lnTo>
                <a:lnTo>
                  <a:pt x="72772" y="25551"/>
                </a:lnTo>
                <a:close/>
                <a:moveTo>
                  <a:pt x="78618" y="25551"/>
                </a:moveTo>
                <a:lnTo>
                  <a:pt x="78618" y="28706"/>
                </a:lnTo>
                <a:lnTo>
                  <a:pt x="75558" y="28706"/>
                </a:lnTo>
                <a:lnTo>
                  <a:pt x="75558" y="25551"/>
                </a:lnTo>
                <a:close/>
                <a:moveTo>
                  <a:pt x="81416" y="25551"/>
                </a:moveTo>
                <a:lnTo>
                  <a:pt x="81416" y="28706"/>
                </a:lnTo>
                <a:lnTo>
                  <a:pt x="78737" y="28706"/>
                </a:lnTo>
                <a:lnTo>
                  <a:pt x="78737" y="25551"/>
                </a:lnTo>
                <a:close/>
                <a:moveTo>
                  <a:pt x="84583" y="25551"/>
                </a:moveTo>
                <a:lnTo>
                  <a:pt x="84583" y="28706"/>
                </a:lnTo>
                <a:lnTo>
                  <a:pt x="81523" y="28706"/>
                </a:lnTo>
                <a:lnTo>
                  <a:pt x="81523" y="25551"/>
                </a:lnTo>
                <a:close/>
                <a:moveTo>
                  <a:pt x="87369" y="25551"/>
                </a:moveTo>
                <a:lnTo>
                  <a:pt x="87369" y="28706"/>
                </a:lnTo>
                <a:lnTo>
                  <a:pt x="84690" y="28706"/>
                </a:lnTo>
                <a:lnTo>
                  <a:pt x="84690" y="25551"/>
                </a:lnTo>
                <a:close/>
                <a:moveTo>
                  <a:pt x="90560" y="25551"/>
                </a:moveTo>
                <a:lnTo>
                  <a:pt x="90560" y="28706"/>
                </a:lnTo>
                <a:lnTo>
                  <a:pt x="87488" y="28706"/>
                </a:lnTo>
                <a:lnTo>
                  <a:pt x="87488" y="25551"/>
                </a:lnTo>
                <a:close/>
                <a:moveTo>
                  <a:pt x="93334" y="25551"/>
                </a:moveTo>
                <a:lnTo>
                  <a:pt x="93334" y="28706"/>
                </a:lnTo>
                <a:lnTo>
                  <a:pt x="90655" y="28706"/>
                </a:lnTo>
                <a:lnTo>
                  <a:pt x="90655" y="25551"/>
                </a:lnTo>
                <a:close/>
                <a:moveTo>
                  <a:pt x="96525" y="25551"/>
                </a:moveTo>
                <a:lnTo>
                  <a:pt x="96525" y="28706"/>
                </a:lnTo>
                <a:lnTo>
                  <a:pt x="93453" y="28706"/>
                </a:lnTo>
                <a:lnTo>
                  <a:pt x="93453" y="25551"/>
                </a:lnTo>
                <a:close/>
                <a:moveTo>
                  <a:pt x="99311" y="25551"/>
                </a:moveTo>
                <a:lnTo>
                  <a:pt x="99311" y="28706"/>
                </a:lnTo>
                <a:lnTo>
                  <a:pt x="96632" y="28706"/>
                </a:lnTo>
                <a:lnTo>
                  <a:pt x="96632" y="25551"/>
                </a:lnTo>
                <a:close/>
                <a:moveTo>
                  <a:pt x="102478" y="25551"/>
                </a:moveTo>
                <a:lnTo>
                  <a:pt x="102478" y="28706"/>
                </a:lnTo>
                <a:lnTo>
                  <a:pt x="99406" y="28706"/>
                </a:lnTo>
                <a:lnTo>
                  <a:pt x="99406" y="25551"/>
                </a:lnTo>
                <a:close/>
                <a:moveTo>
                  <a:pt x="105276" y="25551"/>
                </a:moveTo>
                <a:lnTo>
                  <a:pt x="105276" y="28706"/>
                </a:lnTo>
                <a:lnTo>
                  <a:pt x="102597" y="28706"/>
                </a:lnTo>
                <a:lnTo>
                  <a:pt x="102597" y="25551"/>
                </a:lnTo>
                <a:close/>
                <a:moveTo>
                  <a:pt x="108443" y="25551"/>
                </a:moveTo>
                <a:lnTo>
                  <a:pt x="108443" y="28706"/>
                </a:lnTo>
                <a:lnTo>
                  <a:pt x="105383" y="28706"/>
                </a:lnTo>
                <a:lnTo>
                  <a:pt x="105383" y="25551"/>
                </a:lnTo>
                <a:close/>
                <a:moveTo>
                  <a:pt x="7037" y="28813"/>
                </a:moveTo>
                <a:lnTo>
                  <a:pt x="7037" y="31564"/>
                </a:lnTo>
                <a:lnTo>
                  <a:pt x="3965" y="31564"/>
                </a:lnTo>
                <a:lnTo>
                  <a:pt x="3965" y="28813"/>
                </a:lnTo>
                <a:close/>
                <a:moveTo>
                  <a:pt x="9811" y="28813"/>
                </a:moveTo>
                <a:lnTo>
                  <a:pt x="9811" y="31564"/>
                </a:lnTo>
                <a:lnTo>
                  <a:pt x="7132" y="31564"/>
                </a:lnTo>
                <a:lnTo>
                  <a:pt x="7132" y="28813"/>
                </a:lnTo>
                <a:close/>
                <a:moveTo>
                  <a:pt x="13002" y="28813"/>
                </a:moveTo>
                <a:lnTo>
                  <a:pt x="13002" y="31564"/>
                </a:lnTo>
                <a:lnTo>
                  <a:pt x="9930" y="31564"/>
                </a:lnTo>
                <a:lnTo>
                  <a:pt x="9930" y="28813"/>
                </a:lnTo>
                <a:close/>
                <a:moveTo>
                  <a:pt x="15788" y="28813"/>
                </a:moveTo>
                <a:lnTo>
                  <a:pt x="15788" y="31564"/>
                </a:lnTo>
                <a:lnTo>
                  <a:pt x="13109" y="31564"/>
                </a:lnTo>
                <a:lnTo>
                  <a:pt x="13109" y="28813"/>
                </a:lnTo>
                <a:close/>
                <a:moveTo>
                  <a:pt x="18967" y="28813"/>
                </a:moveTo>
                <a:lnTo>
                  <a:pt x="18967" y="31564"/>
                </a:lnTo>
                <a:lnTo>
                  <a:pt x="15907" y="31564"/>
                </a:lnTo>
                <a:lnTo>
                  <a:pt x="15907" y="28813"/>
                </a:lnTo>
                <a:close/>
                <a:moveTo>
                  <a:pt x="21753" y="28813"/>
                </a:moveTo>
                <a:lnTo>
                  <a:pt x="21753" y="31564"/>
                </a:lnTo>
                <a:lnTo>
                  <a:pt x="19074" y="31564"/>
                </a:lnTo>
                <a:lnTo>
                  <a:pt x="19074" y="28813"/>
                </a:lnTo>
                <a:close/>
                <a:moveTo>
                  <a:pt x="24920" y="28813"/>
                </a:moveTo>
                <a:lnTo>
                  <a:pt x="24920" y="31564"/>
                </a:lnTo>
                <a:lnTo>
                  <a:pt x="21860" y="31564"/>
                </a:lnTo>
                <a:lnTo>
                  <a:pt x="21860" y="28813"/>
                </a:lnTo>
                <a:close/>
                <a:moveTo>
                  <a:pt x="27718" y="28813"/>
                </a:moveTo>
                <a:lnTo>
                  <a:pt x="27718" y="31564"/>
                </a:lnTo>
                <a:lnTo>
                  <a:pt x="25039" y="31564"/>
                </a:lnTo>
                <a:lnTo>
                  <a:pt x="25039" y="28813"/>
                </a:lnTo>
                <a:close/>
                <a:moveTo>
                  <a:pt x="30885" y="28813"/>
                </a:moveTo>
                <a:lnTo>
                  <a:pt x="30885" y="31564"/>
                </a:lnTo>
                <a:lnTo>
                  <a:pt x="27825" y="31564"/>
                </a:lnTo>
                <a:lnTo>
                  <a:pt x="27825" y="28813"/>
                </a:lnTo>
                <a:close/>
                <a:moveTo>
                  <a:pt x="33683" y="28813"/>
                </a:moveTo>
                <a:lnTo>
                  <a:pt x="33683" y="31564"/>
                </a:lnTo>
                <a:lnTo>
                  <a:pt x="31004" y="31564"/>
                </a:lnTo>
                <a:lnTo>
                  <a:pt x="31004" y="28813"/>
                </a:lnTo>
                <a:close/>
                <a:moveTo>
                  <a:pt x="36850" y="28813"/>
                </a:moveTo>
                <a:lnTo>
                  <a:pt x="36850" y="31564"/>
                </a:lnTo>
                <a:lnTo>
                  <a:pt x="33791" y="31564"/>
                </a:lnTo>
                <a:lnTo>
                  <a:pt x="33791" y="28813"/>
                </a:lnTo>
                <a:close/>
                <a:moveTo>
                  <a:pt x="39636" y="28813"/>
                </a:moveTo>
                <a:lnTo>
                  <a:pt x="39636" y="31564"/>
                </a:lnTo>
                <a:lnTo>
                  <a:pt x="36958" y="31564"/>
                </a:lnTo>
                <a:lnTo>
                  <a:pt x="36958" y="28813"/>
                </a:lnTo>
                <a:close/>
                <a:moveTo>
                  <a:pt x="42827" y="28813"/>
                </a:moveTo>
                <a:lnTo>
                  <a:pt x="42827" y="31564"/>
                </a:lnTo>
                <a:lnTo>
                  <a:pt x="39756" y="31564"/>
                </a:lnTo>
                <a:lnTo>
                  <a:pt x="39756" y="28813"/>
                </a:lnTo>
                <a:close/>
                <a:moveTo>
                  <a:pt x="45613" y="28813"/>
                </a:moveTo>
                <a:lnTo>
                  <a:pt x="45613" y="31564"/>
                </a:lnTo>
                <a:lnTo>
                  <a:pt x="42935" y="31564"/>
                </a:lnTo>
                <a:lnTo>
                  <a:pt x="42935" y="28813"/>
                </a:lnTo>
                <a:close/>
                <a:moveTo>
                  <a:pt x="48792" y="28813"/>
                </a:moveTo>
                <a:lnTo>
                  <a:pt x="48792" y="31564"/>
                </a:lnTo>
                <a:lnTo>
                  <a:pt x="45732" y="31564"/>
                </a:lnTo>
                <a:lnTo>
                  <a:pt x="45732" y="28813"/>
                </a:lnTo>
                <a:close/>
                <a:moveTo>
                  <a:pt x="51578" y="28813"/>
                </a:moveTo>
                <a:lnTo>
                  <a:pt x="51578" y="31564"/>
                </a:lnTo>
                <a:lnTo>
                  <a:pt x="48900" y="31564"/>
                </a:lnTo>
                <a:lnTo>
                  <a:pt x="48900" y="28813"/>
                </a:lnTo>
                <a:close/>
                <a:moveTo>
                  <a:pt x="54746" y="28813"/>
                </a:moveTo>
                <a:lnTo>
                  <a:pt x="54746" y="31564"/>
                </a:lnTo>
                <a:lnTo>
                  <a:pt x="51686" y="31564"/>
                </a:lnTo>
                <a:lnTo>
                  <a:pt x="51686" y="28813"/>
                </a:lnTo>
                <a:close/>
                <a:moveTo>
                  <a:pt x="57543" y="28813"/>
                </a:moveTo>
                <a:lnTo>
                  <a:pt x="57543" y="31564"/>
                </a:lnTo>
                <a:lnTo>
                  <a:pt x="54865" y="31564"/>
                </a:lnTo>
                <a:lnTo>
                  <a:pt x="54865" y="28813"/>
                </a:lnTo>
                <a:close/>
                <a:moveTo>
                  <a:pt x="60734" y="28813"/>
                </a:moveTo>
                <a:lnTo>
                  <a:pt x="60734" y="31564"/>
                </a:lnTo>
                <a:lnTo>
                  <a:pt x="57663" y="31564"/>
                </a:lnTo>
                <a:lnTo>
                  <a:pt x="57663" y="28813"/>
                </a:lnTo>
                <a:close/>
                <a:moveTo>
                  <a:pt x="63509" y="28813"/>
                </a:moveTo>
                <a:lnTo>
                  <a:pt x="63509" y="31564"/>
                </a:lnTo>
                <a:lnTo>
                  <a:pt x="60830" y="31564"/>
                </a:lnTo>
                <a:lnTo>
                  <a:pt x="60830" y="28813"/>
                </a:lnTo>
                <a:close/>
                <a:moveTo>
                  <a:pt x="66687" y="28813"/>
                </a:moveTo>
                <a:lnTo>
                  <a:pt x="66687" y="31564"/>
                </a:lnTo>
                <a:lnTo>
                  <a:pt x="63616" y="31564"/>
                </a:lnTo>
                <a:lnTo>
                  <a:pt x="63616" y="28813"/>
                </a:lnTo>
                <a:close/>
                <a:moveTo>
                  <a:pt x="69485" y="28813"/>
                </a:moveTo>
                <a:lnTo>
                  <a:pt x="69485" y="31564"/>
                </a:lnTo>
                <a:lnTo>
                  <a:pt x="66807" y="31564"/>
                </a:lnTo>
                <a:lnTo>
                  <a:pt x="66807" y="28813"/>
                </a:lnTo>
                <a:close/>
                <a:moveTo>
                  <a:pt x="72653" y="28813"/>
                </a:moveTo>
                <a:lnTo>
                  <a:pt x="72653" y="31564"/>
                </a:lnTo>
                <a:lnTo>
                  <a:pt x="69581" y="31564"/>
                </a:lnTo>
                <a:lnTo>
                  <a:pt x="69581" y="28813"/>
                </a:lnTo>
                <a:close/>
                <a:moveTo>
                  <a:pt x="75450" y="28813"/>
                </a:moveTo>
                <a:lnTo>
                  <a:pt x="75450" y="31564"/>
                </a:lnTo>
                <a:lnTo>
                  <a:pt x="72772" y="31564"/>
                </a:lnTo>
                <a:lnTo>
                  <a:pt x="72772" y="28813"/>
                </a:lnTo>
                <a:close/>
                <a:moveTo>
                  <a:pt x="78618" y="28813"/>
                </a:moveTo>
                <a:lnTo>
                  <a:pt x="78618" y="31564"/>
                </a:lnTo>
                <a:lnTo>
                  <a:pt x="75558" y="31564"/>
                </a:lnTo>
                <a:lnTo>
                  <a:pt x="75558" y="28813"/>
                </a:lnTo>
                <a:close/>
                <a:moveTo>
                  <a:pt x="81416" y="28813"/>
                </a:moveTo>
                <a:lnTo>
                  <a:pt x="81416" y="31564"/>
                </a:lnTo>
                <a:lnTo>
                  <a:pt x="78737" y="31564"/>
                </a:lnTo>
                <a:lnTo>
                  <a:pt x="78737" y="28813"/>
                </a:lnTo>
                <a:close/>
                <a:moveTo>
                  <a:pt x="84583" y="28813"/>
                </a:moveTo>
                <a:lnTo>
                  <a:pt x="84583" y="31564"/>
                </a:lnTo>
                <a:lnTo>
                  <a:pt x="81523" y="31564"/>
                </a:lnTo>
                <a:lnTo>
                  <a:pt x="81523" y="28813"/>
                </a:lnTo>
                <a:close/>
                <a:moveTo>
                  <a:pt x="87369" y="28813"/>
                </a:moveTo>
                <a:lnTo>
                  <a:pt x="87369" y="31564"/>
                </a:lnTo>
                <a:lnTo>
                  <a:pt x="84690" y="31564"/>
                </a:lnTo>
                <a:lnTo>
                  <a:pt x="84690" y="28813"/>
                </a:lnTo>
                <a:close/>
                <a:moveTo>
                  <a:pt x="90560" y="28813"/>
                </a:moveTo>
                <a:lnTo>
                  <a:pt x="90560" y="31564"/>
                </a:lnTo>
                <a:lnTo>
                  <a:pt x="87488" y="31564"/>
                </a:lnTo>
                <a:lnTo>
                  <a:pt x="87488" y="28813"/>
                </a:lnTo>
                <a:close/>
                <a:moveTo>
                  <a:pt x="93334" y="28813"/>
                </a:moveTo>
                <a:lnTo>
                  <a:pt x="93334" y="31564"/>
                </a:lnTo>
                <a:lnTo>
                  <a:pt x="90655" y="31564"/>
                </a:lnTo>
                <a:lnTo>
                  <a:pt x="90655" y="28813"/>
                </a:lnTo>
                <a:close/>
                <a:moveTo>
                  <a:pt x="96525" y="28813"/>
                </a:moveTo>
                <a:lnTo>
                  <a:pt x="96525" y="31564"/>
                </a:lnTo>
                <a:lnTo>
                  <a:pt x="93453" y="31564"/>
                </a:lnTo>
                <a:lnTo>
                  <a:pt x="93453" y="28813"/>
                </a:lnTo>
                <a:close/>
                <a:moveTo>
                  <a:pt x="99311" y="28813"/>
                </a:moveTo>
                <a:lnTo>
                  <a:pt x="99311" y="31564"/>
                </a:lnTo>
                <a:lnTo>
                  <a:pt x="96632" y="31564"/>
                </a:lnTo>
                <a:lnTo>
                  <a:pt x="96632" y="28813"/>
                </a:lnTo>
                <a:close/>
                <a:moveTo>
                  <a:pt x="102478" y="28813"/>
                </a:moveTo>
                <a:lnTo>
                  <a:pt x="102478" y="31564"/>
                </a:lnTo>
                <a:lnTo>
                  <a:pt x="99406" y="31564"/>
                </a:lnTo>
                <a:lnTo>
                  <a:pt x="99406" y="28813"/>
                </a:lnTo>
                <a:close/>
                <a:moveTo>
                  <a:pt x="105276" y="28813"/>
                </a:moveTo>
                <a:lnTo>
                  <a:pt x="105276" y="31564"/>
                </a:lnTo>
                <a:lnTo>
                  <a:pt x="102597" y="31564"/>
                </a:lnTo>
                <a:lnTo>
                  <a:pt x="102597" y="28813"/>
                </a:lnTo>
                <a:close/>
                <a:moveTo>
                  <a:pt x="108443" y="28813"/>
                </a:moveTo>
                <a:lnTo>
                  <a:pt x="108443" y="31564"/>
                </a:lnTo>
                <a:lnTo>
                  <a:pt x="105383" y="31564"/>
                </a:lnTo>
                <a:lnTo>
                  <a:pt x="105383" y="28813"/>
                </a:lnTo>
                <a:close/>
                <a:moveTo>
                  <a:pt x="7037" y="31683"/>
                </a:moveTo>
                <a:lnTo>
                  <a:pt x="7037" y="34838"/>
                </a:lnTo>
                <a:lnTo>
                  <a:pt x="3965" y="34838"/>
                </a:lnTo>
                <a:lnTo>
                  <a:pt x="3965" y="31683"/>
                </a:lnTo>
                <a:close/>
                <a:moveTo>
                  <a:pt x="9811" y="31683"/>
                </a:moveTo>
                <a:lnTo>
                  <a:pt x="9811" y="34838"/>
                </a:lnTo>
                <a:lnTo>
                  <a:pt x="7132" y="34838"/>
                </a:lnTo>
                <a:lnTo>
                  <a:pt x="7132" y="31683"/>
                </a:lnTo>
                <a:close/>
                <a:moveTo>
                  <a:pt x="13002" y="31683"/>
                </a:moveTo>
                <a:lnTo>
                  <a:pt x="13002" y="34838"/>
                </a:lnTo>
                <a:lnTo>
                  <a:pt x="9930" y="34838"/>
                </a:lnTo>
                <a:lnTo>
                  <a:pt x="9930" y="31683"/>
                </a:lnTo>
                <a:close/>
                <a:moveTo>
                  <a:pt x="15788" y="31683"/>
                </a:moveTo>
                <a:lnTo>
                  <a:pt x="15788" y="34838"/>
                </a:lnTo>
                <a:lnTo>
                  <a:pt x="13109" y="34838"/>
                </a:lnTo>
                <a:lnTo>
                  <a:pt x="13109" y="31683"/>
                </a:lnTo>
                <a:close/>
                <a:moveTo>
                  <a:pt x="18967" y="31683"/>
                </a:moveTo>
                <a:lnTo>
                  <a:pt x="18967" y="34838"/>
                </a:lnTo>
                <a:lnTo>
                  <a:pt x="15907" y="34838"/>
                </a:lnTo>
                <a:lnTo>
                  <a:pt x="15907" y="31683"/>
                </a:lnTo>
                <a:close/>
                <a:moveTo>
                  <a:pt x="21753" y="31683"/>
                </a:moveTo>
                <a:lnTo>
                  <a:pt x="21753" y="34838"/>
                </a:lnTo>
                <a:lnTo>
                  <a:pt x="19074" y="34838"/>
                </a:lnTo>
                <a:lnTo>
                  <a:pt x="19074" y="31683"/>
                </a:lnTo>
                <a:close/>
                <a:moveTo>
                  <a:pt x="24920" y="31683"/>
                </a:moveTo>
                <a:lnTo>
                  <a:pt x="24920" y="34838"/>
                </a:lnTo>
                <a:lnTo>
                  <a:pt x="21860" y="34838"/>
                </a:lnTo>
                <a:lnTo>
                  <a:pt x="21860" y="31683"/>
                </a:lnTo>
                <a:close/>
                <a:moveTo>
                  <a:pt x="27718" y="31683"/>
                </a:moveTo>
                <a:lnTo>
                  <a:pt x="27718" y="34838"/>
                </a:lnTo>
                <a:lnTo>
                  <a:pt x="25039" y="34838"/>
                </a:lnTo>
                <a:lnTo>
                  <a:pt x="25039" y="31683"/>
                </a:lnTo>
                <a:close/>
                <a:moveTo>
                  <a:pt x="30885" y="31683"/>
                </a:moveTo>
                <a:lnTo>
                  <a:pt x="30885" y="34838"/>
                </a:lnTo>
                <a:lnTo>
                  <a:pt x="27825" y="34838"/>
                </a:lnTo>
                <a:lnTo>
                  <a:pt x="27825" y="31683"/>
                </a:lnTo>
                <a:close/>
                <a:moveTo>
                  <a:pt x="33683" y="31683"/>
                </a:moveTo>
                <a:lnTo>
                  <a:pt x="33683" y="34838"/>
                </a:lnTo>
                <a:lnTo>
                  <a:pt x="31004" y="34838"/>
                </a:lnTo>
                <a:lnTo>
                  <a:pt x="31004" y="31683"/>
                </a:lnTo>
                <a:close/>
                <a:moveTo>
                  <a:pt x="36850" y="31683"/>
                </a:moveTo>
                <a:lnTo>
                  <a:pt x="36850" y="34838"/>
                </a:lnTo>
                <a:lnTo>
                  <a:pt x="33791" y="34838"/>
                </a:lnTo>
                <a:lnTo>
                  <a:pt x="33791" y="31683"/>
                </a:lnTo>
                <a:close/>
                <a:moveTo>
                  <a:pt x="39636" y="31683"/>
                </a:moveTo>
                <a:lnTo>
                  <a:pt x="39636" y="34838"/>
                </a:lnTo>
                <a:lnTo>
                  <a:pt x="36958" y="34838"/>
                </a:lnTo>
                <a:lnTo>
                  <a:pt x="36958" y="31683"/>
                </a:lnTo>
                <a:close/>
                <a:moveTo>
                  <a:pt x="42827" y="31683"/>
                </a:moveTo>
                <a:lnTo>
                  <a:pt x="42827" y="34838"/>
                </a:lnTo>
                <a:lnTo>
                  <a:pt x="39756" y="34838"/>
                </a:lnTo>
                <a:lnTo>
                  <a:pt x="39756" y="31683"/>
                </a:lnTo>
                <a:close/>
                <a:moveTo>
                  <a:pt x="45613" y="31683"/>
                </a:moveTo>
                <a:lnTo>
                  <a:pt x="45613" y="34838"/>
                </a:lnTo>
                <a:lnTo>
                  <a:pt x="42935" y="34838"/>
                </a:lnTo>
                <a:lnTo>
                  <a:pt x="42935" y="31683"/>
                </a:lnTo>
                <a:close/>
                <a:moveTo>
                  <a:pt x="48792" y="31683"/>
                </a:moveTo>
                <a:lnTo>
                  <a:pt x="48792" y="34838"/>
                </a:lnTo>
                <a:lnTo>
                  <a:pt x="45732" y="34838"/>
                </a:lnTo>
                <a:lnTo>
                  <a:pt x="45732" y="31683"/>
                </a:lnTo>
                <a:close/>
                <a:moveTo>
                  <a:pt x="51578" y="31683"/>
                </a:moveTo>
                <a:lnTo>
                  <a:pt x="51578" y="34838"/>
                </a:lnTo>
                <a:lnTo>
                  <a:pt x="48900" y="34838"/>
                </a:lnTo>
                <a:lnTo>
                  <a:pt x="48900" y="31683"/>
                </a:lnTo>
                <a:close/>
                <a:moveTo>
                  <a:pt x="54746" y="31683"/>
                </a:moveTo>
                <a:lnTo>
                  <a:pt x="54746" y="34838"/>
                </a:lnTo>
                <a:lnTo>
                  <a:pt x="51686" y="34838"/>
                </a:lnTo>
                <a:lnTo>
                  <a:pt x="51686" y="31683"/>
                </a:lnTo>
                <a:close/>
                <a:moveTo>
                  <a:pt x="57543" y="31683"/>
                </a:moveTo>
                <a:lnTo>
                  <a:pt x="57543" y="34838"/>
                </a:lnTo>
                <a:lnTo>
                  <a:pt x="54865" y="34838"/>
                </a:lnTo>
                <a:lnTo>
                  <a:pt x="54865" y="31683"/>
                </a:lnTo>
                <a:close/>
                <a:moveTo>
                  <a:pt x="60734" y="31683"/>
                </a:moveTo>
                <a:lnTo>
                  <a:pt x="60734" y="34838"/>
                </a:lnTo>
                <a:lnTo>
                  <a:pt x="57663" y="34838"/>
                </a:lnTo>
                <a:lnTo>
                  <a:pt x="57663" y="31683"/>
                </a:lnTo>
                <a:close/>
                <a:moveTo>
                  <a:pt x="63509" y="31683"/>
                </a:moveTo>
                <a:lnTo>
                  <a:pt x="63509" y="34838"/>
                </a:lnTo>
                <a:lnTo>
                  <a:pt x="60830" y="34838"/>
                </a:lnTo>
                <a:lnTo>
                  <a:pt x="60830" y="31683"/>
                </a:lnTo>
                <a:close/>
                <a:moveTo>
                  <a:pt x="66687" y="31683"/>
                </a:moveTo>
                <a:lnTo>
                  <a:pt x="66687" y="34838"/>
                </a:lnTo>
                <a:lnTo>
                  <a:pt x="63616" y="34838"/>
                </a:lnTo>
                <a:lnTo>
                  <a:pt x="63616" y="31683"/>
                </a:lnTo>
                <a:close/>
                <a:moveTo>
                  <a:pt x="69485" y="31683"/>
                </a:moveTo>
                <a:lnTo>
                  <a:pt x="69485" y="34838"/>
                </a:lnTo>
                <a:lnTo>
                  <a:pt x="66807" y="34838"/>
                </a:lnTo>
                <a:lnTo>
                  <a:pt x="66807" y="31683"/>
                </a:lnTo>
                <a:close/>
                <a:moveTo>
                  <a:pt x="72653" y="31683"/>
                </a:moveTo>
                <a:lnTo>
                  <a:pt x="72653" y="34838"/>
                </a:lnTo>
                <a:lnTo>
                  <a:pt x="69581" y="34838"/>
                </a:lnTo>
                <a:lnTo>
                  <a:pt x="69581" y="31683"/>
                </a:lnTo>
                <a:close/>
                <a:moveTo>
                  <a:pt x="75450" y="31683"/>
                </a:moveTo>
                <a:lnTo>
                  <a:pt x="75450" y="34838"/>
                </a:lnTo>
                <a:lnTo>
                  <a:pt x="72772" y="34838"/>
                </a:lnTo>
                <a:lnTo>
                  <a:pt x="72772" y="31683"/>
                </a:lnTo>
                <a:close/>
                <a:moveTo>
                  <a:pt x="78618" y="31683"/>
                </a:moveTo>
                <a:lnTo>
                  <a:pt x="78618" y="34838"/>
                </a:lnTo>
                <a:lnTo>
                  <a:pt x="75558" y="34838"/>
                </a:lnTo>
                <a:lnTo>
                  <a:pt x="75558" y="31683"/>
                </a:lnTo>
                <a:close/>
                <a:moveTo>
                  <a:pt x="81416" y="31683"/>
                </a:moveTo>
                <a:lnTo>
                  <a:pt x="81416" y="34838"/>
                </a:lnTo>
                <a:lnTo>
                  <a:pt x="78737" y="34838"/>
                </a:lnTo>
                <a:lnTo>
                  <a:pt x="78737" y="31683"/>
                </a:lnTo>
                <a:close/>
                <a:moveTo>
                  <a:pt x="84583" y="31683"/>
                </a:moveTo>
                <a:lnTo>
                  <a:pt x="84583" y="34838"/>
                </a:lnTo>
                <a:lnTo>
                  <a:pt x="81523" y="34838"/>
                </a:lnTo>
                <a:lnTo>
                  <a:pt x="81523" y="31683"/>
                </a:lnTo>
                <a:close/>
                <a:moveTo>
                  <a:pt x="87369" y="31683"/>
                </a:moveTo>
                <a:lnTo>
                  <a:pt x="87369" y="34838"/>
                </a:lnTo>
                <a:lnTo>
                  <a:pt x="84690" y="34838"/>
                </a:lnTo>
                <a:lnTo>
                  <a:pt x="84690" y="31683"/>
                </a:lnTo>
                <a:close/>
                <a:moveTo>
                  <a:pt x="90560" y="31683"/>
                </a:moveTo>
                <a:lnTo>
                  <a:pt x="90560" y="34838"/>
                </a:lnTo>
                <a:lnTo>
                  <a:pt x="87488" y="34838"/>
                </a:lnTo>
                <a:lnTo>
                  <a:pt x="87488" y="31683"/>
                </a:lnTo>
                <a:close/>
                <a:moveTo>
                  <a:pt x="93334" y="31683"/>
                </a:moveTo>
                <a:lnTo>
                  <a:pt x="93334" y="34838"/>
                </a:lnTo>
                <a:lnTo>
                  <a:pt x="90655" y="34838"/>
                </a:lnTo>
                <a:lnTo>
                  <a:pt x="90655" y="31683"/>
                </a:lnTo>
                <a:close/>
                <a:moveTo>
                  <a:pt x="96525" y="31683"/>
                </a:moveTo>
                <a:lnTo>
                  <a:pt x="96525" y="34838"/>
                </a:lnTo>
                <a:lnTo>
                  <a:pt x="93453" y="34838"/>
                </a:lnTo>
                <a:lnTo>
                  <a:pt x="93453" y="31683"/>
                </a:lnTo>
                <a:close/>
                <a:moveTo>
                  <a:pt x="99311" y="31683"/>
                </a:moveTo>
                <a:lnTo>
                  <a:pt x="99311" y="34838"/>
                </a:lnTo>
                <a:lnTo>
                  <a:pt x="96632" y="34838"/>
                </a:lnTo>
                <a:lnTo>
                  <a:pt x="96632" y="31683"/>
                </a:lnTo>
                <a:close/>
                <a:moveTo>
                  <a:pt x="102478" y="31683"/>
                </a:moveTo>
                <a:lnTo>
                  <a:pt x="102478" y="34838"/>
                </a:lnTo>
                <a:lnTo>
                  <a:pt x="99406" y="34838"/>
                </a:lnTo>
                <a:lnTo>
                  <a:pt x="99406" y="31683"/>
                </a:lnTo>
                <a:close/>
                <a:moveTo>
                  <a:pt x="105276" y="31683"/>
                </a:moveTo>
                <a:lnTo>
                  <a:pt x="105276" y="34838"/>
                </a:lnTo>
                <a:lnTo>
                  <a:pt x="102597" y="34838"/>
                </a:lnTo>
                <a:lnTo>
                  <a:pt x="102597" y="31683"/>
                </a:lnTo>
                <a:close/>
                <a:moveTo>
                  <a:pt x="108443" y="31683"/>
                </a:moveTo>
                <a:lnTo>
                  <a:pt x="108443" y="34838"/>
                </a:lnTo>
                <a:lnTo>
                  <a:pt x="105383" y="34838"/>
                </a:lnTo>
                <a:lnTo>
                  <a:pt x="105383" y="31683"/>
                </a:lnTo>
                <a:close/>
                <a:moveTo>
                  <a:pt x="7037" y="34945"/>
                </a:moveTo>
                <a:lnTo>
                  <a:pt x="7037" y="37695"/>
                </a:lnTo>
                <a:lnTo>
                  <a:pt x="3965" y="37695"/>
                </a:lnTo>
                <a:lnTo>
                  <a:pt x="3965" y="34945"/>
                </a:lnTo>
                <a:close/>
                <a:moveTo>
                  <a:pt x="9811" y="34945"/>
                </a:moveTo>
                <a:lnTo>
                  <a:pt x="9811" y="37695"/>
                </a:lnTo>
                <a:lnTo>
                  <a:pt x="7132" y="37695"/>
                </a:lnTo>
                <a:lnTo>
                  <a:pt x="7132" y="34945"/>
                </a:lnTo>
                <a:close/>
                <a:moveTo>
                  <a:pt x="13002" y="34945"/>
                </a:moveTo>
                <a:lnTo>
                  <a:pt x="13002" y="37695"/>
                </a:lnTo>
                <a:lnTo>
                  <a:pt x="9930" y="37695"/>
                </a:lnTo>
                <a:lnTo>
                  <a:pt x="9930" y="34945"/>
                </a:lnTo>
                <a:close/>
                <a:moveTo>
                  <a:pt x="15788" y="34945"/>
                </a:moveTo>
                <a:lnTo>
                  <a:pt x="15788" y="37695"/>
                </a:lnTo>
                <a:lnTo>
                  <a:pt x="13109" y="37695"/>
                </a:lnTo>
                <a:lnTo>
                  <a:pt x="13109" y="34945"/>
                </a:lnTo>
                <a:close/>
                <a:moveTo>
                  <a:pt x="18967" y="34945"/>
                </a:moveTo>
                <a:lnTo>
                  <a:pt x="18967" y="37695"/>
                </a:lnTo>
                <a:lnTo>
                  <a:pt x="15907" y="37695"/>
                </a:lnTo>
                <a:lnTo>
                  <a:pt x="15907" y="34945"/>
                </a:lnTo>
                <a:close/>
                <a:moveTo>
                  <a:pt x="21753" y="34945"/>
                </a:moveTo>
                <a:lnTo>
                  <a:pt x="21753" y="37695"/>
                </a:lnTo>
                <a:lnTo>
                  <a:pt x="19074" y="37695"/>
                </a:lnTo>
                <a:lnTo>
                  <a:pt x="19074" y="34945"/>
                </a:lnTo>
                <a:close/>
                <a:moveTo>
                  <a:pt x="24920" y="34945"/>
                </a:moveTo>
                <a:lnTo>
                  <a:pt x="24920" y="37695"/>
                </a:lnTo>
                <a:lnTo>
                  <a:pt x="21860" y="37695"/>
                </a:lnTo>
                <a:lnTo>
                  <a:pt x="21860" y="34945"/>
                </a:lnTo>
                <a:close/>
                <a:moveTo>
                  <a:pt x="27718" y="34945"/>
                </a:moveTo>
                <a:lnTo>
                  <a:pt x="27718" y="37695"/>
                </a:lnTo>
                <a:lnTo>
                  <a:pt x="25039" y="37695"/>
                </a:lnTo>
                <a:lnTo>
                  <a:pt x="25039" y="34945"/>
                </a:lnTo>
                <a:close/>
                <a:moveTo>
                  <a:pt x="30885" y="34945"/>
                </a:moveTo>
                <a:lnTo>
                  <a:pt x="30885" y="37695"/>
                </a:lnTo>
                <a:lnTo>
                  <a:pt x="27825" y="37695"/>
                </a:lnTo>
                <a:lnTo>
                  <a:pt x="27825" y="34945"/>
                </a:lnTo>
                <a:close/>
                <a:moveTo>
                  <a:pt x="33683" y="34945"/>
                </a:moveTo>
                <a:lnTo>
                  <a:pt x="33683" y="37695"/>
                </a:lnTo>
                <a:lnTo>
                  <a:pt x="31004" y="37695"/>
                </a:lnTo>
                <a:lnTo>
                  <a:pt x="31004" y="34945"/>
                </a:lnTo>
                <a:close/>
                <a:moveTo>
                  <a:pt x="36850" y="34945"/>
                </a:moveTo>
                <a:lnTo>
                  <a:pt x="36850" y="37695"/>
                </a:lnTo>
                <a:lnTo>
                  <a:pt x="33791" y="37695"/>
                </a:lnTo>
                <a:lnTo>
                  <a:pt x="33791" y="34945"/>
                </a:lnTo>
                <a:close/>
                <a:moveTo>
                  <a:pt x="39636" y="34945"/>
                </a:moveTo>
                <a:lnTo>
                  <a:pt x="39636" y="37695"/>
                </a:lnTo>
                <a:lnTo>
                  <a:pt x="36958" y="37695"/>
                </a:lnTo>
                <a:lnTo>
                  <a:pt x="36958" y="34945"/>
                </a:lnTo>
                <a:close/>
                <a:moveTo>
                  <a:pt x="42827" y="34945"/>
                </a:moveTo>
                <a:lnTo>
                  <a:pt x="42827" y="37695"/>
                </a:lnTo>
                <a:lnTo>
                  <a:pt x="39756" y="37695"/>
                </a:lnTo>
                <a:lnTo>
                  <a:pt x="39756" y="34945"/>
                </a:lnTo>
                <a:close/>
                <a:moveTo>
                  <a:pt x="45613" y="34945"/>
                </a:moveTo>
                <a:lnTo>
                  <a:pt x="45613" y="37695"/>
                </a:lnTo>
                <a:lnTo>
                  <a:pt x="42935" y="37695"/>
                </a:lnTo>
                <a:lnTo>
                  <a:pt x="42935" y="34945"/>
                </a:lnTo>
                <a:close/>
                <a:moveTo>
                  <a:pt x="48792" y="34945"/>
                </a:moveTo>
                <a:lnTo>
                  <a:pt x="48792" y="37695"/>
                </a:lnTo>
                <a:lnTo>
                  <a:pt x="45732" y="37695"/>
                </a:lnTo>
                <a:lnTo>
                  <a:pt x="45732" y="34945"/>
                </a:lnTo>
                <a:close/>
                <a:moveTo>
                  <a:pt x="51578" y="34945"/>
                </a:moveTo>
                <a:lnTo>
                  <a:pt x="51578" y="37695"/>
                </a:lnTo>
                <a:lnTo>
                  <a:pt x="48900" y="37695"/>
                </a:lnTo>
                <a:lnTo>
                  <a:pt x="48900" y="34945"/>
                </a:lnTo>
                <a:close/>
                <a:moveTo>
                  <a:pt x="54757" y="34945"/>
                </a:moveTo>
                <a:lnTo>
                  <a:pt x="54757" y="37695"/>
                </a:lnTo>
                <a:lnTo>
                  <a:pt x="51698" y="37695"/>
                </a:lnTo>
                <a:lnTo>
                  <a:pt x="51698" y="34945"/>
                </a:lnTo>
                <a:close/>
                <a:moveTo>
                  <a:pt x="57543" y="34945"/>
                </a:moveTo>
                <a:lnTo>
                  <a:pt x="57543" y="37695"/>
                </a:lnTo>
                <a:lnTo>
                  <a:pt x="54865" y="37695"/>
                </a:lnTo>
                <a:lnTo>
                  <a:pt x="54865" y="34945"/>
                </a:lnTo>
                <a:close/>
                <a:moveTo>
                  <a:pt x="60734" y="34945"/>
                </a:moveTo>
                <a:lnTo>
                  <a:pt x="60734" y="37695"/>
                </a:lnTo>
                <a:lnTo>
                  <a:pt x="57663" y="37695"/>
                </a:lnTo>
                <a:lnTo>
                  <a:pt x="57663" y="34945"/>
                </a:lnTo>
                <a:close/>
                <a:moveTo>
                  <a:pt x="63509" y="34945"/>
                </a:moveTo>
                <a:lnTo>
                  <a:pt x="63509" y="37695"/>
                </a:lnTo>
                <a:lnTo>
                  <a:pt x="60830" y="37695"/>
                </a:lnTo>
                <a:lnTo>
                  <a:pt x="60830" y="34945"/>
                </a:lnTo>
                <a:close/>
                <a:moveTo>
                  <a:pt x="66699" y="34945"/>
                </a:moveTo>
                <a:lnTo>
                  <a:pt x="66699" y="37695"/>
                </a:lnTo>
                <a:lnTo>
                  <a:pt x="63628" y="37695"/>
                </a:lnTo>
                <a:lnTo>
                  <a:pt x="63628" y="34945"/>
                </a:lnTo>
                <a:close/>
                <a:moveTo>
                  <a:pt x="69485" y="34945"/>
                </a:moveTo>
                <a:lnTo>
                  <a:pt x="69485" y="37695"/>
                </a:lnTo>
                <a:lnTo>
                  <a:pt x="66807" y="37695"/>
                </a:lnTo>
                <a:lnTo>
                  <a:pt x="66807" y="34945"/>
                </a:lnTo>
                <a:close/>
                <a:moveTo>
                  <a:pt x="72653" y="34945"/>
                </a:moveTo>
                <a:lnTo>
                  <a:pt x="72653" y="37695"/>
                </a:lnTo>
                <a:lnTo>
                  <a:pt x="69581" y="37695"/>
                </a:lnTo>
                <a:lnTo>
                  <a:pt x="69581" y="34945"/>
                </a:lnTo>
                <a:close/>
                <a:moveTo>
                  <a:pt x="75450" y="34957"/>
                </a:moveTo>
                <a:lnTo>
                  <a:pt x="75450" y="37719"/>
                </a:lnTo>
                <a:lnTo>
                  <a:pt x="72772" y="37719"/>
                </a:lnTo>
                <a:lnTo>
                  <a:pt x="72772" y="34957"/>
                </a:lnTo>
                <a:close/>
                <a:moveTo>
                  <a:pt x="78618" y="34957"/>
                </a:moveTo>
                <a:lnTo>
                  <a:pt x="78618" y="37719"/>
                </a:lnTo>
                <a:lnTo>
                  <a:pt x="75558" y="37719"/>
                </a:lnTo>
                <a:lnTo>
                  <a:pt x="75558" y="34957"/>
                </a:lnTo>
                <a:close/>
                <a:moveTo>
                  <a:pt x="81416" y="34957"/>
                </a:moveTo>
                <a:lnTo>
                  <a:pt x="81416" y="37719"/>
                </a:lnTo>
                <a:lnTo>
                  <a:pt x="78737" y="37719"/>
                </a:lnTo>
                <a:lnTo>
                  <a:pt x="78737" y="34957"/>
                </a:lnTo>
                <a:close/>
                <a:moveTo>
                  <a:pt x="84583" y="34957"/>
                </a:moveTo>
                <a:lnTo>
                  <a:pt x="84583" y="37719"/>
                </a:lnTo>
                <a:lnTo>
                  <a:pt x="81523" y="37719"/>
                </a:lnTo>
                <a:lnTo>
                  <a:pt x="81523" y="34957"/>
                </a:lnTo>
                <a:close/>
                <a:moveTo>
                  <a:pt x="87369" y="34957"/>
                </a:moveTo>
                <a:lnTo>
                  <a:pt x="87369" y="37719"/>
                </a:lnTo>
                <a:lnTo>
                  <a:pt x="84690" y="37719"/>
                </a:lnTo>
                <a:lnTo>
                  <a:pt x="84690" y="34957"/>
                </a:lnTo>
                <a:close/>
                <a:moveTo>
                  <a:pt x="90560" y="34957"/>
                </a:moveTo>
                <a:lnTo>
                  <a:pt x="90560" y="37719"/>
                </a:lnTo>
                <a:lnTo>
                  <a:pt x="87488" y="37719"/>
                </a:lnTo>
                <a:lnTo>
                  <a:pt x="87488" y="34957"/>
                </a:lnTo>
                <a:close/>
                <a:moveTo>
                  <a:pt x="93334" y="34957"/>
                </a:moveTo>
                <a:lnTo>
                  <a:pt x="93334" y="37719"/>
                </a:lnTo>
                <a:lnTo>
                  <a:pt x="90655" y="37719"/>
                </a:lnTo>
                <a:lnTo>
                  <a:pt x="90655" y="34957"/>
                </a:lnTo>
                <a:close/>
                <a:moveTo>
                  <a:pt x="96525" y="34957"/>
                </a:moveTo>
                <a:lnTo>
                  <a:pt x="96525" y="37719"/>
                </a:lnTo>
                <a:lnTo>
                  <a:pt x="93453" y="37719"/>
                </a:lnTo>
                <a:lnTo>
                  <a:pt x="93453" y="34957"/>
                </a:lnTo>
                <a:close/>
                <a:moveTo>
                  <a:pt x="99311" y="34957"/>
                </a:moveTo>
                <a:lnTo>
                  <a:pt x="99311" y="37719"/>
                </a:lnTo>
                <a:lnTo>
                  <a:pt x="96632" y="37719"/>
                </a:lnTo>
                <a:lnTo>
                  <a:pt x="96632" y="34957"/>
                </a:lnTo>
                <a:close/>
                <a:moveTo>
                  <a:pt x="102478" y="34957"/>
                </a:moveTo>
                <a:lnTo>
                  <a:pt x="102478" y="37719"/>
                </a:lnTo>
                <a:lnTo>
                  <a:pt x="99406" y="37719"/>
                </a:lnTo>
                <a:lnTo>
                  <a:pt x="99406" y="34957"/>
                </a:lnTo>
                <a:close/>
                <a:moveTo>
                  <a:pt x="105276" y="34957"/>
                </a:moveTo>
                <a:lnTo>
                  <a:pt x="105276" y="37719"/>
                </a:lnTo>
                <a:lnTo>
                  <a:pt x="102597" y="37719"/>
                </a:lnTo>
                <a:lnTo>
                  <a:pt x="102597" y="34957"/>
                </a:lnTo>
                <a:close/>
                <a:moveTo>
                  <a:pt x="108443" y="34957"/>
                </a:moveTo>
                <a:lnTo>
                  <a:pt x="108443" y="37719"/>
                </a:lnTo>
                <a:lnTo>
                  <a:pt x="105383" y="37719"/>
                </a:lnTo>
                <a:lnTo>
                  <a:pt x="105383" y="34957"/>
                </a:lnTo>
                <a:close/>
                <a:moveTo>
                  <a:pt x="7037" y="37814"/>
                </a:moveTo>
                <a:lnTo>
                  <a:pt x="7037" y="40970"/>
                </a:lnTo>
                <a:lnTo>
                  <a:pt x="3965" y="40970"/>
                </a:lnTo>
                <a:lnTo>
                  <a:pt x="3965" y="37814"/>
                </a:lnTo>
                <a:close/>
                <a:moveTo>
                  <a:pt x="9811" y="37814"/>
                </a:moveTo>
                <a:lnTo>
                  <a:pt x="9811" y="40970"/>
                </a:lnTo>
                <a:lnTo>
                  <a:pt x="7132" y="40970"/>
                </a:lnTo>
                <a:lnTo>
                  <a:pt x="7132" y="37814"/>
                </a:lnTo>
                <a:close/>
                <a:moveTo>
                  <a:pt x="13002" y="37814"/>
                </a:moveTo>
                <a:lnTo>
                  <a:pt x="13002" y="40970"/>
                </a:lnTo>
                <a:lnTo>
                  <a:pt x="9930" y="40970"/>
                </a:lnTo>
                <a:lnTo>
                  <a:pt x="9930" y="37814"/>
                </a:lnTo>
                <a:close/>
                <a:moveTo>
                  <a:pt x="15788" y="37814"/>
                </a:moveTo>
                <a:lnTo>
                  <a:pt x="15788" y="40970"/>
                </a:lnTo>
                <a:lnTo>
                  <a:pt x="13109" y="40970"/>
                </a:lnTo>
                <a:lnTo>
                  <a:pt x="13109" y="37814"/>
                </a:lnTo>
                <a:close/>
                <a:moveTo>
                  <a:pt x="18967" y="37814"/>
                </a:moveTo>
                <a:lnTo>
                  <a:pt x="18967" y="40970"/>
                </a:lnTo>
                <a:lnTo>
                  <a:pt x="15907" y="40970"/>
                </a:lnTo>
                <a:lnTo>
                  <a:pt x="15907" y="37814"/>
                </a:lnTo>
                <a:close/>
                <a:moveTo>
                  <a:pt x="21753" y="37814"/>
                </a:moveTo>
                <a:lnTo>
                  <a:pt x="21753" y="40970"/>
                </a:lnTo>
                <a:lnTo>
                  <a:pt x="19074" y="40970"/>
                </a:lnTo>
                <a:lnTo>
                  <a:pt x="19074" y="37814"/>
                </a:lnTo>
                <a:close/>
                <a:moveTo>
                  <a:pt x="24920" y="37814"/>
                </a:moveTo>
                <a:lnTo>
                  <a:pt x="24920" y="40970"/>
                </a:lnTo>
                <a:lnTo>
                  <a:pt x="21860" y="40970"/>
                </a:lnTo>
                <a:lnTo>
                  <a:pt x="21860" y="37814"/>
                </a:lnTo>
                <a:close/>
                <a:moveTo>
                  <a:pt x="27718" y="37814"/>
                </a:moveTo>
                <a:lnTo>
                  <a:pt x="27718" y="40970"/>
                </a:lnTo>
                <a:lnTo>
                  <a:pt x="25039" y="40970"/>
                </a:lnTo>
                <a:lnTo>
                  <a:pt x="25039" y="37814"/>
                </a:lnTo>
                <a:close/>
                <a:moveTo>
                  <a:pt x="30885" y="37814"/>
                </a:moveTo>
                <a:lnTo>
                  <a:pt x="30885" y="40970"/>
                </a:lnTo>
                <a:lnTo>
                  <a:pt x="27825" y="40970"/>
                </a:lnTo>
                <a:lnTo>
                  <a:pt x="27825" y="37814"/>
                </a:lnTo>
                <a:close/>
                <a:moveTo>
                  <a:pt x="33683" y="37814"/>
                </a:moveTo>
                <a:lnTo>
                  <a:pt x="33683" y="40970"/>
                </a:lnTo>
                <a:lnTo>
                  <a:pt x="31004" y="40970"/>
                </a:lnTo>
                <a:lnTo>
                  <a:pt x="31004" y="37814"/>
                </a:lnTo>
                <a:close/>
                <a:moveTo>
                  <a:pt x="36850" y="37814"/>
                </a:moveTo>
                <a:lnTo>
                  <a:pt x="36850" y="40970"/>
                </a:lnTo>
                <a:lnTo>
                  <a:pt x="33791" y="40970"/>
                </a:lnTo>
                <a:lnTo>
                  <a:pt x="33791" y="37814"/>
                </a:lnTo>
                <a:close/>
                <a:moveTo>
                  <a:pt x="39636" y="37814"/>
                </a:moveTo>
                <a:lnTo>
                  <a:pt x="39636" y="40970"/>
                </a:lnTo>
                <a:lnTo>
                  <a:pt x="36958" y="40970"/>
                </a:lnTo>
                <a:lnTo>
                  <a:pt x="36958" y="37814"/>
                </a:lnTo>
                <a:close/>
                <a:moveTo>
                  <a:pt x="42827" y="37814"/>
                </a:moveTo>
                <a:lnTo>
                  <a:pt x="42827" y="40970"/>
                </a:lnTo>
                <a:lnTo>
                  <a:pt x="39756" y="40970"/>
                </a:lnTo>
                <a:lnTo>
                  <a:pt x="39756" y="37814"/>
                </a:lnTo>
                <a:close/>
                <a:moveTo>
                  <a:pt x="45613" y="37814"/>
                </a:moveTo>
                <a:lnTo>
                  <a:pt x="45613" y="40970"/>
                </a:lnTo>
                <a:lnTo>
                  <a:pt x="42935" y="40970"/>
                </a:lnTo>
                <a:lnTo>
                  <a:pt x="42935" y="37814"/>
                </a:lnTo>
                <a:close/>
                <a:moveTo>
                  <a:pt x="48792" y="37814"/>
                </a:moveTo>
                <a:lnTo>
                  <a:pt x="48792" y="40970"/>
                </a:lnTo>
                <a:lnTo>
                  <a:pt x="45732" y="40970"/>
                </a:lnTo>
                <a:lnTo>
                  <a:pt x="45732" y="37814"/>
                </a:lnTo>
                <a:close/>
                <a:moveTo>
                  <a:pt x="51578" y="37814"/>
                </a:moveTo>
                <a:lnTo>
                  <a:pt x="51578" y="40970"/>
                </a:lnTo>
                <a:lnTo>
                  <a:pt x="48900" y="40970"/>
                </a:lnTo>
                <a:lnTo>
                  <a:pt x="48900" y="37814"/>
                </a:lnTo>
                <a:close/>
                <a:moveTo>
                  <a:pt x="54757" y="37814"/>
                </a:moveTo>
                <a:lnTo>
                  <a:pt x="54757" y="40970"/>
                </a:lnTo>
                <a:lnTo>
                  <a:pt x="51698" y="40970"/>
                </a:lnTo>
                <a:lnTo>
                  <a:pt x="51698" y="37814"/>
                </a:lnTo>
                <a:close/>
                <a:moveTo>
                  <a:pt x="57543" y="37814"/>
                </a:moveTo>
                <a:lnTo>
                  <a:pt x="57543" y="40970"/>
                </a:lnTo>
                <a:lnTo>
                  <a:pt x="54865" y="40970"/>
                </a:lnTo>
                <a:lnTo>
                  <a:pt x="54865" y="37814"/>
                </a:lnTo>
                <a:close/>
                <a:moveTo>
                  <a:pt x="60734" y="37814"/>
                </a:moveTo>
                <a:lnTo>
                  <a:pt x="60734" y="40970"/>
                </a:lnTo>
                <a:lnTo>
                  <a:pt x="57663" y="40970"/>
                </a:lnTo>
                <a:lnTo>
                  <a:pt x="57663" y="37814"/>
                </a:lnTo>
                <a:close/>
                <a:moveTo>
                  <a:pt x="63509" y="37814"/>
                </a:moveTo>
                <a:lnTo>
                  <a:pt x="63509" y="40970"/>
                </a:lnTo>
                <a:lnTo>
                  <a:pt x="60830" y="40970"/>
                </a:lnTo>
                <a:lnTo>
                  <a:pt x="60830" y="37814"/>
                </a:lnTo>
                <a:close/>
                <a:moveTo>
                  <a:pt x="66699" y="37814"/>
                </a:moveTo>
                <a:lnTo>
                  <a:pt x="66699" y="40970"/>
                </a:lnTo>
                <a:lnTo>
                  <a:pt x="63628" y="40970"/>
                </a:lnTo>
                <a:lnTo>
                  <a:pt x="63628" y="37814"/>
                </a:lnTo>
                <a:close/>
                <a:moveTo>
                  <a:pt x="69485" y="37814"/>
                </a:moveTo>
                <a:lnTo>
                  <a:pt x="69485" y="40970"/>
                </a:lnTo>
                <a:lnTo>
                  <a:pt x="66807" y="40970"/>
                </a:lnTo>
                <a:lnTo>
                  <a:pt x="66807" y="37814"/>
                </a:lnTo>
                <a:close/>
                <a:moveTo>
                  <a:pt x="72653" y="37814"/>
                </a:moveTo>
                <a:lnTo>
                  <a:pt x="72653" y="40970"/>
                </a:lnTo>
                <a:lnTo>
                  <a:pt x="69581" y="40970"/>
                </a:lnTo>
                <a:lnTo>
                  <a:pt x="69581" y="37814"/>
                </a:lnTo>
                <a:close/>
                <a:moveTo>
                  <a:pt x="75450" y="37814"/>
                </a:moveTo>
                <a:lnTo>
                  <a:pt x="75450" y="40970"/>
                </a:lnTo>
                <a:lnTo>
                  <a:pt x="72772" y="40970"/>
                </a:lnTo>
                <a:lnTo>
                  <a:pt x="72772" y="37814"/>
                </a:lnTo>
                <a:close/>
                <a:moveTo>
                  <a:pt x="78618" y="37814"/>
                </a:moveTo>
                <a:lnTo>
                  <a:pt x="78618" y="40970"/>
                </a:lnTo>
                <a:lnTo>
                  <a:pt x="75558" y="40970"/>
                </a:lnTo>
                <a:lnTo>
                  <a:pt x="75558" y="37814"/>
                </a:lnTo>
                <a:close/>
                <a:moveTo>
                  <a:pt x="81416" y="37814"/>
                </a:moveTo>
                <a:lnTo>
                  <a:pt x="81416" y="40970"/>
                </a:lnTo>
                <a:lnTo>
                  <a:pt x="78737" y="40970"/>
                </a:lnTo>
                <a:lnTo>
                  <a:pt x="78737" y="37814"/>
                </a:lnTo>
                <a:close/>
                <a:moveTo>
                  <a:pt x="84583" y="37814"/>
                </a:moveTo>
                <a:lnTo>
                  <a:pt x="84583" y="40970"/>
                </a:lnTo>
                <a:lnTo>
                  <a:pt x="81523" y="40970"/>
                </a:lnTo>
                <a:lnTo>
                  <a:pt x="81523" y="37814"/>
                </a:lnTo>
                <a:close/>
                <a:moveTo>
                  <a:pt x="87369" y="37814"/>
                </a:moveTo>
                <a:lnTo>
                  <a:pt x="87369" y="40970"/>
                </a:lnTo>
                <a:lnTo>
                  <a:pt x="84690" y="40970"/>
                </a:lnTo>
                <a:lnTo>
                  <a:pt x="84690" y="37814"/>
                </a:lnTo>
                <a:close/>
                <a:moveTo>
                  <a:pt x="90560" y="37814"/>
                </a:moveTo>
                <a:lnTo>
                  <a:pt x="90560" y="40970"/>
                </a:lnTo>
                <a:lnTo>
                  <a:pt x="87488" y="40970"/>
                </a:lnTo>
                <a:lnTo>
                  <a:pt x="87488" y="37814"/>
                </a:lnTo>
                <a:close/>
                <a:moveTo>
                  <a:pt x="93334" y="37814"/>
                </a:moveTo>
                <a:lnTo>
                  <a:pt x="93334" y="40970"/>
                </a:lnTo>
                <a:lnTo>
                  <a:pt x="90655" y="40970"/>
                </a:lnTo>
                <a:lnTo>
                  <a:pt x="90655" y="37814"/>
                </a:lnTo>
                <a:close/>
                <a:moveTo>
                  <a:pt x="96525" y="37814"/>
                </a:moveTo>
                <a:lnTo>
                  <a:pt x="96525" y="40970"/>
                </a:lnTo>
                <a:lnTo>
                  <a:pt x="93453" y="40970"/>
                </a:lnTo>
                <a:lnTo>
                  <a:pt x="93453" y="37814"/>
                </a:lnTo>
                <a:close/>
                <a:moveTo>
                  <a:pt x="99311" y="37814"/>
                </a:moveTo>
                <a:lnTo>
                  <a:pt x="99311" y="40970"/>
                </a:lnTo>
                <a:lnTo>
                  <a:pt x="96632" y="40970"/>
                </a:lnTo>
                <a:lnTo>
                  <a:pt x="96632" y="37814"/>
                </a:lnTo>
                <a:close/>
                <a:moveTo>
                  <a:pt x="102478" y="37814"/>
                </a:moveTo>
                <a:lnTo>
                  <a:pt x="102478" y="40970"/>
                </a:lnTo>
                <a:lnTo>
                  <a:pt x="99406" y="40970"/>
                </a:lnTo>
                <a:lnTo>
                  <a:pt x="99406" y="37814"/>
                </a:lnTo>
                <a:close/>
                <a:moveTo>
                  <a:pt x="105276" y="37814"/>
                </a:moveTo>
                <a:lnTo>
                  <a:pt x="105276" y="40970"/>
                </a:lnTo>
                <a:lnTo>
                  <a:pt x="102597" y="40970"/>
                </a:lnTo>
                <a:lnTo>
                  <a:pt x="102597" y="37814"/>
                </a:lnTo>
                <a:close/>
                <a:moveTo>
                  <a:pt x="108443" y="37814"/>
                </a:moveTo>
                <a:lnTo>
                  <a:pt x="108443" y="40970"/>
                </a:lnTo>
                <a:lnTo>
                  <a:pt x="105383" y="40970"/>
                </a:lnTo>
                <a:lnTo>
                  <a:pt x="105383" y="37814"/>
                </a:lnTo>
                <a:close/>
                <a:moveTo>
                  <a:pt x="7037" y="41077"/>
                </a:moveTo>
                <a:lnTo>
                  <a:pt x="7037" y="43827"/>
                </a:lnTo>
                <a:lnTo>
                  <a:pt x="3965" y="43827"/>
                </a:lnTo>
                <a:lnTo>
                  <a:pt x="3965" y="41077"/>
                </a:lnTo>
                <a:close/>
                <a:moveTo>
                  <a:pt x="9811" y="41077"/>
                </a:moveTo>
                <a:lnTo>
                  <a:pt x="9811" y="43827"/>
                </a:lnTo>
                <a:lnTo>
                  <a:pt x="7132" y="43827"/>
                </a:lnTo>
                <a:lnTo>
                  <a:pt x="7132" y="41077"/>
                </a:lnTo>
                <a:close/>
                <a:moveTo>
                  <a:pt x="13002" y="41077"/>
                </a:moveTo>
                <a:lnTo>
                  <a:pt x="13002" y="43827"/>
                </a:lnTo>
                <a:lnTo>
                  <a:pt x="9930" y="43827"/>
                </a:lnTo>
                <a:lnTo>
                  <a:pt x="9930" y="41077"/>
                </a:lnTo>
                <a:close/>
                <a:moveTo>
                  <a:pt x="15788" y="41077"/>
                </a:moveTo>
                <a:lnTo>
                  <a:pt x="15788" y="43827"/>
                </a:lnTo>
                <a:lnTo>
                  <a:pt x="13109" y="43827"/>
                </a:lnTo>
                <a:lnTo>
                  <a:pt x="13109" y="41077"/>
                </a:lnTo>
                <a:close/>
                <a:moveTo>
                  <a:pt x="18967" y="41077"/>
                </a:moveTo>
                <a:lnTo>
                  <a:pt x="18967" y="43827"/>
                </a:lnTo>
                <a:lnTo>
                  <a:pt x="15907" y="43827"/>
                </a:lnTo>
                <a:lnTo>
                  <a:pt x="15907" y="41077"/>
                </a:lnTo>
                <a:close/>
                <a:moveTo>
                  <a:pt x="21753" y="41077"/>
                </a:moveTo>
                <a:lnTo>
                  <a:pt x="21753" y="43827"/>
                </a:lnTo>
                <a:lnTo>
                  <a:pt x="19074" y="43827"/>
                </a:lnTo>
                <a:lnTo>
                  <a:pt x="19074" y="41077"/>
                </a:lnTo>
                <a:close/>
                <a:moveTo>
                  <a:pt x="24920" y="41077"/>
                </a:moveTo>
                <a:lnTo>
                  <a:pt x="24920" y="43827"/>
                </a:lnTo>
                <a:lnTo>
                  <a:pt x="21860" y="43827"/>
                </a:lnTo>
                <a:lnTo>
                  <a:pt x="21860" y="41077"/>
                </a:lnTo>
                <a:close/>
                <a:moveTo>
                  <a:pt x="27718" y="41077"/>
                </a:moveTo>
                <a:lnTo>
                  <a:pt x="27718" y="43827"/>
                </a:lnTo>
                <a:lnTo>
                  <a:pt x="25039" y="43827"/>
                </a:lnTo>
                <a:lnTo>
                  <a:pt x="25039" y="41077"/>
                </a:lnTo>
                <a:close/>
                <a:moveTo>
                  <a:pt x="30885" y="41077"/>
                </a:moveTo>
                <a:lnTo>
                  <a:pt x="30885" y="43827"/>
                </a:lnTo>
                <a:lnTo>
                  <a:pt x="27825" y="43827"/>
                </a:lnTo>
                <a:lnTo>
                  <a:pt x="27825" y="41077"/>
                </a:lnTo>
                <a:close/>
                <a:moveTo>
                  <a:pt x="33683" y="41077"/>
                </a:moveTo>
                <a:lnTo>
                  <a:pt x="33683" y="43827"/>
                </a:lnTo>
                <a:lnTo>
                  <a:pt x="31004" y="43827"/>
                </a:lnTo>
                <a:lnTo>
                  <a:pt x="31004" y="41077"/>
                </a:lnTo>
                <a:close/>
                <a:moveTo>
                  <a:pt x="36850" y="41077"/>
                </a:moveTo>
                <a:lnTo>
                  <a:pt x="36850" y="43827"/>
                </a:lnTo>
                <a:lnTo>
                  <a:pt x="33791" y="43827"/>
                </a:lnTo>
                <a:lnTo>
                  <a:pt x="33791" y="41077"/>
                </a:lnTo>
                <a:close/>
                <a:moveTo>
                  <a:pt x="39636" y="41077"/>
                </a:moveTo>
                <a:lnTo>
                  <a:pt x="39636" y="43827"/>
                </a:lnTo>
                <a:lnTo>
                  <a:pt x="36958" y="43827"/>
                </a:lnTo>
                <a:lnTo>
                  <a:pt x="36958" y="41077"/>
                </a:lnTo>
                <a:close/>
                <a:moveTo>
                  <a:pt x="42827" y="41077"/>
                </a:moveTo>
                <a:lnTo>
                  <a:pt x="42827" y="43827"/>
                </a:lnTo>
                <a:lnTo>
                  <a:pt x="39756" y="43827"/>
                </a:lnTo>
                <a:lnTo>
                  <a:pt x="39756" y="41077"/>
                </a:lnTo>
                <a:close/>
                <a:moveTo>
                  <a:pt x="45613" y="41077"/>
                </a:moveTo>
                <a:lnTo>
                  <a:pt x="45613" y="43827"/>
                </a:lnTo>
                <a:lnTo>
                  <a:pt x="42935" y="43827"/>
                </a:lnTo>
                <a:lnTo>
                  <a:pt x="42935" y="41077"/>
                </a:lnTo>
                <a:close/>
                <a:moveTo>
                  <a:pt x="48792" y="41077"/>
                </a:moveTo>
                <a:lnTo>
                  <a:pt x="48792" y="43827"/>
                </a:lnTo>
                <a:lnTo>
                  <a:pt x="45732" y="43827"/>
                </a:lnTo>
                <a:lnTo>
                  <a:pt x="45732" y="41077"/>
                </a:lnTo>
                <a:close/>
                <a:moveTo>
                  <a:pt x="51578" y="41077"/>
                </a:moveTo>
                <a:lnTo>
                  <a:pt x="51578" y="43827"/>
                </a:lnTo>
                <a:lnTo>
                  <a:pt x="48900" y="43827"/>
                </a:lnTo>
                <a:lnTo>
                  <a:pt x="48900" y="41077"/>
                </a:lnTo>
                <a:close/>
                <a:moveTo>
                  <a:pt x="54757" y="41077"/>
                </a:moveTo>
                <a:lnTo>
                  <a:pt x="54757" y="43827"/>
                </a:lnTo>
                <a:lnTo>
                  <a:pt x="51698" y="43827"/>
                </a:lnTo>
                <a:lnTo>
                  <a:pt x="51698" y="41077"/>
                </a:lnTo>
                <a:close/>
                <a:moveTo>
                  <a:pt x="57543" y="41077"/>
                </a:moveTo>
                <a:lnTo>
                  <a:pt x="57543" y="43827"/>
                </a:lnTo>
                <a:lnTo>
                  <a:pt x="54865" y="43827"/>
                </a:lnTo>
                <a:lnTo>
                  <a:pt x="54865" y="41077"/>
                </a:lnTo>
                <a:close/>
                <a:moveTo>
                  <a:pt x="60734" y="41077"/>
                </a:moveTo>
                <a:lnTo>
                  <a:pt x="60734" y="43827"/>
                </a:lnTo>
                <a:lnTo>
                  <a:pt x="57663" y="43827"/>
                </a:lnTo>
                <a:lnTo>
                  <a:pt x="57663" y="41077"/>
                </a:lnTo>
                <a:close/>
                <a:moveTo>
                  <a:pt x="63509" y="41077"/>
                </a:moveTo>
                <a:lnTo>
                  <a:pt x="63509" y="43827"/>
                </a:lnTo>
                <a:lnTo>
                  <a:pt x="60830" y="43827"/>
                </a:lnTo>
                <a:lnTo>
                  <a:pt x="60830" y="41077"/>
                </a:lnTo>
                <a:close/>
                <a:moveTo>
                  <a:pt x="66699" y="41077"/>
                </a:moveTo>
                <a:lnTo>
                  <a:pt x="66699" y="43827"/>
                </a:lnTo>
                <a:lnTo>
                  <a:pt x="63628" y="43827"/>
                </a:lnTo>
                <a:lnTo>
                  <a:pt x="63628" y="41077"/>
                </a:lnTo>
                <a:close/>
                <a:moveTo>
                  <a:pt x="69485" y="41077"/>
                </a:moveTo>
                <a:lnTo>
                  <a:pt x="69485" y="43827"/>
                </a:lnTo>
                <a:lnTo>
                  <a:pt x="66807" y="43827"/>
                </a:lnTo>
                <a:lnTo>
                  <a:pt x="66807" y="41077"/>
                </a:lnTo>
                <a:close/>
                <a:moveTo>
                  <a:pt x="72653" y="41077"/>
                </a:moveTo>
                <a:lnTo>
                  <a:pt x="72653" y="43827"/>
                </a:lnTo>
                <a:lnTo>
                  <a:pt x="69581" y="43827"/>
                </a:lnTo>
                <a:lnTo>
                  <a:pt x="69581" y="41077"/>
                </a:lnTo>
                <a:close/>
                <a:moveTo>
                  <a:pt x="75450" y="41077"/>
                </a:moveTo>
                <a:lnTo>
                  <a:pt x="75450" y="43827"/>
                </a:lnTo>
                <a:lnTo>
                  <a:pt x="72772" y="43827"/>
                </a:lnTo>
                <a:lnTo>
                  <a:pt x="72772" y="41077"/>
                </a:lnTo>
                <a:close/>
                <a:moveTo>
                  <a:pt x="78618" y="41077"/>
                </a:moveTo>
                <a:lnTo>
                  <a:pt x="78618" y="43827"/>
                </a:lnTo>
                <a:lnTo>
                  <a:pt x="75546" y="43827"/>
                </a:lnTo>
                <a:lnTo>
                  <a:pt x="75546" y="41077"/>
                </a:lnTo>
                <a:close/>
                <a:moveTo>
                  <a:pt x="81416" y="41089"/>
                </a:moveTo>
                <a:lnTo>
                  <a:pt x="81416" y="43839"/>
                </a:lnTo>
                <a:lnTo>
                  <a:pt x="78737" y="43839"/>
                </a:lnTo>
                <a:lnTo>
                  <a:pt x="78737" y="41089"/>
                </a:lnTo>
                <a:close/>
                <a:moveTo>
                  <a:pt x="84583" y="41089"/>
                </a:moveTo>
                <a:lnTo>
                  <a:pt x="84583" y="43839"/>
                </a:lnTo>
                <a:lnTo>
                  <a:pt x="81523" y="43839"/>
                </a:lnTo>
                <a:lnTo>
                  <a:pt x="81523" y="41089"/>
                </a:lnTo>
                <a:close/>
                <a:moveTo>
                  <a:pt x="87369" y="41089"/>
                </a:moveTo>
                <a:lnTo>
                  <a:pt x="87369" y="43839"/>
                </a:lnTo>
                <a:lnTo>
                  <a:pt x="84690" y="43839"/>
                </a:lnTo>
                <a:lnTo>
                  <a:pt x="84690" y="41089"/>
                </a:lnTo>
                <a:close/>
                <a:moveTo>
                  <a:pt x="90560" y="41089"/>
                </a:moveTo>
                <a:lnTo>
                  <a:pt x="90560" y="43839"/>
                </a:lnTo>
                <a:lnTo>
                  <a:pt x="87488" y="43839"/>
                </a:lnTo>
                <a:lnTo>
                  <a:pt x="87488" y="41089"/>
                </a:lnTo>
                <a:close/>
                <a:moveTo>
                  <a:pt x="93334" y="41089"/>
                </a:moveTo>
                <a:lnTo>
                  <a:pt x="93334" y="43839"/>
                </a:lnTo>
                <a:lnTo>
                  <a:pt x="90655" y="43839"/>
                </a:lnTo>
                <a:lnTo>
                  <a:pt x="90655" y="41089"/>
                </a:lnTo>
                <a:close/>
                <a:moveTo>
                  <a:pt x="96525" y="41089"/>
                </a:moveTo>
                <a:lnTo>
                  <a:pt x="96525" y="43839"/>
                </a:lnTo>
                <a:lnTo>
                  <a:pt x="93453" y="43839"/>
                </a:lnTo>
                <a:lnTo>
                  <a:pt x="93453" y="41089"/>
                </a:lnTo>
                <a:close/>
                <a:moveTo>
                  <a:pt x="99311" y="41089"/>
                </a:moveTo>
                <a:lnTo>
                  <a:pt x="99311" y="43839"/>
                </a:lnTo>
                <a:lnTo>
                  <a:pt x="96632" y="43839"/>
                </a:lnTo>
                <a:lnTo>
                  <a:pt x="96632" y="41089"/>
                </a:lnTo>
                <a:close/>
                <a:moveTo>
                  <a:pt x="102478" y="41089"/>
                </a:moveTo>
                <a:lnTo>
                  <a:pt x="102478" y="43839"/>
                </a:lnTo>
                <a:lnTo>
                  <a:pt x="99406" y="43839"/>
                </a:lnTo>
                <a:lnTo>
                  <a:pt x="99406" y="41089"/>
                </a:lnTo>
                <a:close/>
                <a:moveTo>
                  <a:pt x="105276" y="41089"/>
                </a:moveTo>
                <a:lnTo>
                  <a:pt x="105276" y="43839"/>
                </a:lnTo>
                <a:lnTo>
                  <a:pt x="102597" y="43839"/>
                </a:lnTo>
                <a:lnTo>
                  <a:pt x="102597" y="41089"/>
                </a:lnTo>
                <a:close/>
                <a:moveTo>
                  <a:pt x="108443" y="41089"/>
                </a:moveTo>
                <a:lnTo>
                  <a:pt x="108443" y="43839"/>
                </a:lnTo>
                <a:lnTo>
                  <a:pt x="105383" y="43839"/>
                </a:lnTo>
                <a:lnTo>
                  <a:pt x="105383" y="41089"/>
                </a:lnTo>
                <a:close/>
                <a:moveTo>
                  <a:pt x="7037" y="43946"/>
                </a:moveTo>
                <a:lnTo>
                  <a:pt x="7037" y="47101"/>
                </a:lnTo>
                <a:lnTo>
                  <a:pt x="3965" y="47101"/>
                </a:lnTo>
                <a:lnTo>
                  <a:pt x="3965" y="43946"/>
                </a:lnTo>
                <a:close/>
                <a:moveTo>
                  <a:pt x="9811" y="43946"/>
                </a:moveTo>
                <a:lnTo>
                  <a:pt x="9811" y="47101"/>
                </a:lnTo>
                <a:lnTo>
                  <a:pt x="7132" y="47101"/>
                </a:lnTo>
                <a:lnTo>
                  <a:pt x="7132" y="43946"/>
                </a:lnTo>
                <a:close/>
                <a:moveTo>
                  <a:pt x="13002" y="43946"/>
                </a:moveTo>
                <a:lnTo>
                  <a:pt x="13002" y="47101"/>
                </a:lnTo>
                <a:lnTo>
                  <a:pt x="9930" y="47101"/>
                </a:lnTo>
                <a:lnTo>
                  <a:pt x="9930" y="43946"/>
                </a:lnTo>
                <a:close/>
                <a:moveTo>
                  <a:pt x="15788" y="43946"/>
                </a:moveTo>
                <a:lnTo>
                  <a:pt x="15788" y="47101"/>
                </a:lnTo>
                <a:lnTo>
                  <a:pt x="13109" y="47101"/>
                </a:lnTo>
                <a:lnTo>
                  <a:pt x="13109" y="43946"/>
                </a:lnTo>
                <a:close/>
                <a:moveTo>
                  <a:pt x="18967" y="43946"/>
                </a:moveTo>
                <a:lnTo>
                  <a:pt x="18967" y="47101"/>
                </a:lnTo>
                <a:lnTo>
                  <a:pt x="15907" y="47101"/>
                </a:lnTo>
                <a:lnTo>
                  <a:pt x="15907" y="43946"/>
                </a:lnTo>
                <a:close/>
                <a:moveTo>
                  <a:pt x="21753" y="43946"/>
                </a:moveTo>
                <a:lnTo>
                  <a:pt x="21753" y="47101"/>
                </a:lnTo>
                <a:lnTo>
                  <a:pt x="19074" y="47101"/>
                </a:lnTo>
                <a:lnTo>
                  <a:pt x="19074" y="43946"/>
                </a:lnTo>
                <a:close/>
                <a:moveTo>
                  <a:pt x="24920" y="43946"/>
                </a:moveTo>
                <a:lnTo>
                  <a:pt x="24920" y="47101"/>
                </a:lnTo>
                <a:lnTo>
                  <a:pt x="21860" y="47101"/>
                </a:lnTo>
                <a:lnTo>
                  <a:pt x="21860" y="43946"/>
                </a:lnTo>
                <a:close/>
                <a:moveTo>
                  <a:pt x="27718" y="43946"/>
                </a:moveTo>
                <a:lnTo>
                  <a:pt x="27718" y="47101"/>
                </a:lnTo>
                <a:lnTo>
                  <a:pt x="25039" y="47101"/>
                </a:lnTo>
                <a:lnTo>
                  <a:pt x="25039" y="43946"/>
                </a:lnTo>
                <a:close/>
                <a:moveTo>
                  <a:pt x="30885" y="43946"/>
                </a:moveTo>
                <a:lnTo>
                  <a:pt x="30885" y="47101"/>
                </a:lnTo>
                <a:lnTo>
                  <a:pt x="27825" y="47101"/>
                </a:lnTo>
                <a:lnTo>
                  <a:pt x="27825" y="43946"/>
                </a:lnTo>
                <a:close/>
                <a:moveTo>
                  <a:pt x="33683" y="43946"/>
                </a:moveTo>
                <a:lnTo>
                  <a:pt x="33683" y="47101"/>
                </a:lnTo>
                <a:lnTo>
                  <a:pt x="31004" y="47101"/>
                </a:lnTo>
                <a:lnTo>
                  <a:pt x="31004" y="43946"/>
                </a:lnTo>
                <a:close/>
                <a:moveTo>
                  <a:pt x="36850" y="43946"/>
                </a:moveTo>
                <a:lnTo>
                  <a:pt x="36850" y="47101"/>
                </a:lnTo>
                <a:lnTo>
                  <a:pt x="33791" y="47101"/>
                </a:lnTo>
                <a:lnTo>
                  <a:pt x="33791" y="43946"/>
                </a:lnTo>
                <a:close/>
                <a:moveTo>
                  <a:pt x="39636" y="43946"/>
                </a:moveTo>
                <a:lnTo>
                  <a:pt x="39636" y="47101"/>
                </a:lnTo>
                <a:lnTo>
                  <a:pt x="36958" y="47101"/>
                </a:lnTo>
                <a:lnTo>
                  <a:pt x="36958" y="43946"/>
                </a:lnTo>
                <a:close/>
                <a:moveTo>
                  <a:pt x="42827" y="43946"/>
                </a:moveTo>
                <a:lnTo>
                  <a:pt x="42827" y="47101"/>
                </a:lnTo>
                <a:lnTo>
                  <a:pt x="39756" y="47101"/>
                </a:lnTo>
                <a:lnTo>
                  <a:pt x="39756" y="43946"/>
                </a:lnTo>
                <a:close/>
                <a:moveTo>
                  <a:pt x="45613" y="43946"/>
                </a:moveTo>
                <a:lnTo>
                  <a:pt x="45613" y="47101"/>
                </a:lnTo>
                <a:lnTo>
                  <a:pt x="42935" y="47101"/>
                </a:lnTo>
                <a:lnTo>
                  <a:pt x="42935" y="43946"/>
                </a:lnTo>
                <a:close/>
                <a:moveTo>
                  <a:pt x="48792" y="43946"/>
                </a:moveTo>
                <a:lnTo>
                  <a:pt x="48792" y="47101"/>
                </a:lnTo>
                <a:lnTo>
                  <a:pt x="45732" y="47101"/>
                </a:lnTo>
                <a:lnTo>
                  <a:pt x="45732" y="43946"/>
                </a:lnTo>
                <a:close/>
                <a:moveTo>
                  <a:pt x="51578" y="43946"/>
                </a:moveTo>
                <a:lnTo>
                  <a:pt x="51578" y="47101"/>
                </a:lnTo>
                <a:lnTo>
                  <a:pt x="48900" y="47101"/>
                </a:lnTo>
                <a:lnTo>
                  <a:pt x="48900" y="43946"/>
                </a:lnTo>
                <a:close/>
                <a:moveTo>
                  <a:pt x="54757" y="43946"/>
                </a:moveTo>
                <a:lnTo>
                  <a:pt x="54757" y="47101"/>
                </a:lnTo>
                <a:lnTo>
                  <a:pt x="51698" y="47101"/>
                </a:lnTo>
                <a:lnTo>
                  <a:pt x="51698" y="43946"/>
                </a:lnTo>
                <a:close/>
                <a:moveTo>
                  <a:pt x="57543" y="43946"/>
                </a:moveTo>
                <a:lnTo>
                  <a:pt x="57543" y="47101"/>
                </a:lnTo>
                <a:lnTo>
                  <a:pt x="54865" y="47101"/>
                </a:lnTo>
                <a:lnTo>
                  <a:pt x="54865" y="43946"/>
                </a:lnTo>
                <a:close/>
                <a:moveTo>
                  <a:pt x="60734" y="43946"/>
                </a:moveTo>
                <a:lnTo>
                  <a:pt x="60734" y="47101"/>
                </a:lnTo>
                <a:lnTo>
                  <a:pt x="57663" y="47101"/>
                </a:lnTo>
                <a:lnTo>
                  <a:pt x="57663" y="43946"/>
                </a:lnTo>
                <a:close/>
                <a:moveTo>
                  <a:pt x="63509" y="43946"/>
                </a:moveTo>
                <a:lnTo>
                  <a:pt x="63509" y="47101"/>
                </a:lnTo>
                <a:lnTo>
                  <a:pt x="60830" y="47101"/>
                </a:lnTo>
                <a:lnTo>
                  <a:pt x="60830" y="43946"/>
                </a:lnTo>
                <a:close/>
                <a:moveTo>
                  <a:pt x="66699" y="43946"/>
                </a:moveTo>
                <a:lnTo>
                  <a:pt x="66699" y="47101"/>
                </a:lnTo>
                <a:lnTo>
                  <a:pt x="63628" y="47101"/>
                </a:lnTo>
                <a:lnTo>
                  <a:pt x="63628" y="43946"/>
                </a:lnTo>
                <a:close/>
                <a:moveTo>
                  <a:pt x="69485" y="43946"/>
                </a:moveTo>
                <a:lnTo>
                  <a:pt x="69485" y="47101"/>
                </a:lnTo>
                <a:lnTo>
                  <a:pt x="66807" y="47101"/>
                </a:lnTo>
                <a:lnTo>
                  <a:pt x="66807" y="43946"/>
                </a:lnTo>
                <a:close/>
                <a:moveTo>
                  <a:pt x="72653" y="43946"/>
                </a:moveTo>
                <a:lnTo>
                  <a:pt x="72653" y="47101"/>
                </a:lnTo>
                <a:lnTo>
                  <a:pt x="69581" y="47101"/>
                </a:lnTo>
                <a:lnTo>
                  <a:pt x="69581" y="43946"/>
                </a:lnTo>
                <a:close/>
                <a:moveTo>
                  <a:pt x="75450" y="43946"/>
                </a:moveTo>
                <a:lnTo>
                  <a:pt x="75450" y="47101"/>
                </a:lnTo>
                <a:lnTo>
                  <a:pt x="72772" y="47101"/>
                </a:lnTo>
                <a:lnTo>
                  <a:pt x="72772" y="43946"/>
                </a:lnTo>
                <a:close/>
                <a:moveTo>
                  <a:pt x="78618" y="43946"/>
                </a:moveTo>
                <a:lnTo>
                  <a:pt x="78618" y="47101"/>
                </a:lnTo>
                <a:lnTo>
                  <a:pt x="75546" y="47101"/>
                </a:lnTo>
                <a:lnTo>
                  <a:pt x="75546" y="43946"/>
                </a:lnTo>
                <a:close/>
                <a:moveTo>
                  <a:pt x="81416" y="43946"/>
                </a:moveTo>
                <a:lnTo>
                  <a:pt x="81416" y="47101"/>
                </a:lnTo>
                <a:lnTo>
                  <a:pt x="78737" y="47101"/>
                </a:lnTo>
                <a:lnTo>
                  <a:pt x="78737" y="43946"/>
                </a:lnTo>
                <a:close/>
                <a:moveTo>
                  <a:pt x="84583" y="43946"/>
                </a:moveTo>
                <a:lnTo>
                  <a:pt x="84583" y="47101"/>
                </a:lnTo>
                <a:lnTo>
                  <a:pt x="81523" y="47101"/>
                </a:lnTo>
                <a:lnTo>
                  <a:pt x="81523" y="43946"/>
                </a:lnTo>
                <a:close/>
                <a:moveTo>
                  <a:pt x="87369" y="43946"/>
                </a:moveTo>
                <a:lnTo>
                  <a:pt x="87369" y="47101"/>
                </a:lnTo>
                <a:lnTo>
                  <a:pt x="84690" y="47101"/>
                </a:lnTo>
                <a:lnTo>
                  <a:pt x="84690" y="43946"/>
                </a:lnTo>
                <a:close/>
                <a:moveTo>
                  <a:pt x="90560" y="43946"/>
                </a:moveTo>
                <a:lnTo>
                  <a:pt x="90560" y="47101"/>
                </a:lnTo>
                <a:lnTo>
                  <a:pt x="87488" y="47101"/>
                </a:lnTo>
                <a:lnTo>
                  <a:pt x="87488" y="43946"/>
                </a:lnTo>
                <a:close/>
                <a:moveTo>
                  <a:pt x="93334" y="43946"/>
                </a:moveTo>
                <a:lnTo>
                  <a:pt x="93334" y="47101"/>
                </a:lnTo>
                <a:lnTo>
                  <a:pt x="90655" y="47101"/>
                </a:lnTo>
                <a:lnTo>
                  <a:pt x="90655" y="43946"/>
                </a:lnTo>
                <a:close/>
                <a:moveTo>
                  <a:pt x="96525" y="43946"/>
                </a:moveTo>
                <a:lnTo>
                  <a:pt x="96525" y="47101"/>
                </a:lnTo>
                <a:lnTo>
                  <a:pt x="93453" y="47101"/>
                </a:lnTo>
                <a:lnTo>
                  <a:pt x="93453" y="43946"/>
                </a:lnTo>
                <a:close/>
                <a:moveTo>
                  <a:pt x="99311" y="43946"/>
                </a:moveTo>
                <a:lnTo>
                  <a:pt x="99311" y="47101"/>
                </a:lnTo>
                <a:lnTo>
                  <a:pt x="96632" y="47101"/>
                </a:lnTo>
                <a:lnTo>
                  <a:pt x="96632" y="43946"/>
                </a:lnTo>
                <a:close/>
                <a:moveTo>
                  <a:pt x="102478" y="43946"/>
                </a:moveTo>
                <a:lnTo>
                  <a:pt x="102478" y="47101"/>
                </a:lnTo>
                <a:lnTo>
                  <a:pt x="99406" y="47101"/>
                </a:lnTo>
                <a:lnTo>
                  <a:pt x="99406" y="43946"/>
                </a:lnTo>
                <a:close/>
                <a:moveTo>
                  <a:pt x="105276" y="43946"/>
                </a:moveTo>
                <a:lnTo>
                  <a:pt x="105276" y="47101"/>
                </a:lnTo>
                <a:lnTo>
                  <a:pt x="102597" y="47101"/>
                </a:lnTo>
                <a:lnTo>
                  <a:pt x="102597" y="43946"/>
                </a:lnTo>
                <a:close/>
                <a:moveTo>
                  <a:pt x="108443" y="43946"/>
                </a:moveTo>
                <a:lnTo>
                  <a:pt x="108443" y="47101"/>
                </a:lnTo>
                <a:lnTo>
                  <a:pt x="105383" y="47101"/>
                </a:lnTo>
                <a:lnTo>
                  <a:pt x="105383" y="43946"/>
                </a:lnTo>
                <a:close/>
                <a:moveTo>
                  <a:pt x="7037" y="47208"/>
                </a:moveTo>
                <a:lnTo>
                  <a:pt x="7037" y="49959"/>
                </a:lnTo>
                <a:lnTo>
                  <a:pt x="3965" y="49959"/>
                </a:lnTo>
                <a:lnTo>
                  <a:pt x="3965" y="47208"/>
                </a:lnTo>
                <a:close/>
                <a:moveTo>
                  <a:pt x="9811" y="47208"/>
                </a:moveTo>
                <a:lnTo>
                  <a:pt x="9811" y="49959"/>
                </a:lnTo>
                <a:lnTo>
                  <a:pt x="7132" y="49959"/>
                </a:lnTo>
                <a:lnTo>
                  <a:pt x="7132" y="47208"/>
                </a:lnTo>
                <a:close/>
                <a:moveTo>
                  <a:pt x="13002" y="47208"/>
                </a:moveTo>
                <a:lnTo>
                  <a:pt x="13002" y="49959"/>
                </a:lnTo>
                <a:lnTo>
                  <a:pt x="9930" y="49959"/>
                </a:lnTo>
                <a:lnTo>
                  <a:pt x="9930" y="47208"/>
                </a:lnTo>
                <a:close/>
                <a:moveTo>
                  <a:pt x="15788" y="47208"/>
                </a:moveTo>
                <a:lnTo>
                  <a:pt x="15788" y="49959"/>
                </a:lnTo>
                <a:lnTo>
                  <a:pt x="13109" y="49959"/>
                </a:lnTo>
                <a:lnTo>
                  <a:pt x="13109" y="47208"/>
                </a:lnTo>
                <a:close/>
                <a:moveTo>
                  <a:pt x="18967" y="47208"/>
                </a:moveTo>
                <a:lnTo>
                  <a:pt x="18967" y="49959"/>
                </a:lnTo>
                <a:lnTo>
                  <a:pt x="15907" y="49959"/>
                </a:lnTo>
                <a:lnTo>
                  <a:pt x="15907" y="47208"/>
                </a:lnTo>
                <a:close/>
                <a:moveTo>
                  <a:pt x="21753" y="47208"/>
                </a:moveTo>
                <a:lnTo>
                  <a:pt x="21753" y="49959"/>
                </a:lnTo>
                <a:lnTo>
                  <a:pt x="19074" y="49959"/>
                </a:lnTo>
                <a:lnTo>
                  <a:pt x="19074" y="47208"/>
                </a:lnTo>
                <a:close/>
                <a:moveTo>
                  <a:pt x="24920" y="47208"/>
                </a:moveTo>
                <a:lnTo>
                  <a:pt x="24920" y="49959"/>
                </a:lnTo>
                <a:lnTo>
                  <a:pt x="21860" y="49959"/>
                </a:lnTo>
                <a:lnTo>
                  <a:pt x="21860" y="47208"/>
                </a:lnTo>
                <a:close/>
                <a:moveTo>
                  <a:pt x="27718" y="47208"/>
                </a:moveTo>
                <a:lnTo>
                  <a:pt x="27718" y="49959"/>
                </a:lnTo>
                <a:lnTo>
                  <a:pt x="25039" y="49959"/>
                </a:lnTo>
                <a:lnTo>
                  <a:pt x="25039" y="47208"/>
                </a:lnTo>
                <a:close/>
                <a:moveTo>
                  <a:pt x="30885" y="47208"/>
                </a:moveTo>
                <a:lnTo>
                  <a:pt x="30885" y="49959"/>
                </a:lnTo>
                <a:lnTo>
                  <a:pt x="27825" y="49959"/>
                </a:lnTo>
                <a:lnTo>
                  <a:pt x="27825" y="47208"/>
                </a:lnTo>
                <a:close/>
                <a:moveTo>
                  <a:pt x="33683" y="47208"/>
                </a:moveTo>
                <a:lnTo>
                  <a:pt x="33683" y="49959"/>
                </a:lnTo>
                <a:lnTo>
                  <a:pt x="31004" y="49959"/>
                </a:lnTo>
                <a:lnTo>
                  <a:pt x="31004" y="47208"/>
                </a:lnTo>
                <a:close/>
                <a:moveTo>
                  <a:pt x="36850" y="47208"/>
                </a:moveTo>
                <a:lnTo>
                  <a:pt x="36850" y="49959"/>
                </a:lnTo>
                <a:lnTo>
                  <a:pt x="33791" y="49959"/>
                </a:lnTo>
                <a:lnTo>
                  <a:pt x="33791" y="47208"/>
                </a:lnTo>
                <a:close/>
                <a:moveTo>
                  <a:pt x="39636" y="47208"/>
                </a:moveTo>
                <a:lnTo>
                  <a:pt x="39636" y="49959"/>
                </a:lnTo>
                <a:lnTo>
                  <a:pt x="36958" y="49959"/>
                </a:lnTo>
                <a:lnTo>
                  <a:pt x="36958" y="47208"/>
                </a:lnTo>
                <a:close/>
                <a:moveTo>
                  <a:pt x="42827" y="47208"/>
                </a:moveTo>
                <a:lnTo>
                  <a:pt x="42827" y="49959"/>
                </a:lnTo>
                <a:lnTo>
                  <a:pt x="39756" y="49959"/>
                </a:lnTo>
                <a:lnTo>
                  <a:pt x="39756" y="47208"/>
                </a:lnTo>
                <a:close/>
                <a:moveTo>
                  <a:pt x="45613" y="47208"/>
                </a:moveTo>
                <a:lnTo>
                  <a:pt x="45613" y="49959"/>
                </a:lnTo>
                <a:lnTo>
                  <a:pt x="42935" y="49959"/>
                </a:lnTo>
                <a:lnTo>
                  <a:pt x="42935" y="47208"/>
                </a:lnTo>
                <a:close/>
                <a:moveTo>
                  <a:pt x="48792" y="47208"/>
                </a:moveTo>
                <a:lnTo>
                  <a:pt x="48792" y="49959"/>
                </a:lnTo>
                <a:lnTo>
                  <a:pt x="45732" y="49959"/>
                </a:lnTo>
                <a:lnTo>
                  <a:pt x="45732" y="47208"/>
                </a:lnTo>
                <a:close/>
                <a:moveTo>
                  <a:pt x="51578" y="47208"/>
                </a:moveTo>
                <a:lnTo>
                  <a:pt x="51578" y="49959"/>
                </a:lnTo>
                <a:lnTo>
                  <a:pt x="48900" y="49959"/>
                </a:lnTo>
                <a:lnTo>
                  <a:pt x="48900" y="47208"/>
                </a:lnTo>
                <a:close/>
                <a:moveTo>
                  <a:pt x="54757" y="47208"/>
                </a:moveTo>
                <a:lnTo>
                  <a:pt x="54757" y="49959"/>
                </a:lnTo>
                <a:lnTo>
                  <a:pt x="51698" y="49959"/>
                </a:lnTo>
                <a:lnTo>
                  <a:pt x="51698" y="47208"/>
                </a:lnTo>
                <a:close/>
                <a:moveTo>
                  <a:pt x="57543" y="47208"/>
                </a:moveTo>
                <a:lnTo>
                  <a:pt x="57543" y="49959"/>
                </a:lnTo>
                <a:lnTo>
                  <a:pt x="54865" y="49959"/>
                </a:lnTo>
                <a:lnTo>
                  <a:pt x="54865" y="47208"/>
                </a:lnTo>
                <a:close/>
                <a:moveTo>
                  <a:pt x="60734" y="47208"/>
                </a:moveTo>
                <a:lnTo>
                  <a:pt x="60734" y="49959"/>
                </a:lnTo>
                <a:lnTo>
                  <a:pt x="57663" y="49959"/>
                </a:lnTo>
                <a:lnTo>
                  <a:pt x="57663" y="47208"/>
                </a:lnTo>
                <a:close/>
                <a:moveTo>
                  <a:pt x="63509" y="47208"/>
                </a:moveTo>
                <a:lnTo>
                  <a:pt x="63509" y="49959"/>
                </a:lnTo>
                <a:lnTo>
                  <a:pt x="60830" y="49959"/>
                </a:lnTo>
                <a:lnTo>
                  <a:pt x="60830" y="47208"/>
                </a:lnTo>
                <a:close/>
                <a:moveTo>
                  <a:pt x="66699" y="47208"/>
                </a:moveTo>
                <a:lnTo>
                  <a:pt x="66699" y="49959"/>
                </a:lnTo>
                <a:lnTo>
                  <a:pt x="63628" y="49959"/>
                </a:lnTo>
                <a:lnTo>
                  <a:pt x="63628" y="47208"/>
                </a:lnTo>
                <a:close/>
                <a:moveTo>
                  <a:pt x="69485" y="47208"/>
                </a:moveTo>
                <a:lnTo>
                  <a:pt x="69485" y="49959"/>
                </a:lnTo>
                <a:lnTo>
                  <a:pt x="66807" y="49959"/>
                </a:lnTo>
                <a:lnTo>
                  <a:pt x="66807" y="47208"/>
                </a:lnTo>
                <a:close/>
                <a:moveTo>
                  <a:pt x="72653" y="47208"/>
                </a:moveTo>
                <a:lnTo>
                  <a:pt x="72653" y="49959"/>
                </a:lnTo>
                <a:lnTo>
                  <a:pt x="69581" y="49959"/>
                </a:lnTo>
                <a:lnTo>
                  <a:pt x="69581" y="47208"/>
                </a:lnTo>
                <a:close/>
                <a:moveTo>
                  <a:pt x="75450" y="47208"/>
                </a:moveTo>
                <a:lnTo>
                  <a:pt x="75450" y="49959"/>
                </a:lnTo>
                <a:lnTo>
                  <a:pt x="72772" y="49959"/>
                </a:lnTo>
                <a:lnTo>
                  <a:pt x="72772" y="47208"/>
                </a:lnTo>
                <a:close/>
                <a:moveTo>
                  <a:pt x="78618" y="47208"/>
                </a:moveTo>
                <a:lnTo>
                  <a:pt x="78618" y="49959"/>
                </a:lnTo>
                <a:lnTo>
                  <a:pt x="75546" y="49959"/>
                </a:lnTo>
                <a:lnTo>
                  <a:pt x="75546" y="47208"/>
                </a:lnTo>
                <a:close/>
                <a:moveTo>
                  <a:pt x="81416" y="47208"/>
                </a:moveTo>
                <a:lnTo>
                  <a:pt x="81416" y="49959"/>
                </a:lnTo>
                <a:lnTo>
                  <a:pt x="78737" y="49959"/>
                </a:lnTo>
                <a:lnTo>
                  <a:pt x="78737" y="47208"/>
                </a:lnTo>
                <a:close/>
                <a:moveTo>
                  <a:pt x="84583" y="47208"/>
                </a:moveTo>
                <a:lnTo>
                  <a:pt x="84583" y="49959"/>
                </a:lnTo>
                <a:lnTo>
                  <a:pt x="81523" y="49959"/>
                </a:lnTo>
                <a:lnTo>
                  <a:pt x="81523" y="47208"/>
                </a:lnTo>
                <a:close/>
                <a:moveTo>
                  <a:pt x="87369" y="47208"/>
                </a:moveTo>
                <a:lnTo>
                  <a:pt x="87369" y="49983"/>
                </a:lnTo>
                <a:lnTo>
                  <a:pt x="84690" y="49983"/>
                </a:lnTo>
                <a:lnTo>
                  <a:pt x="84690" y="47208"/>
                </a:lnTo>
                <a:close/>
                <a:moveTo>
                  <a:pt x="90560" y="47208"/>
                </a:moveTo>
                <a:lnTo>
                  <a:pt x="90560" y="49983"/>
                </a:lnTo>
                <a:lnTo>
                  <a:pt x="87488" y="49983"/>
                </a:lnTo>
                <a:lnTo>
                  <a:pt x="87488" y="47208"/>
                </a:lnTo>
                <a:close/>
                <a:moveTo>
                  <a:pt x="93334" y="47208"/>
                </a:moveTo>
                <a:lnTo>
                  <a:pt x="93334" y="49983"/>
                </a:lnTo>
                <a:lnTo>
                  <a:pt x="90655" y="49983"/>
                </a:lnTo>
                <a:lnTo>
                  <a:pt x="90655" y="47208"/>
                </a:lnTo>
                <a:close/>
                <a:moveTo>
                  <a:pt x="96525" y="47208"/>
                </a:moveTo>
                <a:lnTo>
                  <a:pt x="96525" y="49983"/>
                </a:lnTo>
                <a:lnTo>
                  <a:pt x="93453" y="49983"/>
                </a:lnTo>
                <a:lnTo>
                  <a:pt x="93453" y="47208"/>
                </a:lnTo>
                <a:close/>
                <a:moveTo>
                  <a:pt x="99311" y="47208"/>
                </a:moveTo>
                <a:lnTo>
                  <a:pt x="99311" y="49983"/>
                </a:lnTo>
                <a:lnTo>
                  <a:pt x="96632" y="49983"/>
                </a:lnTo>
                <a:lnTo>
                  <a:pt x="96632" y="47208"/>
                </a:lnTo>
                <a:close/>
                <a:moveTo>
                  <a:pt x="102478" y="47208"/>
                </a:moveTo>
                <a:lnTo>
                  <a:pt x="102478" y="49983"/>
                </a:lnTo>
                <a:lnTo>
                  <a:pt x="99406" y="49983"/>
                </a:lnTo>
                <a:lnTo>
                  <a:pt x="99406" y="47208"/>
                </a:lnTo>
                <a:close/>
                <a:moveTo>
                  <a:pt x="105276" y="47208"/>
                </a:moveTo>
                <a:lnTo>
                  <a:pt x="105276" y="49983"/>
                </a:lnTo>
                <a:lnTo>
                  <a:pt x="102597" y="49983"/>
                </a:lnTo>
                <a:lnTo>
                  <a:pt x="102597" y="47208"/>
                </a:lnTo>
                <a:close/>
                <a:moveTo>
                  <a:pt x="108443" y="47208"/>
                </a:moveTo>
                <a:lnTo>
                  <a:pt x="108443" y="49983"/>
                </a:lnTo>
                <a:lnTo>
                  <a:pt x="105383" y="49983"/>
                </a:lnTo>
                <a:lnTo>
                  <a:pt x="105383" y="47208"/>
                </a:lnTo>
                <a:close/>
                <a:moveTo>
                  <a:pt x="7037" y="50078"/>
                </a:moveTo>
                <a:lnTo>
                  <a:pt x="7037" y="53233"/>
                </a:lnTo>
                <a:lnTo>
                  <a:pt x="3965" y="53233"/>
                </a:lnTo>
                <a:lnTo>
                  <a:pt x="3965" y="50078"/>
                </a:lnTo>
                <a:close/>
                <a:moveTo>
                  <a:pt x="9811" y="50078"/>
                </a:moveTo>
                <a:lnTo>
                  <a:pt x="9811" y="53233"/>
                </a:lnTo>
                <a:lnTo>
                  <a:pt x="7132" y="53233"/>
                </a:lnTo>
                <a:lnTo>
                  <a:pt x="7132" y="50078"/>
                </a:lnTo>
                <a:close/>
                <a:moveTo>
                  <a:pt x="13002" y="50078"/>
                </a:moveTo>
                <a:lnTo>
                  <a:pt x="13002" y="53233"/>
                </a:lnTo>
                <a:lnTo>
                  <a:pt x="9930" y="53233"/>
                </a:lnTo>
                <a:lnTo>
                  <a:pt x="9930" y="50078"/>
                </a:lnTo>
                <a:close/>
                <a:moveTo>
                  <a:pt x="15788" y="50078"/>
                </a:moveTo>
                <a:lnTo>
                  <a:pt x="15788" y="53233"/>
                </a:lnTo>
                <a:lnTo>
                  <a:pt x="13109" y="53233"/>
                </a:lnTo>
                <a:lnTo>
                  <a:pt x="13109" y="50078"/>
                </a:lnTo>
                <a:close/>
                <a:moveTo>
                  <a:pt x="18967" y="50078"/>
                </a:moveTo>
                <a:lnTo>
                  <a:pt x="18967" y="53233"/>
                </a:lnTo>
                <a:lnTo>
                  <a:pt x="15907" y="53233"/>
                </a:lnTo>
                <a:lnTo>
                  <a:pt x="15907" y="50078"/>
                </a:lnTo>
                <a:close/>
                <a:moveTo>
                  <a:pt x="21753" y="50078"/>
                </a:moveTo>
                <a:lnTo>
                  <a:pt x="21753" y="53233"/>
                </a:lnTo>
                <a:lnTo>
                  <a:pt x="19074" y="53233"/>
                </a:lnTo>
                <a:lnTo>
                  <a:pt x="19074" y="50078"/>
                </a:lnTo>
                <a:close/>
                <a:moveTo>
                  <a:pt x="24920" y="50078"/>
                </a:moveTo>
                <a:lnTo>
                  <a:pt x="24920" y="53233"/>
                </a:lnTo>
                <a:lnTo>
                  <a:pt x="21860" y="53233"/>
                </a:lnTo>
                <a:lnTo>
                  <a:pt x="21860" y="50078"/>
                </a:lnTo>
                <a:close/>
                <a:moveTo>
                  <a:pt x="27718" y="50078"/>
                </a:moveTo>
                <a:lnTo>
                  <a:pt x="27718" y="53233"/>
                </a:lnTo>
                <a:lnTo>
                  <a:pt x="25039" y="53233"/>
                </a:lnTo>
                <a:lnTo>
                  <a:pt x="25039" y="50078"/>
                </a:lnTo>
                <a:close/>
                <a:moveTo>
                  <a:pt x="30885" y="50078"/>
                </a:moveTo>
                <a:lnTo>
                  <a:pt x="30885" y="53233"/>
                </a:lnTo>
                <a:lnTo>
                  <a:pt x="27825" y="53233"/>
                </a:lnTo>
                <a:lnTo>
                  <a:pt x="27825" y="50078"/>
                </a:lnTo>
                <a:close/>
                <a:moveTo>
                  <a:pt x="33683" y="50078"/>
                </a:moveTo>
                <a:lnTo>
                  <a:pt x="33683" y="53233"/>
                </a:lnTo>
                <a:lnTo>
                  <a:pt x="31004" y="53233"/>
                </a:lnTo>
                <a:lnTo>
                  <a:pt x="31004" y="50078"/>
                </a:lnTo>
                <a:close/>
                <a:moveTo>
                  <a:pt x="36850" y="50078"/>
                </a:moveTo>
                <a:lnTo>
                  <a:pt x="36850" y="53233"/>
                </a:lnTo>
                <a:lnTo>
                  <a:pt x="33791" y="53233"/>
                </a:lnTo>
                <a:lnTo>
                  <a:pt x="33791" y="50078"/>
                </a:lnTo>
                <a:close/>
                <a:moveTo>
                  <a:pt x="39636" y="50078"/>
                </a:moveTo>
                <a:lnTo>
                  <a:pt x="39636" y="53233"/>
                </a:lnTo>
                <a:lnTo>
                  <a:pt x="36958" y="53233"/>
                </a:lnTo>
                <a:lnTo>
                  <a:pt x="36958" y="50078"/>
                </a:lnTo>
                <a:close/>
                <a:moveTo>
                  <a:pt x="42827" y="50078"/>
                </a:moveTo>
                <a:lnTo>
                  <a:pt x="42827" y="53233"/>
                </a:lnTo>
                <a:lnTo>
                  <a:pt x="39756" y="53233"/>
                </a:lnTo>
                <a:lnTo>
                  <a:pt x="39756" y="50078"/>
                </a:lnTo>
                <a:close/>
                <a:moveTo>
                  <a:pt x="45613" y="50078"/>
                </a:moveTo>
                <a:lnTo>
                  <a:pt x="45613" y="53233"/>
                </a:lnTo>
                <a:lnTo>
                  <a:pt x="42935" y="53233"/>
                </a:lnTo>
                <a:lnTo>
                  <a:pt x="42935" y="50078"/>
                </a:lnTo>
                <a:close/>
                <a:moveTo>
                  <a:pt x="48792" y="50078"/>
                </a:moveTo>
                <a:lnTo>
                  <a:pt x="48792" y="53233"/>
                </a:lnTo>
                <a:lnTo>
                  <a:pt x="45732" y="53233"/>
                </a:lnTo>
                <a:lnTo>
                  <a:pt x="45732" y="50078"/>
                </a:lnTo>
                <a:close/>
                <a:moveTo>
                  <a:pt x="51578" y="50078"/>
                </a:moveTo>
                <a:lnTo>
                  <a:pt x="51578" y="53233"/>
                </a:lnTo>
                <a:lnTo>
                  <a:pt x="48900" y="53233"/>
                </a:lnTo>
                <a:lnTo>
                  <a:pt x="48900" y="50078"/>
                </a:lnTo>
                <a:close/>
                <a:moveTo>
                  <a:pt x="54757" y="50078"/>
                </a:moveTo>
                <a:lnTo>
                  <a:pt x="54757" y="53233"/>
                </a:lnTo>
                <a:lnTo>
                  <a:pt x="51698" y="53233"/>
                </a:lnTo>
                <a:lnTo>
                  <a:pt x="51698" y="50078"/>
                </a:lnTo>
                <a:close/>
                <a:moveTo>
                  <a:pt x="57543" y="50078"/>
                </a:moveTo>
                <a:lnTo>
                  <a:pt x="57543" y="53233"/>
                </a:lnTo>
                <a:lnTo>
                  <a:pt x="54865" y="53233"/>
                </a:lnTo>
                <a:lnTo>
                  <a:pt x="54865" y="50078"/>
                </a:lnTo>
                <a:close/>
                <a:moveTo>
                  <a:pt x="60734" y="50078"/>
                </a:moveTo>
                <a:lnTo>
                  <a:pt x="60734" y="53233"/>
                </a:lnTo>
                <a:lnTo>
                  <a:pt x="57663" y="53233"/>
                </a:lnTo>
                <a:lnTo>
                  <a:pt x="57663" y="50078"/>
                </a:lnTo>
                <a:close/>
                <a:moveTo>
                  <a:pt x="63509" y="50078"/>
                </a:moveTo>
                <a:lnTo>
                  <a:pt x="63509" y="53233"/>
                </a:lnTo>
                <a:lnTo>
                  <a:pt x="60830" y="53233"/>
                </a:lnTo>
                <a:lnTo>
                  <a:pt x="60830" y="50078"/>
                </a:lnTo>
                <a:close/>
                <a:moveTo>
                  <a:pt x="66699" y="50078"/>
                </a:moveTo>
                <a:lnTo>
                  <a:pt x="66699" y="53233"/>
                </a:lnTo>
                <a:lnTo>
                  <a:pt x="63628" y="53233"/>
                </a:lnTo>
                <a:lnTo>
                  <a:pt x="63628" y="50078"/>
                </a:lnTo>
                <a:close/>
                <a:moveTo>
                  <a:pt x="69485" y="50078"/>
                </a:moveTo>
                <a:lnTo>
                  <a:pt x="69485" y="53233"/>
                </a:lnTo>
                <a:lnTo>
                  <a:pt x="66807" y="53233"/>
                </a:lnTo>
                <a:lnTo>
                  <a:pt x="66807" y="50078"/>
                </a:lnTo>
                <a:close/>
                <a:moveTo>
                  <a:pt x="72653" y="50078"/>
                </a:moveTo>
                <a:lnTo>
                  <a:pt x="72653" y="53233"/>
                </a:lnTo>
                <a:lnTo>
                  <a:pt x="69581" y="53233"/>
                </a:lnTo>
                <a:lnTo>
                  <a:pt x="69581" y="50078"/>
                </a:lnTo>
                <a:close/>
                <a:moveTo>
                  <a:pt x="75450" y="50078"/>
                </a:moveTo>
                <a:lnTo>
                  <a:pt x="75450" y="53233"/>
                </a:lnTo>
                <a:lnTo>
                  <a:pt x="72772" y="53233"/>
                </a:lnTo>
                <a:lnTo>
                  <a:pt x="72772" y="50078"/>
                </a:lnTo>
                <a:close/>
                <a:moveTo>
                  <a:pt x="78618" y="50078"/>
                </a:moveTo>
                <a:lnTo>
                  <a:pt x="78618" y="53233"/>
                </a:lnTo>
                <a:lnTo>
                  <a:pt x="75546" y="53233"/>
                </a:lnTo>
                <a:lnTo>
                  <a:pt x="75546" y="50078"/>
                </a:lnTo>
                <a:close/>
                <a:moveTo>
                  <a:pt x="81416" y="50078"/>
                </a:moveTo>
                <a:lnTo>
                  <a:pt x="81416" y="53233"/>
                </a:lnTo>
                <a:lnTo>
                  <a:pt x="78737" y="53233"/>
                </a:lnTo>
                <a:lnTo>
                  <a:pt x="78737" y="50078"/>
                </a:lnTo>
                <a:close/>
                <a:moveTo>
                  <a:pt x="84583" y="50078"/>
                </a:moveTo>
                <a:lnTo>
                  <a:pt x="84583" y="53233"/>
                </a:lnTo>
                <a:lnTo>
                  <a:pt x="81523" y="53233"/>
                </a:lnTo>
                <a:lnTo>
                  <a:pt x="81523" y="50078"/>
                </a:lnTo>
                <a:close/>
                <a:moveTo>
                  <a:pt x="87369" y="50078"/>
                </a:moveTo>
                <a:lnTo>
                  <a:pt x="87369" y="53233"/>
                </a:lnTo>
                <a:lnTo>
                  <a:pt x="84690" y="53233"/>
                </a:lnTo>
                <a:lnTo>
                  <a:pt x="84690" y="50078"/>
                </a:lnTo>
                <a:close/>
                <a:moveTo>
                  <a:pt x="90560" y="50078"/>
                </a:moveTo>
                <a:lnTo>
                  <a:pt x="90560" y="53233"/>
                </a:lnTo>
                <a:lnTo>
                  <a:pt x="87488" y="53233"/>
                </a:lnTo>
                <a:lnTo>
                  <a:pt x="87488" y="50078"/>
                </a:lnTo>
                <a:close/>
                <a:moveTo>
                  <a:pt x="93334" y="50078"/>
                </a:moveTo>
                <a:lnTo>
                  <a:pt x="93334" y="53233"/>
                </a:lnTo>
                <a:lnTo>
                  <a:pt x="90655" y="53233"/>
                </a:lnTo>
                <a:lnTo>
                  <a:pt x="90655" y="50078"/>
                </a:lnTo>
                <a:close/>
                <a:moveTo>
                  <a:pt x="96525" y="50078"/>
                </a:moveTo>
                <a:lnTo>
                  <a:pt x="96525" y="53233"/>
                </a:lnTo>
                <a:lnTo>
                  <a:pt x="93453" y="53233"/>
                </a:lnTo>
                <a:lnTo>
                  <a:pt x="93453" y="50078"/>
                </a:lnTo>
                <a:close/>
                <a:moveTo>
                  <a:pt x="99311" y="50078"/>
                </a:moveTo>
                <a:lnTo>
                  <a:pt x="99311" y="53233"/>
                </a:lnTo>
                <a:lnTo>
                  <a:pt x="96632" y="53233"/>
                </a:lnTo>
                <a:lnTo>
                  <a:pt x="96632" y="50078"/>
                </a:lnTo>
                <a:close/>
                <a:moveTo>
                  <a:pt x="102478" y="50078"/>
                </a:moveTo>
                <a:lnTo>
                  <a:pt x="102478" y="53233"/>
                </a:lnTo>
                <a:lnTo>
                  <a:pt x="99406" y="53233"/>
                </a:lnTo>
                <a:lnTo>
                  <a:pt x="99406" y="50078"/>
                </a:lnTo>
                <a:close/>
                <a:moveTo>
                  <a:pt x="105276" y="50078"/>
                </a:moveTo>
                <a:lnTo>
                  <a:pt x="105276" y="53233"/>
                </a:lnTo>
                <a:lnTo>
                  <a:pt x="102597" y="53233"/>
                </a:lnTo>
                <a:lnTo>
                  <a:pt x="102597" y="50078"/>
                </a:lnTo>
                <a:close/>
                <a:moveTo>
                  <a:pt x="108443" y="50078"/>
                </a:moveTo>
                <a:lnTo>
                  <a:pt x="108443" y="53233"/>
                </a:lnTo>
                <a:lnTo>
                  <a:pt x="105383" y="53233"/>
                </a:lnTo>
                <a:lnTo>
                  <a:pt x="105383" y="50078"/>
                </a:lnTo>
                <a:close/>
                <a:moveTo>
                  <a:pt x="7037" y="53352"/>
                </a:moveTo>
                <a:lnTo>
                  <a:pt x="7037" y="56114"/>
                </a:lnTo>
                <a:lnTo>
                  <a:pt x="3965" y="56114"/>
                </a:lnTo>
                <a:lnTo>
                  <a:pt x="3965" y="53352"/>
                </a:lnTo>
                <a:close/>
                <a:moveTo>
                  <a:pt x="9811" y="53352"/>
                </a:moveTo>
                <a:lnTo>
                  <a:pt x="9811" y="56114"/>
                </a:lnTo>
                <a:lnTo>
                  <a:pt x="7132" y="56114"/>
                </a:lnTo>
                <a:lnTo>
                  <a:pt x="7132" y="53352"/>
                </a:lnTo>
                <a:close/>
                <a:moveTo>
                  <a:pt x="13002" y="53352"/>
                </a:moveTo>
                <a:lnTo>
                  <a:pt x="13002" y="56114"/>
                </a:lnTo>
                <a:lnTo>
                  <a:pt x="9930" y="56114"/>
                </a:lnTo>
                <a:lnTo>
                  <a:pt x="9930" y="53352"/>
                </a:lnTo>
                <a:close/>
                <a:moveTo>
                  <a:pt x="15788" y="53352"/>
                </a:moveTo>
                <a:lnTo>
                  <a:pt x="15788" y="56114"/>
                </a:lnTo>
                <a:lnTo>
                  <a:pt x="13109" y="56114"/>
                </a:lnTo>
                <a:lnTo>
                  <a:pt x="13109" y="53352"/>
                </a:lnTo>
                <a:close/>
                <a:moveTo>
                  <a:pt x="18967" y="53352"/>
                </a:moveTo>
                <a:lnTo>
                  <a:pt x="18967" y="56114"/>
                </a:lnTo>
                <a:lnTo>
                  <a:pt x="15907" y="56114"/>
                </a:lnTo>
                <a:lnTo>
                  <a:pt x="15907" y="53352"/>
                </a:lnTo>
                <a:close/>
                <a:moveTo>
                  <a:pt x="21753" y="53352"/>
                </a:moveTo>
                <a:lnTo>
                  <a:pt x="21753" y="56114"/>
                </a:lnTo>
                <a:lnTo>
                  <a:pt x="19074" y="56114"/>
                </a:lnTo>
                <a:lnTo>
                  <a:pt x="19074" y="53352"/>
                </a:lnTo>
                <a:close/>
                <a:moveTo>
                  <a:pt x="24920" y="53352"/>
                </a:moveTo>
                <a:lnTo>
                  <a:pt x="24920" y="56114"/>
                </a:lnTo>
                <a:lnTo>
                  <a:pt x="21860" y="56114"/>
                </a:lnTo>
                <a:lnTo>
                  <a:pt x="21860" y="53352"/>
                </a:lnTo>
                <a:close/>
                <a:moveTo>
                  <a:pt x="27718" y="53352"/>
                </a:moveTo>
                <a:lnTo>
                  <a:pt x="27718" y="56114"/>
                </a:lnTo>
                <a:lnTo>
                  <a:pt x="25039" y="56114"/>
                </a:lnTo>
                <a:lnTo>
                  <a:pt x="25039" y="53352"/>
                </a:lnTo>
                <a:close/>
                <a:moveTo>
                  <a:pt x="30885" y="53352"/>
                </a:moveTo>
                <a:lnTo>
                  <a:pt x="30885" y="56114"/>
                </a:lnTo>
                <a:lnTo>
                  <a:pt x="27825" y="56114"/>
                </a:lnTo>
                <a:lnTo>
                  <a:pt x="27825" y="53352"/>
                </a:lnTo>
                <a:close/>
                <a:moveTo>
                  <a:pt x="33683" y="53352"/>
                </a:moveTo>
                <a:lnTo>
                  <a:pt x="33683" y="56114"/>
                </a:lnTo>
                <a:lnTo>
                  <a:pt x="31004" y="56114"/>
                </a:lnTo>
                <a:lnTo>
                  <a:pt x="31004" y="53352"/>
                </a:lnTo>
                <a:close/>
                <a:moveTo>
                  <a:pt x="36850" y="53352"/>
                </a:moveTo>
                <a:lnTo>
                  <a:pt x="36850" y="56114"/>
                </a:lnTo>
                <a:lnTo>
                  <a:pt x="33791" y="56114"/>
                </a:lnTo>
                <a:lnTo>
                  <a:pt x="33791" y="53352"/>
                </a:lnTo>
                <a:close/>
                <a:moveTo>
                  <a:pt x="39636" y="53352"/>
                </a:moveTo>
                <a:lnTo>
                  <a:pt x="39636" y="56114"/>
                </a:lnTo>
                <a:lnTo>
                  <a:pt x="36958" y="56114"/>
                </a:lnTo>
                <a:lnTo>
                  <a:pt x="36958" y="53352"/>
                </a:lnTo>
                <a:close/>
                <a:moveTo>
                  <a:pt x="42827" y="53352"/>
                </a:moveTo>
                <a:lnTo>
                  <a:pt x="42827" y="56114"/>
                </a:lnTo>
                <a:lnTo>
                  <a:pt x="39756" y="56114"/>
                </a:lnTo>
                <a:lnTo>
                  <a:pt x="39756" y="53352"/>
                </a:lnTo>
                <a:close/>
                <a:moveTo>
                  <a:pt x="45613" y="53352"/>
                </a:moveTo>
                <a:lnTo>
                  <a:pt x="45613" y="56114"/>
                </a:lnTo>
                <a:lnTo>
                  <a:pt x="42935" y="56114"/>
                </a:lnTo>
                <a:lnTo>
                  <a:pt x="42935" y="53352"/>
                </a:lnTo>
                <a:close/>
                <a:moveTo>
                  <a:pt x="48792" y="53352"/>
                </a:moveTo>
                <a:lnTo>
                  <a:pt x="48792" y="56114"/>
                </a:lnTo>
                <a:lnTo>
                  <a:pt x="45732" y="56114"/>
                </a:lnTo>
                <a:lnTo>
                  <a:pt x="45732" y="53352"/>
                </a:lnTo>
                <a:close/>
                <a:moveTo>
                  <a:pt x="51578" y="53352"/>
                </a:moveTo>
                <a:lnTo>
                  <a:pt x="51578" y="56114"/>
                </a:lnTo>
                <a:lnTo>
                  <a:pt x="48900" y="56114"/>
                </a:lnTo>
                <a:lnTo>
                  <a:pt x="48900" y="53352"/>
                </a:lnTo>
                <a:close/>
                <a:moveTo>
                  <a:pt x="54757" y="53352"/>
                </a:moveTo>
                <a:lnTo>
                  <a:pt x="54757" y="56114"/>
                </a:lnTo>
                <a:lnTo>
                  <a:pt x="51698" y="56114"/>
                </a:lnTo>
                <a:lnTo>
                  <a:pt x="51698" y="53352"/>
                </a:lnTo>
                <a:close/>
                <a:moveTo>
                  <a:pt x="57543" y="53352"/>
                </a:moveTo>
                <a:lnTo>
                  <a:pt x="57543" y="56114"/>
                </a:lnTo>
                <a:lnTo>
                  <a:pt x="54865" y="56114"/>
                </a:lnTo>
                <a:lnTo>
                  <a:pt x="54865" y="53352"/>
                </a:lnTo>
                <a:close/>
                <a:moveTo>
                  <a:pt x="60734" y="53352"/>
                </a:moveTo>
                <a:lnTo>
                  <a:pt x="60734" y="56114"/>
                </a:lnTo>
                <a:lnTo>
                  <a:pt x="57663" y="56114"/>
                </a:lnTo>
                <a:lnTo>
                  <a:pt x="57663" y="53352"/>
                </a:lnTo>
                <a:close/>
                <a:moveTo>
                  <a:pt x="63509" y="53352"/>
                </a:moveTo>
                <a:lnTo>
                  <a:pt x="63509" y="56114"/>
                </a:lnTo>
                <a:lnTo>
                  <a:pt x="60830" y="56114"/>
                </a:lnTo>
                <a:lnTo>
                  <a:pt x="60830" y="53352"/>
                </a:lnTo>
                <a:close/>
                <a:moveTo>
                  <a:pt x="66699" y="53352"/>
                </a:moveTo>
                <a:lnTo>
                  <a:pt x="66699" y="56114"/>
                </a:lnTo>
                <a:lnTo>
                  <a:pt x="63628" y="56114"/>
                </a:lnTo>
                <a:lnTo>
                  <a:pt x="63628" y="53352"/>
                </a:lnTo>
                <a:close/>
                <a:moveTo>
                  <a:pt x="69485" y="53352"/>
                </a:moveTo>
                <a:lnTo>
                  <a:pt x="69485" y="56114"/>
                </a:lnTo>
                <a:lnTo>
                  <a:pt x="66807" y="56114"/>
                </a:lnTo>
                <a:lnTo>
                  <a:pt x="66807" y="53352"/>
                </a:lnTo>
                <a:close/>
                <a:moveTo>
                  <a:pt x="72653" y="53352"/>
                </a:moveTo>
                <a:lnTo>
                  <a:pt x="72653" y="56114"/>
                </a:lnTo>
                <a:lnTo>
                  <a:pt x="69581" y="56114"/>
                </a:lnTo>
                <a:lnTo>
                  <a:pt x="69581" y="53352"/>
                </a:lnTo>
                <a:close/>
                <a:moveTo>
                  <a:pt x="75450" y="53352"/>
                </a:moveTo>
                <a:lnTo>
                  <a:pt x="75450" y="56114"/>
                </a:lnTo>
                <a:lnTo>
                  <a:pt x="72772" y="56114"/>
                </a:lnTo>
                <a:lnTo>
                  <a:pt x="72772" y="53352"/>
                </a:lnTo>
                <a:close/>
                <a:moveTo>
                  <a:pt x="78618" y="53352"/>
                </a:moveTo>
                <a:lnTo>
                  <a:pt x="78618" y="56114"/>
                </a:lnTo>
                <a:lnTo>
                  <a:pt x="75546" y="56114"/>
                </a:lnTo>
                <a:lnTo>
                  <a:pt x="75546" y="53352"/>
                </a:lnTo>
                <a:close/>
                <a:moveTo>
                  <a:pt x="81416" y="53352"/>
                </a:moveTo>
                <a:lnTo>
                  <a:pt x="81416" y="56114"/>
                </a:lnTo>
                <a:lnTo>
                  <a:pt x="78737" y="56114"/>
                </a:lnTo>
                <a:lnTo>
                  <a:pt x="78737" y="53352"/>
                </a:lnTo>
                <a:close/>
                <a:moveTo>
                  <a:pt x="84583" y="53352"/>
                </a:moveTo>
                <a:lnTo>
                  <a:pt x="84583" y="56114"/>
                </a:lnTo>
                <a:lnTo>
                  <a:pt x="81523" y="56114"/>
                </a:lnTo>
                <a:lnTo>
                  <a:pt x="81523" y="53352"/>
                </a:lnTo>
                <a:close/>
                <a:moveTo>
                  <a:pt x="87369" y="53352"/>
                </a:moveTo>
                <a:lnTo>
                  <a:pt x="87369" y="56114"/>
                </a:lnTo>
                <a:lnTo>
                  <a:pt x="84690" y="56114"/>
                </a:lnTo>
                <a:lnTo>
                  <a:pt x="84690" y="53352"/>
                </a:lnTo>
                <a:close/>
                <a:moveTo>
                  <a:pt x="90560" y="53352"/>
                </a:moveTo>
                <a:lnTo>
                  <a:pt x="90560" y="56114"/>
                </a:lnTo>
                <a:lnTo>
                  <a:pt x="87488" y="56114"/>
                </a:lnTo>
                <a:lnTo>
                  <a:pt x="87488" y="53352"/>
                </a:lnTo>
                <a:close/>
                <a:moveTo>
                  <a:pt x="93334" y="53352"/>
                </a:moveTo>
                <a:lnTo>
                  <a:pt x="93334" y="56114"/>
                </a:lnTo>
                <a:lnTo>
                  <a:pt x="90655" y="56114"/>
                </a:lnTo>
                <a:lnTo>
                  <a:pt x="90655" y="53352"/>
                </a:lnTo>
                <a:close/>
                <a:moveTo>
                  <a:pt x="96525" y="53352"/>
                </a:moveTo>
                <a:lnTo>
                  <a:pt x="96525" y="56114"/>
                </a:lnTo>
                <a:lnTo>
                  <a:pt x="93453" y="56114"/>
                </a:lnTo>
                <a:lnTo>
                  <a:pt x="93453" y="53352"/>
                </a:lnTo>
                <a:close/>
                <a:moveTo>
                  <a:pt x="99311" y="53352"/>
                </a:moveTo>
                <a:lnTo>
                  <a:pt x="99311" y="56114"/>
                </a:lnTo>
                <a:lnTo>
                  <a:pt x="96632" y="56114"/>
                </a:lnTo>
                <a:lnTo>
                  <a:pt x="96632" y="53352"/>
                </a:lnTo>
                <a:close/>
                <a:moveTo>
                  <a:pt x="102478" y="53352"/>
                </a:moveTo>
                <a:lnTo>
                  <a:pt x="102478" y="56114"/>
                </a:lnTo>
                <a:lnTo>
                  <a:pt x="99406" y="56114"/>
                </a:lnTo>
                <a:lnTo>
                  <a:pt x="99406" y="53352"/>
                </a:lnTo>
                <a:close/>
                <a:moveTo>
                  <a:pt x="105276" y="53352"/>
                </a:moveTo>
                <a:lnTo>
                  <a:pt x="105276" y="56114"/>
                </a:lnTo>
                <a:lnTo>
                  <a:pt x="102597" y="56114"/>
                </a:lnTo>
                <a:lnTo>
                  <a:pt x="102597" y="53352"/>
                </a:lnTo>
                <a:close/>
                <a:moveTo>
                  <a:pt x="108443" y="53352"/>
                </a:moveTo>
                <a:lnTo>
                  <a:pt x="108443" y="56114"/>
                </a:lnTo>
                <a:lnTo>
                  <a:pt x="105383" y="56114"/>
                </a:lnTo>
                <a:lnTo>
                  <a:pt x="105383" y="53352"/>
                </a:lnTo>
                <a:close/>
                <a:moveTo>
                  <a:pt x="7037" y="56210"/>
                </a:moveTo>
                <a:lnTo>
                  <a:pt x="7037" y="59365"/>
                </a:lnTo>
                <a:lnTo>
                  <a:pt x="3965" y="59365"/>
                </a:lnTo>
                <a:lnTo>
                  <a:pt x="3965" y="56210"/>
                </a:lnTo>
                <a:close/>
                <a:moveTo>
                  <a:pt x="9811" y="56210"/>
                </a:moveTo>
                <a:lnTo>
                  <a:pt x="9811" y="59365"/>
                </a:lnTo>
                <a:lnTo>
                  <a:pt x="7132" y="59365"/>
                </a:lnTo>
                <a:lnTo>
                  <a:pt x="7132" y="56210"/>
                </a:lnTo>
                <a:close/>
                <a:moveTo>
                  <a:pt x="13002" y="56210"/>
                </a:moveTo>
                <a:lnTo>
                  <a:pt x="13002" y="59365"/>
                </a:lnTo>
                <a:lnTo>
                  <a:pt x="9930" y="59365"/>
                </a:lnTo>
                <a:lnTo>
                  <a:pt x="9930" y="56210"/>
                </a:lnTo>
                <a:close/>
                <a:moveTo>
                  <a:pt x="15788" y="56210"/>
                </a:moveTo>
                <a:lnTo>
                  <a:pt x="15788" y="59365"/>
                </a:lnTo>
                <a:lnTo>
                  <a:pt x="13109" y="59365"/>
                </a:lnTo>
                <a:lnTo>
                  <a:pt x="13109" y="56210"/>
                </a:lnTo>
                <a:close/>
                <a:moveTo>
                  <a:pt x="18967" y="56210"/>
                </a:moveTo>
                <a:lnTo>
                  <a:pt x="18967" y="59365"/>
                </a:lnTo>
                <a:lnTo>
                  <a:pt x="15907" y="59365"/>
                </a:lnTo>
                <a:lnTo>
                  <a:pt x="15907" y="56210"/>
                </a:lnTo>
                <a:close/>
                <a:moveTo>
                  <a:pt x="21753" y="56210"/>
                </a:moveTo>
                <a:lnTo>
                  <a:pt x="21753" y="59365"/>
                </a:lnTo>
                <a:lnTo>
                  <a:pt x="19074" y="59365"/>
                </a:lnTo>
                <a:lnTo>
                  <a:pt x="19074" y="56210"/>
                </a:lnTo>
                <a:close/>
                <a:moveTo>
                  <a:pt x="24920" y="56210"/>
                </a:moveTo>
                <a:lnTo>
                  <a:pt x="24920" y="59365"/>
                </a:lnTo>
                <a:lnTo>
                  <a:pt x="21860" y="59365"/>
                </a:lnTo>
                <a:lnTo>
                  <a:pt x="21860" y="56210"/>
                </a:lnTo>
                <a:close/>
                <a:moveTo>
                  <a:pt x="27718" y="56210"/>
                </a:moveTo>
                <a:lnTo>
                  <a:pt x="27718" y="59365"/>
                </a:lnTo>
                <a:lnTo>
                  <a:pt x="25039" y="59365"/>
                </a:lnTo>
                <a:lnTo>
                  <a:pt x="25039" y="56210"/>
                </a:lnTo>
                <a:close/>
                <a:moveTo>
                  <a:pt x="30885" y="56210"/>
                </a:moveTo>
                <a:lnTo>
                  <a:pt x="30885" y="59365"/>
                </a:lnTo>
                <a:lnTo>
                  <a:pt x="27825" y="59365"/>
                </a:lnTo>
                <a:lnTo>
                  <a:pt x="27825" y="56210"/>
                </a:lnTo>
                <a:close/>
                <a:moveTo>
                  <a:pt x="33683" y="56210"/>
                </a:moveTo>
                <a:lnTo>
                  <a:pt x="33683" y="59365"/>
                </a:lnTo>
                <a:lnTo>
                  <a:pt x="31004" y="59365"/>
                </a:lnTo>
                <a:lnTo>
                  <a:pt x="31004" y="56210"/>
                </a:lnTo>
                <a:close/>
                <a:moveTo>
                  <a:pt x="36850" y="56210"/>
                </a:moveTo>
                <a:lnTo>
                  <a:pt x="36850" y="59365"/>
                </a:lnTo>
                <a:lnTo>
                  <a:pt x="33791" y="59365"/>
                </a:lnTo>
                <a:lnTo>
                  <a:pt x="33791" y="56210"/>
                </a:lnTo>
                <a:close/>
                <a:moveTo>
                  <a:pt x="39636" y="56210"/>
                </a:moveTo>
                <a:lnTo>
                  <a:pt x="39636" y="59365"/>
                </a:lnTo>
                <a:lnTo>
                  <a:pt x="36958" y="59365"/>
                </a:lnTo>
                <a:lnTo>
                  <a:pt x="36958" y="56210"/>
                </a:lnTo>
                <a:close/>
                <a:moveTo>
                  <a:pt x="42827" y="56210"/>
                </a:moveTo>
                <a:lnTo>
                  <a:pt x="42827" y="59365"/>
                </a:lnTo>
                <a:lnTo>
                  <a:pt x="39756" y="59365"/>
                </a:lnTo>
                <a:lnTo>
                  <a:pt x="39756" y="56210"/>
                </a:lnTo>
                <a:close/>
                <a:moveTo>
                  <a:pt x="45613" y="56210"/>
                </a:moveTo>
                <a:lnTo>
                  <a:pt x="45613" y="59365"/>
                </a:lnTo>
                <a:lnTo>
                  <a:pt x="42935" y="59365"/>
                </a:lnTo>
                <a:lnTo>
                  <a:pt x="42935" y="56210"/>
                </a:lnTo>
                <a:close/>
                <a:moveTo>
                  <a:pt x="48792" y="56210"/>
                </a:moveTo>
                <a:lnTo>
                  <a:pt x="48792" y="59365"/>
                </a:lnTo>
                <a:lnTo>
                  <a:pt x="45732" y="59365"/>
                </a:lnTo>
                <a:lnTo>
                  <a:pt x="45732" y="56210"/>
                </a:lnTo>
                <a:close/>
                <a:moveTo>
                  <a:pt x="51578" y="56210"/>
                </a:moveTo>
                <a:lnTo>
                  <a:pt x="51578" y="59365"/>
                </a:lnTo>
                <a:lnTo>
                  <a:pt x="48900" y="59365"/>
                </a:lnTo>
                <a:lnTo>
                  <a:pt x="48900" y="56210"/>
                </a:lnTo>
                <a:close/>
                <a:moveTo>
                  <a:pt x="54757" y="56210"/>
                </a:moveTo>
                <a:lnTo>
                  <a:pt x="54757" y="59365"/>
                </a:lnTo>
                <a:lnTo>
                  <a:pt x="51698" y="59365"/>
                </a:lnTo>
                <a:lnTo>
                  <a:pt x="51698" y="56210"/>
                </a:lnTo>
                <a:close/>
                <a:moveTo>
                  <a:pt x="57543" y="56210"/>
                </a:moveTo>
                <a:lnTo>
                  <a:pt x="57543" y="59365"/>
                </a:lnTo>
                <a:lnTo>
                  <a:pt x="54865" y="59365"/>
                </a:lnTo>
                <a:lnTo>
                  <a:pt x="54865" y="56210"/>
                </a:lnTo>
                <a:close/>
                <a:moveTo>
                  <a:pt x="60734" y="56210"/>
                </a:moveTo>
                <a:lnTo>
                  <a:pt x="60734" y="59365"/>
                </a:lnTo>
                <a:lnTo>
                  <a:pt x="57663" y="59365"/>
                </a:lnTo>
                <a:lnTo>
                  <a:pt x="57663" y="56210"/>
                </a:lnTo>
                <a:close/>
                <a:moveTo>
                  <a:pt x="63509" y="56210"/>
                </a:moveTo>
                <a:lnTo>
                  <a:pt x="63509" y="59365"/>
                </a:lnTo>
                <a:lnTo>
                  <a:pt x="60830" y="59365"/>
                </a:lnTo>
                <a:lnTo>
                  <a:pt x="60830" y="56210"/>
                </a:lnTo>
                <a:close/>
                <a:moveTo>
                  <a:pt x="66699" y="56210"/>
                </a:moveTo>
                <a:lnTo>
                  <a:pt x="66699" y="59365"/>
                </a:lnTo>
                <a:lnTo>
                  <a:pt x="63628" y="59365"/>
                </a:lnTo>
                <a:lnTo>
                  <a:pt x="63628" y="56210"/>
                </a:lnTo>
                <a:close/>
                <a:moveTo>
                  <a:pt x="69485" y="56210"/>
                </a:moveTo>
                <a:lnTo>
                  <a:pt x="69485" y="59365"/>
                </a:lnTo>
                <a:lnTo>
                  <a:pt x="66807" y="59365"/>
                </a:lnTo>
                <a:lnTo>
                  <a:pt x="66807" y="56210"/>
                </a:lnTo>
                <a:close/>
                <a:moveTo>
                  <a:pt x="72653" y="56210"/>
                </a:moveTo>
                <a:lnTo>
                  <a:pt x="72653" y="59365"/>
                </a:lnTo>
                <a:lnTo>
                  <a:pt x="69581" y="59365"/>
                </a:lnTo>
                <a:lnTo>
                  <a:pt x="69581" y="56210"/>
                </a:lnTo>
                <a:close/>
                <a:moveTo>
                  <a:pt x="75450" y="56210"/>
                </a:moveTo>
                <a:lnTo>
                  <a:pt x="75450" y="59365"/>
                </a:lnTo>
                <a:lnTo>
                  <a:pt x="72772" y="59365"/>
                </a:lnTo>
                <a:lnTo>
                  <a:pt x="72772" y="56210"/>
                </a:lnTo>
                <a:close/>
                <a:moveTo>
                  <a:pt x="78618" y="56210"/>
                </a:moveTo>
                <a:lnTo>
                  <a:pt x="78618" y="59365"/>
                </a:lnTo>
                <a:lnTo>
                  <a:pt x="75546" y="59365"/>
                </a:lnTo>
                <a:lnTo>
                  <a:pt x="75546" y="56210"/>
                </a:lnTo>
                <a:close/>
                <a:moveTo>
                  <a:pt x="81416" y="56210"/>
                </a:moveTo>
                <a:lnTo>
                  <a:pt x="81416" y="59365"/>
                </a:lnTo>
                <a:lnTo>
                  <a:pt x="78737" y="59365"/>
                </a:lnTo>
                <a:lnTo>
                  <a:pt x="78737" y="56210"/>
                </a:lnTo>
                <a:close/>
                <a:moveTo>
                  <a:pt x="84583" y="56210"/>
                </a:moveTo>
                <a:lnTo>
                  <a:pt x="84583" y="59365"/>
                </a:lnTo>
                <a:lnTo>
                  <a:pt x="81523" y="59365"/>
                </a:lnTo>
                <a:lnTo>
                  <a:pt x="81523" y="56210"/>
                </a:lnTo>
                <a:close/>
                <a:moveTo>
                  <a:pt x="87369" y="56210"/>
                </a:moveTo>
                <a:lnTo>
                  <a:pt x="87369" y="59365"/>
                </a:lnTo>
                <a:lnTo>
                  <a:pt x="84690" y="59365"/>
                </a:lnTo>
                <a:lnTo>
                  <a:pt x="84690" y="56210"/>
                </a:lnTo>
                <a:close/>
                <a:moveTo>
                  <a:pt x="90560" y="56210"/>
                </a:moveTo>
                <a:lnTo>
                  <a:pt x="90560" y="59365"/>
                </a:lnTo>
                <a:lnTo>
                  <a:pt x="87488" y="59365"/>
                </a:lnTo>
                <a:lnTo>
                  <a:pt x="87488" y="56210"/>
                </a:lnTo>
                <a:close/>
                <a:moveTo>
                  <a:pt x="93334" y="56210"/>
                </a:moveTo>
                <a:lnTo>
                  <a:pt x="93334" y="59365"/>
                </a:lnTo>
                <a:lnTo>
                  <a:pt x="90655" y="59365"/>
                </a:lnTo>
                <a:lnTo>
                  <a:pt x="90655" y="56210"/>
                </a:lnTo>
                <a:close/>
                <a:moveTo>
                  <a:pt x="96525" y="56210"/>
                </a:moveTo>
                <a:lnTo>
                  <a:pt x="96525" y="59365"/>
                </a:lnTo>
                <a:lnTo>
                  <a:pt x="93453" y="59365"/>
                </a:lnTo>
                <a:lnTo>
                  <a:pt x="93453" y="56210"/>
                </a:lnTo>
                <a:close/>
                <a:moveTo>
                  <a:pt x="99311" y="56210"/>
                </a:moveTo>
                <a:lnTo>
                  <a:pt x="99311" y="59365"/>
                </a:lnTo>
                <a:lnTo>
                  <a:pt x="96632" y="59365"/>
                </a:lnTo>
                <a:lnTo>
                  <a:pt x="96632" y="56210"/>
                </a:lnTo>
                <a:close/>
                <a:moveTo>
                  <a:pt x="102478" y="56210"/>
                </a:moveTo>
                <a:lnTo>
                  <a:pt x="102478" y="59365"/>
                </a:lnTo>
                <a:lnTo>
                  <a:pt x="99406" y="59365"/>
                </a:lnTo>
                <a:lnTo>
                  <a:pt x="99406" y="56210"/>
                </a:lnTo>
                <a:close/>
                <a:moveTo>
                  <a:pt x="105276" y="56210"/>
                </a:moveTo>
                <a:lnTo>
                  <a:pt x="105276" y="59365"/>
                </a:lnTo>
                <a:lnTo>
                  <a:pt x="102597" y="59365"/>
                </a:lnTo>
                <a:lnTo>
                  <a:pt x="102597" y="56210"/>
                </a:lnTo>
                <a:close/>
                <a:moveTo>
                  <a:pt x="108443" y="56210"/>
                </a:moveTo>
                <a:lnTo>
                  <a:pt x="108443" y="59365"/>
                </a:lnTo>
                <a:lnTo>
                  <a:pt x="105383" y="59365"/>
                </a:lnTo>
                <a:lnTo>
                  <a:pt x="105383" y="56210"/>
                </a:lnTo>
                <a:close/>
                <a:moveTo>
                  <a:pt x="7037" y="59484"/>
                </a:moveTo>
                <a:lnTo>
                  <a:pt x="7037" y="62246"/>
                </a:lnTo>
                <a:lnTo>
                  <a:pt x="3965" y="62246"/>
                </a:lnTo>
                <a:lnTo>
                  <a:pt x="3965" y="59484"/>
                </a:lnTo>
                <a:close/>
                <a:moveTo>
                  <a:pt x="9811" y="59484"/>
                </a:moveTo>
                <a:lnTo>
                  <a:pt x="9811" y="62246"/>
                </a:lnTo>
                <a:lnTo>
                  <a:pt x="7132" y="62246"/>
                </a:lnTo>
                <a:lnTo>
                  <a:pt x="7132" y="59484"/>
                </a:lnTo>
                <a:close/>
                <a:moveTo>
                  <a:pt x="13002" y="59484"/>
                </a:moveTo>
                <a:lnTo>
                  <a:pt x="13002" y="62246"/>
                </a:lnTo>
                <a:lnTo>
                  <a:pt x="9930" y="62246"/>
                </a:lnTo>
                <a:lnTo>
                  <a:pt x="9930" y="59484"/>
                </a:lnTo>
                <a:close/>
                <a:moveTo>
                  <a:pt x="15788" y="59484"/>
                </a:moveTo>
                <a:lnTo>
                  <a:pt x="15788" y="62246"/>
                </a:lnTo>
                <a:lnTo>
                  <a:pt x="13109" y="62246"/>
                </a:lnTo>
                <a:lnTo>
                  <a:pt x="13109" y="59484"/>
                </a:lnTo>
                <a:close/>
                <a:moveTo>
                  <a:pt x="18967" y="59484"/>
                </a:moveTo>
                <a:lnTo>
                  <a:pt x="18967" y="62246"/>
                </a:lnTo>
                <a:lnTo>
                  <a:pt x="15907" y="62246"/>
                </a:lnTo>
                <a:lnTo>
                  <a:pt x="15907" y="59484"/>
                </a:lnTo>
                <a:close/>
                <a:moveTo>
                  <a:pt x="21753" y="59484"/>
                </a:moveTo>
                <a:lnTo>
                  <a:pt x="21753" y="62246"/>
                </a:lnTo>
                <a:lnTo>
                  <a:pt x="19074" y="62246"/>
                </a:lnTo>
                <a:lnTo>
                  <a:pt x="19074" y="59484"/>
                </a:lnTo>
                <a:close/>
                <a:moveTo>
                  <a:pt x="24920" y="59484"/>
                </a:moveTo>
                <a:lnTo>
                  <a:pt x="24920" y="62246"/>
                </a:lnTo>
                <a:lnTo>
                  <a:pt x="21860" y="62246"/>
                </a:lnTo>
                <a:lnTo>
                  <a:pt x="21860" y="59484"/>
                </a:lnTo>
                <a:close/>
                <a:moveTo>
                  <a:pt x="27718" y="59484"/>
                </a:moveTo>
                <a:lnTo>
                  <a:pt x="27718" y="62246"/>
                </a:lnTo>
                <a:lnTo>
                  <a:pt x="25039" y="62246"/>
                </a:lnTo>
                <a:lnTo>
                  <a:pt x="25039" y="59484"/>
                </a:lnTo>
                <a:close/>
                <a:moveTo>
                  <a:pt x="30885" y="59484"/>
                </a:moveTo>
                <a:lnTo>
                  <a:pt x="30885" y="62246"/>
                </a:lnTo>
                <a:lnTo>
                  <a:pt x="27825" y="62246"/>
                </a:lnTo>
                <a:lnTo>
                  <a:pt x="27825" y="59484"/>
                </a:lnTo>
                <a:close/>
                <a:moveTo>
                  <a:pt x="33683" y="59484"/>
                </a:moveTo>
                <a:lnTo>
                  <a:pt x="33683" y="62246"/>
                </a:lnTo>
                <a:lnTo>
                  <a:pt x="31004" y="62246"/>
                </a:lnTo>
                <a:lnTo>
                  <a:pt x="31004" y="59484"/>
                </a:lnTo>
                <a:close/>
                <a:moveTo>
                  <a:pt x="36850" y="59484"/>
                </a:moveTo>
                <a:lnTo>
                  <a:pt x="36850" y="62246"/>
                </a:lnTo>
                <a:lnTo>
                  <a:pt x="33791" y="62246"/>
                </a:lnTo>
                <a:lnTo>
                  <a:pt x="33791" y="59484"/>
                </a:lnTo>
                <a:close/>
                <a:moveTo>
                  <a:pt x="39636" y="59484"/>
                </a:moveTo>
                <a:lnTo>
                  <a:pt x="39636" y="62246"/>
                </a:lnTo>
                <a:lnTo>
                  <a:pt x="36958" y="62246"/>
                </a:lnTo>
                <a:lnTo>
                  <a:pt x="36958" y="59484"/>
                </a:lnTo>
                <a:close/>
                <a:moveTo>
                  <a:pt x="42827" y="59484"/>
                </a:moveTo>
                <a:lnTo>
                  <a:pt x="42827" y="62246"/>
                </a:lnTo>
                <a:lnTo>
                  <a:pt x="39756" y="62246"/>
                </a:lnTo>
                <a:lnTo>
                  <a:pt x="39756" y="59484"/>
                </a:lnTo>
                <a:close/>
                <a:moveTo>
                  <a:pt x="45613" y="59484"/>
                </a:moveTo>
                <a:lnTo>
                  <a:pt x="45613" y="62246"/>
                </a:lnTo>
                <a:lnTo>
                  <a:pt x="42935" y="62246"/>
                </a:lnTo>
                <a:lnTo>
                  <a:pt x="42935" y="59484"/>
                </a:lnTo>
                <a:close/>
                <a:moveTo>
                  <a:pt x="48792" y="59484"/>
                </a:moveTo>
                <a:lnTo>
                  <a:pt x="48792" y="62246"/>
                </a:lnTo>
                <a:lnTo>
                  <a:pt x="45732" y="62246"/>
                </a:lnTo>
                <a:lnTo>
                  <a:pt x="45732" y="59484"/>
                </a:lnTo>
                <a:close/>
                <a:moveTo>
                  <a:pt x="51578" y="59484"/>
                </a:moveTo>
                <a:lnTo>
                  <a:pt x="51578" y="62246"/>
                </a:lnTo>
                <a:lnTo>
                  <a:pt x="48900" y="62246"/>
                </a:lnTo>
                <a:lnTo>
                  <a:pt x="48900" y="59484"/>
                </a:lnTo>
                <a:close/>
                <a:moveTo>
                  <a:pt x="54757" y="59484"/>
                </a:moveTo>
                <a:lnTo>
                  <a:pt x="54757" y="62246"/>
                </a:lnTo>
                <a:lnTo>
                  <a:pt x="51698" y="62246"/>
                </a:lnTo>
                <a:lnTo>
                  <a:pt x="51698" y="59484"/>
                </a:lnTo>
                <a:close/>
                <a:moveTo>
                  <a:pt x="57543" y="59484"/>
                </a:moveTo>
                <a:lnTo>
                  <a:pt x="57543" y="62246"/>
                </a:lnTo>
                <a:lnTo>
                  <a:pt x="54865" y="62246"/>
                </a:lnTo>
                <a:lnTo>
                  <a:pt x="54865" y="59484"/>
                </a:lnTo>
                <a:close/>
                <a:moveTo>
                  <a:pt x="60734" y="59484"/>
                </a:moveTo>
                <a:lnTo>
                  <a:pt x="60734" y="62246"/>
                </a:lnTo>
                <a:lnTo>
                  <a:pt x="57663" y="62246"/>
                </a:lnTo>
                <a:lnTo>
                  <a:pt x="57663" y="59484"/>
                </a:lnTo>
                <a:close/>
                <a:moveTo>
                  <a:pt x="63509" y="59484"/>
                </a:moveTo>
                <a:lnTo>
                  <a:pt x="63509" y="62246"/>
                </a:lnTo>
                <a:lnTo>
                  <a:pt x="60830" y="62246"/>
                </a:lnTo>
                <a:lnTo>
                  <a:pt x="60830" y="59484"/>
                </a:lnTo>
                <a:close/>
                <a:moveTo>
                  <a:pt x="66699" y="59484"/>
                </a:moveTo>
                <a:lnTo>
                  <a:pt x="66699" y="62246"/>
                </a:lnTo>
                <a:lnTo>
                  <a:pt x="63628" y="62246"/>
                </a:lnTo>
                <a:lnTo>
                  <a:pt x="63628" y="59484"/>
                </a:lnTo>
                <a:close/>
                <a:moveTo>
                  <a:pt x="69485" y="59484"/>
                </a:moveTo>
                <a:lnTo>
                  <a:pt x="69485" y="62246"/>
                </a:lnTo>
                <a:lnTo>
                  <a:pt x="66807" y="62246"/>
                </a:lnTo>
                <a:lnTo>
                  <a:pt x="66807" y="59484"/>
                </a:lnTo>
                <a:close/>
                <a:moveTo>
                  <a:pt x="72653" y="59484"/>
                </a:moveTo>
                <a:lnTo>
                  <a:pt x="72653" y="62246"/>
                </a:lnTo>
                <a:lnTo>
                  <a:pt x="69581" y="62246"/>
                </a:lnTo>
                <a:lnTo>
                  <a:pt x="69581" y="59484"/>
                </a:lnTo>
                <a:close/>
                <a:moveTo>
                  <a:pt x="75450" y="59484"/>
                </a:moveTo>
                <a:lnTo>
                  <a:pt x="75450" y="62246"/>
                </a:lnTo>
                <a:lnTo>
                  <a:pt x="72772" y="62246"/>
                </a:lnTo>
                <a:lnTo>
                  <a:pt x="72772" y="59484"/>
                </a:lnTo>
                <a:close/>
                <a:moveTo>
                  <a:pt x="78618" y="59484"/>
                </a:moveTo>
                <a:lnTo>
                  <a:pt x="78618" y="62246"/>
                </a:lnTo>
                <a:lnTo>
                  <a:pt x="75546" y="62246"/>
                </a:lnTo>
                <a:lnTo>
                  <a:pt x="75546" y="59484"/>
                </a:lnTo>
                <a:close/>
                <a:moveTo>
                  <a:pt x="81416" y="59484"/>
                </a:moveTo>
                <a:lnTo>
                  <a:pt x="81416" y="62246"/>
                </a:lnTo>
                <a:lnTo>
                  <a:pt x="78737" y="62246"/>
                </a:lnTo>
                <a:lnTo>
                  <a:pt x="78737" y="59484"/>
                </a:lnTo>
                <a:close/>
                <a:moveTo>
                  <a:pt x="84583" y="59484"/>
                </a:moveTo>
                <a:lnTo>
                  <a:pt x="84583" y="62246"/>
                </a:lnTo>
                <a:lnTo>
                  <a:pt x="81523" y="62246"/>
                </a:lnTo>
                <a:lnTo>
                  <a:pt x="81523" y="59484"/>
                </a:lnTo>
                <a:close/>
                <a:moveTo>
                  <a:pt x="87369" y="59484"/>
                </a:moveTo>
                <a:lnTo>
                  <a:pt x="87369" y="62246"/>
                </a:lnTo>
                <a:lnTo>
                  <a:pt x="84690" y="62246"/>
                </a:lnTo>
                <a:lnTo>
                  <a:pt x="84690" y="59484"/>
                </a:lnTo>
                <a:close/>
                <a:moveTo>
                  <a:pt x="90560" y="59484"/>
                </a:moveTo>
                <a:lnTo>
                  <a:pt x="90560" y="62246"/>
                </a:lnTo>
                <a:lnTo>
                  <a:pt x="87488" y="62246"/>
                </a:lnTo>
                <a:lnTo>
                  <a:pt x="87488" y="59484"/>
                </a:lnTo>
                <a:close/>
                <a:moveTo>
                  <a:pt x="93334" y="59484"/>
                </a:moveTo>
                <a:lnTo>
                  <a:pt x="93334" y="62246"/>
                </a:lnTo>
                <a:lnTo>
                  <a:pt x="90655" y="62246"/>
                </a:lnTo>
                <a:lnTo>
                  <a:pt x="90655" y="59484"/>
                </a:lnTo>
                <a:close/>
                <a:moveTo>
                  <a:pt x="96525" y="59484"/>
                </a:moveTo>
                <a:lnTo>
                  <a:pt x="96525" y="62246"/>
                </a:lnTo>
                <a:lnTo>
                  <a:pt x="93453" y="62246"/>
                </a:lnTo>
                <a:lnTo>
                  <a:pt x="93453" y="59484"/>
                </a:lnTo>
                <a:close/>
                <a:moveTo>
                  <a:pt x="99311" y="59484"/>
                </a:moveTo>
                <a:lnTo>
                  <a:pt x="99311" y="62246"/>
                </a:lnTo>
                <a:lnTo>
                  <a:pt x="96632" y="62246"/>
                </a:lnTo>
                <a:lnTo>
                  <a:pt x="96632" y="59484"/>
                </a:lnTo>
                <a:close/>
                <a:moveTo>
                  <a:pt x="102478" y="59484"/>
                </a:moveTo>
                <a:lnTo>
                  <a:pt x="102478" y="62246"/>
                </a:lnTo>
                <a:lnTo>
                  <a:pt x="99406" y="62246"/>
                </a:lnTo>
                <a:lnTo>
                  <a:pt x="99406" y="59484"/>
                </a:lnTo>
                <a:close/>
                <a:moveTo>
                  <a:pt x="105276" y="59484"/>
                </a:moveTo>
                <a:lnTo>
                  <a:pt x="105276" y="62246"/>
                </a:lnTo>
                <a:lnTo>
                  <a:pt x="102597" y="62246"/>
                </a:lnTo>
                <a:lnTo>
                  <a:pt x="102597" y="59484"/>
                </a:lnTo>
                <a:close/>
                <a:moveTo>
                  <a:pt x="108443" y="59484"/>
                </a:moveTo>
                <a:lnTo>
                  <a:pt x="108443" y="62246"/>
                </a:lnTo>
                <a:lnTo>
                  <a:pt x="105383" y="62246"/>
                </a:lnTo>
                <a:lnTo>
                  <a:pt x="105383" y="59484"/>
                </a:lnTo>
                <a:close/>
                <a:moveTo>
                  <a:pt x="102478" y="62341"/>
                </a:moveTo>
                <a:lnTo>
                  <a:pt x="102478" y="65496"/>
                </a:lnTo>
                <a:lnTo>
                  <a:pt x="99406" y="65496"/>
                </a:lnTo>
                <a:lnTo>
                  <a:pt x="99406" y="62341"/>
                </a:lnTo>
                <a:close/>
                <a:moveTo>
                  <a:pt x="105276" y="62341"/>
                </a:moveTo>
                <a:lnTo>
                  <a:pt x="105276" y="65496"/>
                </a:lnTo>
                <a:lnTo>
                  <a:pt x="102597" y="65496"/>
                </a:lnTo>
                <a:lnTo>
                  <a:pt x="102597" y="62341"/>
                </a:lnTo>
                <a:close/>
                <a:moveTo>
                  <a:pt x="108443" y="62341"/>
                </a:moveTo>
                <a:lnTo>
                  <a:pt x="108443" y="65496"/>
                </a:lnTo>
                <a:lnTo>
                  <a:pt x="105383" y="65496"/>
                </a:lnTo>
                <a:lnTo>
                  <a:pt x="105383" y="62341"/>
                </a:lnTo>
                <a:close/>
                <a:moveTo>
                  <a:pt x="7037" y="62365"/>
                </a:moveTo>
                <a:lnTo>
                  <a:pt x="7037" y="65520"/>
                </a:lnTo>
                <a:lnTo>
                  <a:pt x="3965" y="65520"/>
                </a:lnTo>
                <a:lnTo>
                  <a:pt x="3965" y="62365"/>
                </a:lnTo>
                <a:close/>
                <a:moveTo>
                  <a:pt x="9811" y="62365"/>
                </a:moveTo>
                <a:lnTo>
                  <a:pt x="9811" y="65520"/>
                </a:lnTo>
                <a:lnTo>
                  <a:pt x="7132" y="65520"/>
                </a:lnTo>
                <a:lnTo>
                  <a:pt x="7132" y="62365"/>
                </a:lnTo>
                <a:close/>
                <a:moveTo>
                  <a:pt x="13002" y="62365"/>
                </a:moveTo>
                <a:lnTo>
                  <a:pt x="13002" y="65520"/>
                </a:lnTo>
                <a:lnTo>
                  <a:pt x="9930" y="65520"/>
                </a:lnTo>
                <a:lnTo>
                  <a:pt x="9930" y="62365"/>
                </a:lnTo>
                <a:close/>
                <a:moveTo>
                  <a:pt x="15788" y="62365"/>
                </a:moveTo>
                <a:lnTo>
                  <a:pt x="15788" y="65520"/>
                </a:lnTo>
                <a:lnTo>
                  <a:pt x="13109" y="65520"/>
                </a:lnTo>
                <a:lnTo>
                  <a:pt x="13109" y="62365"/>
                </a:lnTo>
                <a:close/>
                <a:moveTo>
                  <a:pt x="18967" y="62365"/>
                </a:moveTo>
                <a:lnTo>
                  <a:pt x="18967" y="65520"/>
                </a:lnTo>
                <a:lnTo>
                  <a:pt x="15907" y="65520"/>
                </a:lnTo>
                <a:lnTo>
                  <a:pt x="15907" y="62365"/>
                </a:lnTo>
                <a:close/>
                <a:moveTo>
                  <a:pt x="21753" y="62365"/>
                </a:moveTo>
                <a:lnTo>
                  <a:pt x="21753" y="65520"/>
                </a:lnTo>
                <a:lnTo>
                  <a:pt x="19074" y="65520"/>
                </a:lnTo>
                <a:lnTo>
                  <a:pt x="19074" y="62365"/>
                </a:lnTo>
                <a:close/>
                <a:moveTo>
                  <a:pt x="24920" y="62365"/>
                </a:moveTo>
                <a:lnTo>
                  <a:pt x="24920" y="65520"/>
                </a:lnTo>
                <a:lnTo>
                  <a:pt x="21860" y="65520"/>
                </a:lnTo>
                <a:lnTo>
                  <a:pt x="21860" y="62365"/>
                </a:lnTo>
                <a:close/>
                <a:moveTo>
                  <a:pt x="27718" y="62365"/>
                </a:moveTo>
                <a:lnTo>
                  <a:pt x="27718" y="65520"/>
                </a:lnTo>
                <a:lnTo>
                  <a:pt x="25039" y="65520"/>
                </a:lnTo>
                <a:lnTo>
                  <a:pt x="25039" y="62365"/>
                </a:lnTo>
                <a:close/>
                <a:moveTo>
                  <a:pt x="30885" y="62365"/>
                </a:moveTo>
                <a:lnTo>
                  <a:pt x="30885" y="65520"/>
                </a:lnTo>
                <a:lnTo>
                  <a:pt x="27825" y="65520"/>
                </a:lnTo>
                <a:lnTo>
                  <a:pt x="27825" y="62365"/>
                </a:lnTo>
                <a:close/>
                <a:moveTo>
                  <a:pt x="33683" y="62365"/>
                </a:moveTo>
                <a:lnTo>
                  <a:pt x="33683" y="65520"/>
                </a:lnTo>
                <a:lnTo>
                  <a:pt x="31004" y="65520"/>
                </a:lnTo>
                <a:lnTo>
                  <a:pt x="31004" y="62365"/>
                </a:lnTo>
                <a:close/>
                <a:moveTo>
                  <a:pt x="36850" y="62365"/>
                </a:moveTo>
                <a:lnTo>
                  <a:pt x="36850" y="65520"/>
                </a:lnTo>
                <a:lnTo>
                  <a:pt x="33791" y="65520"/>
                </a:lnTo>
                <a:lnTo>
                  <a:pt x="33791" y="62365"/>
                </a:lnTo>
                <a:close/>
                <a:moveTo>
                  <a:pt x="39636" y="62365"/>
                </a:moveTo>
                <a:lnTo>
                  <a:pt x="39636" y="65520"/>
                </a:lnTo>
                <a:lnTo>
                  <a:pt x="36958" y="65520"/>
                </a:lnTo>
                <a:lnTo>
                  <a:pt x="36958" y="62365"/>
                </a:lnTo>
                <a:close/>
                <a:moveTo>
                  <a:pt x="42827" y="62365"/>
                </a:moveTo>
                <a:lnTo>
                  <a:pt x="42827" y="65520"/>
                </a:lnTo>
                <a:lnTo>
                  <a:pt x="39756" y="65520"/>
                </a:lnTo>
                <a:lnTo>
                  <a:pt x="39756" y="62365"/>
                </a:lnTo>
                <a:close/>
                <a:moveTo>
                  <a:pt x="45613" y="62365"/>
                </a:moveTo>
                <a:lnTo>
                  <a:pt x="45613" y="65520"/>
                </a:lnTo>
                <a:lnTo>
                  <a:pt x="42935" y="65520"/>
                </a:lnTo>
                <a:lnTo>
                  <a:pt x="42935" y="62365"/>
                </a:lnTo>
                <a:close/>
                <a:moveTo>
                  <a:pt x="48792" y="62365"/>
                </a:moveTo>
                <a:lnTo>
                  <a:pt x="48792" y="65520"/>
                </a:lnTo>
                <a:lnTo>
                  <a:pt x="45732" y="65520"/>
                </a:lnTo>
                <a:lnTo>
                  <a:pt x="45732" y="62365"/>
                </a:lnTo>
                <a:close/>
                <a:moveTo>
                  <a:pt x="51578" y="62365"/>
                </a:moveTo>
                <a:lnTo>
                  <a:pt x="51578" y="65520"/>
                </a:lnTo>
                <a:lnTo>
                  <a:pt x="48900" y="65520"/>
                </a:lnTo>
                <a:lnTo>
                  <a:pt x="48900" y="62365"/>
                </a:lnTo>
                <a:close/>
                <a:moveTo>
                  <a:pt x="54757" y="62365"/>
                </a:moveTo>
                <a:lnTo>
                  <a:pt x="54757" y="65520"/>
                </a:lnTo>
                <a:lnTo>
                  <a:pt x="51698" y="65520"/>
                </a:lnTo>
                <a:lnTo>
                  <a:pt x="51698" y="62365"/>
                </a:lnTo>
                <a:close/>
                <a:moveTo>
                  <a:pt x="57543" y="62365"/>
                </a:moveTo>
                <a:lnTo>
                  <a:pt x="57543" y="65520"/>
                </a:lnTo>
                <a:lnTo>
                  <a:pt x="54865" y="65520"/>
                </a:lnTo>
                <a:lnTo>
                  <a:pt x="54865" y="62365"/>
                </a:lnTo>
                <a:close/>
                <a:moveTo>
                  <a:pt x="60734" y="62365"/>
                </a:moveTo>
                <a:lnTo>
                  <a:pt x="60734" y="65520"/>
                </a:lnTo>
                <a:lnTo>
                  <a:pt x="57663" y="65520"/>
                </a:lnTo>
                <a:lnTo>
                  <a:pt x="57663" y="62365"/>
                </a:lnTo>
                <a:close/>
                <a:moveTo>
                  <a:pt x="63509" y="62365"/>
                </a:moveTo>
                <a:lnTo>
                  <a:pt x="63509" y="65520"/>
                </a:lnTo>
                <a:lnTo>
                  <a:pt x="60830" y="65520"/>
                </a:lnTo>
                <a:lnTo>
                  <a:pt x="60830" y="62365"/>
                </a:lnTo>
                <a:close/>
                <a:moveTo>
                  <a:pt x="66699" y="62365"/>
                </a:moveTo>
                <a:lnTo>
                  <a:pt x="66699" y="65520"/>
                </a:lnTo>
                <a:lnTo>
                  <a:pt x="63628" y="65520"/>
                </a:lnTo>
                <a:lnTo>
                  <a:pt x="63628" y="62365"/>
                </a:lnTo>
                <a:close/>
                <a:moveTo>
                  <a:pt x="69485" y="62365"/>
                </a:moveTo>
                <a:lnTo>
                  <a:pt x="69485" y="65520"/>
                </a:lnTo>
                <a:lnTo>
                  <a:pt x="66807" y="65520"/>
                </a:lnTo>
                <a:lnTo>
                  <a:pt x="66807" y="62365"/>
                </a:lnTo>
                <a:close/>
                <a:moveTo>
                  <a:pt x="72653" y="62365"/>
                </a:moveTo>
                <a:lnTo>
                  <a:pt x="72653" y="65520"/>
                </a:lnTo>
                <a:lnTo>
                  <a:pt x="69581" y="65520"/>
                </a:lnTo>
                <a:lnTo>
                  <a:pt x="69581" y="62365"/>
                </a:lnTo>
                <a:close/>
                <a:moveTo>
                  <a:pt x="75450" y="62365"/>
                </a:moveTo>
                <a:lnTo>
                  <a:pt x="75450" y="65520"/>
                </a:lnTo>
                <a:lnTo>
                  <a:pt x="72772" y="65520"/>
                </a:lnTo>
                <a:lnTo>
                  <a:pt x="72772" y="62365"/>
                </a:lnTo>
                <a:close/>
                <a:moveTo>
                  <a:pt x="78618" y="62365"/>
                </a:moveTo>
                <a:lnTo>
                  <a:pt x="78618" y="65520"/>
                </a:lnTo>
                <a:lnTo>
                  <a:pt x="75546" y="65520"/>
                </a:lnTo>
                <a:lnTo>
                  <a:pt x="75546" y="62365"/>
                </a:lnTo>
                <a:close/>
                <a:moveTo>
                  <a:pt x="81416" y="62365"/>
                </a:moveTo>
                <a:lnTo>
                  <a:pt x="81416" y="65520"/>
                </a:lnTo>
                <a:lnTo>
                  <a:pt x="78737" y="65520"/>
                </a:lnTo>
                <a:lnTo>
                  <a:pt x="78737" y="62365"/>
                </a:lnTo>
                <a:close/>
                <a:moveTo>
                  <a:pt x="84583" y="62365"/>
                </a:moveTo>
                <a:lnTo>
                  <a:pt x="84583" y="65520"/>
                </a:lnTo>
                <a:lnTo>
                  <a:pt x="81523" y="65520"/>
                </a:lnTo>
                <a:lnTo>
                  <a:pt x="81523" y="62365"/>
                </a:lnTo>
                <a:close/>
                <a:moveTo>
                  <a:pt x="87369" y="62365"/>
                </a:moveTo>
                <a:lnTo>
                  <a:pt x="87369" y="65520"/>
                </a:lnTo>
                <a:lnTo>
                  <a:pt x="84690" y="65520"/>
                </a:lnTo>
                <a:lnTo>
                  <a:pt x="84690" y="62365"/>
                </a:lnTo>
                <a:close/>
                <a:moveTo>
                  <a:pt x="90560" y="62365"/>
                </a:moveTo>
                <a:lnTo>
                  <a:pt x="90560" y="65520"/>
                </a:lnTo>
                <a:lnTo>
                  <a:pt x="87488" y="65520"/>
                </a:lnTo>
                <a:lnTo>
                  <a:pt x="87488" y="62365"/>
                </a:lnTo>
                <a:close/>
                <a:moveTo>
                  <a:pt x="93334" y="62365"/>
                </a:moveTo>
                <a:lnTo>
                  <a:pt x="93334" y="65520"/>
                </a:lnTo>
                <a:lnTo>
                  <a:pt x="90655" y="65520"/>
                </a:lnTo>
                <a:lnTo>
                  <a:pt x="90655" y="62365"/>
                </a:lnTo>
                <a:close/>
                <a:moveTo>
                  <a:pt x="96525" y="62365"/>
                </a:moveTo>
                <a:lnTo>
                  <a:pt x="96525" y="65520"/>
                </a:lnTo>
                <a:lnTo>
                  <a:pt x="93453" y="65520"/>
                </a:lnTo>
                <a:lnTo>
                  <a:pt x="93453" y="62365"/>
                </a:lnTo>
                <a:close/>
                <a:moveTo>
                  <a:pt x="99311" y="62365"/>
                </a:moveTo>
                <a:lnTo>
                  <a:pt x="99311" y="65520"/>
                </a:lnTo>
                <a:lnTo>
                  <a:pt x="96632" y="65520"/>
                </a:lnTo>
                <a:lnTo>
                  <a:pt x="96632" y="62365"/>
                </a:lnTo>
                <a:close/>
                <a:moveTo>
                  <a:pt x="7037" y="65616"/>
                </a:moveTo>
                <a:lnTo>
                  <a:pt x="7037" y="68378"/>
                </a:lnTo>
                <a:lnTo>
                  <a:pt x="3965" y="68378"/>
                </a:lnTo>
                <a:lnTo>
                  <a:pt x="3965" y="65616"/>
                </a:lnTo>
                <a:close/>
                <a:moveTo>
                  <a:pt x="9811" y="65616"/>
                </a:moveTo>
                <a:lnTo>
                  <a:pt x="9811" y="68378"/>
                </a:lnTo>
                <a:lnTo>
                  <a:pt x="7132" y="68378"/>
                </a:lnTo>
                <a:lnTo>
                  <a:pt x="7132" y="65616"/>
                </a:lnTo>
                <a:close/>
                <a:moveTo>
                  <a:pt x="13002" y="65616"/>
                </a:moveTo>
                <a:lnTo>
                  <a:pt x="13002" y="68378"/>
                </a:lnTo>
                <a:lnTo>
                  <a:pt x="9930" y="68378"/>
                </a:lnTo>
                <a:lnTo>
                  <a:pt x="9930" y="65616"/>
                </a:lnTo>
                <a:close/>
                <a:moveTo>
                  <a:pt x="15788" y="65616"/>
                </a:moveTo>
                <a:lnTo>
                  <a:pt x="15788" y="68378"/>
                </a:lnTo>
                <a:lnTo>
                  <a:pt x="13109" y="68378"/>
                </a:lnTo>
                <a:lnTo>
                  <a:pt x="13109" y="65616"/>
                </a:lnTo>
                <a:close/>
                <a:moveTo>
                  <a:pt x="18967" y="65616"/>
                </a:moveTo>
                <a:lnTo>
                  <a:pt x="18967" y="68378"/>
                </a:lnTo>
                <a:lnTo>
                  <a:pt x="15907" y="68378"/>
                </a:lnTo>
                <a:lnTo>
                  <a:pt x="15907" y="65616"/>
                </a:lnTo>
                <a:close/>
                <a:moveTo>
                  <a:pt x="21753" y="65616"/>
                </a:moveTo>
                <a:lnTo>
                  <a:pt x="21753" y="68378"/>
                </a:lnTo>
                <a:lnTo>
                  <a:pt x="19074" y="68378"/>
                </a:lnTo>
                <a:lnTo>
                  <a:pt x="19074" y="65616"/>
                </a:lnTo>
                <a:close/>
                <a:moveTo>
                  <a:pt x="24920" y="65616"/>
                </a:moveTo>
                <a:lnTo>
                  <a:pt x="24920" y="68378"/>
                </a:lnTo>
                <a:lnTo>
                  <a:pt x="21860" y="68378"/>
                </a:lnTo>
                <a:lnTo>
                  <a:pt x="21860" y="65616"/>
                </a:lnTo>
                <a:close/>
                <a:moveTo>
                  <a:pt x="27718" y="65616"/>
                </a:moveTo>
                <a:lnTo>
                  <a:pt x="27718" y="68378"/>
                </a:lnTo>
                <a:lnTo>
                  <a:pt x="25039" y="68378"/>
                </a:lnTo>
                <a:lnTo>
                  <a:pt x="25039" y="65616"/>
                </a:lnTo>
                <a:close/>
                <a:moveTo>
                  <a:pt x="30885" y="65616"/>
                </a:moveTo>
                <a:lnTo>
                  <a:pt x="30885" y="68378"/>
                </a:lnTo>
                <a:lnTo>
                  <a:pt x="27825" y="68378"/>
                </a:lnTo>
                <a:lnTo>
                  <a:pt x="27825" y="65616"/>
                </a:lnTo>
                <a:close/>
                <a:moveTo>
                  <a:pt x="33683" y="65616"/>
                </a:moveTo>
                <a:lnTo>
                  <a:pt x="33683" y="68378"/>
                </a:lnTo>
                <a:lnTo>
                  <a:pt x="31004" y="68378"/>
                </a:lnTo>
                <a:lnTo>
                  <a:pt x="31004" y="65616"/>
                </a:lnTo>
                <a:close/>
                <a:moveTo>
                  <a:pt x="36850" y="65616"/>
                </a:moveTo>
                <a:lnTo>
                  <a:pt x="36850" y="68378"/>
                </a:lnTo>
                <a:lnTo>
                  <a:pt x="33791" y="68378"/>
                </a:lnTo>
                <a:lnTo>
                  <a:pt x="33791" y="65616"/>
                </a:lnTo>
                <a:close/>
                <a:moveTo>
                  <a:pt x="39636" y="65616"/>
                </a:moveTo>
                <a:lnTo>
                  <a:pt x="39636" y="68378"/>
                </a:lnTo>
                <a:lnTo>
                  <a:pt x="36958" y="68378"/>
                </a:lnTo>
                <a:lnTo>
                  <a:pt x="36958" y="65616"/>
                </a:lnTo>
                <a:close/>
                <a:moveTo>
                  <a:pt x="42827" y="65616"/>
                </a:moveTo>
                <a:lnTo>
                  <a:pt x="42827" y="68378"/>
                </a:lnTo>
                <a:lnTo>
                  <a:pt x="39756" y="68378"/>
                </a:lnTo>
                <a:lnTo>
                  <a:pt x="39756" y="65616"/>
                </a:lnTo>
                <a:close/>
                <a:moveTo>
                  <a:pt x="45613" y="65616"/>
                </a:moveTo>
                <a:lnTo>
                  <a:pt x="45613" y="68378"/>
                </a:lnTo>
                <a:lnTo>
                  <a:pt x="42935" y="68378"/>
                </a:lnTo>
                <a:lnTo>
                  <a:pt x="42935" y="65616"/>
                </a:lnTo>
                <a:close/>
                <a:moveTo>
                  <a:pt x="48792" y="65616"/>
                </a:moveTo>
                <a:lnTo>
                  <a:pt x="48792" y="68378"/>
                </a:lnTo>
                <a:lnTo>
                  <a:pt x="45732" y="68378"/>
                </a:lnTo>
                <a:lnTo>
                  <a:pt x="45732" y="65616"/>
                </a:lnTo>
                <a:close/>
                <a:moveTo>
                  <a:pt x="51578" y="65616"/>
                </a:moveTo>
                <a:lnTo>
                  <a:pt x="51578" y="68378"/>
                </a:lnTo>
                <a:lnTo>
                  <a:pt x="48900" y="68378"/>
                </a:lnTo>
                <a:lnTo>
                  <a:pt x="48900" y="65616"/>
                </a:lnTo>
                <a:close/>
                <a:moveTo>
                  <a:pt x="54757" y="65616"/>
                </a:moveTo>
                <a:lnTo>
                  <a:pt x="54757" y="68378"/>
                </a:lnTo>
                <a:lnTo>
                  <a:pt x="51698" y="68378"/>
                </a:lnTo>
                <a:lnTo>
                  <a:pt x="51698" y="65616"/>
                </a:lnTo>
                <a:close/>
                <a:moveTo>
                  <a:pt x="57543" y="65616"/>
                </a:moveTo>
                <a:lnTo>
                  <a:pt x="57543" y="68378"/>
                </a:lnTo>
                <a:lnTo>
                  <a:pt x="54865" y="68378"/>
                </a:lnTo>
                <a:lnTo>
                  <a:pt x="54865" y="65616"/>
                </a:lnTo>
                <a:close/>
                <a:moveTo>
                  <a:pt x="60734" y="65616"/>
                </a:moveTo>
                <a:lnTo>
                  <a:pt x="60734" y="68378"/>
                </a:lnTo>
                <a:lnTo>
                  <a:pt x="57663" y="68378"/>
                </a:lnTo>
                <a:lnTo>
                  <a:pt x="57663" y="65616"/>
                </a:lnTo>
                <a:close/>
                <a:moveTo>
                  <a:pt x="63509" y="65616"/>
                </a:moveTo>
                <a:lnTo>
                  <a:pt x="63509" y="68378"/>
                </a:lnTo>
                <a:lnTo>
                  <a:pt x="60830" y="68378"/>
                </a:lnTo>
                <a:lnTo>
                  <a:pt x="60830" y="65616"/>
                </a:lnTo>
                <a:close/>
                <a:moveTo>
                  <a:pt x="66699" y="65616"/>
                </a:moveTo>
                <a:lnTo>
                  <a:pt x="66699" y="68378"/>
                </a:lnTo>
                <a:lnTo>
                  <a:pt x="63628" y="68378"/>
                </a:lnTo>
                <a:lnTo>
                  <a:pt x="63628" y="65616"/>
                </a:lnTo>
                <a:close/>
                <a:moveTo>
                  <a:pt x="69485" y="65616"/>
                </a:moveTo>
                <a:lnTo>
                  <a:pt x="69485" y="68378"/>
                </a:lnTo>
                <a:lnTo>
                  <a:pt x="66807" y="68378"/>
                </a:lnTo>
                <a:lnTo>
                  <a:pt x="66807" y="65616"/>
                </a:lnTo>
                <a:close/>
                <a:moveTo>
                  <a:pt x="72653" y="65616"/>
                </a:moveTo>
                <a:lnTo>
                  <a:pt x="72653" y="68378"/>
                </a:lnTo>
                <a:lnTo>
                  <a:pt x="69581" y="68378"/>
                </a:lnTo>
                <a:lnTo>
                  <a:pt x="69581" y="65616"/>
                </a:lnTo>
                <a:close/>
                <a:moveTo>
                  <a:pt x="75450" y="65616"/>
                </a:moveTo>
                <a:lnTo>
                  <a:pt x="75450" y="68378"/>
                </a:lnTo>
                <a:lnTo>
                  <a:pt x="72772" y="68378"/>
                </a:lnTo>
                <a:lnTo>
                  <a:pt x="72772" y="65616"/>
                </a:lnTo>
                <a:close/>
                <a:moveTo>
                  <a:pt x="78618" y="65616"/>
                </a:moveTo>
                <a:lnTo>
                  <a:pt x="78618" y="68378"/>
                </a:lnTo>
                <a:lnTo>
                  <a:pt x="75546" y="68378"/>
                </a:lnTo>
                <a:lnTo>
                  <a:pt x="75546" y="65616"/>
                </a:lnTo>
                <a:close/>
                <a:moveTo>
                  <a:pt x="81416" y="65616"/>
                </a:moveTo>
                <a:lnTo>
                  <a:pt x="81416" y="68378"/>
                </a:lnTo>
                <a:lnTo>
                  <a:pt x="78737" y="68378"/>
                </a:lnTo>
                <a:lnTo>
                  <a:pt x="78737" y="65616"/>
                </a:lnTo>
                <a:close/>
                <a:moveTo>
                  <a:pt x="84583" y="65616"/>
                </a:moveTo>
                <a:lnTo>
                  <a:pt x="84583" y="68378"/>
                </a:lnTo>
                <a:lnTo>
                  <a:pt x="81523" y="68378"/>
                </a:lnTo>
                <a:lnTo>
                  <a:pt x="81523" y="65616"/>
                </a:lnTo>
                <a:close/>
                <a:moveTo>
                  <a:pt x="87369" y="65616"/>
                </a:moveTo>
                <a:lnTo>
                  <a:pt x="87369" y="68378"/>
                </a:lnTo>
                <a:lnTo>
                  <a:pt x="84690" y="68378"/>
                </a:lnTo>
                <a:lnTo>
                  <a:pt x="84690" y="65616"/>
                </a:lnTo>
                <a:close/>
                <a:moveTo>
                  <a:pt x="90560" y="65616"/>
                </a:moveTo>
                <a:lnTo>
                  <a:pt x="90560" y="68378"/>
                </a:lnTo>
                <a:lnTo>
                  <a:pt x="87488" y="68378"/>
                </a:lnTo>
                <a:lnTo>
                  <a:pt x="87488" y="65616"/>
                </a:lnTo>
                <a:close/>
                <a:moveTo>
                  <a:pt x="93334" y="65616"/>
                </a:moveTo>
                <a:lnTo>
                  <a:pt x="93334" y="68378"/>
                </a:lnTo>
                <a:lnTo>
                  <a:pt x="90655" y="68378"/>
                </a:lnTo>
                <a:lnTo>
                  <a:pt x="90655" y="65616"/>
                </a:lnTo>
                <a:close/>
                <a:moveTo>
                  <a:pt x="96525" y="65616"/>
                </a:moveTo>
                <a:lnTo>
                  <a:pt x="96525" y="68378"/>
                </a:lnTo>
                <a:lnTo>
                  <a:pt x="93453" y="68378"/>
                </a:lnTo>
                <a:lnTo>
                  <a:pt x="93453" y="65616"/>
                </a:lnTo>
                <a:close/>
                <a:moveTo>
                  <a:pt x="99311" y="65616"/>
                </a:moveTo>
                <a:lnTo>
                  <a:pt x="99311" y="68378"/>
                </a:lnTo>
                <a:lnTo>
                  <a:pt x="96632" y="68378"/>
                </a:lnTo>
                <a:lnTo>
                  <a:pt x="96632" y="65616"/>
                </a:lnTo>
                <a:close/>
                <a:moveTo>
                  <a:pt x="102490" y="65616"/>
                </a:moveTo>
                <a:lnTo>
                  <a:pt x="102490" y="68378"/>
                </a:lnTo>
                <a:lnTo>
                  <a:pt x="99430" y="68378"/>
                </a:lnTo>
                <a:lnTo>
                  <a:pt x="99430" y="65616"/>
                </a:lnTo>
                <a:close/>
                <a:moveTo>
                  <a:pt x="105276" y="65616"/>
                </a:moveTo>
                <a:lnTo>
                  <a:pt x="105276" y="68378"/>
                </a:lnTo>
                <a:lnTo>
                  <a:pt x="102597" y="68378"/>
                </a:lnTo>
                <a:lnTo>
                  <a:pt x="102597" y="65616"/>
                </a:lnTo>
                <a:close/>
                <a:moveTo>
                  <a:pt x="108443" y="65616"/>
                </a:moveTo>
                <a:lnTo>
                  <a:pt x="108443" y="68378"/>
                </a:lnTo>
                <a:lnTo>
                  <a:pt x="105383" y="68378"/>
                </a:lnTo>
                <a:lnTo>
                  <a:pt x="105383" y="65616"/>
                </a:lnTo>
                <a:close/>
                <a:moveTo>
                  <a:pt x="108443" y="68497"/>
                </a:moveTo>
                <a:lnTo>
                  <a:pt x="108443" y="71628"/>
                </a:lnTo>
                <a:lnTo>
                  <a:pt x="105383" y="71628"/>
                </a:lnTo>
                <a:lnTo>
                  <a:pt x="105383" y="68497"/>
                </a:lnTo>
                <a:close/>
                <a:moveTo>
                  <a:pt x="7037" y="68497"/>
                </a:moveTo>
                <a:lnTo>
                  <a:pt x="7037" y="71652"/>
                </a:lnTo>
                <a:lnTo>
                  <a:pt x="3965" y="71652"/>
                </a:lnTo>
                <a:lnTo>
                  <a:pt x="3965" y="71628"/>
                </a:lnTo>
                <a:lnTo>
                  <a:pt x="3965" y="68497"/>
                </a:lnTo>
                <a:close/>
                <a:moveTo>
                  <a:pt x="9811" y="68497"/>
                </a:moveTo>
                <a:lnTo>
                  <a:pt x="9811" y="71652"/>
                </a:lnTo>
                <a:lnTo>
                  <a:pt x="7132" y="71652"/>
                </a:lnTo>
                <a:lnTo>
                  <a:pt x="7132" y="71628"/>
                </a:lnTo>
                <a:lnTo>
                  <a:pt x="7132" y="68497"/>
                </a:lnTo>
                <a:close/>
                <a:moveTo>
                  <a:pt x="13002" y="68497"/>
                </a:moveTo>
                <a:lnTo>
                  <a:pt x="13002" y="71652"/>
                </a:lnTo>
                <a:lnTo>
                  <a:pt x="9930" y="71652"/>
                </a:lnTo>
                <a:lnTo>
                  <a:pt x="9930" y="71628"/>
                </a:lnTo>
                <a:lnTo>
                  <a:pt x="9930" y="68497"/>
                </a:lnTo>
                <a:close/>
                <a:moveTo>
                  <a:pt x="15788" y="68497"/>
                </a:moveTo>
                <a:lnTo>
                  <a:pt x="15788" y="71652"/>
                </a:lnTo>
                <a:lnTo>
                  <a:pt x="13109" y="71652"/>
                </a:lnTo>
                <a:lnTo>
                  <a:pt x="13109" y="71628"/>
                </a:lnTo>
                <a:lnTo>
                  <a:pt x="13109" y="68497"/>
                </a:lnTo>
                <a:close/>
                <a:moveTo>
                  <a:pt x="18967" y="68497"/>
                </a:moveTo>
                <a:lnTo>
                  <a:pt x="18967" y="71652"/>
                </a:lnTo>
                <a:lnTo>
                  <a:pt x="15907" y="71652"/>
                </a:lnTo>
                <a:lnTo>
                  <a:pt x="15907" y="71628"/>
                </a:lnTo>
                <a:lnTo>
                  <a:pt x="15907" y="68497"/>
                </a:lnTo>
                <a:close/>
                <a:moveTo>
                  <a:pt x="21753" y="68497"/>
                </a:moveTo>
                <a:lnTo>
                  <a:pt x="21753" y="71652"/>
                </a:lnTo>
                <a:lnTo>
                  <a:pt x="19074" y="71652"/>
                </a:lnTo>
                <a:lnTo>
                  <a:pt x="19074" y="71628"/>
                </a:lnTo>
                <a:lnTo>
                  <a:pt x="19074" y="68497"/>
                </a:lnTo>
                <a:close/>
                <a:moveTo>
                  <a:pt x="24920" y="68497"/>
                </a:moveTo>
                <a:lnTo>
                  <a:pt x="24920" y="71652"/>
                </a:lnTo>
                <a:lnTo>
                  <a:pt x="21860" y="71652"/>
                </a:lnTo>
                <a:lnTo>
                  <a:pt x="21860" y="71628"/>
                </a:lnTo>
                <a:lnTo>
                  <a:pt x="21860" y="68497"/>
                </a:lnTo>
                <a:close/>
                <a:moveTo>
                  <a:pt x="27718" y="68497"/>
                </a:moveTo>
                <a:lnTo>
                  <a:pt x="27718" y="71652"/>
                </a:lnTo>
                <a:lnTo>
                  <a:pt x="25039" y="71652"/>
                </a:lnTo>
                <a:lnTo>
                  <a:pt x="25039" y="71628"/>
                </a:lnTo>
                <a:lnTo>
                  <a:pt x="25039" y="68497"/>
                </a:lnTo>
                <a:close/>
                <a:moveTo>
                  <a:pt x="30885" y="68497"/>
                </a:moveTo>
                <a:lnTo>
                  <a:pt x="30885" y="71652"/>
                </a:lnTo>
                <a:lnTo>
                  <a:pt x="27825" y="71652"/>
                </a:lnTo>
                <a:lnTo>
                  <a:pt x="27825" y="71628"/>
                </a:lnTo>
                <a:lnTo>
                  <a:pt x="27825" y="68497"/>
                </a:lnTo>
                <a:close/>
                <a:moveTo>
                  <a:pt x="33683" y="68497"/>
                </a:moveTo>
                <a:lnTo>
                  <a:pt x="33683" y="71652"/>
                </a:lnTo>
                <a:lnTo>
                  <a:pt x="31004" y="71652"/>
                </a:lnTo>
                <a:lnTo>
                  <a:pt x="31004" y="71628"/>
                </a:lnTo>
                <a:lnTo>
                  <a:pt x="31004" y="68497"/>
                </a:lnTo>
                <a:close/>
                <a:moveTo>
                  <a:pt x="36850" y="68497"/>
                </a:moveTo>
                <a:lnTo>
                  <a:pt x="36850" y="71652"/>
                </a:lnTo>
                <a:lnTo>
                  <a:pt x="33791" y="71652"/>
                </a:lnTo>
                <a:lnTo>
                  <a:pt x="33791" y="71628"/>
                </a:lnTo>
                <a:lnTo>
                  <a:pt x="33791" y="68497"/>
                </a:lnTo>
                <a:close/>
                <a:moveTo>
                  <a:pt x="39636" y="68497"/>
                </a:moveTo>
                <a:lnTo>
                  <a:pt x="39636" y="71652"/>
                </a:lnTo>
                <a:lnTo>
                  <a:pt x="36958" y="71652"/>
                </a:lnTo>
                <a:lnTo>
                  <a:pt x="36958" y="71628"/>
                </a:lnTo>
                <a:lnTo>
                  <a:pt x="36958" y="68497"/>
                </a:lnTo>
                <a:close/>
                <a:moveTo>
                  <a:pt x="42827" y="68497"/>
                </a:moveTo>
                <a:lnTo>
                  <a:pt x="42827" y="71652"/>
                </a:lnTo>
                <a:lnTo>
                  <a:pt x="39756" y="71652"/>
                </a:lnTo>
                <a:lnTo>
                  <a:pt x="39756" y="71628"/>
                </a:lnTo>
                <a:lnTo>
                  <a:pt x="39756" y="68497"/>
                </a:lnTo>
                <a:close/>
                <a:moveTo>
                  <a:pt x="45613" y="68497"/>
                </a:moveTo>
                <a:lnTo>
                  <a:pt x="45613" y="71652"/>
                </a:lnTo>
                <a:lnTo>
                  <a:pt x="42935" y="71652"/>
                </a:lnTo>
                <a:lnTo>
                  <a:pt x="42935" y="71628"/>
                </a:lnTo>
                <a:lnTo>
                  <a:pt x="42935" y="68497"/>
                </a:lnTo>
                <a:close/>
                <a:moveTo>
                  <a:pt x="48792" y="68497"/>
                </a:moveTo>
                <a:lnTo>
                  <a:pt x="48792" y="71652"/>
                </a:lnTo>
                <a:lnTo>
                  <a:pt x="45732" y="71652"/>
                </a:lnTo>
                <a:lnTo>
                  <a:pt x="45732" y="71628"/>
                </a:lnTo>
                <a:lnTo>
                  <a:pt x="45732" y="68497"/>
                </a:lnTo>
                <a:close/>
                <a:moveTo>
                  <a:pt x="51578" y="68497"/>
                </a:moveTo>
                <a:lnTo>
                  <a:pt x="51578" y="71652"/>
                </a:lnTo>
                <a:lnTo>
                  <a:pt x="48900" y="71652"/>
                </a:lnTo>
                <a:lnTo>
                  <a:pt x="48900" y="71628"/>
                </a:lnTo>
                <a:lnTo>
                  <a:pt x="48900" y="68497"/>
                </a:lnTo>
                <a:close/>
                <a:moveTo>
                  <a:pt x="54757" y="68497"/>
                </a:moveTo>
                <a:lnTo>
                  <a:pt x="54757" y="71652"/>
                </a:lnTo>
                <a:lnTo>
                  <a:pt x="51698" y="71652"/>
                </a:lnTo>
                <a:lnTo>
                  <a:pt x="51698" y="71628"/>
                </a:lnTo>
                <a:lnTo>
                  <a:pt x="51698" y="68497"/>
                </a:lnTo>
                <a:close/>
                <a:moveTo>
                  <a:pt x="57543" y="68497"/>
                </a:moveTo>
                <a:lnTo>
                  <a:pt x="57543" y="71652"/>
                </a:lnTo>
                <a:lnTo>
                  <a:pt x="54865" y="71652"/>
                </a:lnTo>
                <a:lnTo>
                  <a:pt x="54865" y="71628"/>
                </a:lnTo>
                <a:lnTo>
                  <a:pt x="54865" y="68497"/>
                </a:lnTo>
                <a:close/>
                <a:moveTo>
                  <a:pt x="60734" y="68497"/>
                </a:moveTo>
                <a:lnTo>
                  <a:pt x="60734" y="71652"/>
                </a:lnTo>
                <a:lnTo>
                  <a:pt x="57663" y="71652"/>
                </a:lnTo>
                <a:lnTo>
                  <a:pt x="57663" y="71628"/>
                </a:lnTo>
                <a:lnTo>
                  <a:pt x="57663" y="68497"/>
                </a:lnTo>
                <a:close/>
                <a:moveTo>
                  <a:pt x="63509" y="68497"/>
                </a:moveTo>
                <a:lnTo>
                  <a:pt x="63509" y="71652"/>
                </a:lnTo>
                <a:lnTo>
                  <a:pt x="60830" y="71652"/>
                </a:lnTo>
                <a:lnTo>
                  <a:pt x="60830" y="71628"/>
                </a:lnTo>
                <a:lnTo>
                  <a:pt x="60830" y="68497"/>
                </a:lnTo>
                <a:close/>
                <a:moveTo>
                  <a:pt x="66699" y="68497"/>
                </a:moveTo>
                <a:lnTo>
                  <a:pt x="66699" y="71652"/>
                </a:lnTo>
                <a:lnTo>
                  <a:pt x="63628" y="71652"/>
                </a:lnTo>
                <a:lnTo>
                  <a:pt x="63628" y="71628"/>
                </a:lnTo>
                <a:lnTo>
                  <a:pt x="63628" y="68497"/>
                </a:lnTo>
                <a:close/>
                <a:moveTo>
                  <a:pt x="69485" y="68497"/>
                </a:moveTo>
                <a:lnTo>
                  <a:pt x="69485" y="71652"/>
                </a:lnTo>
                <a:lnTo>
                  <a:pt x="66807" y="71652"/>
                </a:lnTo>
                <a:lnTo>
                  <a:pt x="66807" y="71628"/>
                </a:lnTo>
                <a:lnTo>
                  <a:pt x="66807" y="68497"/>
                </a:lnTo>
                <a:close/>
                <a:moveTo>
                  <a:pt x="72653" y="68497"/>
                </a:moveTo>
                <a:lnTo>
                  <a:pt x="72653" y="71652"/>
                </a:lnTo>
                <a:lnTo>
                  <a:pt x="69581" y="71652"/>
                </a:lnTo>
                <a:lnTo>
                  <a:pt x="69581" y="71628"/>
                </a:lnTo>
                <a:lnTo>
                  <a:pt x="69581" y="68497"/>
                </a:lnTo>
                <a:close/>
                <a:moveTo>
                  <a:pt x="75450" y="68497"/>
                </a:moveTo>
                <a:lnTo>
                  <a:pt x="75450" y="71652"/>
                </a:lnTo>
                <a:lnTo>
                  <a:pt x="72772" y="71652"/>
                </a:lnTo>
                <a:lnTo>
                  <a:pt x="72772" y="71628"/>
                </a:lnTo>
                <a:lnTo>
                  <a:pt x="72772" y="68497"/>
                </a:lnTo>
                <a:close/>
                <a:moveTo>
                  <a:pt x="78618" y="68497"/>
                </a:moveTo>
                <a:lnTo>
                  <a:pt x="78618" y="71652"/>
                </a:lnTo>
                <a:lnTo>
                  <a:pt x="75546" y="71652"/>
                </a:lnTo>
                <a:lnTo>
                  <a:pt x="75546" y="71628"/>
                </a:lnTo>
                <a:lnTo>
                  <a:pt x="75546" y="68497"/>
                </a:lnTo>
                <a:close/>
                <a:moveTo>
                  <a:pt x="81416" y="68497"/>
                </a:moveTo>
                <a:lnTo>
                  <a:pt x="81416" y="71652"/>
                </a:lnTo>
                <a:lnTo>
                  <a:pt x="78737" y="71652"/>
                </a:lnTo>
                <a:lnTo>
                  <a:pt x="78737" y="71628"/>
                </a:lnTo>
                <a:lnTo>
                  <a:pt x="78737" y="68497"/>
                </a:lnTo>
                <a:close/>
                <a:moveTo>
                  <a:pt x="84583" y="68497"/>
                </a:moveTo>
                <a:lnTo>
                  <a:pt x="84583" y="71652"/>
                </a:lnTo>
                <a:lnTo>
                  <a:pt x="81523" y="71652"/>
                </a:lnTo>
                <a:lnTo>
                  <a:pt x="81523" y="71628"/>
                </a:lnTo>
                <a:lnTo>
                  <a:pt x="81523" y="68497"/>
                </a:lnTo>
                <a:close/>
                <a:moveTo>
                  <a:pt x="87369" y="68497"/>
                </a:moveTo>
                <a:lnTo>
                  <a:pt x="87369" y="71652"/>
                </a:lnTo>
                <a:lnTo>
                  <a:pt x="84690" y="71652"/>
                </a:lnTo>
                <a:lnTo>
                  <a:pt x="84690" y="71628"/>
                </a:lnTo>
                <a:lnTo>
                  <a:pt x="84690" y="68497"/>
                </a:lnTo>
                <a:close/>
                <a:moveTo>
                  <a:pt x="90560" y="68497"/>
                </a:moveTo>
                <a:lnTo>
                  <a:pt x="90560" y="71652"/>
                </a:lnTo>
                <a:lnTo>
                  <a:pt x="87488" y="71652"/>
                </a:lnTo>
                <a:lnTo>
                  <a:pt x="87488" y="71628"/>
                </a:lnTo>
                <a:lnTo>
                  <a:pt x="87488" y="68497"/>
                </a:lnTo>
                <a:close/>
                <a:moveTo>
                  <a:pt x="93334" y="68497"/>
                </a:moveTo>
                <a:lnTo>
                  <a:pt x="93334" y="71652"/>
                </a:lnTo>
                <a:lnTo>
                  <a:pt x="90655" y="71652"/>
                </a:lnTo>
                <a:lnTo>
                  <a:pt x="90655" y="71628"/>
                </a:lnTo>
                <a:lnTo>
                  <a:pt x="90655" y="68497"/>
                </a:lnTo>
                <a:close/>
                <a:moveTo>
                  <a:pt x="96525" y="68497"/>
                </a:moveTo>
                <a:lnTo>
                  <a:pt x="96525" y="71652"/>
                </a:lnTo>
                <a:lnTo>
                  <a:pt x="93453" y="71652"/>
                </a:lnTo>
                <a:lnTo>
                  <a:pt x="93453" y="71628"/>
                </a:lnTo>
                <a:lnTo>
                  <a:pt x="93453" y="68497"/>
                </a:lnTo>
                <a:close/>
                <a:moveTo>
                  <a:pt x="99311" y="68497"/>
                </a:moveTo>
                <a:lnTo>
                  <a:pt x="99311" y="71652"/>
                </a:lnTo>
                <a:lnTo>
                  <a:pt x="96632" y="71652"/>
                </a:lnTo>
                <a:lnTo>
                  <a:pt x="96632" y="71628"/>
                </a:lnTo>
                <a:lnTo>
                  <a:pt x="96632" y="68497"/>
                </a:lnTo>
                <a:close/>
                <a:moveTo>
                  <a:pt x="102490" y="68497"/>
                </a:moveTo>
                <a:lnTo>
                  <a:pt x="102490" y="71652"/>
                </a:lnTo>
                <a:lnTo>
                  <a:pt x="99430" y="71652"/>
                </a:lnTo>
                <a:lnTo>
                  <a:pt x="99430" y="71628"/>
                </a:lnTo>
                <a:lnTo>
                  <a:pt x="99430" y="68497"/>
                </a:lnTo>
                <a:close/>
                <a:moveTo>
                  <a:pt x="105276" y="68497"/>
                </a:moveTo>
                <a:lnTo>
                  <a:pt x="105276" y="71652"/>
                </a:lnTo>
                <a:lnTo>
                  <a:pt x="102597" y="71652"/>
                </a:lnTo>
                <a:lnTo>
                  <a:pt x="102597" y="71628"/>
                </a:lnTo>
                <a:lnTo>
                  <a:pt x="102597" y="68497"/>
                </a:lnTo>
                <a:close/>
                <a:moveTo>
                  <a:pt x="3692" y="0"/>
                </a:moveTo>
                <a:lnTo>
                  <a:pt x="3692" y="905"/>
                </a:lnTo>
                <a:lnTo>
                  <a:pt x="1" y="905"/>
                </a:lnTo>
                <a:lnTo>
                  <a:pt x="1" y="1024"/>
                </a:lnTo>
                <a:lnTo>
                  <a:pt x="3692" y="1024"/>
                </a:lnTo>
                <a:lnTo>
                  <a:pt x="3692" y="4179"/>
                </a:lnTo>
                <a:lnTo>
                  <a:pt x="1" y="4179"/>
                </a:lnTo>
                <a:lnTo>
                  <a:pt x="1" y="4298"/>
                </a:lnTo>
                <a:lnTo>
                  <a:pt x="3692" y="4298"/>
                </a:lnTo>
                <a:lnTo>
                  <a:pt x="3692" y="7049"/>
                </a:lnTo>
                <a:lnTo>
                  <a:pt x="1" y="7049"/>
                </a:lnTo>
                <a:lnTo>
                  <a:pt x="1" y="7168"/>
                </a:lnTo>
                <a:lnTo>
                  <a:pt x="3692" y="7168"/>
                </a:lnTo>
                <a:lnTo>
                  <a:pt x="3692" y="10299"/>
                </a:lnTo>
                <a:lnTo>
                  <a:pt x="1" y="10299"/>
                </a:lnTo>
                <a:lnTo>
                  <a:pt x="1" y="10418"/>
                </a:lnTo>
                <a:lnTo>
                  <a:pt x="3692" y="10418"/>
                </a:lnTo>
                <a:lnTo>
                  <a:pt x="3692" y="13169"/>
                </a:lnTo>
                <a:lnTo>
                  <a:pt x="1" y="13169"/>
                </a:lnTo>
                <a:lnTo>
                  <a:pt x="1" y="13288"/>
                </a:lnTo>
                <a:lnTo>
                  <a:pt x="3692" y="13288"/>
                </a:lnTo>
                <a:lnTo>
                  <a:pt x="3692" y="16443"/>
                </a:lnTo>
                <a:lnTo>
                  <a:pt x="1" y="16443"/>
                </a:lnTo>
                <a:lnTo>
                  <a:pt x="1" y="16562"/>
                </a:lnTo>
                <a:lnTo>
                  <a:pt x="3692" y="16562"/>
                </a:lnTo>
                <a:lnTo>
                  <a:pt x="3692" y="19324"/>
                </a:lnTo>
                <a:lnTo>
                  <a:pt x="1" y="19324"/>
                </a:lnTo>
                <a:lnTo>
                  <a:pt x="1" y="19443"/>
                </a:lnTo>
                <a:lnTo>
                  <a:pt x="3692" y="19443"/>
                </a:lnTo>
                <a:lnTo>
                  <a:pt x="3692" y="22598"/>
                </a:lnTo>
                <a:lnTo>
                  <a:pt x="1" y="22598"/>
                </a:lnTo>
                <a:lnTo>
                  <a:pt x="1" y="22717"/>
                </a:lnTo>
                <a:lnTo>
                  <a:pt x="3692" y="22717"/>
                </a:lnTo>
                <a:lnTo>
                  <a:pt x="3692" y="25468"/>
                </a:lnTo>
                <a:lnTo>
                  <a:pt x="1" y="25468"/>
                </a:lnTo>
                <a:lnTo>
                  <a:pt x="1" y="25587"/>
                </a:lnTo>
                <a:lnTo>
                  <a:pt x="3692" y="25587"/>
                </a:lnTo>
                <a:lnTo>
                  <a:pt x="3692" y="28742"/>
                </a:lnTo>
                <a:lnTo>
                  <a:pt x="1" y="28742"/>
                </a:lnTo>
                <a:lnTo>
                  <a:pt x="1" y="28861"/>
                </a:lnTo>
                <a:lnTo>
                  <a:pt x="3692" y="28861"/>
                </a:lnTo>
                <a:lnTo>
                  <a:pt x="3692" y="31611"/>
                </a:lnTo>
                <a:lnTo>
                  <a:pt x="1" y="31611"/>
                </a:lnTo>
                <a:lnTo>
                  <a:pt x="1" y="31730"/>
                </a:lnTo>
                <a:lnTo>
                  <a:pt x="3692" y="31730"/>
                </a:lnTo>
                <a:lnTo>
                  <a:pt x="3692" y="34886"/>
                </a:lnTo>
                <a:lnTo>
                  <a:pt x="1" y="34886"/>
                </a:lnTo>
                <a:lnTo>
                  <a:pt x="1" y="35005"/>
                </a:lnTo>
                <a:lnTo>
                  <a:pt x="3692" y="35005"/>
                </a:lnTo>
                <a:lnTo>
                  <a:pt x="3692" y="37755"/>
                </a:lnTo>
                <a:lnTo>
                  <a:pt x="1" y="37755"/>
                </a:lnTo>
                <a:lnTo>
                  <a:pt x="1" y="37874"/>
                </a:lnTo>
                <a:lnTo>
                  <a:pt x="3692" y="37874"/>
                </a:lnTo>
                <a:lnTo>
                  <a:pt x="3692" y="41029"/>
                </a:lnTo>
                <a:lnTo>
                  <a:pt x="1" y="41029"/>
                </a:lnTo>
                <a:lnTo>
                  <a:pt x="1" y="41148"/>
                </a:lnTo>
                <a:lnTo>
                  <a:pt x="3692" y="41148"/>
                </a:lnTo>
                <a:lnTo>
                  <a:pt x="3692" y="43910"/>
                </a:lnTo>
                <a:lnTo>
                  <a:pt x="1" y="43910"/>
                </a:lnTo>
                <a:lnTo>
                  <a:pt x="1" y="44030"/>
                </a:lnTo>
                <a:lnTo>
                  <a:pt x="3692" y="44030"/>
                </a:lnTo>
                <a:lnTo>
                  <a:pt x="3692" y="47185"/>
                </a:lnTo>
                <a:lnTo>
                  <a:pt x="1" y="47185"/>
                </a:lnTo>
                <a:lnTo>
                  <a:pt x="1" y="47304"/>
                </a:lnTo>
                <a:lnTo>
                  <a:pt x="3692" y="47304"/>
                </a:lnTo>
                <a:lnTo>
                  <a:pt x="3692" y="50054"/>
                </a:lnTo>
                <a:lnTo>
                  <a:pt x="1" y="50054"/>
                </a:lnTo>
                <a:lnTo>
                  <a:pt x="1" y="50173"/>
                </a:lnTo>
                <a:lnTo>
                  <a:pt x="3692" y="50173"/>
                </a:lnTo>
                <a:lnTo>
                  <a:pt x="3692" y="53328"/>
                </a:lnTo>
                <a:lnTo>
                  <a:pt x="1" y="53328"/>
                </a:lnTo>
                <a:lnTo>
                  <a:pt x="1" y="53447"/>
                </a:lnTo>
                <a:lnTo>
                  <a:pt x="3692" y="53447"/>
                </a:lnTo>
                <a:lnTo>
                  <a:pt x="3692" y="56198"/>
                </a:lnTo>
                <a:lnTo>
                  <a:pt x="1" y="56198"/>
                </a:lnTo>
                <a:lnTo>
                  <a:pt x="1" y="56317"/>
                </a:lnTo>
                <a:lnTo>
                  <a:pt x="3692" y="56317"/>
                </a:lnTo>
                <a:lnTo>
                  <a:pt x="3692" y="59472"/>
                </a:lnTo>
                <a:lnTo>
                  <a:pt x="1" y="59472"/>
                </a:lnTo>
                <a:lnTo>
                  <a:pt x="1" y="59591"/>
                </a:lnTo>
                <a:lnTo>
                  <a:pt x="3692" y="59591"/>
                </a:lnTo>
                <a:lnTo>
                  <a:pt x="3692" y="62246"/>
                </a:lnTo>
                <a:lnTo>
                  <a:pt x="1" y="62246"/>
                </a:lnTo>
                <a:lnTo>
                  <a:pt x="1" y="62365"/>
                </a:lnTo>
                <a:lnTo>
                  <a:pt x="3692" y="62365"/>
                </a:lnTo>
                <a:lnTo>
                  <a:pt x="3692" y="65520"/>
                </a:lnTo>
                <a:lnTo>
                  <a:pt x="1" y="65520"/>
                </a:lnTo>
                <a:lnTo>
                  <a:pt x="1" y="65639"/>
                </a:lnTo>
                <a:lnTo>
                  <a:pt x="3692" y="65639"/>
                </a:lnTo>
                <a:lnTo>
                  <a:pt x="3692" y="68390"/>
                </a:lnTo>
                <a:lnTo>
                  <a:pt x="1" y="68390"/>
                </a:lnTo>
                <a:lnTo>
                  <a:pt x="1" y="68509"/>
                </a:lnTo>
                <a:lnTo>
                  <a:pt x="3692" y="68509"/>
                </a:lnTo>
                <a:lnTo>
                  <a:pt x="3692" y="71664"/>
                </a:lnTo>
                <a:lnTo>
                  <a:pt x="1" y="71664"/>
                </a:lnTo>
                <a:lnTo>
                  <a:pt x="1" y="71783"/>
                </a:lnTo>
                <a:lnTo>
                  <a:pt x="3692" y="71783"/>
                </a:lnTo>
                <a:lnTo>
                  <a:pt x="3692" y="74450"/>
                </a:lnTo>
                <a:lnTo>
                  <a:pt x="3811" y="74450"/>
                </a:lnTo>
                <a:lnTo>
                  <a:pt x="3811" y="71783"/>
                </a:lnTo>
                <a:lnTo>
                  <a:pt x="6882" y="71783"/>
                </a:lnTo>
                <a:lnTo>
                  <a:pt x="6882" y="74450"/>
                </a:lnTo>
                <a:lnTo>
                  <a:pt x="7001" y="74450"/>
                </a:lnTo>
                <a:lnTo>
                  <a:pt x="7001" y="71783"/>
                </a:lnTo>
                <a:lnTo>
                  <a:pt x="9680" y="71783"/>
                </a:lnTo>
                <a:lnTo>
                  <a:pt x="9680" y="74450"/>
                </a:lnTo>
                <a:lnTo>
                  <a:pt x="9799" y="74450"/>
                </a:lnTo>
                <a:lnTo>
                  <a:pt x="9799" y="71783"/>
                </a:lnTo>
                <a:lnTo>
                  <a:pt x="12859" y="71783"/>
                </a:lnTo>
                <a:lnTo>
                  <a:pt x="12859" y="74450"/>
                </a:lnTo>
                <a:lnTo>
                  <a:pt x="12978" y="74450"/>
                </a:lnTo>
                <a:lnTo>
                  <a:pt x="12978" y="71783"/>
                </a:lnTo>
                <a:lnTo>
                  <a:pt x="15657" y="71783"/>
                </a:lnTo>
                <a:lnTo>
                  <a:pt x="15657" y="74450"/>
                </a:lnTo>
                <a:lnTo>
                  <a:pt x="15776" y="74450"/>
                </a:lnTo>
                <a:lnTo>
                  <a:pt x="15776" y="71783"/>
                </a:lnTo>
                <a:lnTo>
                  <a:pt x="18848" y="71783"/>
                </a:lnTo>
                <a:lnTo>
                  <a:pt x="18848" y="74450"/>
                </a:lnTo>
                <a:lnTo>
                  <a:pt x="18967" y="74450"/>
                </a:lnTo>
                <a:lnTo>
                  <a:pt x="18967" y="71783"/>
                </a:lnTo>
                <a:lnTo>
                  <a:pt x="21646" y="71783"/>
                </a:lnTo>
                <a:lnTo>
                  <a:pt x="21646" y="74450"/>
                </a:lnTo>
                <a:lnTo>
                  <a:pt x="21765" y="74450"/>
                </a:lnTo>
                <a:lnTo>
                  <a:pt x="21765" y="71783"/>
                </a:lnTo>
                <a:lnTo>
                  <a:pt x="24825" y="71783"/>
                </a:lnTo>
                <a:lnTo>
                  <a:pt x="24825" y="74450"/>
                </a:lnTo>
                <a:lnTo>
                  <a:pt x="24944" y="74450"/>
                </a:lnTo>
                <a:lnTo>
                  <a:pt x="24944" y="71783"/>
                </a:lnTo>
                <a:lnTo>
                  <a:pt x="27623" y="71783"/>
                </a:lnTo>
                <a:lnTo>
                  <a:pt x="27623" y="74450"/>
                </a:lnTo>
                <a:lnTo>
                  <a:pt x="27742" y="74450"/>
                </a:lnTo>
                <a:lnTo>
                  <a:pt x="27742" y="71783"/>
                </a:lnTo>
                <a:lnTo>
                  <a:pt x="30814" y="71783"/>
                </a:lnTo>
                <a:lnTo>
                  <a:pt x="30814" y="74450"/>
                </a:lnTo>
                <a:lnTo>
                  <a:pt x="30933" y="74450"/>
                </a:lnTo>
                <a:lnTo>
                  <a:pt x="30933" y="71783"/>
                </a:lnTo>
                <a:lnTo>
                  <a:pt x="33612" y="71783"/>
                </a:lnTo>
                <a:lnTo>
                  <a:pt x="33612" y="74450"/>
                </a:lnTo>
                <a:lnTo>
                  <a:pt x="33731" y="74450"/>
                </a:lnTo>
                <a:lnTo>
                  <a:pt x="33731" y="71783"/>
                </a:lnTo>
                <a:lnTo>
                  <a:pt x="36791" y="71783"/>
                </a:lnTo>
                <a:lnTo>
                  <a:pt x="36791" y="74450"/>
                </a:lnTo>
                <a:lnTo>
                  <a:pt x="36910" y="74450"/>
                </a:lnTo>
                <a:lnTo>
                  <a:pt x="36910" y="71783"/>
                </a:lnTo>
                <a:lnTo>
                  <a:pt x="39589" y="71783"/>
                </a:lnTo>
                <a:lnTo>
                  <a:pt x="39589" y="74450"/>
                </a:lnTo>
                <a:lnTo>
                  <a:pt x="39708" y="74450"/>
                </a:lnTo>
                <a:lnTo>
                  <a:pt x="39708" y="71783"/>
                </a:lnTo>
                <a:lnTo>
                  <a:pt x="42780" y="71783"/>
                </a:lnTo>
                <a:lnTo>
                  <a:pt x="42780" y="74450"/>
                </a:lnTo>
                <a:lnTo>
                  <a:pt x="42899" y="74450"/>
                </a:lnTo>
                <a:lnTo>
                  <a:pt x="42899" y="71783"/>
                </a:lnTo>
                <a:lnTo>
                  <a:pt x="45578" y="71783"/>
                </a:lnTo>
                <a:lnTo>
                  <a:pt x="45578" y="74450"/>
                </a:lnTo>
                <a:lnTo>
                  <a:pt x="45697" y="74450"/>
                </a:lnTo>
                <a:lnTo>
                  <a:pt x="45697" y="71783"/>
                </a:lnTo>
                <a:lnTo>
                  <a:pt x="48757" y="71783"/>
                </a:lnTo>
                <a:lnTo>
                  <a:pt x="48757" y="74450"/>
                </a:lnTo>
                <a:lnTo>
                  <a:pt x="48876" y="74450"/>
                </a:lnTo>
                <a:lnTo>
                  <a:pt x="48876" y="71783"/>
                </a:lnTo>
                <a:lnTo>
                  <a:pt x="51555" y="71783"/>
                </a:lnTo>
                <a:lnTo>
                  <a:pt x="51555" y="74450"/>
                </a:lnTo>
                <a:lnTo>
                  <a:pt x="51674" y="74450"/>
                </a:lnTo>
                <a:lnTo>
                  <a:pt x="51674" y="71783"/>
                </a:lnTo>
                <a:lnTo>
                  <a:pt x="54746" y="71783"/>
                </a:lnTo>
                <a:lnTo>
                  <a:pt x="54746" y="74450"/>
                </a:lnTo>
                <a:lnTo>
                  <a:pt x="54865" y="74450"/>
                </a:lnTo>
                <a:lnTo>
                  <a:pt x="54865" y="71783"/>
                </a:lnTo>
                <a:lnTo>
                  <a:pt x="57543" y="71783"/>
                </a:lnTo>
                <a:lnTo>
                  <a:pt x="57543" y="74450"/>
                </a:lnTo>
                <a:lnTo>
                  <a:pt x="57663" y="74450"/>
                </a:lnTo>
                <a:lnTo>
                  <a:pt x="57663" y="71783"/>
                </a:lnTo>
                <a:lnTo>
                  <a:pt x="60734" y="71783"/>
                </a:lnTo>
                <a:lnTo>
                  <a:pt x="60734" y="74450"/>
                </a:lnTo>
                <a:lnTo>
                  <a:pt x="60853" y="74450"/>
                </a:lnTo>
                <a:lnTo>
                  <a:pt x="60853" y="71783"/>
                </a:lnTo>
                <a:lnTo>
                  <a:pt x="63532" y="71783"/>
                </a:lnTo>
                <a:lnTo>
                  <a:pt x="63532" y="74450"/>
                </a:lnTo>
                <a:lnTo>
                  <a:pt x="63651" y="74450"/>
                </a:lnTo>
                <a:lnTo>
                  <a:pt x="63651" y="71783"/>
                </a:lnTo>
                <a:lnTo>
                  <a:pt x="66711" y="71783"/>
                </a:lnTo>
                <a:lnTo>
                  <a:pt x="66711" y="74450"/>
                </a:lnTo>
                <a:lnTo>
                  <a:pt x="66830" y="74450"/>
                </a:lnTo>
                <a:lnTo>
                  <a:pt x="66830" y="71783"/>
                </a:lnTo>
                <a:lnTo>
                  <a:pt x="69509" y="71783"/>
                </a:lnTo>
                <a:lnTo>
                  <a:pt x="69509" y="74450"/>
                </a:lnTo>
                <a:lnTo>
                  <a:pt x="69628" y="74450"/>
                </a:lnTo>
                <a:lnTo>
                  <a:pt x="69628" y="71783"/>
                </a:lnTo>
                <a:lnTo>
                  <a:pt x="72700" y="71783"/>
                </a:lnTo>
                <a:lnTo>
                  <a:pt x="72700" y="74450"/>
                </a:lnTo>
                <a:lnTo>
                  <a:pt x="72819" y="74450"/>
                </a:lnTo>
                <a:lnTo>
                  <a:pt x="72819" y="71783"/>
                </a:lnTo>
                <a:lnTo>
                  <a:pt x="75498" y="71783"/>
                </a:lnTo>
                <a:lnTo>
                  <a:pt x="75498" y="74450"/>
                </a:lnTo>
                <a:lnTo>
                  <a:pt x="75617" y="74450"/>
                </a:lnTo>
                <a:lnTo>
                  <a:pt x="75617" y="71783"/>
                </a:lnTo>
                <a:lnTo>
                  <a:pt x="78677" y="71783"/>
                </a:lnTo>
                <a:lnTo>
                  <a:pt x="78677" y="74450"/>
                </a:lnTo>
                <a:lnTo>
                  <a:pt x="78796" y="74450"/>
                </a:lnTo>
                <a:lnTo>
                  <a:pt x="78796" y="71783"/>
                </a:lnTo>
                <a:lnTo>
                  <a:pt x="81475" y="71783"/>
                </a:lnTo>
                <a:lnTo>
                  <a:pt x="81475" y="74450"/>
                </a:lnTo>
                <a:lnTo>
                  <a:pt x="81594" y="74450"/>
                </a:lnTo>
                <a:lnTo>
                  <a:pt x="81594" y="71783"/>
                </a:lnTo>
                <a:lnTo>
                  <a:pt x="84666" y="71783"/>
                </a:lnTo>
                <a:lnTo>
                  <a:pt x="84666" y="74450"/>
                </a:lnTo>
                <a:lnTo>
                  <a:pt x="84785" y="74450"/>
                </a:lnTo>
                <a:lnTo>
                  <a:pt x="84785" y="71783"/>
                </a:lnTo>
                <a:lnTo>
                  <a:pt x="87464" y="71783"/>
                </a:lnTo>
                <a:lnTo>
                  <a:pt x="87464" y="74450"/>
                </a:lnTo>
                <a:lnTo>
                  <a:pt x="87583" y="74450"/>
                </a:lnTo>
                <a:lnTo>
                  <a:pt x="87583" y="71783"/>
                </a:lnTo>
                <a:lnTo>
                  <a:pt x="90643" y="71783"/>
                </a:lnTo>
                <a:lnTo>
                  <a:pt x="90643" y="74450"/>
                </a:lnTo>
                <a:lnTo>
                  <a:pt x="90762" y="74450"/>
                </a:lnTo>
                <a:lnTo>
                  <a:pt x="90762" y="71783"/>
                </a:lnTo>
                <a:lnTo>
                  <a:pt x="93441" y="71783"/>
                </a:lnTo>
                <a:lnTo>
                  <a:pt x="93441" y="74450"/>
                </a:lnTo>
                <a:lnTo>
                  <a:pt x="93560" y="74450"/>
                </a:lnTo>
                <a:lnTo>
                  <a:pt x="93560" y="71783"/>
                </a:lnTo>
                <a:lnTo>
                  <a:pt x="96632" y="71783"/>
                </a:lnTo>
                <a:lnTo>
                  <a:pt x="96632" y="74450"/>
                </a:lnTo>
                <a:lnTo>
                  <a:pt x="96751" y="74450"/>
                </a:lnTo>
                <a:lnTo>
                  <a:pt x="96751" y="71783"/>
                </a:lnTo>
                <a:lnTo>
                  <a:pt x="99430" y="71783"/>
                </a:lnTo>
                <a:lnTo>
                  <a:pt x="99430" y="74450"/>
                </a:lnTo>
                <a:lnTo>
                  <a:pt x="99549" y="74450"/>
                </a:lnTo>
                <a:lnTo>
                  <a:pt x="99549" y="71783"/>
                </a:lnTo>
                <a:lnTo>
                  <a:pt x="102609" y="71783"/>
                </a:lnTo>
                <a:lnTo>
                  <a:pt x="102609" y="74450"/>
                </a:lnTo>
                <a:lnTo>
                  <a:pt x="102728" y="74450"/>
                </a:lnTo>
                <a:lnTo>
                  <a:pt x="102728" y="71783"/>
                </a:lnTo>
                <a:lnTo>
                  <a:pt x="105407" y="71783"/>
                </a:lnTo>
                <a:lnTo>
                  <a:pt x="105407" y="74450"/>
                </a:lnTo>
                <a:lnTo>
                  <a:pt x="105526" y="74450"/>
                </a:lnTo>
                <a:lnTo>
                  <a:pt x="105526" y="71783"/>
                </a:lnTo>
                <a:lnTo>
                  <a:pt x="108597" y="71783"/>
                </a:lnTo>
                <a:lnTo>
                  <a:pt x="108597" y="74450"/>
                </a:lnTo>
                <a:lnTo>
                  <a:pt x="108717" y="74450"/>
                </a:lnTo>
                <a:lnTo>
                  <a:pt x="108717" y="71783"/>
                </a:lnTo>
                <a:lnTo>
                  <a:pt x="111943" y="71783"/>
                </a:lnTo>
                <a:lnTo>
                  <a:pt x="111943" y="71664"/>
                </a:lnTo>
                <a:lnTo>
                  <a:pt x="108562" y="71664"/>
                </a:lnTo>
                <a:lnTo>
                  <a:pt x="108562" y="68497"/>
                </a:lnTo>
                <a:lnTo>
                  <a:pt x="111788" y="68497"/>
                </a:lnTo>
                <a:lnTo>
                  <a:pt x="111788" y="68378"/>
                </a:lnTo>
                <a:lnTo>
                  <a:pt x="108562" y="68378"/>
                </a:lnTo>
                <a:lnTo>
                  <a:pt x="108562" y="65616"/>
                </a:lnTo>
                <a:lnTo>
                  <a:pt x="111788" y="65616"/>
                </a:lnTo>
                <a:lnTo>
                  <a:pt x="111788" y="65496"/>
                </a:lnTo>
                <a:lnTo>
                  <a:pt x="108562" y="65496"/>
                </a:lnTo>
                <a:lnTo>
                  <a:pt x="108562" y="62341"/>
                </a:lnTo>
                <a:lnTo>
                  <a:pt x="111788" y="62341"/>
                </a:lnTo>
                <a:lnTo>
                  <a:pt x="111788" y="62246"/>
                </a:lnTo>
                <a:lnTo>
                  <a:pt x="108562" y="62246"/>
                </a:lnTo>
                <a:lnTo>
                  <a:pt x="108562" y="59484"/>
                </a:lnTo>
                <a:lnTo>
                  <a:pt x="111788" y="59484"/>
                </a:lnTo>
                <a:lnTo>
                  <a:pt x="111788" y="59365"/>
                </a:lnTo>
                <a:lnTo>
                  <a:pt x="108562" y="59365"/>
                </a:lnTo>
                <a:lnTo>
                  <a:pt x="108562" y="56210"/>
                </a:lnTo>
                <a:lnTo>
                  <a:pt x="111788" y="56210"/>
                </a:lnTo>
                <a:lnTo>
                  <a:pt x="111788" y="56091"/>
                </a:lnTo>
                <a:lnTo>
                  <a:pt x="108562" y="56091"/>
                </a:lnTo>
                <a:lnTo>
                  <a:pt x="108562" y="53340"/>
                </a:lnTo>
                <a:lnTo>
                  <a:pt x="111788" y="53340"/>
                </a:lnTo>
                <a:lnTo>
                  <a:pt x="111788" y="53221"/>
                </a:lnTo>
                <a:lnTo>
                  <a:pt x="108562" y="53221"/>
                </a:lnTo>
                <a:lnTo>
                  <a:pt x="108562" y="50066"/>
                </a:lnTo>
                <a:lnTo>
                  <a:pt x="111788" y="50066"/>
                </a:lnTo>
                <a:lnTo>
                  <a:pt x="111788" y="49947"/>
                </a:lnTo>
                <a:lnTo>
                  <a:pt x="108562" y="49947"/>
                </a:lnTo>
                <a:lnTo>
                  <a:pt x="108562" y="47208"/>
                </a:lnTo>
                <a:lnTo>
                  <a:pt x="111788" y="47208"/>
                </a:lnTo>
                <a:lnTo>
                  <a:pt x="111788" y="47089"/>
                </a:lnTo>
                <a:lnTo>
                  <a:pt x="108562" y="47089"/>
                </a:lnTo>
                <a:lnTo>
                  <a:pt x="108562" y="43934"/>
                </a:lnTo>
                <a:lnTo>
                  <a:pt x="111788" y="43934"/>
                </a:lnTo>
                <a:lnTo>
                  <a:pt x="111788" y="43815"/>
                </a:lnTo>
                <a:lnTo>
                  <a:pt x="108562" y="43815"/>
                </a:lnTo>
                <a:lnTo>
                  <a:pt x="108562" y="41065"/>
                </a:lnTo>
                <a:lnTo>
                  <a:pt x="111788" y="41065"/>
                </a:lnTo>
                <a:lnTo>
                  <a:pt x="111788" y="40946"/>
                </a:lnTo>
                <a:lnTo>
                  <a:pt x="108562" y="40946"/>
                </a:lnTo>
                <a:lnTo>
                  <a:pt x="108562" y="37791"/>
                </a:lnTo>
                <a:lnTo>
                  <a:pt x="111788" y="37791"/>
                </a:lnTo>
                <a:lnTo>
                  <a:pt x="111788" y="37672"/>
                </a:lnTo>
                <a:lnTo>
                  <a:pt x="108562" y="37672"/>
                </a:lnTo>
                <a:lnTo>
                  <a:pt x="108562" y="34909"/>
                </a:lnTo>
                <a:lnTo>
                  <a:pt x="111788" y="34909"/>
                </a:lnTo>
                <a:lnTo>
                  <a:pt x="111788" y="34790"/>
                </a:lnTo>
                <a:lnTo>
                  <a:pt x="108562" y="34790"/>
                </a:lnTo>
                <a:lnTo>
                  <a:pt x="108562" y="31635"/>
                </a:lnTo>
                <a:lnTo>
                  <a:pt x="111788" y="31635"/>
                </a:lnTo>
                <a:lnTo>
                  <a:pt x="111788" y="31516"/>
                </a:lnTo>
                <a:lnTo>
                  <a:pt x="108562" y="31516"/>
                </a:lnTo>
                <a:lnTo>
                  <a:pt x="108562" y="28766"/>
                </a:lnTo>
                <a:lnTo>
                  <a:pt x="111788" y="28766"/>
                </a:lnTo>
                <a:lnTo>
                  <a:pt x="111788" y="28647"/>
                </a:lnTo>
                <a:lnTo>
                  <a:pt x="108562" y="28647"/>
                </a:lnTo>
                <a:lnTo>
                  <a:pt x="108562" y="25492"/>
                </a:lnTo>
                <a:lnTo>
                  <a:pt x="111788" y="25492"/>
                </a:lnTo>
                <a:lnTo>
                  <a:pt x="111788" y="25372"/>
                </a:lnTo>
                <a:lnTo>
                  <a:pt x="108562" y="25372"/>
                </a:lnTo>
                <a:lnTo>
                  <a:pt x="108562" y="22622"/>
                </a:lnTo>
                <a:lnTo>
                  <a:pt x="111788" y="22622"/>
                </a:lnTo>
                <a:lnTo>
                  <a:pt x="111788" y="22503"/>
                </a:lnTo>
                <a:lnTo>
                  <a:pt x="108562" y="22503"/>
                </a:lnTo>
                <a:lnTo>
                  <a:pt x="108562" y="19348"/>
                </a:lnTo>
                <a:lnTo>
                  <a:pt x="111788" y="19348"/>
                </a:lnTo>
                <a:lnTo>
                  <a:pt x="111788" y="19229"/>
                </a:lnTo>
                <a:lnTo>
                  <a:pt x="108562" y="19229"/>
                </a:lnTo>
                <a:lnTo>
                  <a:pt x="108562" y="16550"/>
                </a:lnTo>
                <a:lnTo>
                  <a:pt x="111788" y="16550"/>
                </a:lnTo>
                <a:lnTo>
                  <a:pt x="111788" y="16431"/>
                </a:lnTo>
                <a:lnTo>
                  <a:pt x="108562" y="16431"/>
                </a:lnTo>
                <a:lnTo>
                  <a:pt x="108562" y="13276"/>
                </a:lnTo>
                <a:lnTo>
                  <a:pt x="111788" y="13276"/>
                </a:lnTo>
                <a:lnTo>
                  <a:pt x="111788" y="13157"/>
                </a:lnTo>
                <a:lnTo>
                  <a:pt x="108562" y="13157"/>
                </a:lnTo>
                <a:lnTo>
                  <a:pt x="108562" y="10418"/>
                </a:lnTo>
                <a:lnTo>
                  <a:pt x="111788" y="10418"/>
                </a:lnTo>
                <a:lnTo>
                  <a:pt x="111788" y="10299"/>
                </a:lnTo>
                <a:lnTo>
                  <a:pt x="108562" y="10299"/>
                </a:lnTo>
                <a:lnTo>
                  <a:pt x="108562" y="7156"/>
                </a:lnTo>
                <a:lnTo>
                  <a:pt x="111788" y="7156"/>
                </a:lnTo>
                <a:lnTo>
                  <a:pt x="111788" y="7037"/>
                </a:lnTo>
                <a:lnTo>
                  <a:pt x="108562" y="7037"/>
                </a:lnTo>
                <a:lnTo>
                  <a:pt x="108562" y="4287"/>
                </a:lnTo>
                <a:lnTo>
                  <a:pt x="111788" y="4287"/>
                </a:lnTo>
                <a:lnTo>
                  <a:pt x="111788" y="4167"/>
                </a:lnTo>
                <a:lnTo>
                  <a:pt x="108562" y="4167"/>
                </a:lnTo>
                <a:lnTo>
                  <a:pt x="108562" y="1024"/>
                </a:lnTo>
                <a:lnTo>
                  <a:pt x="111788" y="1024"/>
                </a:lnTo>
                <a:lnTo>
                  <a:pt x="111788" y="905"/>
                </a:lnTo>
                <a:lnTo>
                  <a:pt x="108562" y="905"/>
                </a:lnTo>
                <a:lnTo>
                  <a:pt x="108562" y="0"/>
                </a:lnTo>
                <a:lnTo>
                  <a:pt x="108443" y="0"/>
                </a:lnTo>
                <a:lnTo>
                  <a:pt x="108443" y="905"/>
                </a:lnTo>
                <a:lnTo>
                  <a:pt x="105383" y="905"/>
                </a:lnTo>
                <a:lnTo>
                  <a:pt x="105383" y="0"/>
                </a:lnTo>
                <a:lnTo>
                  <a:pt x="105264" y="0"/>
                </a:lnTo>
                <a:lnTo>
                  <a:pt x="105264" y="905"/>
                </a:lnTo>
                <a:lnTo>
                  <a:pt x="102585" y="905"/>
                </a:lnTo>
                <a:lnTo>
                  <a:pt x="102585" y="0"/>
                </a:lnTo>
                <a:lnTo>
                  <a:pt x="102454" y="0"/>
                </a:lnTo>
                <a:lnTo>
                  <a:pt x="102454" y="905"/>
                </a:lnTo>
                <a:lnTo>
                  <a:pt x="99394" y="905"/>
                </a:lnTo>
                <a:lnTo>
                  <a:pt x="99394" y="0"/>
                </a:lnTo>
                <a:lnTo>
                  <a:pt x="99275" y="0"/>
                </a:lnTo>
                <a:lnTo>
                  <a:pt x="99275" y="905"/>
                </a:lnTo>
                <a:lnTo>
                  <a:pt x="96596" y="905"/>
                </a:lnTo>
                <a:lnTo>
                  <a:pt x="96596" y="0"/>
                </a:lnTo>
                <a:lnTo>
                  <a:pt x="96477" y="0"/>
                </a:lnTo>
                <a:lnTo>
                  <a:pt x="96477" y="905"/>
                </a:lnTo>
                <a:lnTo>
                  <a:pt x="93405" y="905"/>
                </a:lnTo>
                <a:lnTo>
                  <a:pt x="93405" y="0"/>
                </a:lnTo>
                <a:lnTo>
                  <a:pt x="93286" y="0"/>
                </a:lnTo>
                <a:lnTo>
                  <a:pt x="93286" y="905"/>
                </a:lnTo>
                <a:lnTo>
                  <a:pt x="90607" y="905"/>
                </a:lnTo>
                <a:lnTo>
                  <a:pt x="90607" y="0"/>
                </a:lnTo>
                <a:lnTo>
                  <a:pt x="90488" y="0"/>
                </a:lnTo>
                <a:lnTo>
                  <a:pt x="90488" y="905"/>
                </a:lnTo>
                <a:lnTo>
                  <a:pt x="87428" y="905"/>
                </a:lnTo>
                <a:lnTo>
                  <a:pt x="87428" y="0"/>
                </a:lnTo>
                <a:lnTo>
                  <a:pt x="87309" y="0"/>
                </a:lnTo>
                <a:lnTo>
                  <a:pt x="87309" y="905"/>
                </a:lnTo>
                <a:lnTo>
                  <a:pt x="84630" y="905"/>
                </a:lnTo>
                <a:lnTo>
                  <a:pt x="84630" y="0"/>
                </a:lnTo>
                <a:lnTo>
                  <a:pt x="84511" y="0"/>
                </a:lnTo>
                <a:lnTo>
                  <a:pt x="84511" y="905"/>
                </a:lnTo>
                <a:lnTo>
                  <a:pt x="81439" y="905"/>
                </a:lnTo>
                <a:lnTo>
                  <a:pt x="81439" y="0"/>
                </a:lnTo>
                <a:lnTo>
                  <a:pt x="81320" y="0"/>
                </a:lnTo>
                <a:lnTo>
                  <a:pt x="81320" y="905"/>
                </a:lnTo>
                <a:lnTo>
                  <a:pt x="78641" y="905"/>
                </a:lnTo>
                <a:lnTo>
                  <a:pt x="78641" y="0"/>
                </a:lnTo>
                <a:lnTo>
                  <a:pt x="78522" y="0"/>
                </a:lnTo>
                <a:lnTo>
                  <a:pt x="78522" y="905"/>
                </a:lnTo>
                <a:lnTo>
                  <a:pt x="75462" y="905"/>
                </a:lnTo>
                <a:lnTo>
                  <a:pt x="75462" y="0"/>
                </a:lnTo>
                <a:lnTo>
                  <a:pt x="75343" y="0"/>
                </a:lnTo>
                <a:lnTo>
                  <a:pt x="75343" y="905"/>
                </a:lnTo>
                <a:lnTo>
                  <a:pt x="72664" y="905"/>
                </a:lnTo>
                <a:lnTo>
                  <a:pt x="72664" y="0"/>
                </a:lnTo>
                <a:lnTo>
                  <a:pt x="72545" y="0"/>
                </a:lnTo>
                <a:lnTo>
                  <a:pt x="72545" y="905"/>
                </a:lnTo>
                <a:lnTo>
                  <a:pt x="69474" y="905"/>
                </a:lnTo>
                <a:lnTo>
                  <a:pt x="69474" y="0"/>
                </a:lnTo>
                <a:lnTo>
                  <a:pt x="69354" y="0"/>
                </a:lnTo>
                <a:lnTo>
                  <a:pt x="69354" y="905"/>
                </a:lnTo>
                <a:lnTo>
                  <a:pt x="66676" y="905"/>
                </a:lnTo>
                <a:lnTo>
                  <a:pt x="66676" y="0"/>
                </a:lnTo>
                <a:lnTo>
                  <a:pt x="66557" y="0"/>
                </a:lnTo>
                <a:lnTo>
                  <a:pt x="66557" y="905"/>
                </a:lnTo>
                <a:lnTo>
                  <a:pt x="63497" y="905"/>
                </a:lnTo>
                <a:lnTo>
                  <a:pt x="63497" y="0"/>
                </a:lnTo>
                <a:lnTo>
                  <a:pt x="63378" y="0"/>
                </a:lnTo>
                <a:lnTo>
                  <a:pt x="63378" y="905"/>
                </a:lnTo>
                <a:lnTo>
                  <a:pt x="60699" y="905"/>
                </a:lnTo>
                <a:lnTo>
                  <a:pt x="60699" y="0"/>
                </a:lnTo>
                <a:lnTo>
                  <a:pt x="60580" y="0"/>
                </a:lnTo>
                <a:lnTo>
                  <a:pt x="60580" y="905"/>
                </a:lnTo>
                <a:lnTo>
                  <a:pt x="57663" y="905"/>
                </a:lnTo>
                <a:lnTo>
                  <a:pt x="57663" y="0"/>
                </a:lnTo>
                <a:lnTo>
                  <a:pt x="57543" y="0"/>
                </a:lnTo>
                <a:lnTo>
                  <a:pt x="57543" y="905"/>
                </a:lnTo>
                <a:lnTo>
                  <a:pt x="54865" y="905"/>
                </a:lnTo>
                <a:lnTo>
                  <a:pt x="54865" y="0"/>
                </a:lnTo>
                <a:lnTo>
                  <a:pt x="54746" y="0"/>
                </a:lnTo>
                <a:lnTo>
                  <a:pt x="54746" y="905"/>
                </a:lnTo>
                <a:lnTo>
                  <a:pt x="51674" y="905"/>
                </a:lnTo>
                <a:lnTo>
                  <a:pt x="51674" y="0"/>
                </a:lnTo>
                <a:lnTo>
                  <a:pt x="51555" y="0"/>
                </a:lnTo>
                <a:lnTo>
                  <a:pt x="51555" y="905"/>
                </a:lnTo>
                <a:lnTo>
                  <a:pt x="48876" y="905"/>
                </a:lnTo>
                <a:lnTo>
                  <a:pt x="48876" y="0"/>
                </a:lnTo>
                <a:lnTo>
                  <a:pt x="48757" y="0"/>
                </a:lnTo>
                <a:lnTo>
                  <a:pt x="48757" y="905"/>
                </a:lnTo>
                <a:lnTo>
                  <a:pt x="45697" y="905"/>
                </a:lnTo>
                <a:lnTo>
                  <a:pt x="45697" y="0"/>
                </a:lnTo>
                <a:lnTo>
                  <a:pt x="45578" y="0"/>
                </a:lnTo>
                <a:lnTo>
                  <a:pt x="45578" y="905"/>
                </a:lnTo>
                <a:lnTo>
                  <a:pt x="42899" y="905"/>
                </a:lnTo>
                <a:lnTo>
                  <a:pt x="42899" y="0"/>
                </a:lnTo>
                <a:lnTo>
                  <a:pt x="42780" y="0"/>
                </a:lnTo>
                <a:lnTo>
                  <a:pt x="42780" y="905"/>
                </a:lnTo>
                <a:lnTo>
                  <a:pt x="39708" y="905"/>
                </a:lnTo>
                <a:lnTo>
                  <a:pt x="39708" y="0"/>
                </a:lnTo>
                <a:lnTo>
                  <a:pt x="39589" y="0"/>
                </a:lnTo>
                <a:lnTo>
                  <a:pt x="39589" y="905"/>
                </a:lnTo>
                <a:lnTo>
                  <a:pt x="36910" y="905"/>
                </a:lnTo>
                <a:lnTo>
                  <a:pt x="36910" y="0"/>
                </a:lnTo>
                <a:lnTo>
                  <a:pt x="36791" y="0"/>
                </a:lnTo>
                <a:lnTo>
                  <a:pt x="36791" y="905"/>
                </a:lnTo>
                <a:lnTo>
                  <a:pt x="33731" y="905"/>
                </a:lnTo>
                <a:lnTo>
                  <a:pt x="33731" y="0"/>
                </a:lnTo>
                <a:lnTo>
                  <a:pt x="33612" y="0"/>
                </a:lnTo>
                <a:lnTo>
                  <a:pt x="33612" y="905"/>
                </a:lnTo>
                <a:lnTo>
                  <a:pt x="30933" y="905"/>
                </a:lnTo>
                <a:lnTo>
                  <a:pt x="30933" y="0"/>
                </a:lnTo>
                <a:lnTo>
                  <a:pt x="30814" y="0"/>
                </a:lnTo>
                <a:lnTo>
                  <a:pt x="30814" y="905"/>
                </a:lnTo>
                <a:lnTo>
                  <a:pt x="27742" y="905"/>
                </a:lnTo>
                <a:lnTo>
                  <a:pt x="27742" y="0"/>
                </a:lnTo>
                <a:lnTo>
                  <a:pt x="27623" y="0"/>
                </a:lnTo>
                <a:lnTo>
                  <a:pt x="27623" y="905"/>
                </a:lnTo>
                <a:lnTo>
                  <a:pt x="24944" y="905"/>
                </a:lnTo>
                <a:lnTo>
                  <a:pt x="24944" y="0"/>
                </a:lnTo>
                <a:lnTo>
                  <a:pt x="24825" y="0"/>
                </a:lnTo>
                <a:lnTo>
                  <a:pt x="24825" y="905"/>
                </a:lnTo>
                <a:lnTo>
                  <a:pt x="21765" y="905"/>
                </a:lnTo>
                <a:lnTo>
                  <a:pt x="21765" y="0"/>
                </a:lnTo>
                <a:lnTo>
                  <a:pt x="21646" y="0"/>
                </a:lnTo>
                <a:lnTo>
                  <a:pt x="21646" y="905"/>
                </a:lnTo>
                <a:lnTo>
                  <a:pt x="18967" y="905"/>
                </a:lnTo>
                <a:lnTo>
                  <a:pt x="18967" y="0"/>
                </a:lnTo>
                <a:lnTo>
                  <a:pt x="18848" y="0"/>
                </a:lnTo>
                <a:lnTo>
                  <a:pt x="18848" y="905"/>
                </a:lnTo>
                <a:lnTo>
                  <a:pt x="15776" y="905"/>
                </a:lnTo>
                <a:lnTo>
                  <a:pt x="15776" y="0"/>
                </a:lnTo>
                <a:lnTo>
                  <a:pt x="15657" y="0"/>
                </a:lnTo>
                <a:lnTo>
                  <a:pt x="15657" y="905"/>
                </a:lnTo>
                <a:lnTo>
                  <a:pt x="12978" y="905"/>
                </a:lnTo>
                <a:lnTo>
                  <a:pt x="12978" y="0"/>
                </a:lnTo>
                <a:lnTo>
                  <a:pt x="12859" y="0"/>
                </a:lnTo>
                <a:lnTo>
                  <a:pt x="12859" y="905"/>
                </a:lnTo>
                <a:lnTo>
                  <a:pt x="9799" y="905"/>
                </a:lnTo>
                <a:lnTo>
                  <a:pt x="9799" y="0"/>
                </a:lnTo>
                <a:lnTo>
                  <a:pt x="9680" y="0"/>
                </a:lnTo>
                <a:lnTo>
                  <a:pt x="9680" y="905"/>
                </a:lnTo>
                <a:lnTo>
                  <a:pt x="7001" y="905"/>
                </a:lnTo>
                <a:lnTo>
                  <a:pt x="7001" y="0"/>
                </a:lnTo>
                <a:lnTo>
                  <a:pt x="6882" y="0"/>
                </a:lnTo>
                <a:lnTo>
                  <a:pt x="6882" y="905"/>
                </a:lnTo>
                <a:lnTo>
                  <a:pt x="3811" y="905"/>
                </a:lnTo>
                <a:lnTo>
                  <a:pt x="3811" y="0"/>
                </a:lnTo>
                <a:close/>
              </a:path>
            </a:pathLst>
          </a:custGeom>
          <a:solidFill>
            <a:srgbClr val="FFCC00">
              <a:alpha val="370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 name="Google Shape;212;p21"/>
          <p:cNvSpPr/>
          <p:nvPr/>
        </p:nvSpPr>
        <p:spPr>
          <a:xfrm>
            <a:off x="-76200" y="-9450"/>
            <a:ext cx="9220200" cy="5162400"/>
          </a:xfrm>
          <a:prstGeom prst="rect">
            <a:avLst/>
          </a:prstGeom>
          <a:solidFill>
            <a:srgbClr val="FFCC00">
              <a:alpha val="21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13" name="Google Shape;213;p21"/>
          <p:cNvGrpSpPr/>
          <p:nvPr/>
        </p:nvGrpSpPr>
        <p:grpSpPr>
          <a:xfrm>
            <a:off x="3152339" y="1970046"/>
            <a:ext cx="5349406" cy="4344106"/>
            <a:chOff x="1430435" y="706208"/>
            <a:chExt cx="7147790" cy="5804524"/>
          </a:xfrm>
        </p:grpSpPr>
        <p:sp>
          <p:nvSpPr>
            <p:cNvPr id="214" name="Google Shape;214;p21"/>
            <p:cNvSpPr/>
            <p:nvPr/>
          </p:nvSpPr>
          <p:spPr>
            <a:xfrm rot="892995" flipH="1">
              <a:off x="1911573" y="1502874"/>
              <a:ext cx="6221261" cy="4280698"/>
            </a:xfrm>
            <a:custGeom>
              <a:avLst/>
              <a:gdLst/>
              <a:ahLst/>
              <a:cxnLst/>
              <a:rect l="l" t="t" r="r" b="b"/>
              <a:pathLst>
                <a:path w="84357" h="58044" extrusionOk="0">
                  <a:moveTo>
                    <a:pt x="0" y="1"/>
                  </a:moveTo>
                  <a:lnTo>
                    <a:pt x="0" y="3418"/>
                  </a:lnTo>
                  <a:lnTo>
                    <a:pt x="2989" y="3418"/>
                  </a:lnTo>
                  <a:cubicBezTo>
                    <a:pt x="3191" y="2941"/>
                    <a:pt x="3656" y="2596"/>
                    <a:pt x="4203" y="2584"/>
                  </a:cubicBezTo>
                  <a:cubicBezTo>
                    <a:pt x="4210" y="2584"/>
                    <a:pt x="4218" y="2584"/>
                    <a:pt x="4225" y="2584"/>
                  </a:cubicBezTo>
                  <a:cubicBezTo>
                    <a:pt x="4942" y="2584"/>
                    <a:pt x="5573" y="3175"/>
                    <a:pt x="5584" y="3894"/>
                  </a:cubicBezTo>
                  <a:cubicBezTo>
                    <a:pt x="5596" y="4656"/>
                    <a:pt x="4989" y="5275"/>
                    <a:pt x="4227" y="5275"/>
                  </a:cubicBezTo>
                  <a:cubicBezTo>
                    <a:pt x="3691" y="5275"/>
                    <a:pt x="3251" y="4965"/>
                    <a:pt x="3025" y="4537"/>
                  </a:cubicBezTo>
                  <a:lnTo>
                    <a:pt x="0" y="4537"/>
                  </a:lnTo>
                  <a:lnTo>
                    <a:pt x="0" y="9002"/>
                  </a:lnTo>
                  <a:lnTo>
                    <a:pt x="2989" y="9002"/>
                  </a:lnTo>
                  <a:cubicBezTo>
                    <a:pt x="3191" y="8525"/>
                    <a:pt x="3656" y="8180"/>
                    <a:pt x="4203" y="8168"/>
                  </a:cubicBezTo>
                  <a:cubicBezTo>
                    <a:pt x="4217" y="8168"/>
                    <a:pt x="4231" y="8168"/>
                    <a:pt x="4245" y="8168"/>
                  </a:cubicBezTo>
                  <a:cubicBezTo>
                    <a:pt x="4954" y="8168"/>
                    <a:pt x="5573" y="8754"/>
                    <a:pt x="5584" y="9478"/>
                  </a:cubicBezTo>
                  <a:cubicBezTo>
                    <a:pt x="5596" y="10228"/>
                    <a:pt x="4989" y="10859"/>
                    <a:pt x="4227" y="10859"/>
                  </a:cubicBezTo>
                  <a:cubicBezTo>
                    <a:pt x="3691" y="10859"/>
                    <a:pt x="3251" y="10549"/>
                    <a:pt x="3025" y="10109"/>
                  </a:cubicBezTo>
                  <a:lnTo>
                    <a:pt x="0" y="10109"/>
                  </a:lnTo>
                  <a:lnTo>
                    <a:pt x="0" y="14574"/>
                  </a:lnTo>
                  <a:lnTo>
                    <a:pt x="2989" y="14574"/>
                  </a:lnTo>
                  <a:cubicBezTo>
                    <a:pt x="3191" y="14098"/>
                    <a:pt x="3656" y="13764"/>
                    <a:pt x="4203" y="13740"/>
                  </a:cubicBezTo>
                  <a:cubicBezTo>
                    <a:pt x="4210" y="13740"/>
                    <a:pt x="4218" y="13740"/>
                    <a:pt x="4225" y="13740"/>
                  </a:cubicBezTo>
                  <a:cubicBezTo>
                    <a:pt x="4942" y="13740"/>
                    <a:pt x="5573" y="14331"/>
                    <a:pt x="5584" y="15050"/>
                  </a:cubicBezTo>
                  <a:cubicBezTo>
                    <a:pt x="5596" y="15812"/>
                    <a:pt x="4989" y="16443"/>
                    <a:pt x="4227" y="16443"/>
                  </a:cubicBezTo>
                  <a:cubicBezTo>
                    <a:pt x="3691" y="16443"/>
                    <a:pt x="3251" y="16122"/>
                    <a:pt x="3025" y="15693"/>
                  </a:cubicBezTo>
                  <a:lnTo>
                    <a:pt x="0" y="15693"/>
                  </a:lnTo>
                  <a:lnTo>
                    <a:pt x="0" y="20158"/>
                  </a:lnTo>
                  <a:lnTo>
                    <a:pt x="2989" y="20158"/>
                  </a:lnTo>
                  <a:cubicBezTo>
                    <a:pt x="3191" y="19682"/>
                    <a:pt x="3656" y="19336"/>
                    <a:pt x="4203" y="19324"/>
                  </a:cubicBezTo>
                  <a:cubicBezTo>
                    <a:pt x="4210" y="19324"/>
                    <a:pt x="4218" y="19324"/>
                    <a:pt x="4225" y="19324"/>
                  </a:cubicBezTo>
                  <a:cubicBezTo>
                    <a:pt x="4942" y="19324"/>
                    <a:pt x="5573" y="19915"/>
                    <a:pt x="5584" y="20634"/>
                  </a:cubicBezTo>
                  <a:cubicBezTo>
                    <a:pt x="5596" y="21396"/>
                    <a:pt x="4989" y="22015"/>
                    <a:pt x="4227" y="22015"/>
                  </a:cubicBezTo>
                  <a:cubicBezTo>
                    <a:pt x="3691" y="22015"/>
                    <a:pt x="3251" y="21706"/>
                    <a:pt x="3025" y="21277"/>
                  </a:cubicBezTo>
                  <a:lnTo>
                    <a:pt x="0" y="21277"/>
                  </a:lnTo>
                  <a:lnTo>
                    <a:pt x="0" y="25742"/>
                  </a:lnTo>
                  <a:lnTo>
                    <a:pt x="2989" y="25742"/>
                  </a:lnTo>
                  <a:cubicBezTo>
                    <a:pt x="3191" y="25266"/>
                    <a:pt x="3656" y="24920"/>
                    <a:pt x="4203" y="24908"/>
                  </a:cubicBezTo>
                  <a:cubicBezTo>
                    <a:pt x="4210" y="24908"/>
                    <a:pt x="4218" y="24908"/>
                    <a:pt x="4225" y="24908"/>
                  </a:cubicBezTo>
                  <a:cubicBezTo>
                    <a:pt x="4942" y="24908"/>
                    <a:pt x="5573" y="25499"/>
                    <a:pt x="5584" y="26218"/>
                  </a:cubicBezTo>
                  <a:cubicBezTo>
                    <a:pt x="5596" y="26980"/>
                    <a:pt x="4989" y="27599"/>
                    <a:pt x="4227" y="27599"/>
                  </a:cubicBezTo>
                  <a:cubicBezTo>
                    <a:pt x="3691" y="27599"/>
                    <a:pt x="3251" y="27290"/>
                    <a:pt x="3025" y="26861"/>
                  </a:cubicBezTo>
                  <a:lnTo>
                    <a:pt x="0" y="26861"/>
                  </a:lnTo>
                  <a:lnTo>
                    <a:pt x="0" y="31326"/>
                  </a:lnTo>
                  <a:lnTo>
                    <a:pt x="2989" y="31326"/>
                  </a:lnTo>
                  <a:cubicBezTo>
                    <a:pt x="3191" y="30850"/>
                    <a:pt x="3656" y="30504"/>
                    <a:pt x="4203" y="30492"/>
                  </a:cubicBezTo>
                  <a:cubicBezTo>
                    <a:pt x="4217" y="30492"/>
                    <a:pt x="4231" y="30492"/>
                    <a:pt x="4245" y="30492"/>
                  </a:cubicBezTo>
                  <a:cubicBezTo>
                    <a:pt x="4954" y="30492"/>
                    <a:pt x="5573" y="31078"/>
                    <a:pt x="5584" y="31802"/>
                  </a:cubicBezTo>
                  <a:cubicBezTo>
                    <a:pt x="5596" y="32552"/>
                    <a:pt x="4989" y="33183"/>
                    <a:pt x="4227" y="33183"/>
                  </a:cubicBezTo>
                  <a:cubicBezTo>
                    <a:pt x="3691" y="33183"/>
                    <a:pt x="3251" y="32874"/>
                    <a:pt x="3025" y="32433"/>
                  </a:cubicBezTo>
                  <a:lnTo>
                    <a:pt x="0" y="32433"/>
                  </a:lnTo>
                  <a:lnTo>
                    <a:pt x="0" y="36898"/>
                  </a:lnTo>
                  <a:lnTo>
                    <a:pt x="2989" y="36898"/>
                  </a:lnTo>
                  <a:cubicBezTo>
                    <a:pt x="3191" y="36422"/>
                    <a:pt x="3656" y="36088"/>
                    <a:pt x="4203" y="36065"/>
                  </a:cubicBezTo>
                  <a:cubicBezTo>
                    <a:pt x="4210" y="36064"/>
                    <a:pt x="4218" y="36064"/>
                    <a:pt x="4225" y="36064"/>
                  </a:cubicBezTo>
                  <a:cubicBezTo>
                    <a:pt x="4942" y="36064"/>
                    <a:pt x="5573" y="36655"/>
                    <a:pt x="5584" y="37374"/>
                  </a:cubicBezTo>
                  <a:cubicBezTo>
                    <a:pt x="5596" y="38136"/>
                    <a:pt x="4989" y="38767"/>
                    <a:pt x="4227" y="38767"/>
                  </a:cubicBezTo>
                  <a:cubicBezTo>
                    <a:pt x="3691" y="38767"/>
                    <a:pt x="3251" y="38446"/>
                    <a:pt x="3025" y="38017"/>
                  </a:cubicBezTo>
                  <a:lnTo>
                    <a:pt x="0" y="38017"/>
                  </a:lnTo>
                  <a:lnTo>
                    <a:pt x="0" y="42482"/>
                  </a:lnTo>
                  <a:lnTo>
                    <a:pt x="2989" y="42482"/>
                  </a:lnTo>
                  <a:cubicBezTo>
                    <a:pt x="3191" y="42006"/>
                    <a:pt x="3656" y="41660"/>
                    <a:pt x="4203" y="41649"/>
                  </a:cubicBezTo>
                  <a:cubicBezTo>
                    <a:pt x="4210" y="41648"/>
                    <a:pt x="4218" y="41648"/>
                    <a:pt x="4225" y="41648"/>
                  </a:cubicBezTo>
                  <a:cubicBezTo>
                    <a:pt x="4942" y="41648"/>
                    <a:pt x="5573" y="42239"/>
                    <a:pt x="5584" y="42958"/>
                  </a:cubicBezTo>
                  <a:cubicBezTo>
                    <a:pt x="5596" y="43720"/>
                    <a:pt x="4989" y="44339"/>
                    <a:pt x="4227" y="44339"/>
                  </a:cubicBezTo>
                  <a:cubicBezTo>
                    <a:pt x="3691" y="44339"/>
                    <a:pt x="3251" y="44030"/>
                    <a:pt x="3025" y="43601"/>
                  </a:cubicBezTo>
                  <a:lnTo>
                    <a:pt x="0" y="43601"/>
                  </a:lnTo>
                  <a:lnTo>
                    <a:pt x="0" y="48066"/>
                  </a:lnTo>
                  <a:lnTo>
                    <a:pt x="2989" y="48066"/>
                  </a:lnTo>
                  <a:cubicBezTo>
                    <a:pt x="3191" y="47590"/>
                    <a:pt x="3656" y="47244"/>
                    <a:pt x="4203" y="47233"/>
                  </a:cubicBezTo>
                  <a:cubicBezTo>
                    <a:pt x="4210" y="47232"/>
                    <a:pt x="4218" y="47232"/>
                    <a:pt x="4225" y="47232"/>
                  </a:cubicBezTo>
                  <a:cubicBezTo>
                    <a:pt x="4942" y="47232"/>
                    <a:pt x="5573" y="47823"/>
                    <a:pt x="5584" y="48542"/>
                  </a:cubicBezTo>
                  <a:cubicBezTo>
                    <a:pt x="5596" y="49304"/>
                    <a:pt x="4989" y="49923"/>
                    <a:pt x="4227" y="49923"/>
                  </a:cubicBezTo>
                  <a:cubicBezTo>
                    <a:pt x="3691" y="49923"/>
                    <a:pt x="3251" y="49614"/>
                    <a:pt x="3025" y="49185"/>
                  </a:cubicBezTo>
                  <a:lnTo>
                    <a:pt x="0" y="49185"/>
                  </a:lnTo>
                  <a:lnTo>
                    <a:pt x="0" y="53650"/>
                  </a:lnTo>
                  <a:lnTo>
                    <a:pt x="2989" y="53650"/>
                  </a:lnTo>
                  <a:cubicBezTo>
                    <a:pt x="3191" y="53174"/>
                    <a:pt x="3656" y="52828"/>
                    <a:pt x="4203" y="52817"/>
                  </a:cubicBezTo>
                  <a:cubicBezTo>
                    <a:pt x="4217" y="52816"/>
                    <a:pt x="4231" y="52816"/>
                    <a:pt x="4245" y="52816"/>
                  </a:cubicBezTo>
                  <a:cubicBezTo>
                    <a:pt x="4954" y="52816"/>
                    <a:pt x="5573" y="53402"/>
                    <a:pt x="5584" y="54126"/>
                  </a:cubicBezTo>
                  <a:cubicBezTo>
                    <a:pt x="5596" y="54876"/>
                    <a:pt x="4989" y="55507"/>
                    <a:pt x="4227" y="55507"/>
                  </a:cubicBezTo>
                  <a:cubicBezTo>
                    <a:pt x="3691" y="55507"/>
                    <a:pt x="3251" y="55198"/>
                    <a:pt x="3025" y="54757"/>
                  </a:cubicBezTo>
                  <a:lnTo>
                    <a:pt x="0" y="54757"/>
                  </a:lnTo>
                  <a:lnTo>
                    <a:pt x="0" y="58043"/>
                  </a:lnTo>
                  <a:lnTo>
                    <a:pt x="82177" y="58043"/>
                  </a:lnTo>
                  <a:cubicBezTo>
                    <a:pt x="83380" y="58043"/>
                    <a:pt x="84356" y="57055"/>
                    <a:pt x="84356" y="55853"/>
                  </a:cubicBezTo>
                  <a:lnTo>
                    <a:pt x="84356" y="1679"/>
                  </a:lnTo>
                  <a:cubicBezTo>
                    <a:pt x="84356" y="751"/>
                    <a:pt x="83606" y="1"/>
                    <a:pt x="8267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 name="Google Shape;215;p21"/>
            <p:cNvSpPr/>
            <p:nvPr/>
          </p:nvSpPr>
          <p:spPr>
            <a:xfrm rot="900299">
              <a:off x="7565015" y="2098060"/>
              <a:ext cx="330605" cy="536025"/>
            </a:xfrm>
            <a:custGeom>
              <a:avLst/>
              <a:gdLst/>
              <a:ahLst/>
              <a:cxnLst/>
              <a:rect l="l" t="t" r="r" b="b"/>
              <a:pathLst>
                <a:path w="13800" h="16206" extrusionOk="0">
                  <a:moveTo>
                    <a:pt x="572" y="1"/>
                  </a:moveTo>
                  <a:cubicBezTo>
                    <a:pt x="251" y="1"/>
                    <a:pt x="1" y="251"/>
                    <a:pt x="1" y="560"/>
                  </a:cubicBezTo>
                  <a:lnTo>
                    <a:pt x="1" y="15633"/>
                  </a:lnTo>
                  <a:cubicBezTo>
                    <a:pt x="1" y="15958"/>
                    <a:pt x="260" y="16206"/>
                    <a:pt x="554" y="16206"/>
                  </a:cubicBezTo>
                  <a:cubicBezTo>
                    <a:pt x="626" y="16206"/>
                    <a:pt x="701" y="16190"/>
                    <a:pt x="774" y="16157"/>
                  </a:cubicBezTo>
                  <a:lnTo>
                    <a:pt x="6668" y="13633"/>
                  </a:lnTo>
                  <a:cubicBezTo>
                    <a:pt x="6745" y="13597"/>
                    <a:pt x="6823" y="13580"/>
                    <a:pt x="6899" y="13580"/>
                  </a:cubicBezTo>
                  <a:cubicBezTo>
                    <a:pt x="6975" y="13580"/>
                    <a:pt x="7049" y="13597"/>
                    <a:pt x="7120" y="13633"/>
                  </a:cubicBezTo>
                  <a:lnTo>
                    <a:pt x="13014" y="16157"/>
                  </a:lnTo>
                  <a:cubicBezTo>
                    <a:pt x="13086" y="16187"/>
                    <a:pt x="13159" y="16201"/>
                    <a:pt x="13231" y="16201"/>
                  </a:cubicBezTo>
                  <a:cubicBezTo>
                    <a:pt x="13529" y="16201"/>
                    <a:pt x="13800" y="15962"/>
                    <a:pt x="13800" y="15645"/>
                  </a:cubicBezTo>
                  <a:lnTo>
                    <a:pt x="13800" y="560"/>
                  </a:lnTo>
                  <a:cubicBezTo>
                    <a:pt x="13800" y="251"/>
                    <a:pt x="13538" y="1"/>
                    <a:pt x="1322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 name="Google Shape;216;p21"/>
            <p:cNvSpPr/>
            <p:nvPr/>
          </p:nvSpPr>
          <p:spPr>
            <a:xfrm rot="892995" flipH="1">
              <a:off x="1875827" y="1433368"/>
              <a:ext cx="6221261" cy="4280698"/>
            </a:xfrm>
            <a:custGeom>
              <a:avLst/>
              <a:gdLst/>
              <a:ahLst/>
              <a:cxnLst/>
              <a:rect l="l" t="t" r="r" b="b"/>
              <a:pathLst>
                <a:path w="84357" h="58044" extrusionOk="0">
                  <a:moveTo>
                    <a:pt x="0" y="1"/>
                  </a:moveTo>
                  <a:lnTo>
                    <a:pt x="0" y="3418"/>
                  </a:lnTo>
                  <a:lnTo>
                    <a:pt x="2989" y="3418"/>
                  </a:lnTo>
                  <a:cubicBezTo>
                    <a:pt x="3191" y="2941"/>
                    <a:pt x="3656" y="2596"/>
                    <a:pt x="4203" y="2584"/>
                  </a:cubicBezTo>
                  <a:cubicBezTo>
                    <a:pt x="4210" y="2584"/>
                    <a:pt x="4218" y="2584"/>
                    <a:pt x="4225" y="2584"/>
                  </a:cubicBezTo>
                  <a:cubicBezTo>
                    <a:pt x="4942" y="2584"/>
                    <a:pt x="5573" y="3175"/>
                    <a:pt x="5584" y="3894"/>
                  </a:cubicBezTo>
                  <a:cubicBezTo>
                    <a:pt x="5596" y="4656"/>
                    <a:pt x="4989" y="5275"/>
                    <a:pt x="4227" y="5275"/>
                  </a:cubicBezTo>
                  <a:cubicBezTo>
                    <a:pt x="3691" y="5275"/>
                    <a:pt x="3251" y="4965"/>
                    <a:pt x="3025" y="4537"/>
                  </a:cubicBezTo>
                  <a:lnTo>
                    <a:pt x="0" y="4537"/>
                  </a:lnTo>
                  <a:lnTo>
                    <a:pt x="0" y="9002"/>
                  </a:lnTo>
                  <a:lnTo>
                    <a:pt x="2989" y="9002"/>
                  </a:lnTo>
                  <a:cubicBezTo>
                    <a:pt x="3191" y="8525"/>
                    <a:pt x="3656" y="8180"/>
                    <a:pt x="4203" y="8168"/>
                  </a:cubicBezTo>
                  <a:cubicBezTo>
                    <a:pt x="4217" y="8168"/>
                    <a:pt x="4231" y="8168"/>
                    <a:pt x="4245" y="8168"/>
                  </a:cubicBezTo>
                  <a:cubicBezTo>
                    <a:pt x="4954" y="8168"/>
                    <a:pt x="5573" y="8754"/>
                    <a:pt x="5584" y="9478"/>
                  </a:cubicBezTo>
                  <a:cubicBezTo>
                    <a:pt x="5596" y="10228"/>
                    <a:pt x="4989" y="10859"/>
                    <a:pt x="4227" y="10859"/>
                  </a:cubicBezTo>
                  <a:cubicBezTo>
                    <a:pt x="3691" y="10859"/>
                    <a:pt x="3251" y="10549"/>
                    <a:pt x="3025" y="10109"/>
                  </a:cubicBezTo>
                  <a:lnTo>
                    <a:pt x="0" y="10109"/>
                  </a:lnTo>
                  <a:lnTo>
                    <a:pt x="0" y="14574"/>
                  </a:lnTo>
                  <a:lnTo>
                    <a:pt x="2989" y="14574"/>
                  </a:lnTo>
                  <a:cubicBezTo>
                    <a:pt x="3191" y="14098"/>
                    <a:pt x="3656" y="13764"/>
                    <a:pt x="4203" y="13740"/>
                  </a:cubicBezTo>
                  <a:cubicBezTo>
                    <a:pt x="4210" y="13740"/>
                    <a:pt x="4218" y="13740"/>
                    <a:pt x="4225" y="13740"/>
                  </a:cubicBezTo>
                  <a:cubicBezTo>
                    <a:pt x="4942" y="13740"/>
                    <a:pt x="5573" y="14331"/>
                    <a:pt x="5584" y="15050"/>
                  </a:cubicBezTo>
                  <a:cubicBezTo>
                    <a:pt x="5596" y="15812"/>
                    <a:pt x="4989" y="16443"/>
                    <a:pt x="4227" y="16443"/>
                  </a:cubicBezTo>
                  <a:cubicBezTo>
                    <a:pt x="3691" y="16443"/>
                    <a:pt x="3251" y="16122"/>
                    <a:pt x="3025" y="15693"/>
                  </a:cubicBezTo>
                  <a:lnTo>
                    <a:pt x="0" y="15693"/>
                  </a:lnTo>
                  <a:lnTo>
                    <a:pt x="0" y="20158"/>
                  </a:lnTo>
                  <a:lnTo>
                    <a:pt x="2989" y="20158"/>
                  </a:lnTo>
                  <a:cubicBezTo>
                    <a:pt x="3191" y="19682"/>
                    <a:pt x="3656" y="19336"/>
                    <a:pt x="4203" y="19324"/>
                  </a:cubicBezTo>
                  <a:cubicBezTo>
                    <a:pt x="4210" y="19324"/>
                    <a:pt x="4218" y="19324"/>
                    <a:pt x="4225" y="19324"/>
                  </a:cubicBezTo>
                  <a:cubicBezTo>
                    <a:pt x="4942" y="19324"/>
                    <a:pt x="5573" y="19915"/>
                    <a:pt x="5584" y="20634"/>
                  </a:cubicBezTo>
                  <a:cubicBezTo>
                    <a:pt x="5596" y="21396"/>
                    <a:pt x="4989" y="22015"/>
                    <a:pt x="4227" y="22015"/>
                  </a:cubicBezTo>
                  <a:cubicBezTo>
                    <a:pt x="3691" y="22015"/>
                    <a:pt x="3251" y="21706"/>
                    <a:pt x="3025" y="21277"/>
                  </a:cubicBezTo>
                  <a:lnTo>
                    <a:pt x="0" y="21277"/>
                  </a:lnTo>
                  <a:lnTo>
                    <a:pt x="0" y="25742"/>
                  </a:lnTo>
                  <a:lnTo>
                    <a:pt x="2989" y="25742"/>
                  </a:lnTo>
                  <a:cubicBezTo>
                    <a:pt x="3191" y="25266"/>
                    <a:pt x="3656" y="24920"/>
                    <a:pt x="4203" y="24908"/>
                  </a:cubicBezTo>
                  <a:cubicBezTo>
                    <a:pt x="4210" y="24908"/>
                    <a:pt x="4218" y="24908"/>
                    <a:pt x="4225" y="24908"/>
                  </a:cubicBezTo>
                  <a:cubicBezTo>
                    <a:pt x="4942" y="24908"/>
                    <a:pt x="5573" y="25499"/>
                    <a:pt x="5584" y="26218"/>
                  </a:cubicBezTo>
                  <a:cubicBezTo>
                    <a:pt x="5596" y="26980"/>
                    <a:pt x="4989" y="27599"/>
                    <a:pt x="4227" y="27599"/>
                  </a:cubicBezTo>
                  <a:cubicBezTo>
                    <a:pt x="3691" y="27599"/>
                    <a:pt x="3251" y="27290"/>
                    <a:pt x="3025" y="26861"/>
                  </a:cubicBezTo>
                  <a:lnTo>
                    <a:pt x="0" y="26861"/>
                  </a:lnTo>
                  <a:lnTo>
                    <a:pt x="0" y="31326"/>
                  </a:lnTo>
                  <a:lnTo>
                    <a:pt x="2989" y="31326"/>
                  </a:lnTo>
                  <a:cubicBezTo>
                    <a:pt x="3191" y="30850"/>
                    <a:pt x="3656" y="30504"/>
                    <a:pt x="4203" y="30492"/>
                  </a:cubicBezTo>
                  <a:cubicBezTo>
                    <a:pt x="4217" y="30492"/>
                    <a:pt x="4231" y="30492"/>
                    <a:pt x="4245" y="30492"/>
                  </a:cubicBezTo>
                  <a:cubicBezTo>
                    <a:pt x="4954" y="30492"/>
                    <a:pt x="5573" y="31078"/>
                    <a:pt x="5584" y="31802"/>
                  </a:cubicBezTo>
                  <a:cubicBezTo>
                    <a:pt x="5596" y="32552"/>
                    <a:pt x="4989" y="33183"/>
                    <a:pt x="4227" y="33183"/>
                  </a:cubicBezTo>
                  <a:cubicBezTo>
                    <a:pt x="3691" y="33183"/>
                    <a:pt x="3251" y="32874"/>
                    <a:pt x="3025" y="32433"/>
                  </a:cubicBezTo>
                  <a:lnTo>
                    <a:pt x="0" y="32433"/>
                  </a:lnTo>
                  <a:lnTo>
                    <a:pt x="0" y="36898"/>
                  </a:lnTo>
                  <a:lnTo>
                    <a:pt x="2989" y="36898"/>
                  </a:lnTo>
                  <a:cubicBezTo>
                    <a:pt x="3191" y="36422"/>
                    <a:pt x="3656" y="36088"/>
                    <a:pt x="4203" y="36065"/>
                  </a:cubicBezTo>
                  <a:cubicBezTo>
                    <a:pt x="4210" y="36064"/>
                    <a:pt x="4218" y="36064"/>
                    <a:pt x="4225" y="36064"/>
                  </a:cubicBezTo>
                  <a:cubicBezTo>
                    <a:pt x="4942" y="36064"/>
                    <a:pt x="5573" y="36655"/>
                    <a:pt x="5584" y="37374"/>
                  </a:cubicBezTo>
                  <a:cubicBezTo>
                    <a:pt x="5596" y="38136"/>
                    <a:pt x="4989" y="38767"/>
                    <a:pt x="4227" y="38767"/>
                  </a:cubicBezTo>
                  <a:cubicBezTo>
                    <a:pt x="3691" y="38767"/>
                    <a:pt x="3251" y="38446"/>
                    <a:pt x="3025" y="38017"/>
                  </a:cubicBezTo>
                  <a:lnTo>
                    <a:pt x="0" y="38017"/>
                  </a:lnTo>
                  <a:lnTo>
                    <a:pt x="0" y="42482"/>
                  </a:lnTo>
                  <a:lnTo>
                    <a:pt x="2989" y="42482"/>
                  </a:lnTo>
                  <a:cubicBezTo>
                    <a:pt x="3191" y="42006"/>
                    <a:pt x="3656" y="41660"/>
                    <a:pt x="4203" y="41649"/>
                  </a:cubicBezTo>
                  <a:cubicBezTo>
                    <a:pt x="4210" y="41648"/>
                    <a:pt x="4218" y="41648"/>
                    <a:pt x="4225" y="41648"/>
                  </a:cubicBezTo>
                  <a:cubicBezTo>
                    <a:pt x="4942" y="41648"/>
                    <a:pt x="5573" y="42239"/>
                    <a:pt x="5584" y="42958"/>
                  </a:cubicBezTo>
                  <a:cubicBezTo>
                    <a:pt x="5596" y="43720"/>
                    <a:pt x="4989" y="44339"/>
                    <a:pt x="4227" y="44339"/>
                  </a:cubicBezTo>
                  <a:cubicBezTo>
                    <a:pt x="3691" y="44339"/>
                    <a:pt x="3251" y="44030"/>
                    <a:pt x="3025" y="43601"/>
                  </a:cubicBezTo>
                  <a:lnTo>
                    <a:pt x="0" y="43601"/>
                  </a:lnTo>
                  <a:lnTo>
                    <a:pt x="0" y="48066"/>
                  </a:lnTo>
                  <a:lnTo>
                    <a:pt x="2989" y="48066"/>
                  </a:lnTo>
                  <a:cubicBezTo>
                    <a:pt x="3191" y="47590"/>
                    <a:pt x="3656" y="47244"/>
                    <a:pt x="4203" y="47233"/>
                  </a:cubicBezTo>
                  <a:cubicBezTo>
                    <a:pt x="4210" y="47232"/>
                    <a:pt x="4218" y="47232"/>
                    <a:pt x="4225" y="47232"/>
                  </a:cubicBezTo>
                  <a:cubicBezTo>
                    <a:pt x="4942" y="47232"/>
                    <a:pt x="5573" y="47823"/>
                    <a:pt x="5584" y="48542"/>
                  </a:cubicBezTo>
                  <a:cubicBezTo>
                    <a:pt x="5596" y="49304"/>
                    <a:pt x="4989" y="49923"/>
                    <a:pt x="4227" y="49923"/>
                  </a:cubicBezTo>
                  <a:cubicBezTo>
                    <a:pt x="3691" y="49923"/>
                    <a:pt x="3251" y="49614"/>
                    <a:pt x="3025" y="49185"/>
                  </a:cubicBezTo>
                  <a:lnTo>
                    <a:pt x="0" y="49185"/>
                  </a:lnTo>
                  <a:lnTo>
                    <a:pt x="0" y="53650"/>
                  </a:lnTo>
                  <a:lnTo>
                    <a:pt x="2989" y="53650"/>
                  </a:lnTo>
                  <a:cubicBezTo>
                    <a:pt x="3191" y="53174"/>
                    <a:pt x="3656" y="52828"/>
                    <a:pt x="4203" y="52817"/>
                  </a:cubicBezTo>
                  <a:cubicBezTo>
                    <a:pt x="4217" y="52816"/>
                    <a:pt x="4231" y="52816"/>
                    <a:pt x="4245" y="52816"/>
                  </a:cubicBezTo>
                  <a:cubicBezTo>
                    <a:pt x="4954" y="52816"/>
                    <a:pt x="5573" y="53402"/>
                    <a:pt x="5584" y="54126"/>
                  </a:cubicBezTo>
                  <a:cubicBezTo>
                    <a:pt x="5596" y="54876"/>
                    <a:pt x="4989" y="55507"/>
                    <a:pt x="4227" y="55507"/>
                  </a:cubicBezTo>
                  <a:cubicBezTo>
                    <a:pt x="3691" y="55507"/>
                    <a:pt x="3251" y="55198"/>
                    <a:pt x="3025" y="54757"/>
                  </a:cubicBezTo>
                  <a:lnTo>
                    <a:pt x="0" y="54757"/>
                  </a:lnTo>
                  <a:lnTo>
                    <a:pt x="0" y="58043"/>
                  </a:lnTo>
                  <a:lnTo>
                    <a:pt x="82177" y="58043"/>
                  </a:lnTo>
                  <a:cubicBezTo>
                    <a:pt x="83380" y="58043"/>
                    <a:pt x="84356" y="57055"/>
                    <a:pt x="84356" y="55853"/>
                  </a:cubicBezTo>
                  <a:lnTo>
                    <a:pt x="84356" y="1679"/>
                  </a:lnTo>
                  <a:cubicBezTo>
                    <a:pt x="84356" y="751"/>
                    <a:pt x="83606" y="1"/>
                    <a:pt x="82677" y="1"/>
                  </a:cubicBezTo>
                  <a:close/>
                </a:path>
              </a:pathLst>
            </a:custGeom>
            <a:solidFill>
              <a:srgbClr val="FFFFFF">
                <a:alpha val="678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7" name="Google Shape;217;p21"/>
          <p:cNvGrpSpPr/>
          <p:nvPr/>
        </p:nvGrpSpPr>
        <p:grpSpPr>
          <a:xfrm flipH="1">
            <a:off x="565846" y="-1451701"/>
            <a:ext cx="4520977" cy="3671362"/>
            <a:chOff x="1430435" y="706208"/>
            <a:chExt cx="7147790" cy="5804524"/>
          </a:xfrm>
        </p:grpSpPr>
        <p:sp>
          <p:nvSpPr>
            <p:cNvPr id="218" name="Google Shape;218;p21"/>
            <p:cNvSpPr/>
            <p:nvPr/>
          </p:nvSpPr>
          <p:spPr>
            <a:xfrm rot="892995" flipH="1">
              <a:off x="1911573" y="1502874"/>
              <a:ext cx="6221261" cy="4280698"/>
            </a:xfrm>
            <a:custGeom>
              <a:avLst/>
              <a:gdLst/>
              <a:ahLst/>
              <a:cxnLst/>
              <a:rect l="l" t="t" r="r" b="b"/>
              <a:pathLst>
                <a:path w="84357" h="58044" extrusionOk="0">
                  <a:moveTo>
                    <a:pt x="0" y="1"/>
                  </a:moveTo>
                  <a:lnTo>
                    <a:pt x="0" y="3418"/>
                  </a:lnTo>
                  <a:lnTo>
                    <a:pt x="2989" y="3418"/>
                  </a:lnTo>
                  <a:cubicBezTo>
                    <a:pt x="3191" y="2941"/>
                    <a:pt x="3656" y="2596"/>
                    <a:pt x="4203" y="2584"/>
                  </a:cubicBezTo>
                  <a:cubicBezTo>
                    <a:pt x="4210" y="2584"/>
                    <a:pt x="4218" y="2584"/>
                    <a:pt x="4225" y="2584"/>
                  </a:cubicBezTo>
                  <a:cubicBezTo>
                    <a:pt x="4942" y="2584"/>
                    <a:pt x="5573" y="3175"/>
                    <a:pt x="5584" y="3894"/>
                  </a:cubicBezTo>
                  <a:cubicBezTo>
                    <a:pt x="5596" y="4656"/>
                    <a:pt x="4989" y="5275"/>
                    <a:pt x="4227" y="5275"/>
                  </a:cubicBezTo>
                  <a:cubicBezTo>
                    <a:pt x="3691" y="5275"/>
                    <a:pt x="3251" y="4965"/>
                    <a:pt x="3025" y="4537"/>
                  </a:cubicBezTo>
                  <a:lnTo>
                    <a:pt x="0" y="4537"/>
                  </a:lnTo>
                  <a:lnTo>
                    <a:pt x="0" y="9002"/>
                  </a:lnTo>
                  <a:lnTo>
                    <a:pt x="2989" y="9002"/>
                  </a:lnTo>
                  <a:cubicBezTo>
                    <a:pt x="3191" y="8525"/>
                    <a:pt x="3656" y="8180"/>
                    <a:pt x="4203" y="8168"/>
                  </a:cubicBezTo>
                  <a:cubicBezTo>
                    <a:pt x="4217" y="8168"/>
                    <a:pt x="4231" y="8168"/>
                    <a:pt x="4245" y="8168"/>
                  </a:cubicBezTo>
                  <a:cubicBezTo>
                    <a:pt x="4954" y="8168"/>
                    <a:pt x="5573" y="8754"/>
                    <a:pt x="5584" y="9478"/>
                  </a:cubicBezTo>
                  <a:cubicBezTo>
                    <a:pt x="5596" y="10228"/>
                    <a:pt x="4989" y="10859"/>
                    <a:pt x="4227" y="10859"/>
                  </a:cubicBezTo>
                  <a:cubicBezTo>
                    <a:pt x="3691" y="10859"/>
                    <a:pt x="3251" y="10549"/>
                    <a:pt x="3025" y="10109"/>
                  </a:cubicBezTo>
                  <a:lnTo>
                    <a:pt x="0" y="10109"/>
                  </a:lnTo>
                  <a:lnTo>
                    <a:pt x="0" y="14574"/>
                  </a:lnTo>
                  <a:lnTo>
                    <a:pt x="2989" y="14574"/>
                  </a:lnTo>
                  <a:cubicBezTo>
                    <a:pt x="3191" y="14098"/>
                    <a:pt x="3656" y="13764"/>
                    <a:pt x="4203" y="13740"/>
                  </a:cubicBezTo>
                  <a:cubicBezTo>
                    <a:pt x="4210" y="13740"/>
                    <a:pt x="4218" y="13740"/>
                    <a:pt x="4225" y="13740"/>
                  </a:cubicBezTo>
                  <a:cubicBezTo>
                    <a:pt x="4942" y="13740"/>
                    <a:pt x="5573" y="14331"/>
                    <a:pt x="5584" y="15050"/>
                  </a:cubicBezTo>
                  <a:cubicBezTo>
                    <a:pt x="5596" y="15812"/>
                    <a:pt x="4989" y="16443"/>
                    <a:pt x="4227" y="16443"/>
                  </a:cubicBezTo>
                  <a:cubicBezTo>
                    <a:pt x="3691" y="16443"/>
                    <a:pt x="3251" y="16122"/>
                    <a:pt x="3025" y="15693"/>
                  </a:cubicBezTo>
                  <a:lnTo>
                    <a:pt x="0" y="15693"/>
                  </a:lnTo>
                  <a:lnTo>
                    <a:pt x="0" y="20158"/>
                  </a:lnTo>
                  <a:lnTo>
                    <a:pt x="2989" y="20158"/>
                  </a:lnTo>
                  <a:cubicBezTo>
                    <a:pt x="3191" y="19682"/>
                    <a:pt x="3656" y="19336"/>
                    <a:pt x="4203" y="19324"/>
                  </a:cubicBezTo>
                  <a:cubicBezTo>
                    <a:pt x="4210" y="19324"/>
                    <a:pt x="4218" y="19324"/>
                    <a:pt x="4225" y="19324"/>
                  </a:cubicBezTo>
                  <a:cubicBezTo>
                    <a:pt x="4942" y="19324"/>
                    <a:pt x="5573" y="19915"/>
                    <a:pt x="5584" y="20634"/>
                  </a:cubicBezTo>
                  <a:cubicBezTo>
                    <a:pt x="5596" y="21396"/>
                    <a:pt x="4989" y="22015"/>
                    <a:pt x="4227" y="22015"/>
                  </a:cubicBezTo>
                  <a:cubicBezTo>
                    <a:pt x="3691" y="22015"/>
                    <a:pt x="3251" y="21706"/>
                    <a:pt x="3025" y="21277"/>
                  </a:cubicBezTo>
                  <a:lnTo>
                    <a:pt x="0" y="21277"/>
                  </a:lnTo>
                  <a:lnTo>
                    <a:pt x="0" y="25742"/>
                  </a:lnTo>
                  <a:lnTo>
                    <a:pt x="2989" y="25742"/>
                  </a:lnTo>
                  <a:cubicBezTo>
                    <a:pt x="3191" y="25266"/>
                    <a:pt x="3656" y="24920"/>
                    <a:pt x="4203" y="24908"/>
                  </a:cubicBezTo>
                  <a:cubicBezTo>
                    <a:pt x="4210" y="24908"/>
                    <a:pt x="4218" y="24908"/>
                    <a:pt x="4225" y="24908"/>
                  </a:cubicBezTo>
                  <a:cubicBezTo>
                    <a:pt x="4942" y="24908"/>
                    <a:pt x="5573" y="25499"/>
                    <a:pt x="5584" y="26218"/>
                  </a:cubicBezTo>
                  <a:cubicBezTo>
                    <a:pt x="5596" y="26980"/>
                    <a:pt x="4989" y="27599"/>
                    <a:pt x="4227" y="27599"/>
                  </a:cubicBezTo>
                  <a:cubicBezTo>
                    <a:pt x="3691" y="27599"/>
                    <a:pt x="3251" y="27290"/>
                    <a:pt x="3025" y="26861"/>
                  </a:cubicBezTo>
                  <a:lnTo>
                    <a:pt x="0" y="26861"/>
                  </a:lnTo>
                  <a:lnTo>
                    <a:pt x="0" y="31326"/>
                  </a:lnTo>
                  <a:lnTo>
                    <a:pt x="2989" y="31326"/>
                  </a:lnTo>
                  <a:cubicBezTo>
                    <a:pt x="3191" y="30850"/>
                    <a:pt x="3656" y="30504"/>
                    <a:pt x="4203" y="30492"/>
                  </a:cubicBezTo>
                  <a:cubicBezTo>
                    <a:pt x="4217" y="30492"/>
                    <a:pt x="4231" y="30492"/>
                    <a:pt x="4245" y="30492"/>
                  </a:cubicBezTo>
                  <a:cubicBezTo>
                    <a:pt x="4954" y="30492"/>
                    <a:pt x="5573" y="31078"/>
                    <a:pt x="5584" y="31802"/>
                  </a:cubicBezTo>
                  <a:cubicBezTo>
                    <a:pt x="5596" y="32552"/>
                    <a:pt x="4989" y="33183"/>
                    <a:pt x="4227" y="33183"/>
                  </a:cubicBezTo>
                  <a:cubicBezTo>
                    <a:pt x="3691" y="33183"/>
                    <a:pt x="3251" y="32874"/>
                    <a:pt x="3025" y="32433"/>
                  </a:cubicBezTo>
                  <a:lnTo>
                    <a:pt x="0" y="32433"/>
                  </a:lnTo>
                  <a:lnTo>
                    <a:pt x="0" y="36898"/>
                  </a:lnTo>
                  <a:lnTo>
                    <a:pt x="2989" y="36898"/>
                  </a:lnTo>
                  <a:cubicBezTo>
                    <a:pt x="3191" y="36422"/>
                    <a:pt x="3656" y="36088"/>
                    <a:pt x="4203" y="36065"/>
                  </a:cubicBezTo>
                  <a:cubicBezTo>
                    <a:pt x="4210" y="36064"/>
                    <a:pt x="4218" y="36064"/>
                    <a:pt x="4225" y="36064"/>
                  </a:cubicBezTo>
                  <a:cubicBezTo>
                    <a:pt x="4942" y="36064"/>
                    <a:pt x="5573" y="36655"/>
                    <a:pt x="5584" y="37374"/>
                  </a:cubicBezTo>
                  <a:cubicBezTo>
                    <a:pt x="5596" y="38136"/>
                    <a:pt x="4989" y="38767"/>
                    <a:pt x="4227" y="38767"/>
                  </a:cubicBezTo>
                  <a:cubicBezTo>
                    <a:pt x="3691" y="38767"/>
                    <a:pt x="3251" y="38446"/>
                    <a:pt x="3025" y="38017"/>
                  </a:cubicBezTo>
                  <a:lnTo>
                    <a:pt x="0" y="38017"/>
                  </a:lnTo>
                  <a:lnTo>
                    <a:pt x="0" y="42482"/>
                  </a:lnTo>
                  <a:lnTo>
                    <a:pt x="2989" y="42482"/>
                  </a:lnTo>
                  <a:cubicBezTo>
                    <a:pt x="3191" y="42006"/>
                    <a:pt x="3656" y="41660"/>
                    <a:pt x="4203" y="41649"/>
                  </a:cubicBezTo>
                  <a:cubicBezTo>
                    <a:pt x="4210" y="41648"/>
                    <a:pt x="4218" y="41648"/>
                    <a:pt x="4225" y="41648"/>
                  </a:cubicBezTo>
                  <a:cubicBezTo>
                    <a:pt x="4942" y="41648"/>
                    <a:pt x="5573" y="42239"/>
                    <a:pt x="5584" y="42958"/>
                  </a:cubicBezTo>
                  <a:cubicBezTo>
                    <a:pt x="5596" y="43720"/>
                    <a:pt x="4989" y="44339"/>
                    <a:pt x="4227" y="44339"/>
                  </a:cubicBezTo>
                  <a:cubicBezTo>
                    <a:pt x="3691" y="44339"/>
                    <a:pt x="3251" y="44030"/>
                    <a:pt x="3025" y="43601"/>
                  </a:cubicBezTo>
                  <a:lnTo>
                    <a:pt x="0" y="43601"/>
                  </a:lnTo>
                  <a:lnTo>
                    <a:pt x="0" y="48066"/>
                  </a:lnTo>
                  <a:lnTo>
                    <a:pt x="2989" y="48066"/>
                  </a:lnTo>
                  <a:cubicBezTo>
                    <a:pt x="3191" y="47590"/>
                    <a:pt x="3656" y="47244"/>
                    <a:pt x="4203" y="47233"/>
                  </a:cubicBezTo>
                  <a:cubicBezTo>
                    <a:pt x="4210" y="47232"/>
                    <a:pt x="4218" y="47232"/>
                    <a:pt x="4225" y="47232"/>
                  </a:cubicBezTo>
                  <a:cubicBezTo>
                    <a:pt x="4942" y="47232"/>
                    <a:pt x="5573" y="47823"/>
                    <a:pt x="5584" y="48542"/>
                  </a:cubicBezTo>
                  <a:cubicBezTo>
                    <a:pt x="5596" y="49304"/>
                    <a:pt x="4989" y="49923"/>
                    <a:pt x="4227" y="49923"/>
                  </a:cubicBezTo>
                  <a:cubicBezTo>
                    <a:pt x="3691" y="49923"/>
                    <a:pt x="3251" y="49614"/>
                    <a:pt x="3025" y="49185"/>
                  </a:cubicBezTo>
                  <a:lnTo>
                    <a:pt x="0" y="49185"/>
                  </a:lnTo>
                  <a:lnTo>
                    <a:pt x="0" y="53650"/>
                  </a:lnTo>
                  <a:lnTo>
                    <a:pt x="2989" y="53650"/>
                  </a:lnTo>
                  <a:cubicBezTo>
                    <a:pt x="3191" y="53174"/>
                    <a:pt x="3656" y="52828"/>
                    <a:pt x="4203" y="52817"/>
                  </a:cubicBezTo>
                  <a:cubicBezTo>
                    <a:pt x="4217" y="52816"/>
                    <a:pt x="4231" y="52816"/>
                    <a:pt x="4245" y="52816"/>
                  </a:cubicBezTo>
                  <a:cubicBezTo>
                    <a:pt x="4954" y="52816"/>
                    <a:pt x="5573" y="53402"/>
                    <a:pt x="5584" y="54126"/>
                  </a:cubicBezTo>
                  <a:cubicBezTo>
                    <a:pt x="5596" y="54876"/>
                    <a:pt x="4989" y="55507"/>
                    <a:pt x="4227" y="55507"/>
                  </a:cubicBezTo>
                  <a:cubicBezTo>
                    <a:pt x="3691" y="55507"/>
                    <a:pt x="3251" y="55198"/>
                    <a:pt x="3025" y="54757"/>
                  </a:cubicBezTo>
                  <a:lnTo>
                    <a:pt x="0" y="54757"/>
                  </a:lnTo>
                  <a:lnTo>
                    <a:pt x="0" y="58043"/>
                  </a:lnTo>
                  <a:lnTo>
                    <a:pt x="82177" y="58043"/>
                  </a:lnTo>
                  <a:cubicBezTo>
                    <a:pt x="83380" y="58043"/>
                    <a:pt x="84356" y="57055"/>
                    <a:pt x="84356" y="55853"/>
                  </a:cubicBezTo>
                  <a:lnTo>
                    <a:pt x="84356" y="1679"/>
                  </a:lnTo>
                  <a:cubicBezTo>
                    <a:pt x="84356" y="751"/>
                    <a:pt x="83606" y="1"/>
                    <a:pt x="8267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 name="Google Shape;219;p21"/>
            <p:cNvSpPr/>
            <p:nvPr/>
          </p:nvSpPr>
          <p:spPr>
            <a:xfrm rot="900299">
              <a:off x="7565015" y="2098060"/>
              <a:ext cx="330605" cy="536025"/>
            </a:xfrm>
            <a:custGeom>
              <a:avLst/>
              <a:gdLst/>
              <a:ahLst/>
              <a:cxnLst/>
              <a:rect l="l" t="t" r="r" b="b"/>
              <a:pathLst>
                <a:path w="13800" h="16206" extrusionOk="0">
                  <a:moveTo>
                    <a:pt x="572" y="1"/>
                  </a:moveTo>
                  <a:cubicBezTo>
                    <a:pt x="251" y="1"/>
                    <a:pt x="1" y="251"/>
                    <a:pt x="1" y="560"/>
                  </a:cubicBezTo>
                  <a:lnTo>
                    <a:pt x="1" y="15633"/>
                  </a:lnTo>
                  <a:cubicBezTo>
                    <a:pt x="1" y="15958"/>
                    <a:pt x="260" y="16206"/>
                    <a:pt x="554" y="16206"/>
                  </a:cubicBezTo>
                  <a:cubicBezTo>
                    <a:pt x="626" y="16206"/>
                    <a:pt x="701" y="16190"/>
                    <a:pt x="774" y="16157"/>
                  </a:cubicBezTo>
                  <a:lnTo>
                    <a:pt x="6668" y="13633"/>
                  </a:lnTo>
                  <a:cubicBezTo>
                    <a:pt x="6745" y="13597"/>
                    <a:pt x="6823" y="13580"/>
                    <a:pt x="6899" y="13580"/>
                  </a:cubicBezTo>
                  <a:cubicBezTo>
                    <a:pt x="6975" y="13580"/>
                    <a:pt x="7049" y="13597"/>
                    <a:pt x="7120" y="13633"/>
                  </a:cubicBezTo>
                  <a:lnTo>
                    <a:pt x="13014" y="16157"/>
                  </a:lnTo>
                  <a:cubicBezTo>
                    <a:pt x="13086" y="16187"/>
                    <a:pt x="13159" y="16201"/>
                    <a:pt x="13231" y="16201"/>
                  </a:cubicBezTo>
                  <a:cubicBezTo>
                    <a:pt x="13529" y="16201"/>
                    <a:pt x="13800" y="15962"/>
                    <a:pt x="13800" y="15645"/>
                  </a:cubicBezTo>
                  <a:lnTo>
                    <a:pt x="13800" y="560"/>
                  </a:lnTo>
                  <a:cubicBezTo>
                    <a:pt x="13800" y="251"/>
                    <a:pt x="13538" y="1"/>
                    <a:pt x="1322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 name="Google Shape;220;p21"/>
            <p:cNvSpPr/>
            <p:nvPr/>
          </p:nvSpPr>
          <p:spPr>
            <a:xfrm rot="892995" flipH="1">
              <a:off x="1875827" y="1433368"/>
              <a:ext cx="6221261" cy="4280698"/>
            </a:xfrm>
            <a:custGeom>
              <a:avLst/>
              <a:gdLst/>
              <a:ahLst/>
              <a:cxnLst/>
              <a:rect l="l" t="t" r="r" b="b"/>
              <a:pathLst>
                <a:path w="84357" h="58044" extrusionOk="0">
                  <a:moveTo>
                    <a:pt x="0" y="1"/>
                  </a:moveTo>
                  <a:lnTo>
                    <a:pt x="0" y="3418"/>
                  </a:lnTo>
                  <a:lnTo>
                    <a:pt x="2989" y="3418"/>
                  </a:lnTo>
                  <a:cubicBezTo>
                    <a:pt x="3191" y="2941"/>
                    <a:pt x="3656" y="2596"/>
                    <a:pt x="4203" y="2584"/>
                  </a:cubicBezTo>
                  <a:cubicBezTo>
                    <a:pt x="4210" y="2584"/>
                    <a:pt x="4218" y="2584"/>
                    <a:pt x="4225" y="2584"/>
                  </a:cubicBezTo>
                  <a:cubicBezTo>
                    <a:pt x="4942" y="2584"/>
                    <a:pt x="5573" y="3175"/>
                    <a:pt x="5584" y="3894"/>
                  </a:cubicBezTo>
                  <a:cubicBezTo>
                    <a:pt x="5596" y="4656"/>
                    <a:pt x="4989" y="5275"/>
                    <a:pt x="4227" y="5275"/>
                  </a:cubicBezTo>
                  <a:cubicBezTo>
                    <a:pt x="3691" y="5275"/>
                    <a:pt x="3251" y="4965"/>
                    <a:pt x="3025" y="4537"/>
                  </a:cubicBezTo>
                  <a:lnTo>
                    <a:pt x="0" y="4537"/>
                  </a:lnTo>
                  <a:lnTo>
                    <a:pt x="0" y="9002"/>
                  </a:lnTo>
                  <a:lnTo>
                    <a:pt x="2989" y="9002"/>
                  </a:lnTo>
                  <a:cubicBezTo>
                    <a:pt x="3191" y="8525"/>
                    <a:pt x="3656" y="8180"/>
                    <a:pt x="4203" y="8168"/>
                  </a:cubicBezTo>
                  <a:cubicBezTo>
                    <a:pt x="4217" y="8168"/>
                    <a:pt x="4231" y="8168"/>
                    <a:pt x="4245" y="8168"/>
                  </a:cubicBezTo>
                  <a:cubicBezTo>
                    <a:pt x="4954" y="8168"/>
                    <a:pt x="5573" y="8754"/>
                    <a:pt x="5584" y="9478"/>
                  </a:cubicBezTo>
                  <a:cubicBezTo>
                    <a:pt x="5596" y="10228"/>
                    <a:pt x="4989" y="10859"/>
                    <a:pt x="4227" y="10859"/>
                  </a:cubicBezTo>
                  <a:cubicBezTo>
                    <a:pt x="3691" y="10859"/>
                    <a:pt x="3251" y="10549"/>
                    <a:pt x="3025" y="10109"/>
                  </a:cubicBezTo>
                  <a:lnTo>
                    <a:pt x="0" y="10109"/>
                  </a:lnTo>
                  <a:lnTo>
                    <a:pt x="0" y="14574"/>
                  </a:lnTo>
                  <a:lnTo>
                    <a:pt x="2989" y="14574"/>
                  </a:lnTo>
                  <a:cubicBezTo>
                    <a:pt x="3191" y="14098"/>
                    <a:pt x="3656" y="13764"/>
                    <a:pt x="4203" y="13740"/>
                  </a:cubicBezTo>
                  <a:cubicBezTo>
                    <a:pt x="4210" y="13740"/>
                    <a:pt x="4218" y="13740"/>
                    <a:pt x="4225" y="13740"/>
                  </a:cubicBezTo>
                  <a:cubicBezTo>
                    <a:pt x="4942" y="13740"/>
                    <a:pt x="5573" y="14331"/>
                    <a:pt x="5584" y="15050"/>
                  </a:cubicBezTo>
                  <a:cubicBezTo>
                    <a:pt x="5596" y="15812"/>
                    <a:pt x="4989" y="16443"/>
                    <a:pt x="4227" y="16443"/>
                  </a:cubicBezTo>
                  <a:cubicBezTo>
                    <a:pt x="3691" y="16443"/>
                    <a:pt x="3251" y="16122"/>
                    <a:pt x="3025" y="15693"/>
                  </a:cubicBezTo>
                  <a:lnTo>
                    <a:pt x="0" y="15693"/>
                  </a:lnTo>
                  <a:lnTo>
                    <a:pt x="0" y="20158"/>
                  </a:lnTo>
                  <a:lnTo>
                    <a:pt x="2989" y="20158"/>
                  </a:lnTo>
                  <a:cubicBezTo>
                    <a:pt x="3191" y="19682"/>
                    <a:pt x="3656" y="19336"/>
                    <a:pt x="4203" y="19324"/>
                  </a:cubicBezTo>
                  <a:cubicBezTo>
                    <a:pt x="4210" y="19324"/>
                    <a:pt x="4218" y="19324"/>
                    <a:pt x="4225" y="19324"/>
                  </a:cubicBezTo>
                  <a:cubicBezTo>
                    <a:pt x="4942" y="19324"/>
                    <a:pt x="5573" y="19915"/>
                    <a:pt x="5584" y="20634"/>
                  </a:cubicBezTo>
                  <a:cubicBezTo>
                    <a:pt x="5596" y="21396"/>
                    <a:pt x="4989" y="22015"/>
                    <a:pt x="4227" y="22015"/>
                  </a:cubicBezTo>
                  <a:cubicBezTo>
                    <a:pt x="3691" y="22015"/>
                    <a:pt x="3251" y="21706"/>
                    <a:pt x="3025" y="21277"/>
                  </a:cubicBezTo>
                  <a:lnTo>
                    <a:pt x="0" y="21277"/>
                  </a:lnTo>
                  <a:lnTo>
                    <a:pt x="0" y="25742"/>
                  </a:lnTo>
                  <a:lnTo>
                    <a:pt x="2989" y="25742"/>
                  </a:lnTo>
                  <a:cubicBezTo>
                    <a:pt x="3191" y="25266"/>
                    <a:pt x="3656" y="24920"/>
                    <a:pt x="4203" y="24908"/>
                  </a:cubicBezTo>
                  <a:cubicBezTo>
                    <a:pt x="4210" y="24908"/>
                    <a:pt x="4218" y="24908"/>
                    <a:pt x="4225" y="24908"/>
                  </a:cubicBezTo>
                  <a:cubicBezTo>
                    <a:pt x="4942" y="24908"/>
                    <a:pt x="5573" y="25499"/>
                    <a:pt x="5584" y="26218"/>
                  </a:cubicBezTo>
                  <a:cubicBezTo>
                    <a:pt x="5596" y="26980"/>
                    <a:pt x="4989" y="27599"/>
                    <a:pt x="4227" y="27599"/>
                  </a:cubicBezTo>
                  <a:cubicBezTo>
                    <a:pt x="3691" y="27599"/>
                    <a:pt x="3251" y="27290"/>
                    <a:pt x="3025" y="26861"/>
                  </a:cubicBezTo>
                  <a:lnTo>
                    <a:pt x="0" y="26861"/>
                  </a:lnTo>
                  <a:lnTo>
                    <a:pt x="0" y="31326"/>
                  </a:lnTo>
                  <a:lnTo>
                    <a:pt x="2989" y="31326"/>
                  </a:lnTo>
                  <a:cubicBezTo>
                    <a:pt x="3191" y="30850"/>
                    <a:pt x="3656" y="30504"/>
                    <a:pt x="4203" y="30492"/>
                  </a:cubicBezTo>
                  <a:cubicBezTo>
                    <a:pt x="4217" y="30492"/>
                    <a:pt x="4231" y="30492"/>
                    <a:pt x="4245" y="30492"/>
                  </a:cubicBezTo>
                  <a:cubicBezTo>
                    <a:pt x="4954" y="30492"/>
                    <a:pt x="5573" y="31078"/>
                    <a:pt x="5584" y="31802"/>
                  </a:cubicBezTo>
                  <a:cubicBezTo>
                    <a:pt x="5596" y="32552"/>
                    <a:pt x="4989" y="33183"/>
                    <a:pt x="4227" y="33183"/>
                  </a:cubicBezTo>
                  <a:cubicBezTo>
                    <a:pt x="3691" y="33183"/>
                    <a:pt x="3251" y="32874"/>
                    <a:pt x="3025" y="32433"/>
                  </a:cubicBezTo>
                  <a:lnTo>
                    <a:pt x="0" y="32433"/>
                  </a:lnTo>
                  <a:lnTo>
                    <a:pt x="0" y="36898"/>
                  </a:lnTo>
                  <a:lnTo>
                    <a:pt x="2989" y="36898"/>
                  </a:lnTo>
                  <a:cubicBezTo>
                    <a:pt x="3191" y="36422"/>
                    <a:pt x="3656" y="36088"/>
                    <a:pt x="4203" y="36065"/>
                  </a:cubicBezTo>
                  <a:cubicBezTo>
                    <a:pt x="4210" y="36064"/>
                    <a:pt x="4218" y="36064"/>
                    <a:pt x="4225" y="36064"/>
                  </a:cubicBezTo>
                  <a:cubicBezTo>
                    <a:pt x="4942" y="36064"/>
                    <a:pt x="5573" y="36655"/>
                    <a:pt x="5584" y="37374"/>
                  </a:cubicBezTo>
                  <a:cubicBezTo>
                    <a:pt x="5596" y="38136"/>
                    <a:pt x="4989" y="38767"/>
                    <a:pt x="4227" y="38767"/>
                  </a:cubicBezTo>
                  <a:cubicBezTo>
                    <a:pt x="3691" y="38767"/>
                    <a:pt x="3251" y="38446"/>
                    <a:pt x="3025" y="38017"/>
                  </a:cubicBezTo>
                  <a:lnTo>
                    <a:pt x="0" y="38017"/>
                  </a:lnTo>
                  <a:lnTo>
                    <a:pt x="0" y="42482"/>
                  </a:lnTo>
                  <a:lnTo>
                    <a:pt x="2989" y="42482"/>
                  </a:lnTo>
                  <a:cubicBezTo>
                    <a:pt x="3191" y="42006"/>
                    <a:pt x="3656" y="41660"/>
                    <a:pt x="4203" y="41649"/>
                  </a:cubicBezTo>
                  <a:cubicBezTo>
                    <a:pt x="4210" y="41648"/>
                    <a:pt x="4218" y="41648"/>
                    <a:pt x="4225" y="41648"/>
                  </a:cubicBezTo>
                  <a:cubicBezTo>
                    <a:pt x="4942" y="41648"/>
                    <a:pt x="5573" y="42239"/>
                    <a:pt x="5584" y="42958"/>
                  </a:cubicBezTo>
                  <a:cubicBezTo>
                    <a:pt x="5596" y="43720"/>
                    <a:pt x="4989" y="44339"/>
                    <a:pt x="4227" y="44339"/>
                  </a:cubicBezTo>
                  <a:cubicBezTo>
                    <a:pt x="3691" y="44339"/>
                    <a:pt x="3251" y="44030"/>
                    <a:pt x="3025" y="43601"/>
                  </a:cubicBezTo>
                  <a:lnTo>
                    <a:pt x="0" y="43601"/>
                  </a:lnTo>
                  <a:lnTo>
                    <a:pt x="0" y="48066"/>
                  </a:lnTo>
                  <a:lnTo>
                    <a:pt x="2989" y="48066"/>
                  </a:lnTo>
                  <a:cubicBezTo>
                    <a:pt x="3191" y="47590"/>
                    <a:pt x="3656" y="47244"/>
                    <a:pt x="4203" y="47233"/>
                  </a:cubicBezTo>
                  <a:cubicBezTo>
                    <a:pt x="4210" y="47232"/>
                    <a:pt x="4218" y="47232"/>
                    <a:pt x="4225" y="47232"/>
                  </a:cubicBezTo>
                  <a:cubicBezTo>
                    <a:pt x="4942" y="47232"/>
                    <a:pt x="5573" y="47823"/>
                    <a:pt x="5584" y="48542"/>
                  </a:cubicBezTo>
                  <a:cubicBezTo>
                    <a:pt x="5596" y="49304"/>
                    <a:pt x="4989" y="49923"/>
                    <a:pt x="4227" y="49923"/>
                  </a:cubicBezTo>
                  <a:cubicBezTo>
                    <a:pt x="3691" y="49923"/>
                    <a:pt x="3251" y="49614"/>
                    <a:pt x="3025" y="49185"/>
                  </a:cubicBezTo>
                  <a:lnTo>
                    <a:pt x="0" y="49185"/>
                  </a:lnTo>
                  <a:lnTo>
                    <a:pt x="0" y="53650"/>
                  </a:lnTo>
                  <a:lnTo>
                    <a:pt x="2989" y="53650"/>
                  </a:lnTo>
                  <a:cubicBezTo>
                    <a:pt x="3191" y="53174"/>
                    <a:pt x="3656" y="52828"/>
                    <a:pt x="4203" y="52817"/>
                  </a:cubicBezTo>
                  <a:cubicBezTo>
                    <a:pt x="4217" y="52816"/>
                    <a:pt x="4231" y="52816"/>
                    <a:pt x="4245" y="52816"/>
                  </a:cubicBezTo>
                  <a:cubicBezTo>
                    <a:pt x="4954" y="52816"/>
                    <a:pt x="5573" y="53402"/>
                    <a:pt x="5584" y="54126"/>
                  </a:cubicBezTo>
                  <a:cubicBezTo>
                    <a:pt x="5596" y="54876"/>
                    <a:pt x="4989" y="55507"/>
                    <a:pt x="4227" y="55507"/>
                  </a:cubicBezTo>
                  <a:cubicBezTo>
                    <a:pt x="3691" y="55507"/>
                    <a:pt x="3251" y="55198"/>
                    <a:pt x="3025" y="54757"/>
                  </a:cubicBezTo>
                  <a:lnTo>
                    <a:pt x="0" y="54757"/>
                  </a:lnTo>
                  <a:lnTo>
                    <a:pt x="0" y="58043"/>
                  </a:lnTo>
                  <a:lnTo>
                    <a:pt x="82177" y="58043"/>
                  </a:lnTo>
                  <a:cubicBezTo>
                    <a:pt x="83380" y="58043"/>
                    <a:pt x="84356" y="57055"/>
                    <a:pt x="84356" y="55853"/>
                  </a:cubicBezTo>
                  <a:lnTo>
                    <a:pt x="84356" y="1679"/>
                  </a:lnTo>
                  <a:cubicBezTo>
                    <a:pt x="84356" y="751"/>
                    <a:pt x="83606" y="1"/>
                    <a:pt x="82677" y="1"/>
                  </a:cubicBezTo>
                  <a:close/>
                </a:path>
              </a:pathLst>
            </a:custGeom>
            <a:solidFill>
              <a:srgbClr val="FFFFFF">
                <a:alpha val="678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1" name="Google Shape;221;p21"/>
          <p:cNvGrpSpPr/>
          <p:nvPr/>
        </p:nvGrpSpPr>
        <p:grpSpPr>
          <a:xfrm rot="-210527">
            <a:off x="604318" y="350596"/>
            <a:ext cx="7935148" cy="4442127"/>
            <a:chOff x="653425" y="350625"/>
            <a:chExt cx="7935350" cy="4442240"/>
          </a:xfrm>
        </p:grpSpPr>
        <p:sp>
          <p:nvSpPr>
            <p:cNvPr id="222" name="Google Shape;222;p21"/>
            <p:cNvSpPr/>
            <p:nvPr/>
          </p:nvSpPr>
          <p:spPr>
            <a:xfrm rot="-9570">
              <a:off x="675832" y="359794"/>
              <a:ext cx="6666338" cy="4423906"/>
            </a:xfrm>
            <a:custGeom>
              <a:avLst/>
              <a:gdLst/>
              <a:ahLst/>
              <a:cxnLst/>
              <a:rect l="l" t="t" r="r" b="b"/>
              <a:pathLst>
                <a:path w="84357" h="58044" extrusionOk="0">
                  <a:moveTo>
                    <a:pt x="0" y="1"/>
                  </a:moveTo>
                  <a:lnTo>
                    <a:pt x="0" y="3418"/>
                  </a:lnTo>
                  <a:lnTo>
                    <a:pt x="2989" y="3418"/>
                  </a:lnTo>
                  <a:cubicBezTo>
                    <a:pt x="3191" y="2941"/>
                    <a:pt x="3656" y="2596"/>
                    <a:pt x="4203" y="2584"/>
                  </a:cubicBezTo>
                  <a:cubicBezTo>
                    <a:pt x="4210" y="2584"/>
                    <a:pt x="4218" y="2584"/>
                    <a:pt x="4225" y="2584"/>
                  </a:cubicBezTo>
                  <a:cubicBezTo>
                    <a:pt x="4942" y="2584"/>
                    <a:pt x="5573" y="3175"/>
                    <a:pt x="5584" y="3894"/>
                  </a:cubicBezTo>
                  <a:cubicBezTo>
                    <a:pt x="5596" y="4656"/>
                    <a:pt x="4989" y="5275"/>
                    <a:pt x="4227" y="5275"/>
                  </a:cubicBezTo>
                  <a:cubicBezTo>
                    <a:pt x="3691" y="5275"/>
                    <a:pt x="3251" y="4965"/>
                    <a:pt x="3025" y="4537"/>
                  </a:cubicBezTo>
                  <a:lnTo>
                    <a:pt x="0" y="4537"/>
                  </a:lnTo>
                  <a:lnTo>
                    <a:pt x="0" y="9002"/>
                  </a:lnTo>
                  <a:lnTo>
                    <a:pt x="2989" y="9002"/>
                  </a:lnTo>
                  <a:cubicBezTo>
                    <a:pt x="3191" y="8525"/>
                    <a:pt x="3656" y="8180"/>
                    <a:pt x="4203" y="8168"/>
                  </a:cubicBezTo>
                  <a:cubicBezTo>
                    <a:pt x="4217" y="8168"/>
                    <a:pt x="4231" y="8168"/>
                    <a:pt x="4245" y="8168"/>
                  </a:cubicBezTo>
                  <a:cubicBezTo>
                    <a:pt x="4954" y="8168"/>
                    <a:pt x="5573" y="8754"/>
                    <a:pt x="5584" y="9478"/>
                  </a:cubicBezTo>
                  <a:cubicBezTo>
                    <a:pt x="5596" y="10228"/>
                    <a:pt x="4989" y="10859"/>
                    <a:pt x="4227" y="10859"/>
                  </a:cubicBezTo>
                  <a:cubicBezTo>
                    <a:pt x="3691" y="10859"/>
                    <a:pt x="3251" y="10549"/>
                    <a:pt x="3025" y="10109"/>
                  </a:cubicBezTo>
                  <a:lnTo>
                    <a:pt x="0" y="10109"/>
                  </a:lnTo>
                  <a:lnTo>
                    <a:pt x="0" y="14574"/>
                  </a:lnTo>
                  <a:lnTo>
                    <a:pt x="2989" y="14574"/>
                  </a:lnTo>
                  <a:cubicBezTo>
                    <a:pt x="3191" y="14098"/>
                    <a:pt x="3656" y="13764"/>
                    <a:pt x="4203" y="13740"/>
                  </a:cubicBezTo>
                  <a:cubicBezTo>
                    <a:pt x="4210" y="13740"/>
                    <a:pt x="4218" y="13740"/>
                    <a:pt x="4225" y="13740"/>
                  </a:cubicBezTo>
                  <a:cubicBezTo>
                    <a:pt x="4942" y="13740"/>
                    <a:pt x="5573" y="14331"/>
                    <a:pt x="5584" y="15050"/>
                  </a:cubicBezTo>
                  <a:cubicBezTo>
                    <a:pt x="5596" y="15812"/>
                    <a:pt x="4989" y="16443"/>
                    <a:pt x="4227" y="16443"/>
                  </a:cubicBezTo>
                  <a:cubicBezTo>
                    <a:pt x="3691" y="16443"/>
                    <a:pt x="3251" y="16122"/>
                    <a:pt x="3025" y="15693"/>
                  </a:cubicBezTo>
                  <a:lnTo>
                    <a:pt x="0" y="15693"/>
                  </a:lnTo>
                  <a:lnTo>
                    <a:pt x="0" y="20158"/>
                  </a:lnTo>
                  <a:lnTo>
                    <a:pt x="2989" y="20158"/>
                  </a:lnTo>
                  <a:cubicBezTo>
                    <a:pt x="3191" y="19682"/>
                    <a:pt x="3656" y="19336"/>
                    <a:pt x="4203" y="19324"/>
                  </a:cubicBezTo>
                  <a:cubicBezTo>
                    <a:pt x="4210" y="19324"/>
                    <a:pt x="4218" y="19324"/>
                    <a:pt x="4225" y="19324"/>
                  </a:cubicBezTo>
                  <a:cubicBezTo>
                    <a:pt x="4942" y="19324"/>
                    <a:pt x="5573" y="19915"/>
                    <a:pt x="5584" y="20634"/>
                  </a:cubicBezTo>
                  <a:cubicBezTo>
                    <a:pt x="5596" y="21396"/>
                    <a:pt x="4989" y="22015"/>
                    <a:pt x="4227" y="22015"/>
                  </a:cubicBezTo>
                  <a:cubicBezTo>
                    <a:pt x="3691" y="22015"/>
                    <a:pt x="3251" y="21706"/>
                    <a:pt x="3025" y="21277"/>
                  </a:cubicBezTo>
                  <a:lnTo>
                    <a:pt x="0" y="21277"/>
                  </a:lnTo>
                  <a:lnTo>
                    <a:pt x="0" y="25742"/>
                  </a:lnTo>
                  <a:lnTo>
                    <a:pt x="2989" y="25742"/>
                  </a:lnTo>
                  <a:cubicBezTo>
                    <a:pt x="3191" y="25266"/>
                    <a:pt x="3656" y="24920"/>
                    <a:pt x="4203" y="24908"/>
                  </a:cubicBezTo>
                  <a:cubicBezTo>
                    <a:pt x="4210" y="24908"/>
                    <a:pt x="4218" y="24908"/>
                    <a:pt x="4225" y="24908"/>
                  </a:cubicBezTo>
                  <a:cubicBezTo>
                    <a:pt x="4942" y="24908"/>
                    <a:pt x="5573" y="25499"/>
                    <a:pt x="5584" y="26218"/>
                  </a:cubicBezTo>
                  <a:cubicBezTo>
                    <a:pt x="5596" y="26980"/>
                    <a:pt x="4989" y="27599"/>
                    <a:pt x="4227" y="27599"/>
                  </a:cubicBezTo>
                  <a:cubicBezTo>
                    <a:pt x="3691" y="27599"/>
                    <a:pt x="3251" y="27290"/>
                    <a:pt x="3025" y="26861"/>
                  </a:cubicBezTo>
                  <a:lnTo>
                    <a:pt x="0" y="26861"/>
                  </a:lnTo>
                  <a:lnTo>
                    <a:pt x="0" y="31326"/>
                  </a:lnTo>
                  <a:lnTo>
                    <a:pt x="2989" y="31326"/>
                  </a:lnTo>
                  <a:cubicBezTo>
                    <a:pt x="3191" y="30850"/>
                    <a:pt x="3656" y="30504"/>
                    <a:pt x="4203" y="30492"/>
                  </a:cubicBezTo>
                  <a:cubicBezTo>
                    <a:pt x="4217" y="30492"/>
                    <a:pt x="4231" y="30492"/>
                    <a:pt x="4245" y="30492"/>
                  </a:cubicBezTo>
                  <a:cubicBezTo>
                    <a:pt x="4954" y="30492"/>
                    <a:pt x="5573" y="31078"/>
                    <a:pt x="5584" y="31802"/>
                  </a:cubicBezTo>
                  <a:cubicBezTo>
                    <a:pt x="5596" y="32552"/>
                    <a:pt x="4989" y="33183"/>
                    <a:pt x="4227" y="33183"/>
                  </a:cubicBezTo>
                  <a:cubicBezTo>
                    <a:pt x="3691" y="33183"/>
                    <a:pt x="3251" y="32874"/>
                    <a:pt x="3025" y="32433"/>
                  </a:cubicBezTo>
                  <a:lnTo>
                    <a:pt x="0" y="32433"/>
                  </a:lnTo>
                  <a:lnTo>
                    <a:pt x="0" y="36898"/>
                  </a:lnTo>
                  <a:lnTo>
                    <a:pt x="2989" y="36898"/>
                  </a:lnTo>
                  <a:cubicBezTo>
                    <a:pt x="3191" y="36422"/>
                    <a:pt x="3656" y="36088"/>
                    <a:pt x="4203" y="36065"/>
                  </a:cubicBezTo>
                  <a:cubicBezTo>
                    <a:pt x="4210" y="36064"/>
                    <a:pt x="4218" y="36064"/>
                    <a:pt x="4225" y="36064"/>
                  </a:cubicBezTo>
                  <a:cubicBezTo>
                    <a:pt x="4942" y="36064"/>
                    <a:pt x="5573" y="36655"/>
                    <a:pt x="5584" y="37374"/>
                  </a:cubicBezTo>
                  <a:cubicBezTo>
                    <a:pt x="5596" y="38136"/>
                    <a:pt x="4989" y="38767"/>
                    <a:pt x="4227" y="38767"/>
                  </a:cubicBezTo>
                  <a:cubicBezTo>
                    <a:pt x="3691" y="38767"/>
                    <a:pt x="3251" y="38446"/>
                    <a:pt x="3025" y="38017"/>
                  </a:cubicBezTo>
                  <a:lnTo>
                    <a:pt x="0" y="38017"/>
                  </a:lnTo>
                  <a:lnTo>
                    <a:pt x="0" y="42482"/>
                  </a:lnTo>
                  <a:lnTo>
                    <a:pt x="2989" y="42482"/>
                  </a:lnTo>
                  <a:cubicBezTo>
                    <a:pt x="3191" y="42006"/>
                    <a:pt x="3656" y="41660"/>
                    <a:pt x="4203" y="41649"/>
                  </a:cubicBezTo>
                  <a:cubicBezTo>
                    <a:pt x="4210" y="41648"/>
                    <a:pt x="4218" y="41648"/>
                    <a:pt x="4225" y="41648"/>
                  </a:cubicBezTo>
                  <a:cubicBezTo>
                    <a:pt x="4942" y="41648"/>
                    <a:pt x="5573" y="42239"/>
                    <a:pt x="5584" y="42958"/>
                  </a:cubicBezTo>
                  <a:cubicBezTo>
                    <a:pt x="5596" y="43720"/>
                    <a:pt x="4989" y="44339"/>
                    <a:pt x="4227" y="44339"/>
                  </a:cubicBezTo>
                  <a:cubicBezTo>
                    <a:pt x="3691" y="44339"/>
                    <a:pt x="3251" y="44030"/>
                    <a:pt x="3025" y="43601"/>
                  </a:cubicBezTo>
                  <a:lnTo>
                    <a:pt x="0" y="43601"/>
                  </a:lnTo>
                  <a:lnTo>
                    <a:pt x="0" y="48066"/>
                  </a:lnTo>
                  <a:lnTo>
                    <a:pt x="2989" y="48066"/>
                  </a:lnTo>
                  <a:cubicBezTo>
                    <a:pt x="3191" y="47590"/>
                    <a:pt x="3656" y="47244"/>
                    <a:pt x="4203" y="47233"/>
                  </a:cubicBezTo>
                  <a:cubicBezTo>
                    <a:pt x="4210" y="47232"/>
                    <a:pt x="4218" y="47232"/>
                    <a:pt x="4225" y="47232"/>
                  </a:cubicBezTo>
                  <a:cubicBezTo>
                    <a:pt x="4942" y="47232"/>
                    <a:pt x="5573" y="47823"/>
                    <a:pt x="5584" y="48542"/>
                  </a:cubicBezTo>
                  <a:cubicBezTo>
                    <a:pt x="5596" y="49304"/>
                    <a:pt x="4989" y="49923"/>
                    <a:pt x="4227" y="49923"/>
                  </a:cubicBezTo>
                  <a:cubicBezTo>
                    <a:pt x="3691" y="49923"/>
                    <a:pt x="3251" y="49614"/>
                    <a:pt x="3025" y="49185"/>
                  </a:cubicBezTo>
                  <a:lnTo>
                    <a:pt x="0" y="49185"/>
                  </a:lnTo>
                  <a:lnTo>
                    <a:pt x="0" y="53650"/>
                  </a:lnTo>
                  <a:lnTo>
                    <a:pt x="2989" y="53650"/>
                  </a:lnTo>
                  <a:cubicBezTo>
                    <a:pt x="3191" y="53174"/>
                    <a:pt x="3656" y="52828"/>
                    <a:pt x="4203" y="52817"/>
                  </a:cubicBezTo>
                  <a:cubicBezTo>
                    <a:pt x="4217" y="52816"/>
                    <a:pt x="4231" y="52816"/>
                    <a:pt x="4245" y="52816"/>
                  </a:cubicBezTo>
                  <a:cubicBezTo>
                    <a:pt x="4954" y="52816"/>
                    <a:pt x="5573" y="53402"/>
                    <a:pt x="5584" y="54126"/>
                  </a:cubicBezTo>
                  <a:cubicBezTo>
                    <a:pt x="5596" y="54876"/>
                    <a:pt x="4989" y="55507"/>
                    <a:pt x="4227" y="55507"/>
                  </a:cubicBezTo>
                  <a:cubicBezTo>
                    <a:pt x="3691" y="55507"/>
                    <a:pt x="3251" y="55198"/>
                    <a:pt x="3025" y="54757"/>
                  </a:cubicBezTo>
                  <a:lnTo>
                    <a:pt x="0" y="54757"/>
                  </a:lnTo>
                  <a:lnTo>
                    <a:pt x="0" y="58043"/>
                  </a:lnTo>
                  <a:lnTo>
                    <a:pt x="82177" y="58043"/>
                  </a:lnTo>
                  <a:cubicBezTo>
                    <a:pt x="83380" y="58043"/>
                    <a:pt x="84356" y="57055"/>
                    <a:pt x="84356" y="55853"/>
                  </a:cubicBezTo>
                  <a:lnTo>
                    <a:pt x="84356" y="1679"/>
                  </a:lnTo>
                  <a:cubicBezTo>
                    <a:pt x="84356" y="751"/>
                    <a:pt x="83606" y="1"/>
                    <a:pt x="82677"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 name="Google Shape;223;p21"/>
            <p:cNvSpPr/>
            <p:nvPr/>
          </p:nvSpPr>
          <p:spPr>
            <a:xfrm rot="5400000">
              <a:off x="5470275" y="1660725"/>
              <a:ext cx="4428600" cy="1808400"/>
            </a:xfrm>
            <a:prstGeom prst="round2SameRect">
              <a:avLst>
                <a:gd name="adj1" fmla="val 6221"/>
                <a:gd name="adj2" fmla="val 0"/>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24" name="Google Shape;224;p21"/>
          <p:cNvSpPr txBox="1">
            <a:spLocks noGrp="1"/>
          </p:cNvSpPr>
          <p:nvPr>
            <p:ph type="title"/>
          </p:nvPr>
        </p:nvSpPr>
        <p:spPr>
          <a:xfrm>
            <a:off x="3304500" y="3320887"/>
            <a:ext cx="2535000" cy="496500"/>
          </a:xfrm>
          <a:prstGeom prst="rect">
            <a:avLst/>
          </a:prstGeom>
        </p:spPr>
        <p:txBody>
          <a:bodyPr spcFirstLastPara="1" wrap="square" lIns="91425" tIns="91425" rIns="91425" bIns="91425" anchor="ctr" anchorCtr="0">
            <a:noAutofit/>
          </a:bodyPr>
          <a:lstStyle>
            <a:lvl1pPr lvl="0" algn="r" rtl="0">
              <a:spcBef>
                <a:spcPts val="0"/>
              </a:spcBef>
              <a:spcAft>
                <a:spcPts val="0"/>
              </a:spcAft>
              <a:buClr>
                <a:schemeClr val="accent3"/>
              </a:buClr>
              <a:buSzPts val="2800"/>
              <a:buNone/>
              <a:defRPr sz="2500">
                <a:solidFill>
                  <a:schemeClr val="accent3"/>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225" name="Google Shape;225;p21"/>
          <p:cNvSpPr txBox="1">
            <a:spLocks noGrp="1"/>
          </p:cNvSpPr>
          <p:nvPr>
            <p:ph type="subTitle" idx="1"/>
          </p:nvPr>
        </p:nvSpPr>
        <p:spPr>
          <a:xfrm>
            <a:off x="1474650" y="1786200"/>
            <a:ext cx="6194700" cy="1534800"/>
          </a:xfrm>
          <a:prstGeom prst="rect">
            <a:avLst/>
          </a:prstGeom>
        </p:spPr>
        <p:txBody>
          <a:bodyPr spcFirstLastPara="1" wrap="square" lIns="91425" tIns="91425" rIns="91425" bIns="91425" anchor="ctr" anchorCtr="0">
            <a:noAutofit/>
          </a:bodyPr>
          <a:lstStyle>
            <a:lvl1pPr lvl="0" algn="ctr">
              <a:spcBef>
                <a:spcPts val="0"/>
              </a:spcBef>
              <a:spcAft>
                <a:spcPts val="0"/>
              </a:spcAft>
              <a:buClr>
                <a:schemeClr val="accent5"/>
              </a:buClr>
              <a:buSzPts val="1800"/>
              <a:buNone/>
              <a:defRPr sz="2200">
                <a:solidFill>
                  <a:schemeClr val="accent5"/>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1600"/>
              </a:spcBef>
              <a:spcAft>
                <a:spcPts val="1600"/>
              </a:spcAft>
              <a:buSzPts val="1400"/>
              <a:buNone/>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ackground 1">
  <p:cSld name="CUSTOM_7">
    <p:spTree>
      <p:nvGrpSpPr>
        <p:cNvPr id="1" name="Shape 237"/>
        <p:cNvGrpSpPr/>
        <p:nvPr/>
      </p:nvGrpSpPr>
      <p:grpSpPr>
        <a:xfrm>
          <a:off x="0" y="0"/>
          <a:ext cx="0" cy="0"/>
          <a:chOff x="0" y="0"/>
          <a:chExt cx="0" cy="0"/>
        </a:xfrm>
      </p:grpSpPr>
      <p:sp>
        <p:nvSpPr>
          <p:cNvPr id="238" name="Google Shape;238;p23"/>
          <p:cNvSpPr/>
          <p:nvPr/>
        </p:nvSpPr>
        <p:spPr>
          <a:xfrm>
            <a:off x="-1287027" y="-488050"/>
            <a:ext cx="10718358" cy="6385204"/>
          </a:xfrm>
          <a:custGeom>
            <a:avLst/>
            <a:gdLst/>
            <a:ahLst/>
            <a:cxnLst/>
            <a:rect l="l" t="t" r="r" b="b"/>
            <a:pathLst>
              <a:path w="111944" h="74450" extrusionOk="0">
                <a:moveTo>
                  <a:pt x="108443" y="1024"/>
                </a:moveTo>
                <a:lnTo>
                  <a:pt x="108443" y="4167"/>
                </a:lnTo>
                <a:lnTo>
                  <a:pt x="105383" y="4167"/>
                </a:lnTo>
                <a:lnTo>
                  <a:pt x="105383" y="1024"/>
                </a:lnTo>
                <a:close/>
                <a:moveTo>
                  <a:pt x="7037" y="1024"/>
                </a:moveTo>
                <a:lnTo>
                  <a:pt x="7037" y="4179"/>
                </a:lnTo>
                <a:lnTo>
                  <a:pt x="3965" y="4179"/>
                </a:lnTo>
                <a:lnTo>
                  <a:pt x="3965" y="1024"/>
                </a:lnTo>
                <a:close/>
                <a:moveTo>
                  <a:pt x="9811" y="1024"/>
                </a:moveTo>
                <a:lnTo>
                  <a:pt x="9811" y="4179"/>
                </a:lnTo>
                <a:lnTo>
                  <a:pt x="7132" y="4179"/>
                </a:lnTo>
                <a:lnTo>
                  <a:pt x="7132" y="1024"/>
                </a:lnTo>
                <a:close/>
                <a:moveTo>
                  <a:pt x="12990" y="1024"/>
                </a:moveTo>
                <a:lnTo>
                  <a:pt x="12990" y="4179"/>
                </a:lnTo>
                <a:lnTo>
                  <a:pt x="9918" y="4179"/>
                </a:lnTo>
                <a:lnTo>
                  <a:pt x="9918" y="1024"/>
                </a:lnTo>
                <a:close/>
                <a:moveTo>
                  <a:pt x="15788" y="1024"/>
                </a:moveTo>
                <a:lnTo>
                  <a:pt x="15788" y="4179"/>
                </a:lnTo>
                <a:lnTo>
                  <a:pt x="13109" y="4179"/>
                </a:lnTo>
                <a:lnTo>
                  <a:pt x="13109" y="1024"/>
                </a:lnTo>
                <a:close/>
                <a:moveTo>
                  <a:pt x="18955" y="1024"/>
                </a:moveTo>
                <a:lnTo>
                  <a:pt x="18955" y="4179"/>
                </a:lnTo>
                <a:lnTo>
                  <a:pt x="15884" y="4179"/>
                </a:lnTo>
                <a:lnTo>
                  <a:pt x="15884" y="1024"/>
                </a:lnTo>
                <a:close/>
                <a:moveTo>
                  <a:pt x="21753" y="1024"/>
                </a:moveTo>
                <a:lnTo>
                  <a:pt x="21753" y="4179"/>
                </a:lnTo>
                <a:lnTo>
                  <a:pt x="19074" y="4179"/>
                </a:lnTo>
                <a:lnTo>
                  <a:pt x="19074" y="1024"/>
                </a:lnTo>
                <a:close/>
                <a:moveTo>
                  <a:pt x="24920" y="1024"/>
                </a:moveTo>
                <a:lnTo>
                  <a:pt x="24920" y="4179"/>
                </a:lnTo>
                <a:lnTo>
                  <a:pt x="21860" y="4179"/>
                </a:lnTo>
                <a:lnTo>
                  <a:pt x="21860" y="1024"/>
                </a:lnTo>
                <a:close/>
                <a:moveTo>
                  <a:pt x="27718" y="1024"/>
                </a:moveTo>
                <a:lnTo>
                  <a:pt x="27718" y="4179"/>
                </a:lnTo>
                <a:lnTo>
                  <a:pt x="25039" y="4179"/>
                </a:lnTo>
                <a:lnTo>
                  <a:pt x="25039" y="1024"/>
                </a:lnTo>
                <a:close/>
                <a:moveTo>
                  <a:pt x="30885" y="1024"/>
                </a:moveTo>
                <a:lnTo>
                  <a:pt x="30885" y="4179"/>
                </a:lnTo>
                <a:lnTo>
                  <a:pt x="27825" y="4179"/>
                </a:lnTo>
                <a:lnTo>
                  <a:pt x="27825" y="1024"/>
                </a:lnTo>
                <a:close/>
                <a:moveTo>
                  <a:pt x="33683" y="1024"/>
                </a:moveTo>
                <a:lnTo>
                  <a:pt x="33683" y="4179"/>
                </a:lnTo>
                <a:lnTo>
                  <a:pt x="31004" y="4179"/>
                </a:lnTo>
                <a:lnTo>
                  <a:pt x="31004" y="1024"/>
                </a:lnTo>
                <a:close/>
                <a:moveTo>
                  <a:pt x="36850" y="1024"/>
                </a:moveTo>
                <a:lnTo>
                  <a:pt x="36850" y="4179"/>
                </a:lnTo>
                <a:lnTo>
                  <a:pt x="33791" y="4179"/>
                </a:lnTo>
                <a:lnTo>
                  <a:pt x="33791" y="1024"/>
                </a:lnTo>
                <a:close/>
                <a:moveTo>
                  <a:pt x="39636" y="1024"/>
                </a:moveTo>
                <a:lnTo>
                  <a:pt x="39636" y="4179"/>
                </a:lnTo>
                <a:lnTo>
                  <a:pt x="36958" y="4179"/>
                </a:lnTo>
                <a:lnTo>
                  <a:pt x="36958" y="1024"/>
                </a:lnTo>
                <a:close/>
                <a:moveTo>
                  <a:pt x="42827" y="1024"/>
                </a:moveTo>
                <a:lnTo>
                  <a:pt x="42827" y="4179"/>
                </a:lnTo>
                <a:lnTo>
                  <a:pt x="39756" y="4179"/>
                </a:lnTo>
                <a:lnTo>
                  <a:pt x="39756" y="1024"/>
                </a:lnTo>
                <a:close/>
                <a:moveTo>
                  <a:pt x="45613" y="1024"/>
                </a:moveTo>
                <a:lnTo>
                  <a:pt x="45613" y="4179"/>
                </a:lnTo>
                <a:lnTo>
                  <a:pt x="42935" y="4179"/>
                </a:lnTo>
                <a:lnTo>
                  <a:pt x="42935" y="1024"/>
                </a:lnTo>
                <a:close/>
                <a:moveTo>
                  <a:pt x="48792" y="1024"/>
                </a:moveTo>
                <a:lnTo>
                  <a:pt x="48792" y="4179"/>
                </a:lnTo>
                <a:lnTo>
                  <a:pt x="45732" y="4179"/>
                </a:lnTo>
                <a:lnTo>
                  <a:pt x="45732" y="1024"/>
                </a:lnTo>
                <a:close/>
                <a:moveTo>
                  <a:pt x="51578" y="1024"/>
                </a:moveTo>
                <a:lnTo>
                  <a:pt x="51578" y="4179"/>
                </a:lnTo>
                <a:lnTo>
                  <a:pt x="48900" y="4179"/>
                </a:lnTo>
                <a:lnTo>
                  <a:pt x="48900" y="1024"/>
                </a:lnTo>
                <a:close/>
                <a:moveTo>
                  <a:pt x="54746" y="1024"/>
                </a:moveTo>
                <a:lnTo>
                  <a:pt x="54746" y="4179"/>
                </a:lnTo>
                <a:lnTo>
                  <a:pt x="51686" y="4179"/>
                </a:lnTo>
                <a:lnTo>
                  <a:pt x="51686" y="1024"/>
                </a:lnTo>
                <a:close/>
                <a:moveTo>
                  <a:pt x="57543" y="1024"/>
                </a:moveTo>
                <a:lnTo>
                  <a:pt x="57543" y="4179"/>
                </a:lnTo>
                <a:lnTo>
                  <a:pt x="54865" y="4179"/>
                </a:lnTo>
                <a:lnTo>
                  <a:pt x="54865" y="1024"/>
                </a:lnTo>
                <a:close/>
                <a:moveTo>
                  <a:pt x="60711" y="1024"/>
                </a:moveTo>
                <a:lnTo>
                  <a:pt x="60711" y="4179"/>
                </a:lnTo>
                <a:lnTo>
                  <a:pt x="57663" y="4179"/>
                </a:lnTo>
                <a:lnTo>
                  <a:pt x="57663" y="1024"/>
                </a:lnTo>
                <a:close/>
                <a:moveTo>
                  <a:pt x="63509" y="1024"/>
                </a:moveTo>
                <a:lnTo>
                  <a:pt x="63509" y="4179"/>
                </a:lnTo>
                <a:lnTo>
                  <a:pt x="60830" y="4179"/>
                </a:lnTo>
                <a:lnTo>
                  <a:pt x="60830" y="1024"/>
                </a:lnTo>
                <a:close/>
                <a:moveTo>
                  <a:pt x="66687" y="1024"/>
                </a:moveTo>
                <a:lnTo>
                  <a:pt x="66687" y="4179"/>
                </a:lnTo>
                <a:lnTo>
                  <a:pt x="63616" y="4179"/>
                </a:lnTo>
                <a:lnTo>
                  <a:pt x="63616" y="1024"/>
                </a:lnTo>
                <a:close/>
                <a:moveTo>
                  <a:pt x="69485" y="1024"/>
                </a:moveTo>
                <a:lnTo>
                  <a:pt x="69485" y="4179"/>
                </a:lnTo>
                <a:lnTo>
                  <a:pt x="66807" y="4179"/>
                </a:lnTo>
                <a:lnTo>
                  <a:pt x="66807" y="1024"/>
                </a:lnTo>
                <a:close/>
                <a:moveTo>
                  <a:pt x="72653" y="1024"/>
                </a:moveTo>
                <a:lnTo>
                  <a:pt x="72653" y="4179"/>
                </a:lnTo>
                <a:lnTo>
                  <a:pt x="69581" y="4179"/>
                </a:lnTo>
                <a:lnTo>
                  <a:pt x="69581" y="1024"/>
                </a:lnTo>
                <a:close/>
                <a:moveTo>
                  <a:pt x="75450" y="1024"/>
                </a:moveTo>
                <a:lnTo>
                  <a:pt x="75450" y="4179"/>
                </a:lnTo>
                <a:lnTo>
                  <a:pt x="72772" y="4179"/>
                </a:lnTo>
                <a:lnTo>
                  <a:pt x="72772" y="1024"/>
                </a:lnTo>
                <a:close/>
                <a:moveTo>
                  <a:pt x="78618" y="1024"/>
                </a:moveTo>
                <a:lnTo>
                  <a:pt x="78618" y="4179"/>
                </a:lnTo>
                <a:lnTo>
                  <a:pt x="75558" y="4179"/>
                </a:lnTo>
                <a:lnTo>
                  <a:pt x="75558" y="1024"/>
                </a:lnTo>
                <a:close/>
                <a:moveTo>
                  <a:pt x="81416" y="1024"/>
                </a:moveTo>
                <a:lnTo>
                  <a:pt x="81416" y="4179"/>
                </a:lnTo>
                <a:lnTo>
                  <a:pt x="78737" y="4179"/>
                </a:lnTo>
                <a:lnTo>
                  <a:pt x="78737" y="1024"/>
                </a:lnTo>
                <a:close/>
                <a:moveTo>
                  <a:pt x="84583" y="1024"/>
                </a:moveTo>
                <a:lnTo>
                  <a:pt x="84583" y="4179"/>
                </a:lnTo>
                <a:lnTo>
                  <a:pt x="81523" y="4179"/>
                </a:lnTo>
                <a:lnTo>
                  <a:pt x="81523" y="1024"/>
                </a:lnTo>
                <a:close/>
                <a:moveTo>
                  <a:pt x="87369" y="1024"/>
                </a:moveTo>
                <a:lnTo>
                  <a:pt x="87369" y="4179"/>
                </a:lnTo>
                <a:lnTo>
                  <a:pt x="84690" y="4179"/>
                </a:lnTo>
                <a:lnTo>
                  <a:pt x="84690" y="1024"/>
                </a:lnTo>
                <a:close/>
                <a:moveTo>
                  <a:pt x="90560" y="1024"/>
                </a:moveTo>
                <a:lnTo>
                  <a:pt x="90560" y="4179"/>
                </a:lnTo>
                <a:lnTo>
                  <a:pt x="87488" y="4179"/>
                </a:lnTo>
                <a:lnTo>
                  <a:pt x="87488" y="1024"/>
                </a:lnTo>
                <a:close/>
                <a:moveTo>
                  <a:pt x="93334" y="1024"/>
                </a:moveTo>
                <a:lnTo>
                  <a:pt x="93334" y="4179"/>
                </a:lnTo>
                <a:lnTo>
                  <a:pt x="90655" y="4179"/>
                </a:lnTo>
                <a:lnTo>
                  <a:pt x="90655" y="1024"/>
                </a:lnTo>
                <a:close/>
                <a:moveTo>
                  <a:pt x="96525" y="1024"/>
                </a:moveTo>
                <a:lnTo>
                  <a:pt x="96525" y="4179"/>
                </a:lnTo>
                <a:lnTo>
                  <a:pt x="93453" y="4179"/>
                </a:lnTo>
                <a:lnTo>
                  <a:pt x="93453" y="1024"/>
                </a:lnTo>
                <a:close/>
                <a:moveTo>
                  <a:pt x="99311" y="1024"/>
                </a:moveTo>
                <a:lnTo>
                  <a:pt x="99311" y="4179"/>
                </a:lnTo>
                <a:lnTo>
                  <a:pt x="96632" y="4179"/>
                </a:lnTo>
                <a:lnTo>
                  <a:pt x="96632" y="1024"/>
                </a:lnTo>
                <a:close/>
                <a:moveTo>
                  <a:pt x="102478" y="1024"/>
                </a:moveTo>
                <a:lnTo>
                  <a:pt x="102478" y="4179"/>
                </a:lnTo>
                <a:lnTo>
                  <a:pt x="99406" y="4179"/>
                </a:lnTo>
                <a:lnTo>
                  <a:pt x="99406" y="1024"/>
                </a:lnTo>
                <a:close/>
                <a:moveTo>
                  <a:pt x="105276" y="1024"/>
                </a:moveTo>
                <a:lnTo>
                  <a:pt x="105276" y="4179"/>
                </a:lnTo>
                <a:lnTo>
                  <a:pt x="102597" y="4179"/>
                </a:lnTo>
                <a:lnTo>
                  <a:pt x="102597" y="1024"/>
                </a:lnTo>
                <a:close/>
                <a:moveTo>
                  <a:pt x="7037" y="4287"/>
                </a:moveTo>
                <a:lnTo>
                  <a:pt x="7037" y="7037"/>
                </a:lnTo>
                <a:lnTo>
                  <a:pt x="3965" y="7037"/>
                </a:lnTo>
                <a:lnTo>
                  <a:pt x="3965" y="4287"/>
                </a:lnTo>
                <a:close/>
                <a:moveTo>
                  <a:pt x="9811" y="4287"/>
                </a:moveTo>
                <a:lnTo>
                  <a:pt x="9811" y="7037"/>
                </a:lnTo>
                <a:lnTo>
                  <a:pt x="7132" y="7037"/>
                </a:lnTo>
                <a:lnTo>
                  <a:pt x="7132" y="4287"/>
                </a:lnTo>
                <a:close/>
                <a:moveTo>
                  <a:pt x="12990" y="4287"/>
                </a:moveTo>
                <a:lnTo>
                  <a:pt x="12990" y="7037"/>
                </a:lnTo>
                <a:lnTo>
                  <a:pt x="9918" y="7037"/>
                </a:lnTo>
                <a:lnTo>
                  <a:pt x="9918" y="4287"/>
                </a:lnTo>
                <a:close/>
                <a:moveTo>
                  <a:pt x="15788" y="4287"/>
                </a:moveTo>
                <a:lnTo>
                  <a:pt x="15788" y="7037"/>
                </a:lnTo>
                <a:lnTo>
                  <a:pt x="13109" y="7037"/>
                </a:lnTo>
                <a:lnTo>
                  <a:pt x="13109" y="4287"/>
                </a:lnTo>
                <a:close/>
                <a:moveTo>
                  <a:pt x="18955" y="4287"/>
                </a:moveTo>
                <a:lnTo>
                  <a:pt x="18955" y="7037"/>
                </a:lnTo>
                <a:lnTo>
                  <a:pt x="15884" y="7037"/>
                </a:lnTo>
                <a:lnTo>
                  <a:pt x="15884" y="4287"/>
                </a:lnTo>
                <a:close/>
                <a:moveTo>
                  <a:pt x="21753" y="4287"/>
                </a:moveTo>
                <a:lnTo>
                  <a:pt x="21753" y="7037"/>
                </a:lnTo>
                <a:lnTo>
                  <a:pt x="19074" y="7037"/>
                </a:lnTo>
                <a:lnTo>
                  <a:pt x="19074" y="4287"/>
                </a:lnTo>
                <a:close/>
                <a:moveTo>
                  <a:pt x="24920" y="4287"/>
                </a:moveTo>
                <a:lnTo>
                  <a:pt x="24920" y="7037"/>
                </a:lnTo>
                <a:lnTo>
                  <a:pt x="21860" y="7037"/>
                </a:lnTo>
                <a:lnTo>
                  <a:pt x="21860" y="4287"/>
                </a:lnTo>
                <a:close/>
                <a:moveTo>
                  <a:pt x="27718" y="4287"/>
                </a:moveTo>
                <a:lnTo>
                  <a:pt x="27718" y="7037"/>
                </a:lnTo>
                <a:lnTo>
                  <a:pt x="25039" y="7037"/>
                </a:lnTo>
                <a:lnTo>
                  <a:pt x="25039" y="4287"/>
                </a:lnTo>
                <a:close/>
                <a:moveTo>
                  <a:pt x="30885" y="4287"/>
                </a:moveTo>
                <a:lnTo>
                  <a:pt x="30885" y="7037"/>
                </a:lnTo>
                <a:lnTo>
                  <a:pt x="27825" y="7037"/>
                </a:lnTo>
                <a:lnTo>
                  <a:pt x="27825" y="4287"/>
                </a:lnTo>
                <a:close/>
                <a:moveTo>
                  <a:pt x="33683" y="4287"/>
                </a:moveTo>
                <a:lnTo>
                  <a:pt x="33683" y="7037"/>
                </a:lnTo>
                <a:lnTo>
                  <a:pt x="31004" y="7037"/>
                </a:lnTo>
                <a:lnTo>
                  <a:pt x="31004" y="4287"/>
                </a:lnTo>
                <a:close/>
                <a:moveTo>
                  <a:pt x="36850" y="4287"/>
                </a:moveTo>
                <a:lnTo>
                  <a:pt x="36850" y="7037"/>
                </a:lnTo>
                <a:lnTo>
                  <a:pt x="33791" y="7037"/>
                </a:lnTo>
                <a:lnTo>
                  <a:pt x="33791" y="4287"/>
                </a:lnTo>
                <a:close/>
                <a:moveTo>
                  <a:pt x="39636" y="4287"/>
                </a:moveTo>
                <a:lnTo>
                  <a:pt x="39636" y="7037"/>
                </a:lnTo>
                <a:lnTo>
                  <a:pt x="36958" y="7037"/>
                </a:lnTo>
                <a:lnTo>
                  <a:pt x="36958" y="4287"/>
                </a:lnTo>
                <a:close/>
                <a:moveTo>
                  <a:pt x="42827" y="4287"/>
                </a:moveTo>
                <a:lnTo>
                  <a:pt x="42827" y="7037"/>
                </a:lnTo>
                <a:lnTo>
                  <a:pt x="39756" y="7037"/>
                </a:lnTo>
                <a:lnTo>
                  <a:pt x="39756" y="4287"/>
                </a:lnTo>
                <a:close/>
                <a:moveTo>
                  <a:pt x="45613" y="4287"/>
                </a:moveTo>
                <a:lnTo>
                  <a:pt x="45613" y="7037"/>
                </a:lnTo>
                <a:lnTo>
                  <a:pt x="42935" y="7037"/>
                </a:lnTo>
                <a:lnTo>
                  <a:pt x="42935" y="4287"/>
                </a:lnTo>
                <a:close/>
                <a:moveTo>
                  <a:pt x="48792" y="4287"/>
                </a:moveTo>
                <a:lnTo>
                  <a:pt x="48792" y="7037"/>
                </a:lnTo>
                <a:lnTo>
                  <a:pt x="45732" y="7037"/>
                </a:lnTo>
                <a:lnTo>
                  <a:pt x="45732" y="4287"/>
                </a:lnTo>
                <a:close/>
                <a:moveTo>
                  <a:pt x="51578" y="4287"/>
                </a:moveTo>
                <a:lnTo>
                  <a:pt x="51578" y="7037"/>
                </a:lnTo>
                <a:lnTo>
                  <a:pt x="48900" y="7037"/>
                </a:lnTo>
                <a:lnTo>
                  <a:pt x="48900" y="4287"/>
                </a:lnTo>
                <a:close/>
                <a:moveTo>
                  <a:pt x="54746" y="4287"/>
                </a:moveTo>
                <a:lnTo>
                  <a:pt x="54746" y="7037"/>
                </a:lnTo>
                <a:lnTo>
                  <a:pt x="51686" y="7037"/>
                </a:lnTo>
                <a:lnTo>
                  <a:pt x="51686" y="4287"/>
                </a:lnTo>
                <a:close/>
                <a:moveTo>
                  <a:pt x="57543" y="4287"/>
                </a:moveTo>
                <a:lnTo>
                  <a:pt x="57543" y="7037"/>
                </a:lnTo>
                <a:lnTo>
                  <a:pt x="54865" y="7037"/>
                </a:lnTo>
                <a:lnTo>
                  <a:pt x="54865" y="4287"/>
                </a:lnTo>
                <a:close/>
                <a:moveTo>
                  <a:pt x="60734" y="4287"/>
                </a:moveTo>
                <a:lnTo>
                  <a:pt x="60734" y="7037"/>
                </a:lnTo>
                <a:lnTo>
                  <a:pt x="57663" y="7037"/>
                </a:lnTo>
                <a:lnTo>
                  <a:pt x="57663" y="4287"/>
                </a:lnTo>
                <a:close/>
                <a:moveTo>
                  <a:pt x="63509" y="4287"/>
                </a:moveTo>
                <a:lnTo>
                  <a:pt x="63509" y="7037"/>
                </a:lnTo>
                <a:lnTo>
                  <a:pt x="60830" y="7037"/>
                </a:lnTo>
                <a:lnTo>
                  <a:pt x="60830" y="4287"/>
                </a:lnTo>
                <a:close/>
                <a:moveTo>
                  <a:pt x="66687" y="4287"/>
                </a:moveTo>
                <a:lnTo>
                  <a:pt x="66687" y="7037"/>
                </a:lnTo>
                <a:lnTo>
                  <a:pt x="63616" y="7037"/>
                </a:lnTo>
                <a:lnTo>
                  <a:pt x="63616" y="4287"/>
                </a:lnTo>
                <a:close/>
                <a:moveTo>
                  <a:pt x="69485" y="4287"/>
                </a:moveTo>
                <a:lnTo>
                  <a:pt x="69485" y="7037"/>
                </a:lnTo>
                <a:lnTo>
                  <a:pt x="66807" y="7037"/>
                </a:lnTo>
                <a:lnTo>
                  <a:pt x="66807" y="4287"/>
                </a:lnTo>
                <a:close/>
                <a:moveTo>
                  <a:pt x="72653" y="4287"/>
                </a:moveTo>
                <a:lnTo>
                  <a:pt x="72653" y="7037"/>
                </a:lnTo>
                <a:lnTo>
                  <a:pt x="69581" y="7037"/>
                </a:lnTo>
                <a:lnTo>
                  <a:pt x="69581" y="4287"/>
                </a:lnTo>
                <a:close/>
                <a:moveTo>
                  <a:pt x="75450" y="4287"/>
                </a:moveTo>
                <a:lnTo>
                  <a:pt x="75450" y="7037"/>
                </a:lnTo>
                <a:lnTo>
                  <a:pt x="72772" y="7037"/>
                </a:lnTo>
                <a:lnTo>
                  <a:pt x="72772" y="4287"/>
                </a:lnTo>
                <a:close/>
                <a:moveTo>
                  <a:pt x="78618" y="4287"/>
                </a:moveTo>
                <a:lnTo>
                  <a:pt x="78618" y="7037"/>
                </a:lnTo>
                <a:lnTo>
                  <a:pt x="75558" y="7037"/>
                </a:lnTo>
                <a:lnTo>
                  <a:pt x="75558" y="4287"/>
                </a:lnTo>
                <a:close/>
                <a:moveTo>
                  <a:pt x="81416" y="4287"/>
                </a:moveTo>
                <a:lnTo>
                  <a:pt x="81416" y="7037"/>
                </a:lnTo>
                <a:lnTo>
                  <a:pt x="78737" y="7037"/>
                </a:lnTo>
                <a:lnTo>
                  <a:pt x="78737" y="4287"/>
                </a:lnTo>
                <a:close/>
                <a:moveTo>
                  <a:pt x="84583" y="4287"/>
                </a:moveTo>
                <a:lnTo>
                  <a:pt x="84583" y="7037"/>
                </a:lnTo>
                <a:lnTo>
                  <a:pt x="81523" y="7037"/>
                </a:lnTo>
                <a:lnTo>
                  <a:pt x="81523" y="4287"/>
                </a:lnTo>
                <a:close/>
                <a:moveTo>
                  <a:pt x="87369" y="4287"/>
                </a:moveTo>
                <a:lnTo>
                  <a:pt x="87369" y="7037"/>
                </a:lnTo>
                <a:lnTo>
                  <a:pt x="84690" y="7037"/>
                </a:lnTo>
                <a:lnTo>
                  <a:pt x="84690" y="4287"/>
                </a:lnTo>
                <a:close/>
                <a:moveTo>
                  <a:pt x="90560" y="4287"/>
                </a:moveTo>
                <a:lnTo>
                  <a:pt x="90560" y="7037"/>
                </a:lnTo>
                <a:lnTo>
                  <a:pt x="87488" y="7037"/>
                </a:lnTo>
                <a:lnTo>
                  <a:pt x="87488" y="4287"/>
                </a:lnTo>
                <a:close/>
                <a:moveTo>
                  <a:pt x="93334" y="4287"/>
                </a:moveTo>
                <a:lnTo>
                  <a:pt x="93334" y="7037"/>
                </a:lnTo>
                <a:lnTo>
                  <a:pt x="90655" y="7037"/>
                </a:lnTo>
                <a:lnTo>
                  <a:pt x="90655" y="4287"/>
                </a:lnTo>
                <a:close/>
                <a:moveTo>
                  <a:pt x="96525" y="4287"/>
                </a:moveTo>
                <a:lnTo>
                  <a:pt x="96525" y="7037"/>
                </a:lnTo>
                <a:lnTo>
                  <a:pt x="93453" y="7037"/>
                </a:lnTo>
                <a:lnTo>
                  <a:pt x="93453" y="4287"/>
                </a:lnTo>
                <a:close/>
                <a:moveTo>
                  <a:pt x="99311" y="4287"/>
                </a:moveTo>
                <a:lnTo>
                  <a:pt x="99311" y="7037"/>
                </a:lnTo>
                <a:lnTo>
                  <a:pt x="96632" y="7037"/>
                </a:lnTo>
                <a:lnTo>
                  <a:pt x="96632" y="4287"/>
                </a:lnTo>
                <a:close/>
                <a:moveTo>
                  <a:pt x="102478" y="4287"/>
                </a:moveTo>
                <a:lnTo>
                  <a:pt x="102478" y="7037"/>
                </a:lnTo>
                <a:lnTo>
                  <a:pt x="99406" y="7037"/>
                </a:lnTo>
                <a:lnTo>
                  <a:pt x="99406" y="4287"/>
                </a:lnTo>
                <a:close/>
                <a:moveTo>
                  <a:pt x="105276" y="4287"/>
                </a:moveTo>
                <a:lnTo>
                  <a:pt x="105276" y="7037"/>
                </a:lnTo>
                <a:lnTo>
                  <a:pt x="102597" y="7037"/>
                </a:lnTo>
                <a:lnTo>
                  <a:pt x="102597" y="4287"/>
                </a:lnTo>
                <a:close/>
                <a:moveTo>
                  <a:pt x="108443" y="4287"/>
                </a:moveTo>
                <a:lnTo>
                  <a:pt x="108443" y="7037"/>
                </a:lnTo>
                <a:lnTo>
                  <a:pt x="105383" y="7037"/>
                </a:lnTo>
                <a:lnTo>
                  <a:pt x="105383" y="4287"/>
                </a:lnTo>
                <a:close/>
                <a:moveTo>
                  <a:pt x="7037" y="7156"/>
                </a:moveTo>
                <a:lnTo>
                  <a:pt x="7037" y="10299"/>
                </a:lnTo>
                <a:lnTo>
                  <a:pt x="3965" y="10299"/>
                </a:lnTo>
                <a:lnTo>
                  <a:pt x="3965" y="7156"/>
                </a:lnTo>
                <a:close/>
                <a:moveTo>
                  <a:pt x="9811" y="7156"/>
                </a:moveTo>
                <a:lnTo>
                  <a:pt x="9811" y="10299"/>
                </a:lnTo>
                <a:lnTo>
                  <a:pt x="7132" y="10299"/>
                </a:lnTo>
                <a:lnTo>
                  <a:pt x="7132" y="7156"/>
                </a:lnTo>
                <a:close/>
                <a:moveTo>
                  <a:pt x="13002" y="7156"/>
                </a:moveTo>
                <a:lnTo>
                  <a:pt x="13002" y="10299"/>
                </a:lnTo>
                <a:lnTo>
                  <a:pt x="9930" y="10299"/>
                </a:lnTo>
                <a:lnTo>
                  <a:pt x="9930" y="7156"/>
                </a:lnTo>
                <a:close/>
                <a:moveTo>
                  <a:pt x="15788" y="7156"/>
                </a:moveTo>
                <a:lnTo>
                  <a:pt x="15788" y="10299"/>
                </a:lnTo>
                <a:lnTo>
                  <a:pt x="13109" y="10299"/>
                </a:lnTo>
                <a:lnTo>
                  <a:pt x="13109" y="7156"/>
                </a:lnTo>
                <a:close/>
                <a:moveTo>
                  <a:pt x="18955" y="7156"/>
                </a:moveTo>
                <a:lnTo>
                  <a:pt x="18955" y="10299"/>
                </a:lnTo>
                <a:lnTo>
                  <a:pt x="15884" y="10299"/>
                </a:lnTo>
                <a:lnTo>
                  <a:pt x="15884" y="7156"/>
                </a:lnTo>
                <a:close/>
                <a:moveTo>
                  <a:pt x="21753" y="7156"/>
                </a:moveTo>
                <a:lnTo>
                  <a:pt x="21753" y="10299"/>
                </a:lnTo>
                <a:lnTo>
                  <a:pt x="19074" y="10299"/>
                </a:lnTo>
                <a:lnTo>
                  <a:pt x="19074" y="7156"/>
                </a:lnTo>
                <a:close/>
                <a:moveTo>
                  <a:pt x="24920" y="7156"/>
                </a:moveTo>
                <a:lnTo>
                  <a:pt x="24920" y="10299"/>
                </a:lnTo>
                <a:lnTo>
                  <a:pt x="21860" y="10299"/>
                </a:lnTo>
                <a:lnTo>
                  <a:pt x="21860" y="7156"/>
                </a:lnTo>
                <a:close/>
                <a:moveTo>
                  <a:pt x="27718" y="7156"/>
                </a:moveTo>
                <a:lnTo>
                  <a:pt x="27718" y="10299"/>
                </a:lnTo>
                <a:lnTo>
                  <a:pt x="25039" y="10299"/>
                </a:lnTo>
                <a:lnTo>
                  <a:pt x="25039" y="7156"/>
                </a:lnTo>
                <a:close/>
                <a:moveTo>
                  <a:pt x="30885" y="7156"/>
                </a:moveTo>
                <a:lnTo>
                  <a:pt x="30885" y="10299"/>
                </a:lnTo>
                <a:lnTo>
                  <a:pt x="27825" y="10299"/>
                </a:lnTo>
                <a:lnTo>
                  <a:pt x="27825" y="7156"/>
                </a:lnTo>
                <a:close/>
                <a:moveTo>
                  <a:pt x="33683" y="7156"/>
                </a:moveTo>
                <a:lnTo>
                  <a:pt x="33683" y="10299"/>
                </a:lnTo>
                <a:lnTo>
                  <a:pt x="31004" y="10299"/>
                </a:lnTo>
                <a:lnTo>
                  <a:pt x="31004" y="7156"/>
                </a:lnTo>
                <a:close/>
                <a:moveTo>
                  <a:pt x="36850" y="7156"/>
                </a:moveTo>
                <a:lnTo>
                  <a:pt x="36850" y="10299"/>
                </a:lnTo>
                <a:lnTo>
                  <a:pt x="33791" y="10299"/>
                </a:lnTo>
                <a:lnTo>
                  <a:pt x="33791" y="7156"/>
                </a:lnTo>
                <a:close/>
                <a:moveTo>
                  <a:pt x="39636" y="7156"/>
                </a:moveTo>
                <a:lnTo>
                  <a:pt x="39636" y="10299"/>
                </a:lnTo>
                <a:lnTo>
                  <a:pt x="36958" y="10299"/>
                </a:lnTo>
                <a:lnTo>
                  <a:pt x="36958" y="7156"/>
                </a:lnTo>
                <a:close/>
                <a:moveTo>
                  <a:pt x="42827" y="7156"/>
                </a:moveTo>
                <a:lnTo>
                  <a:pt x="42827" y="10299"/>
                </a:lnTo>
                <a:lnTo>
                  <a:pt x="39756" y="10299"/>
                </a:lnTo>
                <a:lnTo>
                  <a:pt x="39756" y="7156"/>
                </a:lnTo>
                <a:close/>
                <a:moveTo>
                  <a:pt x="45613" y="7156"/>
                </a:moveTo>
                <a:lnTo>
                  <a:pt x="45613" y="10299"/>
                </a:lnTo>
                <a:lnTo>
                  <a:pt x="42935" y="10299"/>
                </a:lnTo>
                <a:lnTo>
                  <a:pt x="42935" y="7156"/>
                </a:lnTo>
                <a:close/>
                <a:moveTo>
                  <a:pt x="48792" y="7156"/>
                </a:moveTo>
                <a:lnTo>
                  <a:pt x="48792" y="10299"/>
                </a:lnTo>
                <a:lnTo>
                  <a:pt x="45732" y="10299"/>
                </a:lnTo>
                <a:lnTo>
                  <a:pt x="45732" y="7156"/>
                </a:lnTo>
                <a:close/>
                <a:moveTo>
                  <a:pt x="51578" y="7156"/>
                </a:moveTo>
                <a:lnTo>
                  <a:pt x="51578" y="10299"/>
                </a:lnTo>
                <a:lnTo>
                  <a:pt x="48900" y="10299"/>
                </a:lnTo>
                <a:lnTo>
                  <a:pt x="48900" y="7156"/>
                </a:lnTo>
                <a:close/>
                <a:moveTo>
                  <a:pt x="54746" y="7156"/>
                </a:moveTo>
                <a:lnTo>
                  <a:pt x="54746" y="10299"/>
                </a:lnTo>
                <a:lnTo>
                  <a:pt x="51686" y="10299"/>
                </a:lnTo>
                <a:lnTo>
                  <a:pt x="51686" y="7156"/>
                </a:lnTo>
                <a:close/>
                <a:moveTo>
                  <a:pt x="57543" y="7156"/>
                </a:moveTo>
                <a:lnTo>
                  <a:pt x="57543" y="10299"/>
                </a:lnTo>
                <a:lnTo>
                  <a:pt x="54865" y="10299"/>
                </a:lnTo>
                <a:lnTo>
                  <a:pt x="54865" y="7156"/>
                </a:lnTo>
                <a:close/>
                <a:moveTo>
                  <a:pt x="60734" y="7156"/>
                </a:moveTo>
                <a:lnTo>
                  <a:pt x="60734" y="10299"/>
                </a:lnTo>
                <a:lnTo>
                  <a:pt x="57663" y="10299"/>
                </a:lnTo>
                <a:lnTo>
                  <a:pt x="57663" y="7156"/>
                </a:lnTo>
                <a:close/>
                <a:moveTo>
                  <a:pt x="63509" y="7156"/>
                </a:moveTo>
                <a:lnTo>
                  <a:pt x="63509" y="10299"/>
                </a:lnTo>
                <a:lnTo>
                  <a:pt x="60830" y="10299"/>
                </a:lnTo>
                <a:lnTo>
                  <a:pt x="60830" y="7156"/>
                </a:lnTo>
                <a:close/>
                <a:moveTo>
                  <a:pt x="66687" y="7156"/>
                </a:moveTo>
                <a:lnTo>
                  <a:pt x="66687" y="10299"/>
                </a:lnTo>
                <a:lnTo>
                  <a:pt x="63616" y="10299"/>
                </a:lnTo>
                <a:lnTo>
                  <a:pt x="63616" y="7156"/>
                </a:lnTo>
                <a:close/>
                <a:moveTo>
                  <a:pt x="69485" y="7156"/>
                </a:moveTo>
                <a:lnTo>
                  <a:pt x="69485" y="10299"/>
                </a:lnTo>
                <a:lnTo>
                  <a:pt x="66807" y="10299"/>
                </a:lnTo>
                <a:lnTo>
                  <a:pt x="66807" y="7156"/>
                </a:lnTo>
                <a:close/>
                <a:moveTo>
                  <a:pt x="72653" y="7156"/>
                </a:moveTo>
                <a:lnTo>
                  <a:pt x="72653" y="10299"/>
                </a:lnTo>
                <a:lnTo>
                  <a:pt x="69581" y="10299"/>
                </a:lnTo>
                <a:lnTo>
                  <a:pt x="69581" y="7156"/>
                </a:lnTo>
                <a:close/>
                <a:moveTo>
                  <a:pt x="75450" y="7156"/>
                </a:moveTo>
                <a:lnTo>
                  <a:pt x="75450" y="10299"/>
                </a:lnTo>
                <a:lnTo>
                  <a:pt x="72772" y="10299"/>
                </a:lnTo>
                <a:lnTo>
                  <a:pt x="72772" y="7156"/>
                </a:lnTo>
                <a:close/>
                <a:moveTo>
                  <a:pt x="78618" y="7156"/>
                </a:moveTo>
                <a:lnTo>
                  <a:pt x="78618" y="10299"/>
                </a:lnTo>
                <a:lnTo>
                  <a:pt x="75558" y="10299"/>
                </a:lnTo>
                <a:lnTo>
                  <a:pt x="75558" y="7156"/>
                </a:lnTo>
                <a:close/>
                <a:moveTo>
                  <a:pt x="81416" y="7156"/>
                </a:moveTo>
                <a:lnTo>
                  <a:pt x="81416" y="10299"/>
                </a:lnTo>
                <a:lnTo>
                  <a:pt x="78737" y="10299"/>
                </a:lnTo>
                <a:lnTo>
                  <a:pt x="78737" y="7156"/>
                </a:lnTo>
                <a:close/>
                <a:moveTo>
                  <a:pt x="84583" y="7156"/>
                </a:moveTo>
                <a:lnTo>
                  <a:pt x="84583" y="10299"/>
                </a:lnTo>
                <a:lnTo>
                  <a:pt x="81523" y="10299"/>
                </a:lnTo>
                <a:lnTo>
                  <a:pt x="81523" y="7156"/>
                </a:lnTo>
                <a:close/>
                <a:moveTo>
                  <a:pt x="87369" y="7156"/>
                </a:moveTo>
                <a:lnTo>
                  <a:pt x="87369" y="10299"/>
                </a:lnTo>
                <a:lnTo>
                  <a:pt x="84690" y="10299"/>
                </a:lnTo>
                <a:lnTo>
                  <a:pt x="84690" y="7156"/>
                </a:lnTo>
                <a:close/>
                <a:moveTo>
                  <a:pt x="90560" y="7156"/>
                </a:moveTo>
                <a:lnTo>
                  <a:pt x="90560" y="10299"/>
                </a:lnTo>
                <a:lnTo>
                  <a:pt x="87488" y="10299"/>
                </a:lnTo>
                <a:lnTo>
                  <a:pt x="87488" y="7156"/>
                </a:lnTo>
                <a:close/>
                <a:moveTo>
                  <a:pt x="93334" y="7156"/>
                </a:moveTo>
                <a:lnTo>
                  <a:pt x="93334" y="10299"/>
                </a:lnTo>
                <a:lnTo>
                  <a:pt x="90655" y="10299"/>
                </a:lnTo>
                <a:lnTo>
                  <a:pt x="90655" y="7156"/>
                </a:lnTo>
                <a:close/>
                <a:moveTo>
                  <a:pt x="96525" y="7156"/>
                </a:moveTo>
                <a:lnTo>
                  <a:pt x="96525" y="10299"/>
                </a:lnTo>
                <a:lnTo>
                  <a:pt x="93453" y="10299"/>
                </a:lnTo>
                <a:lnTo>
                  <a:pt x="93453" y="7156"/>
                </a:lnTo>
                <a:close/>
                <a:moveTo>
                  <a:pt x="99311" y="7156"/>
                </a:moveTo>
                <a:lnTo>
                  <a:pt x="99311" y="10299"/>
                </a:lnTo>
                <a:lnTo>
                  <a:pt x="96632" y="10299"/>
                </a:lnTo>
                <a:lnTo>
                  <a:pt x="96632" y="7156"/>
                </a:lnTo>
                <a:close/>
                <a:moveTo>
                  <a:pt x="102478" y="7156"/>
                </a:moveTo>
                <a:lnTo>
                  <a:pt x="102478" y="10299"/>
                </a:lnTo>
                <a:lnTo>
                  <a:pt x="99406" y="10299"/>
                </a:lnTo>
                <a:lnTo>
                  <a:pt x="99406" y="7156"/>
                </a:lnTo>
                <a:close/>
                <a:moveTo>
                  <a:pt x="105276" y="7156"/>
                </a:moveTo>
                <a:lnTo>
                  <a:pt x="105276" y="10299"/>
                </a:lnTo>
                <a:lnTo>
                  <a:pt x="102597" y="10299"/>
                </a:lnTo>
                <a:lnTo>
                  <a:pt x="102597" y="7156"/>
                </a:lnTo>
                <a:close/>
                <a:moveTo>
                  <a:pt x="108443" y="7156"/>
                </a:moveTo>
                <a:lnTo>
                  <a:pt x="108443" y="10299"/>
                </a:lnTo>
                <a:lnTo>
                  <a:pt x="105383" y="10299"/>
                </a:lnTo>
                <a:lnTo>
                  <a:pt x="105383" y="7156"/>
                </a:lnTo>
                <a:close/>
                <a:moveTo>
                  <a:pt x="7037" y="10418"/>
                </a:moveTo>
                <a:lnTo>
                  <a:pt x="7037" y="13169"/>
                </a:lnTo>
                <a:lnTo>
                  <a:pt x="3965" y="13169"/>
                </a:lnTo>
                <a:lnTo>
                  <a:pt x="3965" y="10418"/>
                </a:lnTo>
                <a:close/>
                <a:moveTo>
                  <a:pt x="9811" y="10418"/>
                </a:moveTo>
                <a:lnTo>
                  <a:pt x="9811" y="13169"/>
                </a:lnTo>
                <a:lnTo>
                  <a:pt x="7132" y="13169"/>
                </a:lnTo>
                <a:lnTo>
                  <a:pt x="7132" y="10418"/>
                </a:lnTo>
                <a:close/>
                <a:moveTo>
                  <a:pt x="13002" y="10418"/>
                </a:moveTo>
                <a:lnTo>
                  <a:pt x="13002" y="13169"/>
                </a:lnTo>
                <a:lnTo>
                  <a:pt x="9930" y="13169"/>
                </a:lnTo>
                <a:lnTo>
                  <a:pt x="9930" y="10418"/>
                </a:lnTo>
                <a:close/>
                <a:moveTo>
                  <a:pt x="15788" y="10418"/>
                </a:moveTo>
                <a:lnTo>
                  <a:pt x="15788" y="13169"/>
                </a:lnTo>
                <a:lnTo>
                  <a:pt x="13109" y="13169"/>
                </a:lnTo>
                <a:lnTo>
                  <a:pt x="13109" y="10418"/>
                </a:lnTo>
                <a:close/>
                <a:moveTo>
                  <a:pt x="18955" y="10418"/>
                </a:moveTo>
                <a:lnTo>
                  <a:pt x="18955" y="13169"/>
                </a:lnTo>
                <a:lnTo>
                  <a:pt x="15884" y="13169"/>
                </a:lnTo>
                <a:lnTo>
                  <a:pt x="15884" y="10418"/>
                </a:lnTo>
                <a:close/>
                <a:moveTo>
                  <a:pt x="21753" y="10418"/>
                </a:moveTo>
                <a:lnTo>
                  <a:pt x="21753" y="13169"/>
                </a:lnTo>
                <a:lnTo>
                  <a:pt x="19074" y="13169"/>
                </a:lnTo>
                <a:lnTo>
                  <a:pt x="19074" y="10418"/>
                </a:lnTo>
                <a:close/>
                <a:moveTo>
                  <a:pt x="24920" y="10418"/>
                </a:moveTo>
                <a:lnTo>
                  <a:pt x="24920" y="13169"/>
                </a:lnTo>
                <a:lnTo>
                  <a:pt x="21860" y="13169"/>
                </a:lnTo>
                <a:lnTo>
                  <a:pt x="21860" y="10418"/>
                </a:lnTo>
                <a:close/>
                <a:moveTo>
                  <a:pt x="27718" y="10418"/>
                </a:moveTo>
                <a:lnTo>
                  <a:pt x="27718" y="13169"/>
                </a:lnTo>
                <a:lnTo>
                  <a:pt x="25039" y="13169"/>
                </a:lnTo>
                <a:lnTo>
                  <a:pt x="25039" y="10418"/>
                </a:lnTo>
                <a:close/>
                <a:moveTo>
                  <a:pt x="30885" y="10418"/>
                </a:moveTo>
                <a:lnTo>
                  <a:pt x="30885" y="13169"/>
                </a:lnTo>
                <a:lnTo>
                  <a:pt x="27825" y="13169"/>
                </a:lnTo>
                <a:lnTo>
                  <a:pt x="27825" y="10418"/>
                </a:lnTo>
                <a:close/>
                <a:moveTo>
                  <a:pt x="33683" y="10418"/>
                </a:moveTo>
                <a:lnTo>
                  <a:pt x="33683" y="13169"/>
                </a:lnTo>
                <a:lnTo>
                  <a:pt x="31004" y="13169"/>
                </a:lnTo>
                <a:lnTo>
                  <a:pt x="31004" y="10418"/>
                </a:lnTo>
                <a:close/>
                <a:moveTo>
                  <a:pt x="36850" y="10418"/>
                </a:moveTo>
                <a:lnTo>
                  <a:pt x="36850" y="13169"/>
                </a:lnTo>
                <a:lnTo>
                  <a:pt x="33791" y="13169"/>
                </a:lnTo>
                <a:lnTo>
                  <a:pt x="33791" y="10418"/>
                </a:lnTo>
                <a:close/>
                <a:moveTo>
                  <a:pt x="39636" y="10418"/>
                </a:moveTo>
                <a:lnTo>
                  <a:pt x="39636" y="13169"/>
                </a:lnTo>
                <a:lnTo>
                  <a:pt x="36958" y="13169"/>
                </a:lnTo>
                <a:lnTo>
                  <a:pt x="36958" y="10418"/>
                </a:lnTo>
                <a:close/>
                <a:moveTo>
                  <a:pt x="42827" y="10418"/>
                </a:moveTo>
                <a:lnTo>
                  <a:pt x="42827" y="13169"/>
                </a:lnTo>
                <a:lnTo>
                  <a:pt x="39756" y="13169"/>
                </a:lnTo>
                <a:lnTo>
                  <a:pt x="39756" y="10418"/>
                </a:lnTo>
                <a:close/>
                <a:moveTo>
                  <a:pt x="45613" y="10418"/>
                </a:moveTo>
                <a:lnTo>
                  <a:pt x="45613" y="13169"/>
                </a:lnTo>
                <a:lnTo>
                  <a:pt x="42935" y="13169"/>
                </a:lnTo>
                <a:lnTo>
                  <a:pt x="42935" y="10418"/>
                </a:lnTo>
                <a:close/>
                <a:moveTo>
                  <a:pt x="48792" y="10418"/>
                </a:moveTo>
                <a:lnTo>
                  <a:pt x="48792" y="13169"/>
                </a:lnTo>
                <a:lnTo>
                  <a:pt x="45732" y="13169"/>
                </a:lnTo>
                <a:lnTo>
                  <a:pt x="45732" y="10418"/>
                </a:lnTo>
                <a:close/>
                <a:moveTo>
                  <a:pt x="51578" y="10418"/>
                </a:moveTo>
                <a:lnTo>
                  <a:pt x="51578" y="13169"/>
                </a:lnTo>
                <a:lnTo>
                  <a:pt x="48900" y="13169"/>
                </a:lnTo>
                <a:lnTo>
                  <a:pt x="48900" y="10418"/>
                </a:lnTo>
                <a:close/>
                <a:moveTo>
                  <a:pt x="54746" y="10418"/>
                </a:moveTo>
                <a:lnTo>
                  <a:pt x="54746" y="13169"/>
                </a:lnTo>
                <a:lnTo>
                  <a:pt x="51686" y="13169"/>
                </a:lnTo>
                <a:lnTo>
                  <a:pt x="51686" y="10418"/>
                </a:lnTo>
                <a:close/>
                <a:moveTo>
                  <a:pt x="57543" y="10418"/>
                </a:moveTo>
                <a:lnTo>
                  <a:pt x="57543" y="13169"/>
                </a:lnTo>
                <a:lnTo>
                  <a:pt x="54865" y="13169"/>
                </a:lnTo>
                <a:lnTo>
                  <a:pt x="54865" y="10418"/>
                </a:lnTo>
                <a:close/>
                <a:moveTo>
                  <a:pt x="60734" y="10418"/>
                </a:moveTo>
                <a:lnTo>
                  <a:pt x="60734" y="13169"/>
                </a:lnTo>
                <a:lnTo>
                  <a:pt x="57663" y="13169"/>
                </a:lnTo>
                <a:lnTo>
                  <a:pt x="57663" y="10418"/>
                </a:lnTo>
                <a:close/>
                <a:moveTo>
                  <a:pt x="63509" y="10418"/>
                </a:moveTo>
                <a:lnTo>
                  <a:pt x="63509" y="13169"/>
                </a:lnTo>
                <a:lnTo>
                  <a:pt x="60830" y="13169"/>
                </a:lnTo>
                <a:lnTo>
                  <a:pt x="60830" y="10418"/>
                </a:lnTo>
                <a:close/>
                <a:moveTo>
                  <a:pt x="66687" y="10418"/>
                </a:moveTo>
                <a:lnTo>
                  <a:pt x="66687" y="13169"/>
                </a:lnTo>
                <a:lnTo>
                  <a:pt x="63616" y="13169"/>
                </a:lnTo>
                <a:lnTo>
                  <a:pt x="63616" y="10418"/>
                </a:lnTo>
                <a:close/>
                <a:moveTo>
                  <a:pt x="69485" y="10418"/>
                </a:moveTo>
                <a:lnTo>
                  <a:pt x="69485" y="13169"/>
                </a:lnTo>
                <a:lnTo>
                  <a:pt x="66807" y="13169"/>
                </a:lnTo>
                <a:lnTo>
                  <a:pt x="66807" y="10418"/>
                </a:lnTo>
                <a:close/>
                <a:moveTo>
                  <a:pt x="72653" y="10418"/>
                </a:moveTo>
                <a:lnTo>
                  <a:pt x="72653" y="13169"/>
                </a:lnTo>
                <a:lnTo>
                  <a:pt x="69581" y="13169"/>
                </a:lnTo>
                <a:lnTo>
                  <a:pt x="69581" y="10418"/>
                </a:lnTo>
                <a:close/>
                <a:moveTo>
                  <a:pt x="75450" y="10418"/>
                </a:moveTo>
                <a:lnTo>
                  <a:pt x="75450" y="13169"/>
                </a:lnTo>
                <a:lnTo>
                  <a:pt x="72772" y="13169"/>
                </a:lnTo>
                <a:lnTo>
                  <a:pt x="72772" y="10418"/>
                </a:lnTo>
                <a:close/>
                <a:moveTo>
                  <a:pt x="78618" y="10418"/>
                </a:moveTo>
                <a:lnTo>
                  <a:pt x="78618" y="13169"/>
                </a:lnTo>
                <a:lnTo>
                  <a:pt x="75558" y="13169"/>
                </a:lnTo>
                <a:lnTo>
                  <a:pt x="75558" y="10418"/>
                </a:lnTo>
                <a:close/>
                <a:moveTo>
                  <a:pt x="81416" y="10418"/>
                </a:moveTo>
                <a:lnTo>
                  <a:pt x="81416" y="13169"/>
                </a:lnTo>
                <a:lnTo>
                  <a:pt x="78737" y="13169"/>
                </a:lnTo>
                <a:lnTo>
                  <a:pt x="78737" y="10418"/>
                </a:lnTo>
                <a:close/>
                <a:moveTo>
                  <a:pt x="84583" y="10418"/>
                </a:moveTo>
                <a:lnTo>
                  <a:pt x="84583" y="13169"/>
                </a:lnTo>
                <a:lnTo>
                  <a:pt x="81523" y="13169"/>
                </a:lnTo>
                <a:lnTo>
                  <a:pt x="81523" y="10418"/>
                </a:lnTo>
                <a:close/>
                <a:moveTo>
                  <a:pt x="87369" y="10418"/>
                </a:moveTo>
                <a:lnTo>
                  <a:pt x="87369" y="13169"/>
                </a:lnTo>
                <a:lnTo>
                  <a:pt x="84690" y="13169"/>
                </a:lnTo>
                <a:lnTo>
                  <a:pt x="84690" y="10418"/>
                </a:lnTo>
                <a:close/>
                <a:moveTo>
                  <a:pt x="90560" y="10418"/>
                </a:moveTo>
                <a:lnTo>
                  <a:pt x="90560" y="13169"/>
                </a:lnTo>
                <a:lnTo>
                  <a:pt x="87488" y="13169"/>
                </a:lnTo>
                <a:lnTo>
                  <a:pt x="87488" y="10418"/>
                </a:lnTo>
                <a:close/>
                <a:moveTo>
                  <a:pt x="93334" y="10418"/>
                </a:moveTo>
                <a:lnTo>
                  <a:pt x="93334" y="13169"/>
                </a:lnTo>
                <a:lnTo>
                  <a:pt x="90655" y="13169"/>
                </a:lnTo>
                <a:lnTo>
                  <a:pt x="90655" y="10418"/>
                </a:lnTo>
                <a:close/>
                <a:moveTo>
                  <a:pt x="96525" y="10418"/>
                </a:moveTo>
                <a:lnTo>
                  <a:pt x="96525" y="13169"/>
                </a:lnTo>
                <a:lnTo>
                  <a:pt x="93453" y="13169"/>
                </a:lnTo>
                <a:lnTo>
                  <a:pt x="93453" y="10418"/>
                </a:lnTo>
                <a:close/>
                <a:moveTo>
                  <a:pt x="99311" y="10418"/>
                </a:moveTo>
                <a:lnTo>
                  <a:pt x="99311" y="13169"/>
                </a:lnTo>
                <a:lnTo>
                  <a:pt x="96632" y="13169"/>
                </a:lnTo>
                <a:lnTo>
                  <a:pt x="96632" y="10418"/>
                </a:lnTo>
                <a:close/>
                <a:moveTo>
                  <a:pt x="102478" y="10418"/>
                </a:moveTo>
                <a:lnTo>
                  <a:pt x="102478" y="13169"/>
                </a:lnTo>
                <a:lnTo>
                  <a:pt x="99406" y="13169"/>
                </a:lnTo>
                <a:lnTo>
                  <a:pt x="99406" y="10418"/>
                </a:lnTo>
                <a:close/>
                <a:moveTo>
                  <a:pt x="105276" y="10418"/>
                </a:moveTo>
                <a:lnTo>
                  <a:pt x="105276" y="13169"/>
                </a:lnTo>
                <a:lnTo>
                  <a:pt x="102597" y="13169"/>
                </a:lnTo>
                <a:lnTo>
                  <a:pt x="102597" y="10418"/>
                </a:lnTo>
                <a:close/>
                <a:moveTo>
                  <a:pt x="108443" y="10418"/>
                </a:moveTo>
                <a:lnTo>
                  <a:pt x="108443" y="13169"/>
                </a:lnTo>
                <a:lnTo>
                  <a:pt x="105383" y="13169"/>
                </a:lnTo>
                <a:lnTo>
                  <a:pt x="105383" y="10418"/>
                </a:lnTo>
                <a:close/>
                <a:moveTo>
                  <a:pt x="21753" y="13276"/>
                </a:moveTo>
                <a:lnTo>
                  <a:pt x="21753" y="16431"/>
                </a:lnTo>
                <a:lnTo>
                  <a:pt x="19074" y="16431"/>
                </a:lnTo>
                <a:lnTo>
                  <a:pt x="19074" y="13276"/>
                </a:lnTo>
                <a:close/>
                <a:moveTo>
                  <a:pt x="24920" y="13276"/>
                </a:moveTo>
                <a:lnTo>
                  <a:pt x="24920" y="16431"/>
                </a:lnTo>
                <a:lnTo>
                  <a:pt x="21860" y="16431"/>
                </a:lnTo>
                <a:lnTo>
                  <a:pt x="21860" y="13276"/>
                </a:lnTo>
                <a:close/>
                <a:moveTo>
                  <a:pt x="27718" y="13276"/>
                </a:moveTo>
                <a:lnTo>
                  <a:pt x="27718" y="16431"/>
                </a:lnTo>
                <a:lnTo>
                  <a:pt x="25039" y="16431"/>
                </a:lnTo>
                <a:lnTo>
                  <a:pt x="25039" y="13276"/>
                </a:lnTo>
                <a:close/>
                <a:moveTo>
                  <a:pt x="30885" y="13276"/>
                </a:moveTo>
                <a:lnTo>
                  <a:pt x="30885" y="16431"/>
                </a:lnTo>
                <a:lnTo>
                  <a:pt x="27825" y="16431"/>
                </a:lnTo>
                <a:lnTo>
                  <a:pt x="27825" y="13276"/>
                </a:lnTo>
                <a:close/>
                <a:moveTo>
                  <a:pt x="33683" y="13276"/>
                </a:moveTo>
                <a:lnTo>
                  <a:pt x="33683" y="16431"/>
                </a:lnTo>
                <a:lnTo>
                  <a:pt x="31004" y="16431"/>
                </a:lnTo>
                <a:lnTo>
                  <a:pt x="31004" y="13276"/>
                </a:lnTo>
                <a:close/>
                <a:moveTo>
                  <a:pt x="36850" y="13276"/>
                </a:moveTo>
                <a:lnTo>
                  <a:pt x="36850" y="16431"/>
                </a:lnTo>
                <a:lnTo>
                  <a:pt x="33791" y="16431"/>
                </a:lnTo>
                <a:lnTo>
                  <a:pt x="33791" y="13276"/>
                </a:lnTo>
                <a:close/>
                <a:moveTo>
                  <a:pt x="39636" y="13276"/>
                </a:moveTo>
                <a:lnTo>
                  <a:pt x="39636" y="16431"/>
                </a:lnTo>
                <a:lnTo>
                  <a:pt x="36958" y="16431"/>
                </a:lnTo>
                <a:lnTo>
                  <a:pt x="36958" y="13276"/>
                </a:lnTo>
                <a:close/>
                <a:moveTo>
                  <a:pt x="42827" y="13276"/>
                </a:moveTo>
                <a:lnTo>
                  <a:pt x="42827" y="16431"/>
                </a:lnTo>
                <a:lnTo>
                  <a:pt x="39756" y="16431"/>
                </a:lnTo>
                <a:lnTo>
                  <a:pt x="39756" y="13276"/>
                </a:lnTo>
                <a:close/>
                <a:moveTo>
                  <a:pt x="45613" y="13276"/>
                </a:moveTo>
                <a:lnTo>
                  <a:pt x="45613" y="16431"/>
                </a:lnTo>
                <a:lnTo>
                  <a:pt x="42935" y="16431"/>
                </a:lnTo>
                <a:lnTo>
                  <a:pt x="42935" y="13276"/>
                </a:lnTo>
                <a:close/>
                <a:moveTo>
                  <a:pt x="48792" y="13276"/>
                </a:moveTo>
                <a:lnTo>
                  <a:pt x="48792" y="16431"/>
                </a:lnTo>
                <a:lnTo>
                  <a:pt x="45732" y="16431"/>
                </a:lnTo>
                <a:lnTo>
                  <a:pt x="45732" y="13276"/>
                </a:lnTo>
                <a:close/>
                <a:moveTo>
                  <a:pt x="51578" y="13276"/>
                </a:moveTo>
                <a:lnTo>
                  <a:pt x="51578" y="16431"/>
                </a:lnTo>
                <a:lnTo>
                  <a:pt x="48900" y="16431"/>
                </a:lnTo>
                <a:lnTo>
                  <a:pt x="48900" y="13276"/>
                </a:lnTo>
                <a:close/>
                <a:moveTo>
                  <a:pt x="54746" y="13276"/>
                </a:moveTo>
                <a:lnTo>
                  <a:pt x="54746" y="16431"/>
                </a:lnTo>
                <a:lnTo>
                  <a:pt x="51686" y="16431"/>
                </a:lnTo>
                <a:lnTo>
                  <a:pt x="51686" y="13276"/>
                </a:lnTo>
                <a:close/>
                <a:moveTo>
                  <a:pt x="57543" y="13276"/>
                </a:moveTo>
                <a:lnTo>
                  <a:pt x="57543" y="16431"/>
                </a:lnTo>
                <a:lnTo>
                  <a:pt x="54865" y="16431"/>
                </a:lnTo>
                <a:lnTo>
                  <a:pt x="54865" y="13276"/>
                </a:lnTo>
                <a:close/>
                <a:moveTo>
                  <a:pt x="60734" y="13276"/>
                </a:moveTo>
                <a:lnTo>
                  <a:pt x="60734" y="16431"/>
                </a:lnTo>
                <a:lnTo>
                  <a:pt x="57663" y="16431"/>
                </a:lnTo>
                <a:lnTo>
                  <a:pt x="57663" y="13276"/>
                </a:lnTo>
                <a:close/>
                <a:moveTo>
                  <a:pt x="63509" y="13276"/>
                </a:moveTo>
                <a:lnTo>
                  <a:pt x="63509" y="16431"/>
                </a:lnTo>
                <a:lnTo>
                  <a:pt x="60830" y="16431"/>
                </a:lnTo>
                <a:lnTo>
                  <a:pt x="60830" y="13276"/>
                </a:lnTo>
                <a:close/>
                <a:moveTo>
                  <a:pt x="66687" y="13276"/>
                </a:moveTo>
                <a:lnTo>
                  <a:pt x="66687" y="16431"/>
                </a:lnTo>
                <a:lnTo>
                  <a:pt x="63616" y="16431"/>
                </a:lnTo>
                <a:lnTo>
                  <a:pt x="63616" y="13276"/>
                </a:lnTo>
                <a:close/>
                <a:moveTo>
                  <a:pt x="69485" y="13276"/>
                </a:moveTo>
                <a:lnTo>
                  <a:pt x="69485" y="16431"/>
                </a:lnTo>
                <a:lnTo>
                  <a:pt x="66807" y="16431"/>
                </a:lnTo>
                <a:lnTo>
                  <a:pt x="66807" y="13276"/>
                </a:lnTo>
                <a:close/>
                <a:moveTo>
                  <a:pt x="72653" y="13276"/>
                </a:moveTo>
                <a:lnTo>
                  <a:pt x="72653" y="16431"/>
                </a:lnTo>
                <a:lnTo>
                  <a:pt x="69581" y="16431"/>
                </a:lnTo>
                <a:lnTo>
                  <a:pt x="69581" y="13276"/>
                </a:lnTo>
                <a:close/>
                <a:moveTo>
                  <a:pt x="75450" y="13276"/>
                </a:moveTo>
                <a:lnTo>
                  <a:pt x="75450" y="16431"/>
                </a:lnTo>
                <a:lnTo>
                  <a:pt x="72772" y="16431"/>
                </a:lnTo>
                <a:lnTo>
                  <a:pt x="72772" y="13276"/>
                </a:lnTo>
                <a:close/>
                <a:moveTo>
                  <a:pt x="78618" y="13276"/>
                </a:moveTo>
                <a:lnTo>
                  <a:pt x="78618" y="16431"/>
                </a:lnTo>
                <a:lnTo>
                  <a:pt x="75558" y="16431"/>
                </a:lnTo>
                <a:lnTo>
                  <a:pt x="75558" y="13276"/>
                </a:lnTo>
                <a:close/>
                <a:moveTo>
                  <a:pt x="81416" y="13276"/>
                </a:moveTo>
                <a:lnTo>
                  <a:pt x="81416" y="16431"/>
                </a:lnTo>
                <a:lnTo>
                  <a:pt x="78737" y="16431"/>
                </a:lnTo>
                <a:lnTo>
                  <a:pt x="78737" y="13276"/>
                </a:lnTo>
                <a:close/>
                <a:moveTo>
                  <a:pt x="84583" y="13276"/>
                </a:moveTo>
                <a:lnTo>
                  <a:pt x="84583" y="16431"/>
                </a:lnTo>
                <a:lnTo>
                  <a:pt x="81523" y="16431"/>
                </a:lnTo>
                <a:lnTo>
                  <a:pt x="81523" y="13276"/>
                </a:lnTo>
                <a:close/>
                <a:moveTo>
                  <a:pt x="87369" y="13276"/>
                </a:moveTo>
                <a:lnTo>
                  <a:pt x="87369" y="16431"/>
                </a:lnTo>
                <a:lnTo>
                  <a:pt x="84690" y="16431"/>
                </a:lnTo>
                <a:lnTo>
                  <a:pt x="84690" y="13276"/>
                </a:lnTo>
                <a:close/>
                <a:moveTo>
                  <a:pt x="90560" y="13276"/>
                </a:moveTo>
                <a:lnTo>
                  <a:pt x="90560" y="16431"/>
                </a:lnTo>
                <a:lnTo>
                  <a:pt x="87488" y="16431"/>
                </a:lnTo>
                <a:lnTo>
                  <a:pt x="87488" y="13276"/>
                </a:lnTo>
                <a:close/>
                <a:moveTo>
                  <a:pt x="93334" y="13276"/>
                </a:moveTo>
                <a:lnTo>
                  <a:pt x="93334" y="16431"/>
                </a:lnTo>
                <a:lnTo>
                  <a:pt x="90655" y="16431"/>
                </a:lnTo>
                <a:lnTo>
                  <a:pt x="90655" y="13276"/>
                </a:lnTo>
                <a:close/>
                <a:moveTo>
                  <a:pt x="96525" y="13276"/>
                </a:moveTo>
                <a:lnTo>
                  <a:pt x="96525" y="16431"/>
                </a:lnTo>
                <a:lnTo>
                  <a:pt x="93453" y="16431"/>
                </a:lnTo>
                <a:lnTo>
                  <a:pt x="93453" y="13276"/>
                </a:lnTo>
                <a:close/>
                <a:moveTo>
                  <a:pt x="99311" y="13276"/>
                </a:moveTo>
                <a:lnTo>
                  <a:pt x="99311" y="16431"/>
                </a:lnTo>
                <a:lnTo>
                  <a:pt x="96632" y="16431"/>
                </a:lnTo>
                <a:lnTo>
                  <a:pt x="96632" y="13276"/>
                </a:lnTo>
                <a:close/>
                <a:moveTo>
                  <a:pt x="102478" y="13276"/>
                </a:moveTo>
                <a:lnTo>
                  <a:pt x="102478" y="16431"/>
                </a:lnTo>
                <a:lnTo>
                  <a:pt x="99406" y="16431"/>
                </a:lnTo>
                <a:lnTo>
                  <a:pt x="99406" y="13276"/>
                </a:lnTo>
                <a:close/>
                <a:moveTo>
                  <a:pt x="105276" y="13276"/>
                </a:moveTo>
                <a:lnTo>
                  <a:pt x="105276" y="16431"/>
                </a:lnTo>
                <a:lnTo>
                  <a:pt x="102597" y="16431"/>
                </a:lnTo>
                <a:lnTo>
                  <a:pt x="102597" y="13276"/>
                </a:lnTo>
                <a:close/>
                <a:moveTo>
                  <a:pt x="108443" y="13276"/>
                </a:moveTo>
                <a:lnTo>
                  <a:pt x="108443" y="16431"/>
                </a:lnTo>
                <a:lnTo>
                  <a:pt x="105383" y="16431"/>
                </a:lnTo>
                <a:lnTo>
                  <a:pt x="105383" y="13276"/>
                </a:lnTo>
                <a:close/>
                <a:moveTo>
                  <a:pt x="7037" y="13288"/>
                </a:moveTo>
                <a:lnTo>
                  <a:pt x="7037" y="16443"/>
                </a:lnTo>
                <a:lnTo>
                  <a:pt x="3965" y="16443"/>
                </a:lnTo>
                <a:lnTo>
                  <a:pt x="3965" y="13288"/>
                </a:lnTo>
                <a:close/>
                <a:moveTo>
                  <a:pt x="9811" y="13288"/>
                </a:moveTo>
                <a:lnTo>
                  <a:pt x="9811" y="16443"/>
                </a:lnTo>
                <a:lnTo>
                  <a:pt x="7132" y="16443"/>
                </a:lnTo>
                <a:lnTo>
                  <a:pt x="7132" y="13288"/>
                </a:lnTo>
                <a:close/>
                <a:moveTo>
                  <a:pt x="13002" y="13288"/>
                </a:moveTo>
                <a:lnTo>
                  <a:pt x="13002" y="16443"/>
                </a:lnTo>
                <a:lnTo>
                  <a:pt x="9930" y="16443"/>
                </a:lnTo>
                <a:lnTo>
                  <a:pt x="9930" y="13288"/>
                </a:lnTo>
                <a:close/>
                <a:moveTo>
                  <a:pt x="15788" y="13288"/>
                </a:moveTo>
                <a:lnTo>
                  <a:pt x="15788" y="16443"/>
                </a:lnTo>
                <a:lnTo>
                  <a:pt x="13109" y="16443"/>
                </a:lnTo>
                <a:lnTo>
                  <a:pt x="13109" y="13288"/>
                </a:lnTo>
                <a:close/>
                <a:moveTo>
                  <a:pt x="18967" y="13288"/>
                </a:moveTo>
                <a:lnTo>
                  <a:pt x="18967" y="16443"/>
                </a:lnTo>
                <a:lnTo>
                  <a:pt x="15907" y="16443"/>
                </a:lnTo>
                <a:lnTo>
                  <a:pt x="15907" y="13288"/>
                </a:lnTo>
                <a:close/>
                <a:moveTo>
                  <a:pt x="7037" y="16550"/>
                </a:moveTo>
                <a:lnTo>
                  <a:pt x="7037" y="19300"/>
                </a:lnTo>
                <a:lnTo>
                  <a:pt x="3965" y="19300"/>
                </a:lnTo>
                <a:lnTo>
                  <a:pt x="3965" y="16550"/>
                </a:lnTo>
                <a:close/>
                <a:moveTo>
                  <a:pt x="9811" y="16550"/>
                </a:moveTo>
                <a:lnTo>
                  <a:pt x="9811" y="19300"/>
                </a:lnTo>
                <a:lnTo>
                  <a:pt x="7132" y="19300"/>
                </a:lnTo>
                <a:lnTo>
                  <a:pt x="7132" y="16550"/>
                </a:lnTo>
                <a:close/>
                <a:moveTo>
                  <a:pt x="13002" y="16550"/>
                </a:moveTo>
                <a:lnTo>
                  <a:pt x="13002" y="19300"/>
                </a:lnTo>
                <a:lnTo>
                  <a:pt x="9930" y="19300"/>
                </a:lnTo>
                <a:lnTo>
                  <a:pt x="9930" y="16550"/>
                </a:lnTo>
                <a:close/>
                <a:moveTo>
                  <a:pt x="15788" y="16550"/>
                </a:moveTo>
                <a:lnTo>
                  <a:pt x="15788" y="19300"/>
                </a:lnTo>
                <a:lnTo>
                  <a:pt x="13109" y="19300"/>
                </a:lnTo>
                <a:lnTo>
                  <a:pt x="13109" y="16550"/>
                </a:lnTo>
                <a:close/>
                <a:moveTo>
                  <a:pt x="18967" y="16550"/>
                </a:moveTo>
                <a:lnTo>
                  <a:pt x="18967" y="19300"/>
                </a:lnTo>
                <a:lnTo>
                  <a:pt x="15907" y="19300"/>
                </a:lnTo>
                <a:lnTo>
                  <a:pt x="15907" y="16550"/>
                </a:lnTo>
                <a:close/>
                <a:moveTo>
                  <a:pt x="21753" y="16550"/>
                </a:moveTo>
                <a:lnTo>
                  <a:pt x="21753" y="19300"/>
                </a:lnTo>
                <a:lnTo>
                  <a:pt x="19074" y="19300"/>
                </a:lnTo>
                <a:lnTo>
                  <a:pt x="19074" y="16550"/>
                </a:lnTo>
                <a:close/>
                <a:moveTo>
                  <a:pt x="24920" y="16550"/>
                </a:moveTo>
                <a:lnTo>
                  <a:pt x="24920" y="19300"/>
                </a:lnTo>
                <a:lnTo>
                  <a:pt x="21860" y="19300"/>
                </a:lnTo>
                <a:lnTo>
                  <a:pt x="21860" y="16550"/>
                </a:lnTo>
                <a:close/>
                <a:moveTo>
                  <a:pt x="27718" y="16550"/>
                </a:moveTo>
                <a:lnTo>
                  <a:pt x="27718" y="19300"/>
                </a:lnTo>
                <a:lnTo>
                  <a:pt x="25039" y="19300"/>
                </a:lnTo>
                <a:lnTo>
                  <a:pt x="25039" y="16550"/>
                </a:lnTo>
                <a:close/>
                <a:moveTo>
                  <a:pt x="30885" y="16550"/>
                </a:moveTo>
                <a:lnTo>
                  <a:pt x="30885" y="19300"/>
                </a:lnTo>
                <a:lnTo>
                  <a:pt x="27825" y="19300"/>
                </a:lnTo>
                <a:lnTo>
                  <a:pt x="27825" y="16550"/>
                </a:lnTo>
                <a:close/>
                <a:moveTo>
                  <a:pt x="33683" y="16550"/>
                </a:moveTo>
                <a:lnTo>
                  <a:pt x="33683" y="19300"/>
                </a:lnTo>
                <a:lnTo>
                  <a:pt x="31004" y="19300"/>
                </a:lnTo>
                <a:lnTo>
                  <a:pt x="31004" y="16550"/>
                </a:lnTo>
                <a:close/>
                <a:moveTo>
                  <a:pt x="36850" y="16550"/>
                </a:moveTo>
                <a:lnTo>
                  <a:pt x="36850" y="19300"/>
                </a:lnTo>
                <a:lnTo>
                  <a:pt x="33791" y="19300"/>
                </a:lnTo>
                <a:lnTo>
                  <a:pt x="33791" y="16550"/>
                </a:lnTo>
                <a:close/>
                <a:moveTo>
                  <a:pt x="39636" y="16550"/>
                </a:moveTo>
                <a:lnTo>
                  <a:pt x="39636" y="19300"/>
                </a:lnTo>
                <a:lnTo>
                  <a:pt x="36958" y="19300"/>
                </a:lnTo>
                <a:lnTo>
                  <a:pt x="36958" y="16550"/>
                </a:lnTo>
                <a:close/>
                <a:moveTo>
                  <a:pt x="42827" y="16550"/>
                </a:moveTo>
                <a:lnTo>
                  <a:pt x="42827" y="19300"/>
                </a:lnTo>
                <a:lnTo>
                  <a:pt x="39756" y="19300"/>
                </a:lnTo>
                <a:lnTo>
                  <a:pt x="39756" y="16550"/>
                </a:lnTo>
                <a:close/>
                <a:moveTo>
                  <a:pt x="45613" y="16550"/>
                </a:moveTo>
                <a:lnTo>
                  <a:pt x="45613" y="19300"/>
                </a:lnTo>
                <a:lnTo>
                  <a:pt x="42935" y="19300"/>
                </a:lnTo>
                <a:lnTo>
                  <a:pt x="42935" y="16550"/>
                </a:lnTo>
                <a:close/>
                <a:moveTo>
                  <a:pt x="48792" y="16550"/>
                </a:moveTo>
                <a:lnTo>
                  <a:pt x="48792" y="19300"/>
                </a:lnTo>
                <a:lnTo>
                  <a:pt x="45732" y="19300"/>
                </a:lnTo>
                <a:lnTo>
                  <a:pt x="45732" y="16550"/>
                </a:lnTo>
                <a:close/>
                <a:moveTo>
                  <a:pt x="51578" y="16550"/>
                </a:moveTo>
                <a:lnTo>
                  <a:pt x="51578" y="19300"/>
                </a:lnTo>
                <a:lnTo>
                  <a:pt x="48900" y="19300"/>
                </a:lnTo>
                <a:lnTo>
                  <a:pt x="48900" y="16550"/>
                </a:lnTo>
                <a:close/>
                <a:moveTo>
                  <a:pt x="54746" y="16550"/>
                </a:moveTo>
                <a:lnTo>
                  <a:pt x="54746" y="19300"/>
                </a:lnTo>
                <a:lnTo>
                  <a:pt x="51686" y="19300"/>
                </a:lnTo>
                <a:lnTo>
                  <a:pt x="51686" y="16550"/>
                </a:lnTo>
                <a:close/>
                <a:moveTo>
                  <a:pt x="57543" y="16550"/>
                </a:moveTo>
                <a:lnTo>
                  <a:pt x="57543" y="19300"/>
                </a:lnTo>
                <a:lnTo>
                  <a:pt x="54865" y="19300"/>
                </a:lnTo>
                <a:lnTo>
                  <a:pt x="54865" y="16550"/>
                </a:lnTo>
                <a:close/>
                <a:moveTo>
                  <a:pt x="60734" y="16550"/>
                </a:moveTo>
                <a:lnTo>
                  <a:pt x="60734" y="19300"/>
                </a:lnTo>
                <a:lnTo>
                  <a:pt x="57663" y="19300"/>
                </a:lnTo>
                <a:lnTo>
                  <a:pt x="57663" y="16550"/>
                </a:lnTo>
                <a:close/>
                <a:moveTo>
                  <a:pt x="63509" y="16550"/>
                </a:moveTo>
                <a:lnTo>
                  <a:pt x="63509" y="19300"/>
                </a:lnTo>
                <a:lnTo>
                  <a:pt x="60830" y="19300"/>
                </a:lnTo>
                <a:lnTo>
                  <a:pt x="60830" y="16550"/>
                </a:lnTo>
                <a:close/>
                <a:moveTo>
                  <a:pt x="66687" y="16550"/>
                </a:moveTo>
                <a:lnTo>
                  <a:pt x="66687" y="19300"/>
                </a:lnTo>
                <a:lnTo>
                  <a:pt x="63616" y="19300"/>
                </a:lnTo>
                <a:lnTo>
                  <a:pt x="63616" y="16550"/>
                </a:lnTo>
                <a:close/>
                <a:moveTo>
                  <a:pt x="69485" y="16550"/>
                </a:moveTo>
                <a:lnTo>
                  <a:pt x="69485" y="19300"/>
                </a:lnTo>
                <a:lnTo>
                  <a:pt x="66807" y="19300"/>
                </a:lnTo>
                <a:lnTo>
                  <a:pt x="66807" y="16550"/>
                </a:lnTo>
                <a:close/>
                <a:moveTo>
                  <a:pt x="72653" y="16550"/>
                </a:moveTo>
                <a:lnTo>
                  <a:pt x="72653" y="19300"/>
                </a:lnTo>
                <a:lnTo>
                  <a:pt x="69581" y="19300"/>
                </a:lnTo>
                <a:lnTo>
                  <a:pt x="69581" y="16550"/>
                </a:lnTo>
                <a:close/>
                <a:moveTo>
                  <a:pt x="75450" y="16550"/>
                </a:moveTo>
                <a:lnTo>
                  <a:pt x="75450" y="19300"/>
                </a:lnTo>
                <a:lnTo>
                  <a:pt x="72772" y="19300"/>
                </a:lnTo>
                <a:lnTo>
                  <a:pt x="72772" y="16550"/>
                </a:lnTo>
                <a:close/>
                <a:moveTo>
                  <a:pt x="78618" y="16550"/>
                </a:moveTo>
                <a:lnTo>
                  <a:pt x="78618" y="19300"/>
                </a:lnTo>
                <a:lnTo>
                  <a:pt x="75558" y="19300"/>
                </a:lnTo>
                <a:lnTo>
                  <a:pt x="75558" y="16550"/>
                </a:lnTo>
                <a:close/>
                <a:moveTo>
                  <a:pt x="81416" y="16550"/>
                </a:moveTo>
                <a:lnTo>
                  <a:pt x="81416" y="19300"/>
                </a:lnTo>
                <a:lnTo>
                  <a:pt x="78737" y="19300"/>
                </a:lnTo>
                <a:lnTo>
                  <a:pt x="78737" y="16550"/>
                </a:lnTo>
                <a:close/>
                <a:moveTo>
                  <a:pt x="84583" y="16550"/>
                </a:moveTo>
                <a:lnTo>
                  <a:pt x="84583" y="19300"/>
                </a:lnTo>
                <a:lnTo>
                  <a:pt x="81523" y="19300"/>
                </a:lnTo>
                <a:lnTo>
                  <a:pt x="81523" y="16550"/>
                </a:lnTo>
                <a:close/>
                <a:moveTo>
                  <a:pt x="87369" y="16550"/>
                </a:moveTo>
                <a:lnTo>
                  <a:pt x="87369" y="19300"/>
                </a:lnTo>
                <a:lnTo>
                  <a:pt x="84690" y="19300"/>
                </a:lnTo>
                <a:lnTo>
                  <a:pt x="84690" y="16550"/>
                </a:lnTo>
                <a:close/>
                <a:moveTo>
                  <a:pt x="90560" y="16550"/>
                </a:moveTo>
                <a:lnTo>
                  <a:pt x="90560" y="19300"/>
                </a:lnTo>
                <a:lnTo>
                  <a:pt x="87488" y="19300"/>
                </a:lnTo>
                <a:lnTo>
                  <a:pt x="87488" y="16550"/>
                </a:lnTo>
                <a:close/>
                <a:moveTo>
                  <a:pt x="93334" y="16550"/>
                </a:moveTo>
                <a:lnTo>
                  <a:pt x="93334" y="19300"/>
                </a:lnTo>
                <a:lnTo>
                  <a:pt x="90655" y="19300"/>
                </a:lnTo>
                <a:lnTo>
                  <a:pt x="90655" y="16550"/>
                </a:lnTo>
                <a:close/>
                <a:moveTo>
                  <a:pt x="96525" y="16550"/>
                </a:moveTo>
                <a:lnTo>
                  <a:pt x="96525" y="19300"/>
                </a:lnTo>
                <a:lnTo>
                  <a:pt x="93453" y="19300"/>
                </a:lnTo>
                <a:lnTo>
                  <a:pt x="93453" y="16550"/>
                </a:lnTo>
                <a:close/>
                <a:moveTo>
                  <a:pt x="99311" y="16550"/>
                </a:moveTo>
                <a:lnTo>
                  <a:pt x="99311" y="19300"/>
                </a:lnTo>
                <a:lnTo>
                  <a:pt x="96632" y="19300"/>
                </a:lnTo>
                <a:lnTo>
                  <a:pt x="96632" y="16550"/>
                </a:lnTo>
                <a:close/>
                <a:moveTo>
                  <a:pt x="102478" y="16550"/>
                </a:moveTo>
                <a:lnTo>
                  <a:pt x="102478" y="19300"/>
                </a:lnTo>
                <a:lnTo>
                  <a:pt x="99406" y="19300"/>
                </a:lnTo>
                <a:lnTo>
                  <a:pt x="99406" y="16550"/>
                </a:lnTo>
                <a:close/>
                <a:moveTo>
                  <a:pt x="105276" y="16550"/>
                </a:moveTo>
                <a:lnTo>
                  <a:pt x="105276" y="19300"/>
                </a:lnTo>
                <a:lnTo>
                  <a:pt x="102597" y="19300"/>
                </a:lnTo>
                <a:lnTo>
                  <a:pt x="102597" y="16550"/>
                </a:lnTo>
                <a:close/>
                <a:moveTo>
                  <a:pt x="108443" y="16550"/>
                </a:moveTo>
                <a:lnTo>
                  <a:pt x="108443" y="19300"/>
                </a:lnTo>
                <a:lnTo>
                  <a:pt x="105383" y="19300"/>
                </a:lnTo>
                <a:lnTo>
                  <a:pt x="105383" y="16550"/>
                </a:lnTo>
                <a:close/>
                <a:moveTo>
                  <a:pt x="27718" y="19407"/>
                </a:moveTo>
                <a:lnTo>
                  <a:pt x="27718" y="22563"/>
                </a:lnTo>
                <a:lnTo>
                  <a:pt x="25039" y="22563"/>
                </a:lnTo>
                <a:lnTo>
                  <a:pt x="25039" y="19407"/>
                </a:lnTo>
                <a:close/>
                <a:moveTo>
                  <a:pt x="30885" y="19407"/>
                </a:moveTo>
                <a:lnTo>
                  <a:pt x="30885" y="22563"/>
                </a:lnTo>
                <a:lnTo>
                  <a:pt x="27825" y="22563"/>
                </a:lnTo>
                <a:lnTo>
                  <a:pt x="27825" y="19407"/>
                </a:lnTo>
                <a:close/>
                <a:moveTo>
                  <a:pt x="33683" y="19407"/>
                </a:moveTo>
                <a:lnTo>
                  <a:pt x="33683" y="22563"/>
                </a:lnTo>
                <a:lnTo>
                  <a:pt x="31004" y="22563"/>
                </a:lnTo>
                <a:lnTo>
                  <a:pt x="31004" y="19407"/>
                </a:lnTo>
                <a:close/>
                <a:moveTo>
                  <a:pt x="36850" y="19407"/>
                </a:moveTo>
                <a:lnTo>
                  <a:pt x="36850" y="22563"/>
                </a:lnTo>
                <a:lnTo>
                  <a:pt x="33791" y="22563"/>
                </a:lnTo>
                <a:lnTo>
                  <a:pt x="33791" y="19407"/>
                </a:lnTo>
                <a:close/>
                <a:moveTo>
                  <a:pt x="39636" y="19407"/>
                </a:moveTo>
                <a:lnTo>
                  <a:pt x="39636" y="22563"/>
                </a:lnTo>
                <a:lnTo>
                  <a:pt x="36958" y="22563"/>
                </a:lnTo>
                <a:lnTo>
                  <a:pt x="36958" y="19407"/>
                </a:lnTo>
                <a:close/>
                <a:moveTo>
                  <a:pt x="42827" y="19407"/>
                </a:moveTo>
                <a:lnTo>
                  <a:pt x="42827" y="22563"/>
                </a:lnTo>
                <a:lnTo>
                  <a:pt x="39756" y="22563"/>
                </a:lnTo>
                <a:lnTo>
                  <a:pt x="39756" y="19407"/>
                </a:lnTo>
                <a:close/>
                <a:moveTo>
                  <a:pt x="45613" y="19407"/>
                </a:moveTo>
                <a:lnTo>
                  <a:pt x="45613" y="22563"/>
                </a:lnTo>
                <a:lnTo>
                  <a:pt x="42935" y="22563"/>
                </a:lnTo>
                <a:lnTo>
                  <a:pt x="42935" y="19407"/>
                </a:lnTo>
                <a:close/>
                <a:moveTo>
                  <a:pt x="48792" y="19407"/>
                </a:moveTo>
                <a:lnTo>
                  <a:pt x="48792" y="22563"/>
                </a:lnTo>
                <a:lnTo>
                  <a:pt x="45732" y="22563"/>
                </a:lnTo>
                <a:lnTo>
                  <a:pt x="45732" y="19407"/>
                </a:lnTo>
                <a:close/>
                <a:moveTo>
                  <a:pt x="51578" y="19407"/>
                </a:moveTo>
                <a:lnTo>
                  <a:pt x="51578" y="22563"/>
                </a:lnTo>
                <a:lnTo>
                  <a:pt x="48900" y="22563"/>
                </a:lnTo>
                <a:lnTo>
                  <a:pt x="48900" y="19407"/>
                </a:lnTo>
                <a:close/>
                <a:moveTo>
                  <a:pt x="54746" y="19407"/>
                </a:moveTo>
                <a:lnTo>
                  <a:pt x="54746" y="22563"/>
                </a:lnTo>
                <a:lnTo>
                  <a:pt x="51686" y="22563"/>
                </a:lnTo>
                <a:lnTo>
                  <a:pt x="51686" y="19407"/>
                </a:lnTo>
                <a:close/>
                <a:moveTo>
                  <a:pt x="57543" y="19407"/>
                </a:moveTo>
                <a:lnTo>
                  <a:pt x="57543" y="22563"/>
                </a:lnTo>
                <a:lnTo>
                  <a:pt x="54865" y="22563"/>
                </a:lnTo>
                <a:lnTo>
                  <a:pt x="54865" y="19407"/>
                </a:lnTo>
                <a:close/>
                <a:moveTo>
                  <a:pt x="60734" y="19407"/>
                </a:moveTo>
                <a:lnTo>
                  <a:pt x="60734" y="22563"/>
                </a:lnTo>
                <a:lnTo>
                  <a:pt x="57663" y="22563"/>
                </a:lnTo>
                <a:lnTo>
                  <a:pt x="57663" y="19407"/>
                </a:lnTo>
                <a:close/>
                <a:moveTo>
                  <a:pt x="63509" y="19407"/>
                </a:moveTo>
                <a:lnTo>
                  <a:pt x="63509" y="22563"/>
                </a:lnTo>
                <a:lnTo>
                  <a:pt x="60830" y="22563"/>
                </a:lnTo>
                <a:lnTo>
                  <a:pt x="60830" y="19407"/>
                </a:lnTo>
                <a:close/>
                <a:moveTo>
                  <a:pt x="66687" y="19407"/>
                </a:moveTo>
                <a:lnTo>
                  <a:pt x="66687" y="22563"/>
                </a:lnTo>
                <a:lnTo>
                  <a:pt x="63616" y="22563"/>
                </a:lnTo>
                <a:lnTo>
                  <a:pt x="63616" y="19407"/>
                </a:lnTo>
                <a:close/>
                <a:moveTo>
                  <a:pt x="69485" y="19407"/>
                </a:moveTo>
                <a:lnTo>
                  <a:pt x="69485" y="22563"/>
                </a:lnTo>
                <a:lnTo>
                  <a:pt x="66807" y="22563"/>
                </a:lnTo>
                <a:lnTo>
                  <a:pt x="66807" y="19407"/>
                </a:lnTo>
                <a:close/>
                <a:moveTo>
                  <a:pt x="72653" y="19407"/>
                </a:moveTo>
                <a:lnTo>
                  <a:pt x="72653" y="22563"/>
                </a:lnTo>
                <a:lnTo>
                  <a:pt x="69581" y="22563"/>
                </a:lnTo>
                <a:lnTo>
                  <a:pt x="69581" y="19407"/>
                </a:lnTo>
                <a:close/>
                <a:moveTo>
                  <a:pt x="75450" y="19407"/>
                </a:moveTo>
                <a:lnTo>
                  <a:pt x="75450" y="22563"/>
                </a:lnTo>
                <a:lnTo>
                  <a:pt x="72772" y="22563"/>
                </a:lnTo>
                <a:lnTo>
                  <a:pt x="72772" y="19407"/>
                </a:lnTo>
                <a:close/>
                <a:moveTo>
                  <a:pt x="78618" y="19407"/>
                </a:moveTo>
                <a:lnTo>
                  <a:pt x="78618" y="22563"/>
                </a:lnTo>
                <a:lnTo>
                  <a:pt x="75558" y="22563"/>
                </a:lnTo>
                <a:lnTo>
                  <a:pt x="75558" y="19407"/>
                </a:lnTo>
                <a:close/>
                <a:moveTo>
                  <a:pt x="81416" y="19407"/>
                </a:moveTo>
                <a:lnTo>
                  <a:pt x="81416" y="22563"/>
                </a:lnTo>
                <a:lnTo>
                  <a:pt x="78737" y="22563"/>
                </a:lnTo>
                <a:lnTo>
                  <a:pt x="78737" y="19407"/>
                </a:lnTo>
                <a:close/>
                <a:moveTo>
                  <a:pt x="84583" y="19407"/>
                </a:moveTo>
                <a:lnTo>
                  <a:pt x="84583" y="22563"/>
                </a:lnTo>
                <a:lnTo>
                  <a:pt x="81523" y="22563"/>
                </a:lnTo>
                <a:lnTo>
                  <a:pt x="81523" y="19407"/>
                </a:lnTo>
                <a:close/>
                <a:moveTo>
                  <a:pt x="87369" y="19407"/>
                </a:moveTo>
                <a:lnTo>
                  <a:pt x="87369" y="22563"/>
                </a:lnTo>
                <a:lnTo>
                  <a:pt x="84690" y="22563"/>
                </a:lnTo>
                <a:lnTo>
                  <a:pt x="84690" y="19407"/>
                </a:lnTo>
                <a:close/>
                <a:moveTo>
                  <a:pt x="90560" y="19407"/>
                </a:moveTo>
                <a:lnTo>
                  <a:pt x="90560" y="22563"/>
                </a:lnTo>
                <a:lnTo>
                  <a:pt x="87488" y="22563"/>
                </a:lnTo>
                <a:lnTo>
                  <a:pt x="87488" y="19407"/>
                </a:lnTo>
                <a:close/>
                <a:moveTo>
                  <a:pt x="93334" y="19407"/>
                </a:moveTo>
                <a:lnTo>
                  <a:pt x="93334" y="22563"/>
                </a:lnTo>
                <a:lnTo>
                  <a:pt x="90655" y="22563"/>
                </a:lnTo>
                <a:lnTo>
                  <a:pt x="90655" y="19407"/>
                </a:lnTo>
                <a:close/>
                <a:moveTo>
                  <a:pt x="96525" y="19407"/>
                </a:moveTo>
                <a:lnTo>
                  <a:pt x="96525" y="22563"/>
                </a:lnTo>
                <a:lnTo>
                  <a:pt x="93453" y="22563"/>
                </a:lnTo>
                <a:lnTo>
                  <a:pt x="93453" y="19407"/>
                </a:lnTo>
                <a:close/>
                <a:moveTo>
                  <a:pt x="99311" y="19407"/>
                </a:moveTo>
                <a:lnTo>
                  <a:pt x="99311" y="22563"/>
                </a:lnTo>
                <a:lnTo>
                  <a:pt x="96632" y="22563"/>
                </a:lnTo>
                <a:lnTo>
                  <a:pt x="96632" y="19407"/>
                </a:lnTo>
                <a:close/>
                <a:moveTo>
                  <a:pt x="102478" y="19407"/>
                </a:moveTo>
                <a:lnTo>
                  <a:pt x="102478" y="22563"/>
                </a:lnTo>
                <a:lnTo>
                  <a:pt x="99406" y="22563"/>
                </a:lnTo>
                <a:lnTo>
                  <a:pt x="99406" y="19407"/>
                </a:lnTo>
                <a:close/>
                <a:moveTo>
                  <a:pt x="105276" y="19407"/>
                </a:moveTo>
                <a:lnTo>
                  <a:pt x="105276" y="22563"/>
                </a:lnTo>
                <a:lnTo>
                  <a:pt x="102597" y="22563"/>
                </a:lnTo>
                <a:lnTo>
                  <a:pt x="102597" y="19407"/>
                </a:lnTo>
                <a:close/>
                <a:moveTo>
                  <a:pt x="108443" y="19407"/>
                </a:moveTo>
                <a:lnTo>
                  <a:pt x="108443" y="22563"/>
                </a:lnTo>
                <a:lnTo>
                  <a:pt x="105383" y="22563"/>
                </a:lnTo>
                <a:lnTo>
                  <a:pt x="105383" y="19407"/>
                </a:lnTo>
                <a:close/>
                <a:moveTo>
                  <a:pt x="7037" y="19419"/>
                </a:moveTo>
                <a:lnTo>
                  <a:pt x="7037" y="22575"/>
                </a:lnTo>
                <a:lnTo>
                  <a:pt x="3965" y="22575"/>
                </a:lnTo>
                <a:lnTo>
                  <a:pt x="3965" y="19419"/>
                </a:lnTo>
                <a:close/>
                <a:moveTo>
                  <a:pt x="9811" y="19419"/>
                </a:moveTo>
                <a:lnTo>
                  <a:pt x="9811" y="22575"/>
                </a:lnTo>
                <a:lnTo>
                  <a:pt x="7132" y="22575"/>
                </a:lnTo>
                <a:lnTo>
                  <a:pt x="7132" y="19419"/>
                </a:lnTo>
                <a:close/>
                <a:moveTo>
                  <a:pt x="13002" y="19419"/>
                </a:moveTo>
                <a:lnTo>
                  <a:pt x="13002" y="22575"/>
                </a:lnTo>
                <a:lnTo>
                  <a:pt x="9930" y="22575"/>
                </a:lnTo>
                <a:lnTo>
                  <a:pt x="9930" y="19419"/>
                </a:lnTo>
                <a:close/>
                <a:moveTo>
                  <a:pt x="15788" y="19419"/>
                </a:moveTo>
                <a:lnTo>
                  <a:pt x="15788" y="22575"/>
                </a:lnTo>
                <a:lnTo>
                  <a:pt x="13109" y="22575"/>
                </a:lnTo>
                <a:lnTo>
                  <a:pt x="13109" y="19419"/>
                </a:lnTo>
                <a:close/>
                <a:moveTo>
                  <a:pt x="18967" y="19419"/>
                </a:moveTo>
                <a:lnTo>
                  <a:pt x="18967" y="22575"/>
                </a:lnTo>
                <a:lnTo>
                  <a:pt x="15907" y="22575"/>
                </a:lnTo>
                <a:lnTo>
                  <a:pt x="15907" y="19419"/>
                </a:lnTo>
                <a:close/>
                <a:moveTo>
                  <a:pt x="21753" y="19419"/>
                </a:moveTo>
                <a:lnTo>
                  <a:pt x="21753" y="22575"/>
                </a:lnTo>
                <a:lnTo>
                  <a:pt x="19074" y="22575"/>
                </a:lnTo>
                <a:lnTo>
                  <a:pt x="19074" y="19419"/>
                </a:lnTo>
                <a:close/>
                <a:moveTo>
                  <a:pt x="24920" y="19419"/>
                </a:moveTo>
                <a:lnTo>
                  <a:pt x="24920" y="22575"/>
                </a:lnTo>
                <a:lnTo>
                  <a:pt x="21860" y="22575"/>
                </a:lnTo>
                <a:lnTo>
                  <a:pt x="21860" y="19419"/>
                </a:lnTo>
                <a:close/>
                <a:moveTo>
                  <a:pt x="7037" y="22682"/>
                </a:moveTo>
                <a:lnTo>
                  <a:pt x="7037" y="25432"/>
                </a:lnTo>
                <a:lnTo>
                  <a:pt x="3965" y="25432"/>
                </a:lnTo>
                <a:lnTo>
                  <a:pt x="3965" y="22682"/>
                </a:lnTo>
                <a:close/>
                <a:moveTo>
                  <a:pt x="9811" y="22682"/>
                </a:moveTo>
                <a:lnTo>
                  <a:pt x="9811" y="25432"/>
                </a:lnTo>
                <a:lnTo>
                  <a:pt x="7132" y="25432"/>
                </a:lnTo>
                <a:lnTo>
                  <a:pt x="7132" y="22682"/>
                </a:lnTo>
                <a:close/>
                <a:moveTo>
                  <a:pt x="13002" y="22682"/>
                </a:moveTo>
                <a:lnTo>
                  <a:pt x="13002" y="25432"/>
                </a:lnTo>
                <a:lnTo>
                  <a:pt x="9930" y="25432"/>
                </a:lnTo>
                <a:lnTo>
                  <a:pt x="9930" y="22682"/>
                </a:lnTo>
                <a:close/>
                <a:moveTo>
                  <a:pt x="15788" y="22682"/>
                </a:moveTo>
                <a:lnTo>
                  <a:pt x="15788" y="25432"/>
                </a:lnTo>
                <a:lnTo>
                  <a:pt x="13109" y="25432"/>
                </a:lnTo>
                <a:lnTo>
                  <a:pt x="13109" y="22682"/>
                </a:lnTo>
                <a:close/>
                <a:moveTo>
                  <a:pt x="18967" y="22682"/>
                </a:moveTo>
                <a:lnTo>
                  <a:pt x="18967" y="25432"/>
                </a:lnTo>
                <a:lnTo>
                  <a:pt x="15907" y="25432"/>
                </a:lnTo>
                <a:lnTo>
                  <a:pt x="15907" y="22682"/>
                </a:lnTo>
                <a:close/>
                <a:moveTo>
                  <a:pt x="21753" y="22682"/>
                </a:moveTo>
                <a:lnTo>
                  <a:pt x="21753" y="25432"/>
                </a:lnTo>
                <a:lnTo>
                  <a:pt x="19074" y="25432"/>
                </a:lnTo>
                <a:lnTo>
                  <a:pt x="19074" y="22682"/>
                </a:lnTo>
                <a:close/>
                <a:moveTo>
                  <a:pt x="24920" y="22682"/>
                </a:moveTo>
                <a:lnTo>
                  <a:pt x="24920" y="25432"/>
                </a:lnTo>
                <a:lnTo>
                  <a:pt x="21860" y="25432"/>
                </a:lnTo>
                <a:lnTo>
                  <a:pt x="21860" y="22682"/>
                </a:lnTo>
                <a:close/>
                <a:moveTo>
                  <a:pt x="27718" y="22682"/>
                </a:moveTo>
                <a:lnTo>
                  <a:pt x="27718" y="25432"/>
                </a:lnTo>
                <a:lnTo>
                  <a:pt x="25039" y="25432"/>
                </a:lnTo>
                <a:lnTo>
                  <a:pt x="25039" y="22682"/>
                </a:lnTo>
                <a:close/>
                <a:moveTo>
                  <a:pt x="30885" y="22682"/>
                </a:moveTo>
                <a:lnTo>
                  <a:pt x="30885" y="25432"/>
                </a:lnTo>
                <a:lnTo>
                  <a:pt x="27825" y="25432"/>
                </a:lnTo>
                <a:lnTo>
                  <a:pt x="27825" y="22682"/>
                </a:lnTo>
                <a:close/>
                <a:moveTo>
                  <a:pt x="33683" y="22682"/>
                </a:moveTo>
                <a:lnTo>
                  <a:pt x="33683" y="25432"/>
                </a:lnTo>
                <a:lnTo>
                  <a:pt x="31004" y="25432"/>
                </a:lnTo>
                <a:lnTo>
                  <a:pt x="31004" y="22682"/>
                </a:lnTo>
                <a:close/>
                <a:moveTo>
                  <a:pt x="36850" y="22682"/>
                </a:moveTo>
                <a:lnTo>
                  <a:pt x="36850" y="25432"/>
                </a:lnTo>
                <a:lnTo>
                  <a:pt x="33791" y="25432"/>
                </a:lnTo>
                <a:lnTo>
                  <a:pt x="33791" y="22682"/>
                </a:lnTo>
                <a:close/>
                <a:moveTo>
                  <a:pt x="39636" y="22682"/>
                </a:moveTo>
                <a:lnTo>
                  <a:pt x="39636" y="25432"/>
                </a:lnTo>
                <a:lnTo>
                  <a:pt x="36958" y="25432"/>
                </a:lnTo>
                <a:lnTo>
                  <a:pt x="36958" y="22682"/>
                </a:lnTo>
                <a:close/>
                <a:moveTo>
                  <a:pt x="42827" y="22682"/>
                </a:moveTo>
                <a:lnTo>
                  <a:pt x="42827" y="25432"/>
                </a:lnTo>
                <a:lnTo>
                  <a:pt x="39756" y="25432"/>
                </a:lnTo>
                <a:lnTo>
                  <a:pt x="39756" y="22682"/>
                </a:lnTo>
                <a:close/>
                <a:moveTo>
                  <a:pt x="45613" y="22682"/>
                </a:moveTo>
                <a:lnTo>
                  <a:pt x="45613" y="25432"/>
                </a:lnTo>
                <a:lnTo>
                  <a:pt x="42935" y="25432"/>
                </a:lnTo>
                <a:lnTo>
                  <a:pt x="42935" y="22682"/>
                </a:lnTo>
                <a:close/>
                <a:moveTo>
                  <a:pt x="48792" y="22682"/>
                </a:moveTo>
                <a:lnTo>
                  <a:pt x="48792" y="25432"/>
                </a:lnTo>
                <a:lnTo>
                  <a:pt x="45732" y="25432"/>
                </a:lnTo>
                <a:lnTo>
                  <a:pt x="45732" y="22682"/>
                </a:lnTo>
                <a:close/>
                <a:moveTo>
                  <a:pt x="51578" y="22682"/>
                </a:moveTo>
                <a:lnTo>
                  <a:pt x="51578" y="25432"/>
                </a:lnTo>
                <a:lnTo>
                  <a:pt x="48900" y="25432"/>
                </a:lnTo>
                <a:lnTo>
                  <a:pt x="48900" y="22682"/>
                </a:lnTo>
                <a:close/>
                <a:moveTo>
                  <a:pt x="54746" y="22682"/>
                </a:moveTo>
                <a:lnTo>
                  <a:pt x="54746" y="25432"/>
                </a:lnTo>
                <a:lnTo>
                  <a:pt x="51686" y="25432"/>
                </a:lnTo>
                <a:lnTo>
                  <a:pt x="51686" y="22682"/>
                </a:lnTo>
                <a:close/>
                <a:moveTo>
                  <a:pt x="57543" y="22682"/>
                </a:moveTo>
                <a:lnTo>
                  <a:pt x="57543" y="25432"/>
                </a:lnTo>
                <a:lnTo>
                  <a:pt x="54865" y="25432"/>
                </a:lnTo>
                <a:lnTo>
                  <a:pt x="54865" y="22682"/>
                </a:lnTo>
                <a:close/>
                <a:moveTo>
                  <a:pt x="60734" y="22682"/>
                </a:moveTo>
                <a:lnTo>
                  <a:pt x="60734" y="25432"/>
                </a:lnTo>
                <a:lnTo>
                  <a:pt x="57663" y="25432"/>
                </a:lnTo>
                <a:lnTo>
                  <a:pt x="57663" y="22682"/>
                </a:lnTo>
                <a:close/>
                <a:moveTo>
                  <a:pt x="63509" y="22682"/>
                </a:moveTo>
                <a:lnTo>
                  <a:pt x="63509" y="25432"/>
                </a:lnTo>
                <a:lnTo>
                  <a:pt x="60830" y="25432"/>
                </a:lnTo>
                <a:lnTo>
                  <a:pt x="60830" y="22682"/>
                </a:lnTo>
                <a:close/>
                <a:moveTo>
                  <a:pt x="66687" y="22682"/>
                </a:moveTo>
                <a:lnTo>
                  <a:pt x="66687" y="25432"/>
                </a:lnTo>
                <a:lnTo>
                  <a:pt x="63616" y="25432"/>
                </a:lnTo>
                <a:lnTo>
                  <a:pt x="63616" y="22682"/>
                </a:lnTo>
                <a:close/>
                <a:moveTo>
                  <a:pt x="69485" y="22682"/>
                </a:moveTo>
                <a:lnTo>
                  <a:pt x="69485" y="25432"/>
                </a:lnTo>
                <a:lnTo>
                  <a:pt x="66807" y="25432"/>
                </a:lnTo>
                <a:lnTo>
                  <a:pt x="66807" y="22682"/>
                </a:lnTo>
                <a:close/>
                <a:moveTo>
                  <a:pt x="72653" y="22682"/>
                </a:moveTo>
                <a:lnTo>
                  <a:pt x="72653" y="25432"/>
                </a:lnTo>
                <a:lnTo>
                  <a:pt x="69581" y="25432"/>
                </a:lnTo>
                <a:lnTo>
                  <a:pt x="69581" y="22682"/>
                </a:lnTo>
                <a:close/>
                <a:moveTo>
                  <a:pt x="75450" y="22682"/>
                </a:moveTo>
                <a:lnTo>
                  <a:pt x="75450" y="25432"/>
                </a:lnTo>
                <a:lnTo>
                  <a:pt x="72772" y="25432"/>
                </a:lnTo>
                <a:lnTo>
                  <a:pt x="72772" y="22682"/>
                </a:lnTo>
                <a:close/>
                <a:moveTo>
                  <a:pt x="78618" y="22682"/>
                </a:moveTo>
                <a:lnTo>
                  <a:pt x="78618" y="25432"/>
                </a:lnTo>
                <a:lnTo>
                  <a:pt x="75558" y="25432"/>
                </a:lnTo>
                <a:lnTo>
                  <a:pt x="75558" y="22682"/>
                </a:lnTo>
                <a:close/>
                <a:moveTo>
                  <a:pt x="81416" y="22682"/>
                </a:moveTo>
                <a:lnTo>
                  <a:pt x="81416" y="25432"/>
                </a:lnTo>
                <a:lnTo>
                  <a:pt x="78737" y="25432"/>
                </a:lnTo>
                <a:lnTo>
                  <a:pt x="78737" y="22682"/>
                </a:lnTo>
                <a:close/>
                <a:moveTo>
                  <a:pt x="84583" y="22682"/>
                </a:moveTo>
                <a:lnTo>
                  <a:pt x="84583" y="25432"/>
                </a:lnTo>
                <a:lnTo>
                  <a:pt x="81523" y="25432"/>
                </a:lnTo>
                <a:lnTo>
                  <a:pt x="81523" y="22682"/>
                </a:lnTo>
                <a:close/>
                <a:moveTo>
                  <a:pt x="87369" y="22682"/>
                </a:moveTo>
                <a:lnTo>
                  <a:pt x="87369" y="25432"/>
                </a:lnTo>
                <a:lnTo>
                  <a:pt x="84690" y="25432"/>
                </a:lnTo>
                <a:lnTo>
                  <a:pt x="84690" y="22682"/>
                </a:lnTo>
                <a:close/>
                <a:moveTo>
                  <a:pt x="90560" y="22682"/>
                </a:moveTo>
                <a:lnTo>
                  <a:pt x="90560" y="25432"/>
                </a:lnTo>
                <a:lnTo>
                  <a:pt x="87488" y="25432"/>
                </a:lnTo>
                <a:lnTo>
                  <a:pt x="87488" y="22682"/>
                </a:lnTo>
                <a:close/>
                <a:moveTo>
                  <a:pt x="93334" y="22682"/>
                </a:moveTo>
                <a:lnTo>
                  <a:pt x="93334" y="25432"/>
                </a:lnTo>
                <a:lnTo>
                  <a:pt x="90655" y="25432"/>
                </a:lnTo>
                <a:lnTo>
                  <a:pt x="90655" y="22682"/>
                </a:lnTo>
                <a:close/>
                <a:moveTo>
                  <a:pt x="96525" y="22682"/>
                </a:moveTo>
                <a:lnTo>
                  <a:pt x="96525" y="25432"/>
                </a:lnTo>
                <a:lnTo>
                  <a:pt x="93453" y="25432"/>
                </a:lnTo>
                <a:lnTo>
                  <a:pt x="93453" y="22682"/>
                </a:lnTo>
                <a:close/>
                <a:moveTo>
                  <a:pt x="99311" y="22682"/>
                </a:moveTo>
                <a:lnTo>
                  <a:pt x="99311" y="25432"/>
                </a:lnTo>
                <a:lnTo>
                  <a:pt x="96632" y="25432"/>
                </a:lnTo>
                <a:lnTo>
                  <a:pt x="96632" y="22682"/>
                </a:lnTo>
                <a:close/>
                <a:moveTo>
                  <a:pt x="102478" y="22682"/>
                </a:moveTo>
                <a:lnTo>
                  <a:pt x="102478" y="25432"/>
                </a:lnTo>
                <a:lnTo>
                  <a:pt x="99406" y="25432"/>
                </a:lnTo>
                <a:lnTo>
                  <a:pt x="99406" y="22682"/>
                </a:lnTo>
                <a:close/>
                <a:moveTo>
                  <a:pt x="105276" y="22682"/>
                </a:moveTo>
                <a:lnTo>
                  <a:pt x="105276" y="25432"/>
                </a:lnTo>
                <a:lnTo>
                  <a:pt x="102597" y="25432"/>
                </a:lnTo>
                <a:lnTo>
                  <a:pt x="102597" y="22682"/>
                </a:lnTo>
                <a:close/>
                <a:moveTo>
                  <a:pt x="108443" y="22682"/>
                </a:moveTo>
                <a:lnTo>
                  <a:pt x="108443" y="25432"/>
                </a:lnTo>
                <a:lnTo>
                  <a:pt x="105383" y="25432"/>
                </a:lnTo>
                <a:lnTo>
                  <a:pt x="105383" y="22682"/>
                </a:lnTo>
                <a:close/>
                <a:moveTo>
                  <a:pt x="7037" y="25551"/>
                </a:moveTo>
                <a:lnTo>
                  <a:pt x="7037" y="28706"/>
                </a:lnTo>
                <a:lnTo>
                  <a:pt x="3965" y="28706"/>
                </a:lnTo>
                <a:lnTo>
                  <a:pt x="3965" y="25551"/>
                </a:lnTo>
                <a:close/>
                <a:moveTo>
                  <a:pt x="9811" y="25551"/>
                </a:moveTo>
                <a:lnTo>
                  <a:pt x="9811" y="28706"/>
                </a:lnTo>
                <a:lnTo>
                  <a:pt x="7132" y="28706"/>
                </a:lnTo>
                <a:lnTo>
                  <a:pt x="7132" y="25551"/>
                </a:lnTo>
                <a:close/>
                <a:moveTo>
                  <a:pt x="13002" y="25551"/>
                </a:moveTo>
                <a:lnTo>
                  <a:pt x="13002" y="28706"/>
                </a:lnTo>
                <a:lnTo>
                  <a:pt x="9930" y="28706"/>
                </a:lnTo>
                <a:lnTo>
                  <a:pt x="9930" y="25551"/>
                </a:lnTo>
                <a:close/>
                <a:moveTo>
                  <a:pt x="15788" y="25551"/>
                </a:moveTo>
                <a:lnTo>
                  <a:pt x="15788" y="28706"/>
                </a:lnTo>
                <a:lnTo>
                  <a:pt x="13109" y="28706"/>
                </a:lnTo>
                <a:lnTo>
                  <a:pt x="13109" y="25551"/>
                </a:lnTo>
                <a:close/>
                <a:moveTo>
                  <a:pt x="18967" y="25551"/>
                </a:moveTo>
                <a:lnTo>
                  <a:pt x="18967" y="28706"/>
                </a:lnTo>
                <a:lnTo>
                  <a:pt x="15907" y="28706"/>
                </a:lnTo>
                <a:lnTo>
                  <a:pt x="15907" y="25551"/>
                </a:lnTo>
                <a:close/>
                <a:moveTo>
                  <a:pt x="21753" y="25551"/>
                </a:moveTo>
                <a:lnTo>
                  <a:pt x="21753" y="28706"/>
                </a:lnTo>
                <a:lnTo>
                  <a:pt x="19074" y="28706"/>
                </a:lnTo>
                <a:lnTo>
                  <a:pt x="19074" y="25551"/>
                </a:lnTo>
                <a:close/>
                <a:moveTo>
                  <a:pt x="24920" y="25551"/>
                </a:moveTo>
                <a:lnTo>
                  <a:pt x="24920" y="28706"/>
                </a:lnTo>
                <a:lnTo>
                  <a:pt x="21860" y="28706"/>
                </a:lnTo>
                <a:lnTo>
                  <a:pt x="21860" y="25551"/>
                </a:lnTo>
                <a:close/>
                <a:moveTo>
                  <a:pt x="27718" y="25551"/>
                </a:moveTo>
                <a:lnTo>
                  <a:pt x="27718" y="28706"/>
                </a:lnTo>
                <a:lnTo>
                  <a:pt x="25039" y="28706"/>
                </a:lnTo>
                <a:lnTo>
                  <a:pt x="25039" y="25551"/>
                </a:lnTo>
                <a:close/>
                <a:moveTo>
                  <a:pt x="30885" y="25551"/>
                </a:moveTo>
                <a:lnTo>
                  <a:pt x="30885" y="28706"/>
                </a:lnTo>
                <a:lnTo>
                  <a:pt x="27825" y="28706"/>
                </a:lnTo>
                <a:lnTo>
                  <a:pt x="27825" y="25551"/>
                </a:lnTo>
                <a:close/>
                <a:moveTo>
                  <a:pt x="33683" y="25551"/>
                </a:moveTo>
                <a:lnTo>
                  <a:pt x="33683" y="28706"/>
                </a:lnTo>
                <a:lnTo>
                  <a:pt x="31004" y="28706"/>
                </a:lnTo>
                <a:lnTo>
                  <a:pt x="31004" y="25551"/>
                </a:lnTo>
                <a:close/>
                <a:moveTo>
                  <a:pt x="36850" y="25551"/>
                </a:moveTo>
                <a:lnTo>
                  <a:pt x="36850" y="28706"/>
                </a:lnTo>
                <a:lnTo>
                  <a:pt x="33791" y="28706"/>
                </a:lnTo>
                <a:lnTo>
                  <a:pt x="33791" y="25551"/>
                </a:lnTo>
                <a:close/>
                <a:moveTo>
                  <a:pt x="39636" y="25551"/>
                </a:moveTo>
                <a:lnTo>
                  <a:pt x="39636" y="28706"/>
                </a:lnTo>
                <a:lnTo>
                  <a:pt x="36958" y="28706"/>
                </a:lnTo>
                <a:lnTo>
                  <a:pt x="36958" y="25551"/>
                </a:lnTo>
                <a:close/>
                <a:moveTo>
                  <a:pt x="42827" y="25551"/>
                </a:moveTo>
                <a:lnTo>
                  <a:pt x="42827" y="28706"/>
                </a:lnTo>
                <a:lnTo>
                  <a:pt x="39756" y="28706"/>
                </a:lnTo>
                <a:lnTo>
                  <a:pt x="39756" y="25551"/>
                </a:lnTo>
                <a:close/>
                <a:moveTo>
                  <a:pt x="45613" y="25551"/>
                </a:moveTo>
                <a:lnTo>
                  <a:pt x="45613" y="28706"/>
                </a:lnTo>
                <a:lnTo>
                  <a:pt x="42935" y="28706"/>
                </a:lnTo>
                <a:lnTo>
                  <a:pt x="42935" y="25551"/>
                </a:lnTo>
                <a:close/>
                <a:moveTo>
                  <a:pt x="48792" y="25551"/>
                </a:moveTo>
                <a:lnTo>
                  <a:pt x="48792" y="28706"/>
                </a:lnTo>
                <a:lnTo>
                  <a:pt x="45732" y="28706"/>
                </a:lnTo>
                <a:lnTo>
                  <a:pt x="45732" y="25551"/>
                </a:lnTo>
                <a:close/>
                <a:moveTo>
                  <a:pt x="51578" y="25551"/>
                </a:moveTo>
                <a:lnTo>
                  <a:pt x="51578" y="28706"/>
                </a:lnTo>
                <a:lnTo>
                  <a:pt x="48900" y="28706"/>
                </a:lnTo>
                <a:lnTo>
                  <a:pt x="48900" y="25551"/>
                </a:lnTo>
                <a:close/>
                <a:moveTo>
                  <a:pt x="54746" y="25551"/>
                </a:moveTo>
                <a:lnTo>
                  <a:pt x="54746" y="28706"/>
                </a:lnTo>
                <a:lnTo>
                  <a:pt x="51686" y="28706"/>
                </a:lnTo>
                <a:lnTo>
                  <a:pt x="51686" y="25551"/>
                </a:lnTo>
                <a:close/>
                <a:moveTo>
                  <a:pt x="57543" y="25551"/>
                </a:moveTo>
                <a:lnTo>
                  <a:pt x="57543" y="28706"/>
                </a:lnTo>
                <a:lnTo>
                  <a:pt x="54865" y="28706"/>
                </a:lnTo>
                <a:lnTo>
                  <a:pt x="54865" y="25551"/>
                </a:lnTo>
                <a:close/>
                <a:moveTo>
                  <a:pt x="60734" y="25551"/>
                </a:moveTo>
                <a:lnTo>
                  <a:pt x="60734" y="28706"/>
                </a:lnTo>
                <a:lnTo>
                  <a:pt x="57663" y="28706"/>
                </a:lnTo>
                <a:lnTo>
                  <a:pt x="57663" y="25551"/>
                </a:lnTo>
                <a:close/>
                <a:moveTo>
                  <a:pt x="63509" y="25551"/>
                </a:moveTo>
                <a:lnTo>
                  <a:pt x="63509" y="28706"/>
                </a:lnTo>
                <a:lnTo>
                  <a:pt x="60830" y="28706"/>
                </a:lnTo>
                <a:lnTo>
                  <a:pt x="60830" y="25551"/>
                </a:lnTo>
                <a:close/>
                <a:moveTo>
                  <a:pt x="66687" y="25551"/>
                </a:moveTo>
                <a:lnTo>
                  <a:pt x="66687" y="28706"/>
                </a:lnTo>
                <a:lnTo>
                  <a:pt x="63616" y="28706"/>
                </a:lnTo>
                <a:lnTo>
                  <a:pt x="63616" y="25551"/>
                </a:lnTo>
                <a:close/>
                <a:moveTo>
                  <a:pt x="69485" y="25551"/>
                </a:moveTo>
                <a:lnTo>
                  <a:pt x="69485" y="28706"/>
                </a:lnTo>
                <a:lnTo>
                  <a:pt x="66807" y="28706"/>
                </a:lnTo>
                <a:lnTo>
                  <a:pt x="66807" y="25551"/>
                </a:lnTo>
                <a:close/>
                <a:moveTo>
                  <a:pt x="72653" y="25551"/>
                </a:moveTo>
                <a:lnTo>
                  <a:pt x="72653" y="28706"/>
                </a:lnTo>
                <a:lnTo>
                  <a:pt x="69581" y="28706"/>
                </a:lnTo>
                <a:lnTo>
                  <a:pt x="69581" y="25551"/>
                </a:lnTo>
                <a:close/>
                <a:moveTo>
                  <a:pt x="75450" y="25551"/>
                </a:moveTo>
                <a:lnTo>
                  <a:pt x="75450" y="28706"/>
                </a:lnTo>
                <a:lnTo>
                  <a:pt x="72772" y="28706"/>
                </a:lnTo>
                <a:lnTo>
                  <a:pt x="72772" y="25551"/>
                </a:lnTo>
                <a:close/>
                <a:moveTo>
                  <a:pt x="78618" y="25551"/>
                </a:moveTo>
                <a:lnTo>
                  <a:pt x="78618" y="28706"/>
                </a:lnTo>
                <a:lnTo>
                  <a:pt x="75558" y="28706"/>
                </a:lnTo>
                <a:lnTo>
                  <a:pt x="75558" y="25551"/>
                </a:lnTo>
                <a:close/>
                <a:moveTo>
                  <a:pt x="81416" y="25551"/>
                </a:moveTo>
                <a:lnTo>
                  <a:pt x="81416" y="28706"/>
                </a:lnTo>
                <a:lnTo>
                  <a:pt x="78737" y="28706"/>
                </a:lnTo>
                <a:lnTo>
                  <a:pt x="78737" y="25551"/>
                </a:lnTo>
                <a:close/>
                <a:moveTo>
                  <a:pt x="84583" y="25551"/>
                </a:moveTo>
                <a:lnTo>
                  <a:pt x="84583" y="28706"/>
                </a:lnTo>
                <a:lnTo>
                  <a:pt x="81523" y="28706"/>
                </a:lnTo>
                <a:lnTo>
                  <a:pt x="81523" y="25551"/>
                </a:lnTo>
                <a:close/>
                <a:moveTo>
                  <a:pt x="87369" y="25551"/>
                </a:moveTo>
                <a:lnTo>
                  <a:pt x="87369" y="28706"/>
                </a:lnTo>
                <a:lnTo>
                  <a:pt x="84690" y="28706"/>
                </a:lnTo>
                <a:lnTo>
                  <a:pt x="84690" y="25551"/>
                </a:lnTo>
                <a:close/>
                <a:moveTo>
                  <a:pt x="90560" y="25551"/>
                </a:moveTo>
                <a:lnTo>
                  <a:pt x="90560" y="28706"/>
                </a:lnTo>
                <a:lnTo>
                  <a:pt x="87488" y="28706"/>
                </a:lnTo>
                <a:lnTo>
                  <a:pt x="87488" y="25551"/>
                </a:lnTo>
                <a:close/>
                <a:moveTo>
                  <a:pt x="93334" y="25551"/>
                </a:moveTo>
                <a:lnTo>
                  <a:pt x="93334" y="28706"/>
                </a:lnTo>
                <a:lnTo>
                  <a:pt x="90655" y="28706"/>
                </a:lnTo>
                <a:lnTo>
                  <a:pt x="90655" y="25551"/>
                </a:lnTo>
                <a:close/>
                <a:moveTo>
                  <a:pt x="96525" y="25551"/>
                </a:moveTo>
                <a:lnTo>
                  <a:pt x="96525" y="28706"/>
                </a:lnTo>
                <a:lnTo>
                  <a:pt x="93453" y="28706"/>
                </a:lnTo>
                <a:lnTo>
                  <a:pt x="93453" y="25551"/>
                </a:lnTo>
                <a:close/>
                <a:moveTo>
                  <a:pt x="99311" y="25551"/>
                </a:moveTo>
                <a:lnTo>
                  <a:pt x="99311" y="28706"/>
                </a:lnTo>
                <a:lnTo>
                  <a:pt x="96632" y="28706"/>
                </a:lnTo>
                <a:lnTo>
                  <a:pt x="96632" y="25551"/>
                </a:lnTo>
                <a:close/>
                <a:moveTo>
                  <a:pt x="102478" y="25551"/>
                </a:moveTo>
                <a:lnTo>
                  <a:pt x="102478" y="28706"/>
                </a:lnTo>
                <a:lnTo>
                  <a:pt x="99406" y="28706"/>
                </a:lnTo>
                <a:lnTo>
                  <a:pt x="99406" y="25551"/>
                </a:lnTo>
                <a:close/>
                <a:moveTo>
                  <a:pt x="105276" y="25551"/>
                </a:moveTo>
                <a:lnTo>
                  <a:pt x="105276" y="28706"/>
                </a:lnTo>
                <a:lnTo>
                  <a:pt x="102597" y="28706"/>
                </a:lnTo>
                <a:lnTo>
                  <a:pt x="102597" y="25551"/>
                </a:lnTo>
                <a:close/>
                <a:moveTo>
                  <a:pt x="108443" y="25551"/>
                </a:moveTo>
                <a:lnTo>
                  <a:pt x="108443" y="28706"/>
                </a:lnTo>
                <a:lnTo>
                  <a:pt x="105383" y="28706"/>
                </a:lnTo>
                <a:lnTo>
                  <a:pt x="105383" y="25551"/>
                </a:lnTo>
                <a:close/>
                <a:moveTo>
                  <a:pt x="7037" y="28813"/>
                </a:moveTo>
                <a:lnTo>
                  <a:pt x="7037" y="31564"/>
                </a:lnTo>
                <a:lnTo>
                  <a:pt x="3965" y="31564"/>
                </a:lnTo>
                <a:lnTo>
                  <a:pt x="3965" y="28813"/>
                </a:lnTo>
                <a:close/>
                <a:moveTo>
                  <a:pt x="9811" y="28813"/>
                </a:moveTo>
                <a:lnTo>
                  <a:pt x="9811" y="31564"/>
                </a:lnTo>
                <a:lnTo>
                  <a:pt x="7132" y="31564"/>
                </a:lnTo>
                <a:lnTo>
                  <a:pt x="7132" y="28813"/>
                </a:lnTo>
                <a:close/>
                <a:moveTo>
                  <a:pt x="13002" y="28813"/>
                </a:moveTo>
                <a:lnTo>
                  <a:pt x="13002" y="31564"/>
                </a:lnTo>
                <a:lnTo>
                  <a:pt x="9930" y="31564"/>
                </a:lnTo>
                <a:lnTo>
                  <a:pt x="9930" y="28813"/>
                </a:lnTo>
                <a:close/>
                <a:moveTo>
                  <a:pt x="15788" y="28813"/>
                </a:moveTo>
                <a:lnTo>
                  <a:pt x="15788" y="31564"/>
                </a:lnTo>
                <a:lnTo>
                  <a:pt x="13109" y="31564"/>
                </a:lnTo>
                <a:lnTo>
                  <a:pt x="13109" y="28813"/>
                </a:lnTo>
                <a:close/>
                <a:moveTo>
                  <a:pt x="18967" y="28813"/>
                </a:moveTo>
                <a:lnTo>
                  <a:pt x="18967" y="31564"/>
                </a:lnTo>
                <a:lnTo>
                  <a:pt x="15907" y="31564"/>
                </a:lnTo>
                <a:lnTo>
                  <a:pt x="15907" y="28813"/>
                </a:lnTo>
                <a:close/>
                <a:moveTo>
                  <a:pt x="21753" y="28813"/>
                </a:moveTo>
                <a:lnTo>
                  <a:pt x="21753" y="31564"/>
                </a:lnTo>
                <a:lnTo>
                  <a:pt x="19074" y="31564"/>
                </a:lnTo>
                <a:lnTo>
                  <a:pt x="19074" y="28813"/>
                </a:lnTo>
                <a:close/>
                <a:moveTo>
                  <a:pt x="24920" y="28813"/>
                </a:moveTo>
                <a:lnTo>
                  <a:pt x="24920" y="31564"/>
                </a:lnTo>
                <a:lnTo>
                  <a:pt x="21860" y="31564"/>
                </a:lnTo>
                <a:lnTo>
                  <a:pt x="21860" y="28813"/>
                </a:lnTo>
                <a:close/>
                <a:moveTo>
                  <a:pt x="27718" y="28813"/>
                </a:moveTo>
                <a:lnTo>
                  <a:pt x="27718" y="31564"/>
                </a:lnTo>
                <a:lnTo>
                  <a:pt x="25039" y="31564"/>
                </a:lnTo>
                <a:lnTo>
                  <a:pt x="25039" y="28813"/>
                </a:lnTo>
                <a:close/>
                <a:moveTo>
                  <a:pt x="30885" y="28813"/>
                </a:moveTo>
                <a:lnTo>
                  <a:pt x="30885" y="31564"/>
                </a:lnTo>
                <a:lnTo>
                  <a:pt x="27825" y="31564"/>
                </a:lnTo>
                <a:lnTo>
                  <a:pt x="27825" y="28813"/>
                </a:lnTo>
                <a:close/>
                <a:moveTo>
                  <a:pt x="33683" y="28813"/>
                </a:moveTo>
                <a:lnTo>
                  <a:pt x="33683" y="31564"/>
                </a:lnTo>
                <a:lnTo>
                  <a:pt x="31004" y="31564"/>
                </a:lnTo>
                <a:lnTo>
                  <a:pt x="31004" y="28813"/>
                </a:lnTo>
                <a:close/>
                <a:moveTo>
                  <a:pt x="36850" y="28813"/>
                </a:moveTo>
                <a:lnTo>
                  <a:pt x="36850" y="31564"/>
                </a:lnTo>
                <a:lnTo>
                  <a:pt x="33791" y="31564"/>
                </a:lnTo>
                <a:lnTo>
                  <a:pt x="33791" y="28813"/>
                </a:lnTo>
                <a:close/>
                <a:moveTo>
                  <a:pt x="39636" y="28813"/>
                </a:moveTo>
                <a:lnTo>
                  <a:pt x="39636" y="31564"/>
                </a:lnTo>
                <a:lnTo>
                  <a:pt x="36958" y="31564"/>
                </a:lnTo>
                <a:lnTo>
                  <a:pt x="36958" y="28813"/>
                </a:lnTo>
                <a:close/>
                <a:moveTo>
                  <a:pt x="42827" y="28813"/>
                </a:moveTo>
                <a:lnTo>
                  <a:pt x="42827" y="31564"/>
                </a:lnTo>
                <a:lnTo>
                  <a:pt x="39756" y="31564"/>
                </a:lnTo>
                <a:lnTo>
                  <a:pt x="39756" y="28813"/>
                </a:lnTo>
                <a:close/>
                <a:moveTo>
                  <a:pt x="45613" y="28813"/>
                </a:moveTo>
                <a:lnTo>
                  <a:pt x="45613" y="31564"/>
                </a:lnTo>
                <a:lnTo>
                  <a:pt x="42935" y="31564"/>
                </a:lnTo>
                <a:lnTo>
                  <a:pt x="42935" y="28813"/>
                </a:lnTo>
                <a:close/>
                <a:moveTo>
                  <a:pt x="48792" y="28813"/>
                </a:moveTo>
                <a:lnTo>
                  <a:pt x="48792" y="31564"/>
                </a:lnTo>
                <a:lnTo>
                  <a:pt x="45732" y="31564"/>
                </a:lnTo>
                <a:lnTo>
                  <a:pt x="45732" y="28813"/>
                </a:lnTo>
                <a:close/>
                <a:moveTo>
                  <a:pt x="51578" y="28813"/>
                </a:moveTo>
                <a:lnTo>
                  <a:pt x="51578" y="31564"/>
                </a:lnTo>
                <a:lnTo>
                  <a:pt x="48900" y="31564"/>
                </a:lnTo>
                <a:lnTo>
                  <a:pt x="48900" y="28813"/>
                </a:lnTo>
                <a:close/>
                <a:moveTo>
                  <a:pt x="54746" y="28813"/>
                </a:moveTo>
                <a:lnTo>
                  <a:pt x="54746" y="31564"/>
                </a:lnTo>
                <a:lnTo>
                  <a:pt x="51686" y="31564"/>
                </a:lnTo>
                <a:lnTo>
                  <a:pt x="51686" y="28813"/>
                </a:lnTo>
                <a:close/>
                <a:moveTo>
                  <a:pt x="57543" y="28813"/>
                </a:moveTo>
                <a:lnTo>
                  <a:pt x="57543" y="31564"/>
                </a:lnTo>
                <a:lnTo>
                  <a:pt x="54865" y="31564"/>
                </a:lnTo>
                <a:lnTo>
                  <a:pt x="54865" y="28813"/>
                </a:lnTo>
                <a:close/>
                <a:moveTo>
                  <a:pt x="60734" y="28813"/>
                </a:moveTo>
                <a:lnTo>
                  <a:pt x="60734" y="31564"/>
                </a:lnTo>
                <a:lnTo>
                  <a:pt x="57663" y="31564"/>
                </a:lnTo>
                <a:lnTo>
                  <a:pt x="57663" y="28813"/>
                </a:lnTo>
                <a:close/>
                <a:moveTo>
                  <a:pt x="63509" y="28813"/>
                </a:moveTo>
                <a:lnTo>
                  <a:pt x="63509" y="31564"/>
                </a:lnTo>
                <a:lnTo>
                  <a:pt x="60830" y="31564"/>
                </a:lnTo>
                <a:lnTo>
                  <a:pt x="60830" y="28813"/>
                </a:lnTo>
                <a:close/>
                <a:moveTo>
                  <a:pt x="66687" y="28813"/>
                </a:moveTo>
                <a:lnTo>
                  <a:pt x="66687" y="31564"/>
                </a:lnTo>
                <a:lnTo>
                  <a:pt x="63616" y="31564"/>
                </a:lnTo>
                <a:lnTo>
                  <a:pt x="63616" y="28813"/>
                </a:lnTo>
                <a:close/>
                <a:moveTo>
                  <a:pt x="69485" y="28813"/>
                </a:moveTo>
                <a:lnTo>
                  <a:pt x="69485" y="31564"/>
                </a:lnTo>
                <a:lnTo>
                  <a:pt x="66807" y="31564"/>
                </a:lnTo>
                <a:lnTo>
                  <a:pt x="66807" y="28813"/>
                </a:lnTo>
                <a:close/>
                <a:moveTo>
                  <a:pt x="72653" y="28813"/>
                </a:moveTo>
                <a:lnTo>
                  <a:pt x="72653" y="31564"/>
                </a:lnTo>
                <a:lnTo>
                  <a:pt x="69581" y="31564"/>
                </a:lnTo>
                <a:lnTo>
                  <a:pt x="69581" y="28813"/>
                </a:lnTo>
                <a:close/>
                <a:moveTo>
                  <a:pt x="75450" y="28813"/>
                </a:moveTo>
                <a:lnTo>
                  <a:pt x="75450" y="31564"/>
                </a:lnTo>
                <a:lnTo>
                  <a:pt x="72772" y="31564"/>
                </a:lnTo>
                <a:lnTo>
                  <a:pt x="72772" y="28813"/>
                </a:lnTo>
                <a:close/>
                <a:moveTo>
                  <a:pt x="78618" y="28813"/>
                </a:moveTo>
                <a:lnTo>
                  <a:pt x="78618" y="31564"/>
                </a:lnTo>
                <a:lnTo>
                  <a:pt x="75558" y="31564"/>
                </a:lnTo>
                <a:lnTo>
                  <a:pt x="75558" y="28813"/>
                </a:lnTo>
                <a:close/>
                <a:moveTo>
                  <a:pt x="81416" y="28813"/>
                </a:moveTo>
                <a:lnTo>
                  <a:pt x="81416" y="31564"/>
                </a:lnTo>
                <a:lnTo>
                  <a:pt x="78737" y="31564"/>
                </a:lnTo>
                <a:lnTo>
                  <a:pt x="78737" y="28813"/>
                </a:lnTo>
                <a:close/>
                <a:moveTo>
                  <a:pt x="84583" y="28813"/>
                </a:moveTo>
                <a:lnTo>
                  <a:pt x="84583" y="31564"/>
                </a:lnTo>
                <a:lnTo>
                  <a:pt x="81523" y="31564"/>
                </a:lnTo>
                <a:lnTo>
                  <a:pt x="81523" y="28813"/>
                </a:lnTo>
                <a:close/>
                <a:moveTo>
                  <a:pt x="87369" y="28813"/>
                </a:moveTo>
                <a:lnTo>
                  <a:pt x="87369" y="31564"/>
                </a:lnTo>
                <a:lnTo>
                  <a:pt x="84690" y="31564"/>
                </a:lnTo>
                <a:lnTo>
                  <a:pt x="84690" y="28813"/>
                </a:lnTo>
                <a:close/>
                <a:moveTo>
                  <a:pt x="90560" y="28813"/>
                </a:moveTo>
                <a:lnTo>
                  <a:pt x="90560" y="31564"/>
                </a:lnTo>
                <a:lnTo>
                  <a:pt x="87488" y="31564"/>
                </a:lnTo>
                <a:lnTo>
                  <a:pt x="87488" y="28813"/>
                </a:lnTo>
                <a:close/>
                <a:moveTo>
                  <a:pt x="93334" y="28813"/>
                </a:moveTo>
                <a:lnTo>
                  <a:pt x="93334" y="31564"/>
                </a:lnTo>
                <a:lnTo>
                  <a:pt x="90655" y="31564"/>
                </a:lnTo>
                <a:lnTo>
                  <a:pt x="90655" y="28813"/>
                </a:lnTo>
                <a:close/>
                <a:moveTo>
                  <a:pt x="96525" y="28813"/>
                </a:moveTo>
                <a:lnTo>
                  <a:pt x="96525" y="31564"/>
                </a:lnTo>
                <a:lnTo>
                  <a:pt x="93453" y="31564"/>
                </a:lnTo>
                <a:lnTo>
                  <a:pt x="93453" y="28813"/>
                </a:lnTo>
                <a:close/>
                <a:moveTo>
                  <a:pt x="99311" y="28813"/>
                </a:moveTo>
                <a:lnTo>
                  <a:pt x="99311" y="31564"/>
                </a:lnTo>
                <a:lnTo>
                  <a:pt x="96632" y="31564"/>
                </a:lnTo>
                <a:lnTo>
                  <a:pt x="96632" y="28813"/>
                </a:lnTo>
                <a:close/>
                <a:moveTo>
                  <a:pt x="102478" y="28813"/>
                </a:moveTo>
                <a:lnTo>
                  <a:pt x="102478" y="31564"/>
                </a:lnTo>
                <a:lnTo>
                  <a:pt x="99406" y="31564"/>
                </a:lnTo>
                <a:lnTo>
                  <a:pt x="99406" y="28813"/>
                </a:lnTo>
                <a:close/>
                <a:moveTo>
                  <a:pt x="105276" y="28813"/>
                </a:moveTo>
                <a:lnTo>
                  <a:pt x="105276" y="31564"/>
                </a:lnTo>
                <a:lnTo>
                  <a:pt x="102597" y="31564"/>
                </a:lnTo>
                <a:lnTo>
                  <a:pt x="102597" y="28813"/>
                </a:lnTo>
                <a:close/>
                <a:moveTo>
                  <a:pt x="108443" y="28813"/>
                </a:moveTo>
                <a:lnTo>
                  <a:pt x="108443" y="31564"/>
                </a:lnTo>
                <a:lnTo>
                  <a:pt x="105383" y="31564"/>
                </a:lnTo>
                <a:lnTo>
                  <a:pt x="105383" y="28813"/>
                </a:lnTo>
                <a:close/>
                <a:moveTo>
                  <a:pt x="7037" y="31683"/>
                </a:moveTo>
                <a:lnTo>
                  <a:pt x="7037" y="34838"/>
                </a:lnTo>
                <a:lnTo>
                  <a:pt x="3965" y="34838"/>
                </a:lnTo>
                <a:lnTo>
                  <a:pt x="3965" y="31683"/>
                </a:lnTo>
                <a:close/>
                <a:moveTo>
                  <a:pt x="9811" y="31683"/>
                </a:moveTo>
                <a:lnTo>
                  <a:pt x="9811" y="34838"/>
                </a:lnTo>
                <a:lnTo>
                  <a:pt x="7132" y="34838"/>
                </a:lnTo>
                <a:lnTo>
                  <a:pt x="7132" y="31683"/>
                </a:lnTo>
                <a:close/>
                <a:moveTo>
                  <a:pt x="13002" y="31683"/>
                </a:moveTo>
                <a:lnTo>
                  <a:pt x="13002" y="34838"/>
                </a:lnTo>
                <a:lnTo>
                  <a:pt x="9930" y="34838"/>
                </a:lnTo>
                <a:lnTo>
                  <a:pt x="9930" y="31683"/>
                </a:lnTo>
                <a:close/>
                <a:moveTo>
                  <a:pt x="15788" y="31683"/>
                </a:moveTo>
                <a:lnTo>
                  <a:pt x="15788" y="34838"/>
                </a:lnTo>
                <a:lnTo>
                  <a:pt x="13109" y="34838"/>
                </a:lnTo>
                <a:lnTo>
                  <a:pt x="13109" y="31683"/>
                </a:lnTo>
                <a:close/>
                <a:moveTo>
                  <a:pt x="18967" y="31683"/>
                </a:moveTo>
                <a:lnTo>
                  <a:pt x="18967" y="34838"/>
                </a:lnTo>
                <a:lnTo>
                  <a:pt x="15907" y="34838"/>
                </a:lnTo>
                <a:lnTo>
                  <a:pt x="15907" y="31683"/>
                </a:lnTo>
                <a:close/>
                <a:moveTo>
                  <a:pt x="21753" y="31683"/>
                </a:moveTo>
                <a:lnTo>
                  <a:pt x="21753" y="34838"/>
                </a:lnTo>
                <a:lnTo>
                  <a:pt x="19074" y="34838"/>
                </a:lnTo>
                <a:lnTo>
                  <a:pt x="19074" y="31683"/>
                </a:lnTo>
                <a:close/>
                <a:moveTo>
                  <a:pt x="24920" y="31683"/>
                </a:moveTo>
                <a:lnTo>
                  <a:pt x="24920" y="34838"/>
                </a:lnTo>
                <a:lnTo>
                  <a:pt x="21860" y="34838"/>
                </a:lnTo>
                <a:lnTo>
                  <a:pt x="21860" y="31683"/>
                </a:lnTo>
                <a:close/>
                <a:moveTo>
                  <a:pt x="27718" y="31683"/>
                </a:moveTo>
                <a:lnTo>
                  <a:pt x="27718" y="34838"/>
                </a:lnTo>
                <a:lnTo>
                  <a:pt x="25039" y="34838"/>
                </a:lnTo>
                <a:lnTo>
                  <a:pt x="25039" y="31683"/>
                </a:lnTo>
                <a:close/>
                <a:moveTo>
                  <a:pt x="30885" y="31683"/>
                </a:moveTo>
                <a:lnTo>
                  <a:pt x="30885" y="34838"/>
                </a:lnTo>
                <a:lnTo>
                  <a:pt x="27825" y="34838"/>
                </a:lnTo>
                <a:lnTo>
                  <a:pt x="27825" y="31683"/>
                </a:lnTo>
                <a:close/>
                <a:moveTo>
                  <a:pt x="33683" y="31683"/>
                </a:moveTo>
                <a:lnTo>
                  <a:pt x="33683" y="34838"/>
                </a:lnTo>
                <a:lnTo>
                  <a:pt x="31004" y="34838"/>
                </a:lnTo>
                <a:lnTo>
                  <a:pt x="31004" y="31683"/>
                </a:lnTo>
                <a:close/>
                <a:moveTo>
                  <a:pt x="36850" y="31683"/>
                </a:moveTo>
                <a:lnTo>
                  <a:pt x="36850" y="34838"/>
                </a:lnTo>
                <a:lnTo>
                  <a:pt x="33791" y="34838"/>
                </a:lnTo>
                <a:lnTo>
                  <a:pt x="33791" y="31683"/>
                </a:lnTo>
                <a:close/>
                <a:moveTo>
                  <a:pt x="39636" y="31683"/>
                </a:moveTo>
                <a:lnTo>
                  <a:pt x="39636" y="34838"/>
                </a:lnTo>
                <a:lnTo>
                  <a:pt x="36958" y="34838"/>
                </a:lnTo>
                <a:lnTo>
                  <a:pt x="36958" y="31683"/>
                </a:lnTo>
                <a:close/>
                <a:moveTo>
                  <a:pt x="42827" y="31683"/>
                </a:moveTo>
                <a:lnTo>
                  <a:pt x="42827" y="34838"/>
                </a:lnTo>
                <a:lnTo>
                  <a:pt x="39756" y="34838"/>
                </a:lnTo>
                <a:lnTo>
                  <a:pt x="39756" y="31683"/>
                </a:lnTo>
                <a:close/>
                <a:moveTo>
                  <a:pt x="45613" y="31683"/>
                </a:moveTo>
                <a:lnTo>
                  <a:pt x="45613" y="34838"/>
                </a:lnTo>
                <a:lnTo>
                  <a:pt x="42935" y="34838"/>
                </a:lnTo>
                <a:lnTo>
                  <a:pt x="42935" y="31683"/>
                </a:lnTo>
                <a:close/>
                <a:moveTo>
                  <a:pt x="48792" y="31683"/>
                </a:moveTo>
                <a:lnTo>
                  <a:pt x="48792" y="34838"/>
                </a:lnTo>
                <a:lnTo>
                  <a:pt x="45732" y="34838"/>
                </a:lnTo>
                <a:lnTo>
                  <a:pt x="45732" y="31683"/>
                </a:lnTo>
                <a:close/>
                <a:moveTo>
                  <a:pt x="51578" y="31683"/>
                </a:moveTo>
                <a:lnTo>
                  <a:pt x="51578" y="34838"/>
                </a:lnTo>
                <a:lnTo>
                  <a:pt x="48900" y="34838"/>
                </a:lnTo>
                <a:lnTo>
                  <a:pt x="48900" y="31683"/>
                </a:lnTo>
                <a:close/>
                <a:moveTo>
                  <a:pt x="54746" y="31683"/>
                </a:moveTo>
                <a:lnTo>
                  <a:pt x="54746" y="34838"/>
                </a:lnTo>
                <a:lnTo>
                  <a:pt x="51686" y="34838"/>
                </a:lnTo>
                <a:lnTo>
                  <a:pt x="51686" y="31683"/>
                </a:lnTo>
                <a:close/>
                <a:moveTo>
                  <a:pt x="57543" y="31683"/>
                </a:moveTo>
                <a:lnTo>
                  <a:pt x="57543" y="34838"/>
                </a:lnTo>
                <a:lnTo>
                  <a:pt x="54865" y="34838"/>
                </a:lnTo>
                <a:lnTo>
                  <a:pt x="54865" y="31683"/>
                </a:lnTo>
                <a:close/>
                <a:moveTo>
                  <a:pt x="60734" y="31683"/>
                </a:moveTo>
                <a:lnTo>
                  <a:pt x="60734" y="34838"/>
                </a:lnTo>
                <a:lnTo>
                  <a:pt x="57663" y="34838"/>
                </a:lnTo>
                <a:lnTo>
                  <a:pt x="57663" y="31683"/>
                </a:lnTo>
                <a:close/>
                <a:moveTo>
                  <a:pt x="63509" y="31683"/>
                </a:moveTo>
                <a:lnTo>
                  <a:pt x="63509" y="34838"/>
                </a:lnTo>
                <a:lnTo>
                  <a:pt x="60830" y="34838"/>
                </a:lnTo>
                <a:lnTo>
                  <a:pt x="60830" y="31683"/>
                </a:lnTo>
                <a:close/>
                <a:moveTo>
                  <a:pt x="66687" y="31683"/>
                </a:moveTo>
                <a:lnTo>
                  <a:pt x="66687" y="34838"/>
                </a:lnTo>
                <a:lnTo>
                  <a:pt x="63616" y="34838"/>
                </a:lnTo>
                <a:lnTo>
                  <a:pt x="63616" y="31683"/>
                </a:lnTo>
                <a:close/>
                <a:moveTo>
                  <a:pt x="69485" y="31683"/>
                </a:moveTo>
                <a:lnTo>
                  <a:pt x="69485" y="34838"/>
                </a:lnTo>
                <a:lnTo>
                  <a:pt x="66807" y="34838"/>
                </a:lnTo>
                <a:lnTo>
                  <a:pt x="66807" y="31683"/>
                </a:lnTo>
                <a:close/>
                <a:moveTo>
                  <a:pt x="72653" y="31683"/>
                </a:moveTo>
                <a:lnTo>
                  <a:pt x="72653" y="34838"/>
                </a:lnTo>
                <a:lnTo>
                  <a:pt x="69581" y="34838"/>
                </a:lnTo>
                <a:lnTo>
                  <a:pt x="69581" y="31683"/>
                </a:lnTo>
                <a:close/>
                <a:moveTo>
                  <a:pt x="75450" y="31683"/>
                </a:moveTo>
                <a:lnTo>
                  <a:pt x="75450" y="34838"/>
                </a:lnTo>
                <a:lnTo>
                  <a:pt x="72772" y="34838"/>
                </a:lnTo>
                <a:lnTo>
                  <a:pt x="72772" y="31683"/>
                </a:lnTo>
                <a:close/>
                <a:moveTo>
                  <a:pt x="78618" y="31683"/>
                </a:moveTo>
                <a:lnTo>
                  <a:pt x="78618" y="34838"/>
                </a:lnTo>
                <a:lnTo>
                  <a:pt x="75558" y="34838"/>
                </a:lnTo>
                <a:lnTo>
                  <a:pt x="75558" y="31683"/>
                </a:lnTo>
                <a:close/>
                <a:moveTo>
                  <a:pt x="81416" y="31683"/>
                </a:moveTo>
                <a:lnTo>
                  <a:pt x="81416" y="34838"/>
                </a:lnTo>
                <a:lnTo>
                  <a:pt x="78737" y="34838"/>
                </a:lnTo>
                <a:lnTo>
                  <a:pt x="78737" y="31683"/>
                </a:lnTo>
                <a:close/>
                <a:moveTo>
                  <a:pt x="84583" y="31683"/>
                </a:moveTo>
                <a:lnTo>
                  <a:pt x="84583" y="34838"/>
                </a:lnTo>
                <a:lnTo>
                  <a:pt x="81523" y="34838"/>
                </a:lnTo>
                <a:lnTo>
                  <a:pt x="81523" y="31683"/>
                </a:lnTo>
                <a:close/>
                <a:moveTo>
                  <a:pt x="87369" y="31683"/>
                </a:moveTo>
                <a:lnTo>
                  <a:pt x="87369" y="34838"/>
                </a:lnTo>
                <a:lnTo>
                  <a:pt x="84690" y="34838"/>
                </a:lnTo>
                <a:lnTo>
                  <a:pt x="84690" y="31683"/>
                </a:lnTo>
                <a:close/>
                <a:moveTo>
                  <a:pt x="90560" y="31683"/>
                </a:moveTo>
                <a:lnTo>
                  <a:pt x="90560" y="34838"/>
                </a:lnTo>
                <a:lnTo>
                  <a:pt x="87488" y="34838"/>
                </a:lnTo>
                <a:lnTo>
                  <a:pt x="87488" y="31683"/>
                </a:lnTo>
                <a:close/>
                <a:moveTo>
                  <a:pt x="93334" y="31683"/>
                </a:moveTo>
                <a:lnTo>
                  <a:pt x="93334" y="34838"/>
                </a:lnTo>
                <a:lnTo>
                  <a:pt x="90655" y="34838"/>
                </a:lnTo>
                <a:lnTo>
                  <a:pt x="90655" y="31683"/>
                </a:lnTo>
                <a:close/>
                <a:moveTo>
                  <a:pt x="96525" y="31683"/>
                </a:moveTo>
                <a:lnTo>
                  <a:pt x="96525" y="34838"/>
                </a:lnTo>
                <a:lnTo>
                  <a:pt x="93453" y="34838"/>
                </a:lnTo>
                <a:lnTo>
                  <a:pt x="93453" y="31683"/>
                </a:lnTo>
                <a:close/>
                <a:moveTo>
                  <a:pt x="99311" y="31683"/>
                </a:moveTo>
                <a:lnTo>
                  <a:pt x="99311" y="34838"/>
                </a:lnTo>
                <a:lnTo>
                  <a:pt x="96632" y="34838"/>
                </a:lnTo>
                <a:lnTo>
                  <a:pt x="96632" y="31683"/>
                </a:lnTo>
                <a:close/>
                <a:moveTo>
                  <a:pt x="102478" y="31683"/>
                </a:moveTo>
                <a:lnTo>
                  <a:pt x="102478" y="34838"/>
                </a:lnTo>
                <a:lnTo>
                  <a:pt x="99406" y="34838"/>
                </a:lnTo>
                <a:lnTo>
                  <a:pt x="99406" y="31683"/>
                </a:lnTo>
                <a:close/>
                <a:moveTo>
                  <a:pt x="105276" y="31683"/>
                </a:moveTo>
                <a:lnTo>
                  <a:pt x="105276" y="34838"/>
                </a:lnTo>
                <a:lnTo>
                  <a:pt x="102597" y="34838"/>
                </a:lnTo>
                <a:lnTo>
                  <a:pt x="102597" y="31683"/>
                </a:lnTo>
                <a:close/>
                <a:moveTo>
                  <a:pt x="108443" y="31683"/>
                </a:moveTo>
                <a:lnTo>
                  <a:pt x="108443" y="34838"/>
                </a:lnTo>
                <a:lnTo>
                  <a:pt x="105383" y="34838"/>
                </a:lnTo>
                <a:lnTo>
                  <a:pt x="105383" y="31683"/>
                </a:lnTo>
                <a:close/>
                <a:moveTo>
                  <a:pt x="7037" y="34945"/>
                </a:moveTo>
                <a:lnTo>
                  <a:pt x="7037" y="37695"/>
                </a:lnTo>
                <a:lnTo>
                  <a:pt x="3965" y="37695"/>
                </a:lnTo>
                <a:lnTo>
                  <a:pt x="3965" y="34945"/>
                </a:lnTo>
                <a:close/>
                <a:moveTo>
                  <a:pt x="9811" y="34945"/>
                </a:moveTo>
                <a:lnTo>
                  <a:pt x="9811" y="37695"/>
                </a:lnTo>
                <a:lnTo>
                  <a:pt x="7132" y="37695"/>
                </a:lnTo>
                <a:lnTo>
                  <a:pt x="7132" y="34945"/>
                </a:lnTo>
                <a:close/>
                <a:moveTo>
                  <a:pt x="13002" y="34945"/>
                </a:moveTo>
                <a:lnTo>
                  <a:pt x="13002" y="37695"/>
                </a:lnTo>
                <a:lnTo>
                  <a:pt x="9930" y="37695"/>
                </a:lnTo>
                <a:lnTo>
                  <a:pt x="9930" y="34945"/>
                </a:lnTo>
                <a:close/>
                <a:moveTo>
                  <a:pt x="15788" y="34945"/>
                </a:moveTo>
                <a:lnTo>
                  <a:pt x="15788" y="37695"/>
                </a:lnTo>
                <a:lnTo>
                  <a:pt x="13109" y="37695"/>
                </a:lnTo>
                <a:lnTo>
                  <a:pt x="13109" y="34945"/>
                </a:lnTo>
                <a:close/>
                <a:moveTo>
                  <a:pt x="18967" y="34945"/>
                </a:moveTo>
                <a:lnTo>
                  <a:pt x="18967" y="37695"/>
                </a:lnTo>
                <a:lnTo>
                  <a:pt x="15907" y="37695"/>
                </a:lnTo>
                <a:lnTo>
                  <a:pt x="15907" y="34945"/>
                </a:lnTo>
                <a:close/>
                <a:moveTo>
                  <a:pt x="21753" y="34945"/>
                </a:moveTo>
                <a:lnTo>
                  <a:pt x="21753" y="37695"/>
                </a:lnTo>
                <a:lnTo>
                  <a:pt x="19074" y="37695"/>
                </a:lnTo>
                <a:lnTo>
                  <a:pt x="19074" y="34945"/>
                </a:lnTo>
                <a:close/>
                <a:moveTo>
                  <a:pt x="24920" y="34945"/>
                </a:moveTo>
                <a:lnTo>
                  <a:pt x="24920" y="37695"/>
                </a:lnTo>
                <a:lnTo>
                  <a:pt x="21860" y="37695"/>
                </a:lnTo>
                <a:lnTo>
                  <a:pt x="21860" y="34945"/>
                </a:lnTo>
                <a:close/>
                <a:moveTo>
                  <a:pt x="27718" y="34945"/>
                </a:moveTo>
                <a:lnTo>
                  <a:pt x="27718" y="37695"/>
                </a:lnTo>
                <a:lnTo>
                  <a:pt x="25039" y="37695"/>
                </a:lnTo>
                <a:lnTo>
                  <a:pt x="25039" y="34945"/>
                </a:lnTo>
                <a:close/>
                <a:moveTo>
                  <a:pt x="30885" y="34945"/>
                </a:moveTo>
                <a:lnTo>
                  <a:pt x="30885" y="37695"/>
                </a:lnTo>
                <a:lnTo>
                  <a:pt x="27825" y="37695"/>
                </a:lnTo>
                <a:lnTo>
                  <a:pt x="27825" y="34945"/>
                </a:lnTo>
                <a:close/>
                <a:moveTo>
                  <a:pt x="33683" y="34945"/>
                </a:moveTo>
                <a:lnTo>
                  <a:pt x="33683" y="37695"/>
                </a:lnTo>
                <a:lnTo>
                  <a:pt x="31004" y="37695"/>
                </a:lnTo>
                <a:lnTo>
                  <a:pt x="31004" y="34945"/>
                </a:lnTo>
                <a:close/>
                <a:moveTo>
                  <a:pt x="36850" y="34945"/>
                </a:moveTo>
                <a:lnTo>
                  <a:pt x="36850" y="37695"/>
                </a:lnTo>
                <a:lnTo>
                  <a:pt x="33791" y="37695"/>
                </a:lnTo>
                <a:lnTo>
                  <a:pt x="33791" y="34945"/>
                </a:lnTo>
                <a:close/>
                <a:moveTo>
                  <a:pt x="39636" y="34945"/>
                </a:moveTo>
                <a:lnTo>
                  <a:pt x="39636" y="37695"/>
                </a:lnTo>
                <a:lnTo>
                  <a:pt x="36958" y="37695"/>
                </a:lnTo>
                <a:lnTo>
                  <a:pt x="36958" y="34945"/>
                </a:lnTo>
                <a:close/>
                <a:moveTo>
                  <a:pt x="42827" y="34945"/>
                </a:moveTo>
                <a:lnTo>
                  <a:pt x="42827" y="37695"/>
                </a:lnTo>
                <a:lnTo>
                  <a:pt x="39756" y="37695"/>
                </a:lnTo>
                <a:lnTo>
                  <a:pt x="39756" y="34945"/>
                </a:lnTo>
                <a:close/>
                <a:moveTo>
                  <a:pt x="45613" y="34945"/>
                </a:moveTo>
                <a:lnTo>
                  <a:pt x="45613" y="37695"/>
                </a:lnTo>
                <a:lnTo>
                  <a:pt x="42935" y="37695"/>
                </a:lnTo>
                <a:lnTo>
                  <a:pt x="42935" y="34945"/>
                </a:lnTo>
                <a:close/>
                <a:moveTo>
                  <a:pt x="48792" y="34945"/>
                </a:moveTo>
                <a:lnTo>
                  <a:pt x="48792" y="37695"/>
                </a:lnTo>
                <a:lnTo>
                  <a:pt x="45732" y="37695"/>
                </a:lnTo>
                <a:lnTo>
                  <a:pt x="45732" y="34945"/>
                </a:lnTo>
                <a:close/>
                <a:moveTo>
                  <a:pt x="51578" y="34945"/>
                </a:moveTo>
                <a:lnTo>
                  <a:pt x="51578" y="37695"/>
                </a:lnTo>
                <a:lnTo>
                  <a:pt x="48900" y="37695"/>
                </a:lnTo>
                <a:lnTo>
                  <a:pt x="48900" y="34945"/>
                </a:lnTo>
                <a:close/>
                <a:moveTo>
                  <a:pt x="54757" y="34945"/>
                </a:moveTo>
                <a:lnTo>
                  <a:pt x="54757" y="37695"/>
                </a:lnTo>
                <a:lnTo>
                  <a:pt x="51698" y="37695"/>
                </a:lnTo>
                <a:lnTo>
                  <a:pt x="51698" y="34945"/>
                </a:lnTo>
                <a:close/>
                <a:moveTo>
                  <a:pt x="57543" y="34945"/>
                </a:moveTo>
                <a:lnTo>
                  <a:pt x="57543" y="37695"/>
                </a:lnTo>
                <a:lnTo>
                  <a:pt x="54865" y="37695"/>
                </a:lnTo>
                <a:lnTo>
                  <a:pt x="54865" y="34945"/>
                </a:lnTo>
                <a:close/>
                <a:moveTo>
                  <a:pt x="60734" y="34945"/>
                </a:moveTo>
                <a:lnTo>
                  <a:pt x="60734" y="37695"/>
                </a:lnTo>
                <a:lnTo>
                  <a:pt x="57663" y="37695"/>
                </a:lnTo>
                <a:lnTo>
                  <a:pt x="57663" y="34945"/>
                </a:lnTo>
                <a:close/>
                <a:moveTo>
                  <a:pt x="63509" y="34945"/>
                </a:moveTo>
                <a:lnTo>
                  <a:pt x="63509" y="37695"/>
                </a:lnTo>
                <a:lnTo>
                  <a:pt x="60830" y="37695"/>
                </a:lnTo>
                <a:lnTo>
                  <a:pt x="60830" y="34945"/>
                </a:lnTo>
                <a:close/>
                <a:moveTo>
                  <a:pt x="66699" y="34945"/>
                </a:moveTo>
                <a:lnTo>
                  <a:pt x="66699" y="37695"/>
                </a:lnTo>
                <a:lnTo>
                  <a:pt x="63628" y="37695"/>
                </a:lnTo>
                <a:lnTo>
                  <a:pt x="63628" y="34945"/>
                </a:lnTo>
                <a:close/>
                <a:moveTo>
                  <a:pt x="69485" y="34945"/>
                </a:moveTo>
                <a:lnTo>
                  <a:pt x="69485" y="37695"/>
                </a:lnTo>
                <a:lnTo>
                  <a:pt x="66807" y="37695"/>
                </a:lnTo>
                <a:lnTo>
                  <a:pt x="66807" y="34945"/>
                </a:lnTo>
                <a:close/>
                <a:moveTo>
                  <a:pt x="72653" y="34945"/>
                </a:moveTo>
                <a:lnTo>
                  <a:pt x="72653" y="37695"/>
                </a:lnTo>
                <a:lnTo>
                  <a:pt x="69581" y="37695"/>
                </a:lnTo>
                <a:lnTo>
                  <a:pt x="69581" y="34945"/>
                </a:lnTo>
                <a:close/>
                <a:moveTo>
                  <a:pt x="75450" y="34957"/>
                </a:moveTo>
                <a:lnTo>
                  <a:pt x="75450" y="37719"/>
                </a:lnTo>
                <a:lnTo>
                  <a:pt x="72772" y="37719"/>
                </a:lnTo>
                <a:lnTo>
                  <a:pt x="72772" y="34957"/>
                </a:lnTo>
                <a:close/>
                <a:moveTo>
                  <a:pt x="78618" y="34957"/>
                </a:moveTo>
                <a:lnTo>
                  <a:pt x="78618" y="37719"/>
                </a:lnTo>
                <a:lnTo>
                  <a:pt x="75558" y="37719"/>
                </a:lnTo>
                <a:lnTo>
                  <a:pt x="75558" y="34957"/>
                </a:lnTo>
                <a:close/>
                <a:moveTo>
                  <a:pt x="81416" y="34957"/>
                </a:moveTo>
                <a:lnTo>
                  <a:pt x="81416" y="37719"/>
                </a:lnTo>
                <a:lnTo>
                  <a:pt x="78737" y="37719"/>
                </a:lnTo>
                <a:lnTo>
                  <a:pt x="78737" y="34957"/>
                </a:lnTo>
                <a:close/>
                <a:moveTo>
                  <a:pt x="84583" y="34957"/>
                </a:moveTo>
                <a:lnTo>
                  <a:pt x="84583" y="37719"/>
                </a:lnTo>
                <a:lnTo>
                  <a:pt x="81523" y="37719"/>
                </a:lnTo>
                <a:lnTo>
                  <a:pt x="81523" y="34957"/>
                </a:lnTo>
                <a:close/>
                <a:moveTo>
                  <a:pt x="87369" y="34957"/>
                </a:moveTo>
                <a:lnTo>
                  <a:pt x="87369" y="37719"/>
                </a:lnTo>
                <a:lnTo>
                  <a:pt x="84690" y="37719"/>
                </a:lnTo>
                <a:lnTo>
                  <a:pt x="84690" y="34957"/>
                </a:lnTo>
                <a:close/>
                <a:moveTo>
                  <a:pt x="90560" y="34957"/>
                </a:moveTo>
                <a:lnTo>
                  <a:pt x="90560" y="37719"/>
                </a:lnTo>
                <a:lnTo>
                  <a:pt x="87488" y="37719"/>
                </a:lnTo>
                <a:lnTo>
                  <a:pt x="87488" y="34957"/>
                </a:lnTo>
                <a:close/>
                <a:moveTo>
                  <a:pt x="93334" y="34957"/>
                </a:moveTo>
                <a:lnTo>
                  <a:pt x="93334" y="37719"/>
                </a:lnTo>
                <a:lnTo>
                  <a:pt x="90655" y="37719"/>
                </a:lnTo>
                <a:lnTo>
                  <a:pt x="90655" y="34957"/>
                </a:lnTo>
                <a:close/>
                <a:moveTo>
                  <a:pt x="96525" y="34957"/>
                </a:moveTo>
                <a:lnTo>
                  <a:pt x="96525" y="37719"/>
                </a:lnTo>
                <a:lnTo>
                  <a:pt x="93453" y="37719"/>
                </a:lnTo>
                <a:lnTo>
                  <a:pt x="93453" y="34957"/>
                </a:lnTo>
                <a:close/>
                <a:moveTo>
                  <a:pt x="99311" y="34957"/>
                </a:moveTo>
                <a:lnTo>
                  <a:pt x="99311" y="37719"/>
                </a:lnTo>
                <a:lnTo>
                  <a:pt x="96632" y="37719"/>
                </a:lnTo>
                <a:lnTo>
                  <a:pt x="96632" y="34957"/>
                </a:lnTo>
                <a:close/>
                <a:moveTo>
                  <a:pt x="102478" y="34957"/>
                </a:moveTo>
                <a:lnTo>
                  <a:pt x="102478" y="37719"/>
                </a:lnTo>
                <a:lnTo>
                  <a:pt x="99406" y="37719"/>
                </a:lnTo>
                <a:lnTo>
                  <a:pt x="99406" y="34957"/>
                </a:lnTo>
                <a:close/>
                <a:moveTo>
                  <a:pt x="105276" y="34957"/>
                </a:moveTo>
                <a:lnTo>
                  <a:pt x="105276" y="37719"/>
                </a:lnTo>
                <a:lnTo>
                  <a:pt x="102597" y="37719"/>
                </a:lnTo>
                <a:lnTo>
                  <a:pt x="102597" y="34957"/>
                </a:lnTo>
                <a:close/>
                <a:moveTo>
                  <a:pt x="108443" y="34957"/>
                </a:moveTo>
                <a:lnTo>
                  <a:pt x="108443" y="37719"/>
                </a:lnTo>
                <a:lnTo>
                  <a:pt x="105383" y="37719"/>
                </a:lnTo>
                <a:lnTo>
                  <a:pt x="105383" y="34957"/>
                </a:lnTo>
                <a:close/>
                <a:moveTo>
                  <a:pt x="7037" y="37814"/>
                </a:moveTo>
                <a:lnTo>
                  <a:pt x="7037" y="40970"/>
                </a:lnTo>
                <a:lnTo>
                  <a:pt x="3965" y="40970"/>
                </a:lnTo>
                <a:lnTo>
                  <a:pt x="3965" y="37814"/>
                </a:lnTo>
                <a:close/>
                <a:moveTo>
                  <a:pt x="9811" y="37814"/>
                </a:moveTo>
                <a:lnTo>
                  <a:pt x="9811" y="40970"/>
                </a:lnTo>
                <a:lnTo>
                  <a:pt x="7132" y="40970"/>
                </a:lnTo>
                <a:lnTo>
                  <a:pt x="7132" y="37814"/>
                </a:lnTo>
                <a:close/>
                <a:moveTo>
                  <a:pt x="13002" y="37814"/>
                </a:moveTo>
                <a:lnTo>
                  <a:pt x="13002" y="40970"/>
                </a:lnTo>
                <a:lnTo>
                  <a:pt x="9930" y="40970"/>
                </a:lnTo>
                <a:lnTo>
                  <a:pt x="9930" y="37814"/>
                </a:lnTo>
                <a:close/>
                <a:moveTo>
                  <a:pt x="15788" y="37814"/>
                </a:moveTo>
                <a:lnTo>
                  <a:pt x="15788" y="40970"/>
                </a:lnTo>
                <a:lnTo>
                  <a:pt x="13109" y="40970"/>
                </a:lnTo>
                <a:lnTo>
                  <a:pt x="13109" y="37814"/>
                </a:lnTo>
                <a:close/>
                <a:moveTo>
                  <a:pt x="18967" y="37814"/>
                </a:moveTo>
                <a:lnTo>
                  <a:pt x="18967" y="40970"/>
                </a:lnTo>
                <a:lnTo>
                  <a:pt x="15907" y="40970"/>
                </a:lnTo>
                <a:lnTo>
                  <a:pt x="15907" y="37814"/>
                </a:lnTo>
                <a:close/>
                <a:moveTo>
                  <a:pt x="21753" y="37814"/>
                </a:moveTo>
                <a:lnTo>
                  <a:pt x="21753" y="40970"/>
                </a:lnTo>
                <a:lnTo>
                  <a:pt x="19074" y="40970"/>
                </a:lnTo>
                <a:lnTo>
                  <a:pt x="19074" y="37814"/>
                </a:lnTo>
                <a:close/>
                <a:moveTo>
                  <a:pt x="24920" y="37814"/>
                </a:moveTo>
                <a:lnTo>
                  <a:pt x="24920" y="40970"/>
                </a:lnTo>
                <a:lnTo>
                  <a:pt x="21860" y="40970"/>
                </a:lnTo>
                <a:lnTo>
                  <a:pt x="21860" y="37814"/>
                </a:lnTo>
                <a:close/>
                <a:moveTo>
                  <a:pt x="27718" y="37814"/>
                </a:moveTo>
                <a:lnTo>
                  <a:pt x="27718" y="40970"/>
                </a:lnTo>
                <a:lnTo>
                  <a:pt x="25039" y="40970"/>
                </a:lnTo>
                <a:lnTo>
                  <a:pt x="25039" y="37814"/>
                </a:lnTo>
                <a:close/>
                <a:moveTo>
                  <a:pt x="30885" y="37814"/>
                </a:moveTo>
                <a:lnTo>
                  <a:pt x="30885" y="40970"/>
                </a:lnTo>
                <a:lnTo>
                  <a:pt x="27825" y="40970"/>
                </a:lnTo>
                <a:lnTo>
                  <a:pt x="27825" y="37814"/>
                </a:lnTo>
                <a:close/>
                <a:moveTo>
                  <a:pt x="33683" y="37814"/>
                </a:moveTo>
                <a:lnTo>
                  <a:pt x="33683" y="40970"/>
                </a:lnTo>
                <a:lnTo>
                  <a:pt x="31004" y="40970"/>
                </a:lnTo>
                <a:lnTo>
                  <a:pt x="31004" y="37814"/>
                </a:lnTo>
                <a:close/>
                <a:moveTo>
                  <a:pt x="36850" y="37814"/>
                </a:moveTo>
                <a:lnTo>
                  <a:pt x="36850" y="40970"/>
                </a:lnTo>
                <a:lnTo>
                  <a:pt x="33791" y="40970"/>
                </a:lnTo>
                <a:lnTo>
                  <a:pt x="33791" y="37814"/>
                </a:lnTo>
                <a:close/>
                <a:moveTo>
                  <a:pt x="39636" y="37814"/>
                </a:moveTo>
                <a:lnTo>
                  <a:pt x="39636" y="40970"/>
                </a:lnTo>
                <a:lnTo>
                  <a:pt x="36958" y="40970"/>
                </a:lnTo>
                <a:lnTo>
                  <a:pt x="36958" y="37814"/>
                </a:lnTo>
                <a:close/>
                <a:moveTo>
                  <a:pt x="42827" y="37814"/>
                </a:moveTo>
                <a:lnTo>
                  <a:pt x="42827" y="40970"/>
                </a:lnTo>
                <a:lnTo>
                  <a:pt x="39756" y="40970"/>
                </a:lnTo>
                <a:lnTo>
                  <a:pt x="39756" y="37814"/>
                </a:lnTo>
                <a:close/>
                <a:moveTo>
                  <a:pt x="45613" y="37814"/>
                </a:moveTo>
                <a:lnTo>
                  <a:pt x="45613" y="40970"/>
                </a:lnTo>
                <a:lnTo>
                  <a:pt x="42935" y="40970"/>
                </a:lnTo>
                <a:lnTo>
                  <a:pt x="42935" y="37814"/>
                </a:lnTo>
                <a:close/>
                <a:moveTo>
                  <a:pt x="48792" y="37814"/>
                </a:moveTo>
                <a:lnTo>
                  <a:pt x="48792" y="40970"/>
                </a:lnTo>
                <a:lnTo>
                  <a:pt x="45732" y="40970"/>
                </a:lnTo>
                <a:lnTo>
                  <a:pt x="45732" y="37814"/>
                </a:lnTo>
                <a:close/>
                <a:moveTo>
                  <a:pt x="51578" y="37814"/>
                </a:moveTo>
                <a:lnTo>
                  <a:pt x="51578" y="40970"/>
                </a:lnTo>
                <a:lnTo>
                  <a:pt x="48900" y="40970"/>
                </a:lnTo>
                <a:lnTo>
                  <a:pt x="48900" y="37814"/>
                </a:lnTo>
                <a:close/>
                <a:moveTo>
                  <a:pt x="54757" y="37814"/>
                </a:moveTo>
                <a:lnTo>
                  <a:pt x="54757" y="40970"/>
                </a:lnTo>
                <a:lnTo>
                  <a:pt x="51698" y="40970"/>
                </a:lnTo>
                <a:lnTo>
                  <a:pt x="51698" y="37814"/>
                </a:lnTo>
                <a:close/>
                <a:moveTo>
                  <a:pt x="57543" y="37814"/>
                </a:moveTo>
                <a:lnTo>
                  <a:pt x="57543" y="40970"/>
                </a:lnTo>
                <a:lnTo>
                  <a:pt x="54865" y="40970"/>
                </a:lnTo>
                <a:lnTo>
                  <a:pt x="54865" y="37814"/>
                </a:lnTo>
                <a:close/>
                <a:moveTo>
                  <a:pt x="60734" y="37814"/>
                </a:moveTo>
                <a:lnTo>
                  <a:pt x="60734" y="40970"/>
                </a:lnTo>
                <a:lnTo>
                  <a:pt x="57663" y="40970"/>
                </a:lnTo>
                <a:lnTo>
                  <a:pt x="57663" y="37814"/>
                </a:lnTo>
                <a:close/>
                <a:moveTo>
                  <a:pt x="63509" y="37814"/>
                </a:moveTo>
                <a:lnTo>
                  <a:pt x="63509" y="40970"/>
                </a:lnTo>
                <a:lnTo>
                  <a:pt x="60830" y="40970"/>
                </a:lnTo>
                <a:lnTo>
                  <a:pt x="60830" y="37814"/>
                </a:lnTo>
                <a:close/>
                <a:moveTo>
                  <a:pt x="66699" y="37814"/>
                </a:moveTo>
                <a:lnTo>
                  <a:pt x="66699" y="40970"/>
                </a:lnTo>
                <a:lnTo>
                  <a:pt x="63628" y="40970"/>
                </a:lnTo>
                <a:lnTo>
                  <a:pt x="63628" y="37814"/>
                </a:lnTo>
                <a:close/>
                <a:moveTo>
                  <a:pt x="69485" y="37814"/>
                </a:moveTo>
                <a:lnTo>
                  <a:pt x="69485" y="40970"/>
                </a:lnTo>
                <a:lnTo>
                  <a:pt x="66807" y="40970"/>
                </a:lnTo>
                <a:lnTo>
                  <a:pt x="66807" y="37814"/>
                </a:lnTo>
                <a:close/>
                <a:moveTo>
                  <a:pt x="72653" y="37814"/>
                </a:moveTo>
                <a:lnTo>
                  <a:pt x="72653" y="40970"/>
                </a:lnTo>
                <a:lnTo>
                  <a:pt x="69581" y="40970"/>
                </a:lnTo>
                <a:lnTo>
                  <a:pt x="69581" y="37814"/>
                </a:lnTo>
                <a:close/>
                <a:moveTo>
                  <a:pt x="75450" y="37814"/>
                </a:moveTo>
                <a:lnTo>
                  <a:pt x="75450" y="40970"/>
                </a:lnTo>
                <a:lnTo>
                  <a:pt x="72772" y="40970"/>
                </a:lnTo>
                <a:lnTo>
                  <a:pt x="72772" y="37814"/>
                </a:lnTo>
                <a:close/>
                <a:moveTo>
                  <a:pt x="78618" y="37814"/>
                </a:moveTo>
                <a:lnTo>
                  <a:pt x="78618" y="40970"/>
                </a:lnTo>
                <a:lnTo>
                  <a:pt x="75558" y="40970"/>
                </a:lnTo>
                <a:lnTo>
                  <a:pt x="75558" y="37814"/>
                </a:lnTo>
                <a:close/>
                <a:moveTo>
                  <a:pt x="81416" y="37814"/>
                </a:moveTo>
                <a:lnTo>
                  <a:pt x="81416" y="40970"/>
                </a:lnTo>
                <a:lnTo>
                  <a:pt x="78737" y="40970"/>
                </a:lnTo>
                <a:lnTo>
                  <a:pt x="78737" y="37814"/>
                </a:lnTo>
                <a:close/>
                <a:moveTo>
                  <a:pt x="84583" y="37814"/>
                </a:moveTo>
                <a:lnTo>
                  <a:pt x="84583" y="40970"/>
                </a:lnTo>
                <a:lnTo>
                  <a:pt x="81523" y="40970"/>
                </a:lnTo>
                <a:lnTo>
                  <a:pt x="81523" y="37814"/>
                </a:lnTo>
                <a:close/>
                <a:moveTo>
                  <a:pt x="87369" y="37814"/>
                </a:moveTo>
                <a:lnTo>
                  <a:pt x="87369" y="40970"/>
                </a:lnTo>
                <a:lnTo>
                  <a:pt x="84690" y="40970"/>
                </a:lnTo>
                <a:lnTo>
                  <a:pt x="84690" y="37814"/>
                </a:lnTo>
                <a:close/>
                <a:moveTo>
                  <a:pt x="90560" y="37814"/>
                </a:moveTo>
                <a:lnTo>
                  <a:pt x="90560" y="40970"/>
                </a:lnTo>
                <a:lnTo>
                  <a:pt x="87488" y="40970"/>
                </a:lnTo>
                <a:lnTo>
                  <a:pt x="87488" y="37814"/>
                </a:lnTo>
                <a:close/>
                <a:moveTo>
                  <a:pt x="93334" y="37814"/>
                </a:moveTo>
                <a:lnTo>
                  <a:pt x="93334" y="40970"/>
                </a:lnTo>
                <a:lnTo>
                  <a:pt x="90655" y="40970"/>
                </a:lnTo>
                <a:lnTo>
                  <a:pt x="90655" y="37814"/>
                </a:lnTo>
                <a:close/>
                <a:moveTo>
                  <a:pt x="96525" y="37814"/>
                </a:moveTo>
                <a:lnTo>
                  <a:pt x="96525" y="40970"/>
                </a:lnTo>
                <a:lnTo>
                  <a:pt x="93453" y="40970"/>
                </a:lnTo>
                <a:lnTo>
                  <a:pt x="93453" y="37814"/>
                </a:lnTo>
                <a:close/>
                <a:moveTo>
                  <a:pt x="99311" y="37814"/>
                </a:moveTo>
                <a:lnTo>
                  <a:pt x="99311" y="40970"/>
                </a:lnTo>
                <a:lnTo>
                  <a:pt x="96632" y="40970"/>
                </a:lnTo>
                <a:lnTo>
                  <a:pt x="96632" y="37814"/>
                </a:lnTo>
                <a:close/>
                <a:moveTo>
                  <a:pt x="102478" y="37814"/>
                </a:moveTo>
                <a:lnTo>
                  <a:pt x="102478" y="40970"/>
                </a:lnTo>
                <a:lnTo>
                  <a:pt x="99406" y="40970"/>
                </a:lnTo>
                <a:lnTo>
                  <a:pt x="99406" y="37814"/>
                </a:lnTo>
                <a:close/>
                <a:moveTo>
                  <a:pt x="105276" y="37814"/>
                </a:moveTo>
                <a:lnTo>
                  <a:pt x="105276" y="40970"/>
                </a:lnTo>
                <a:lnTo>
                  <a:pt x="102597" y="40970"/>
                </a:lnTo>
                <a:lnTo>
                  <a:pt x="102597" y="37814"/>
                </a:lnTo>
                <a:close/>
                <a:moveTo>
                  <a:pt x="108443" y="37814"/>
                </a:moveTo>
                <a:lnTo>
                  <a:pt x="108443" y="40970"/>
                </a:lnTo>
                <a:lnTo>
                  <a:pt x="105383" y="40970"/>
                </a:lnTo>
                <a:lnTo>
                  <a:pt x="105383" y="37814"/>
                </a:lnTo>
                <a:close/>
                <a:moveTo>
                  <a:pt x="7037" y="41077"/>
                </a:moveTo>
                <a:lnTo>
                  <a:pt x="7037" y="43827"/>
                </a:lnTo>
                <a:lnTo>
                  <a:pt x="3965" y="43827"/>
                </a:lnTo>
                <a:lnTo>
                  <a:pt x="3965" y="41077"/>
                </a:lnTo>
                <a:close/>
                <a:moveTo>
                  <a:pt x="9811" y="41077"/>
                </a:moveTo>
                <a:lnTo>
                  <a:pt x="9811" y="43827"/>
                </a:lnTo>
                <a:lnTo>
                  <a:pt x="7132" y="43827"/>
                </a:lnTo>
                <a:lnTo>
                  <a:pt x="7132" y="41077"/>
                </a:lnTo>
                <a:close/>
                <a:moveTo>
                  <a:pt x="13002" y="41077"/>
                </a:moveTo>
                <a:lnTo>
                  <a:pt x="13002" y="43827"/>
                </a:lnTo>
                <a:lnTo>
                  <a:pt x="9930" y="43827"/>
                </a:lnTo>
                <a:lnTo>
                  <a:pt x="9930" y="41077"/>
                </a:lnTo>
                <a:close/>
                <a:moveTo>
                  <a:pt x="15788" y="41077"/>
                </a:moveTo>
                <a:lnTo>
                  <a:pt x="15788" y="43827"/>
                </a:lnTo>
                <a:lnTo>
                  <a:pt x="13109" y="43827"/>
                </a:lnTo>
                <a:lnTo>
                  <a:pt x="13109" y="41077"/>
                </a:lnTo>
                <a:close/>
                <a:moveTo>
                  <a:pt x="18967" y="41077"/>
                </a:moveTo>
                <a:lnTo>
                  <a:pt x="18967" y="43827"/>
                </a:lnTo>
                <a:lnTo>
                  <a:pt x="15907" y="43827"/>
                </a:lnTo>
                <a:lnTo>
                  <a:pt x="15907" y="41077"/>
                </a:lnTo>
                <a:close/>
                <a:moveTo>
                  <a:pt x="21753" y="41077"/>
                </a:moveTo>
                <a:lnTo>
                  <a:pt x="21753" y="43827"/>
                </a:lnTo>
                <a:lnTo>
                  <a:pt x="19074" y="43827"/>
                </a:lnTo>
                <a:lnTo>
                  <a:pt x="19074" y="41077"/>
                </a:lnTo>
                <a:close/>
                <a:moveTo>
                  <a:pt x="24920" y="41077"/>
                </a:moveTo>
                <a:lnTo>
                  <a:pt x="24920" y="43827"/>
                </a:lnTo>
                <a:lnTo>
                  <a:pt x="21860" y="43827"/>
                </a:lnTo>
                <a:lnTo>
                  <a:pt x="21860" y="41077"/>
                </a:lnTo>
                <a:close/>
                <a:moveTo>
                  <a:pt x="27718" y="41077"/>
                </a:moveTo>
                <a:lnTo>
                  <a:pt x="27718" y="43827"/>
                </a:lnTo>
                <a:lnTo>
                  <a:pt x="25039" y="43827"/>
                </a:lnTo>
                <a:lnTo>
                  <a:pt x="25039" y="41077"/>
                </a:lnTo>
                <a:close/>
                <a:moveTo>
                  <a:pt x="30885" y="41077"/>
                </a:moveTo>
                <a:lnTo>
                  <a:pt x="30885" y="43827"/>
                </a:lnTo>
                <a:lnTo>
                  <a:pt x="27825" y="43827"/>
                </a:lnTo>
                <a:lnTo>
                  <a:pt x="27825" y="41077"/>
                </a:lnTo>
                <a:close/>
                <a:moveTo>
                  <a:pt x="33683" y="41077"/>
                </a:moveTo>
                <a:lnTo>
                  <a:pt x="33683" y="43827"/>
                </a:lnTo>
                <a:lnTo>
                  <a:pt x="31004" y="43827"/>
                </a:lnTo>
                <a:lnTo>
                  <a:pt x="31004" y="41077"/>
                </a:lnTo>
                <a:close/>
                <a:moveTo>
                  <a:pt x="36850" y="41077"/>
                </a:moveTo>
                <a:lnTo>
                  <a:pt x="36850" y="43827"/>
                </a:lnTo>
                <a:lnTo>
                  <a:pt x="33791" y="43827"/>
                </a:lnTo>
                <a:lnTo>
                  <a:pt x="33791" y="41077"/>
                </a:lnTo>
                <a:close/>
                <a:moveTo>
                  <a:pt x="39636" y="41077"/>
                </a:moveTo>
                <a:lnTo>
                  <a:pt x="39636" y="43827"/>
                </a:lnTo>
                <a:lnTo>
                  <a:pt x="36958" y="43827"/>
                </a:lnTo>
                <a:lnTo>
                  <a:pt x="36958" y="41077"/>
                </a:lnTo>
                <a:close/>
                <a:moveTo>
                  <a:pt x="42827" y="41077"/>
                </a:moveTo>
                <a:lnTo>
                  <a:pt x="42827" y="43827"/>
                </a:lnTo>
                <a:lnTo>
                  <a:pt x="39756" y="43827"/>
                </a:lnTo>
                <a:lnTo>
                  <a:pt x="39756" y="41077"/>
                </a:lnTo>
                <a:close/>
                <a:moveTo>
                  <a:pt x="45613" y="41077"/>
                </a:moveTo>
                <a:lnTo>
                  <a:pt x="45613" y="43827"/>
                </a:lnTo>
                <a:lnTo>
                  <a:pt x="42935" y="43827"/>
                </a:lnTo>
                <a:lnTo>
                  <a:pt x="42935" y="41077"/>
                </a:lnTo>
                <a:close/>
                <a:moveTo>
                  <a:pt x="48792" y="41077"/>
                </a:moveTo>
                <a:lnTo>
                  <a:pt x="48792" y="43827"/>
                </a:lnTo>
                <a:lnTo>
                  <a:pt x="45732" y="43827"/>
                </a:lnTo>
                <a:lnTo>
                  <a:pt x="45732" y="41077"/>
                </a:lnTo>
                <a:close/>
                <a:moveTo>
                  <a:pt x="51578" y="41077"/>
                </a:moveTo>
                <a:lnTo>
                  <a:pt x="51578" y="43827"/>
                </a:lnTo>
                <a:lnTo>
                  <a:pt x="48900" y="43827"/>
                </a:lnTo>
                <a:lnTo>
                  <a:pt x="48900" y="41077"/>
                </a:lnTo>
                <a:close/>
                <a:moveTo>
                  <a:pt x="54757" y="41077"/>
                </a:moveTo>
                <a:lnTo>
                  <a:pt x="54757" y="43827"/>
                </a:lnTo>
                <a:lnTo>
                  <a:pt x="51698" y="43827"/>
                </a:lnTo>
                <a:lnTo>
                  <a:pt x="51698" y="41077"/>
                </a:lnTo>
                <a:close/>
                <a:moveTo>
                  <a:pt x="57543" y="41077"/>
                </a:moveTo>
                <a:lnTo>
                  <a:pt x="57543" y="43827"/>
                </a:lnTo>
                <a:lnTo>
                  <a:pt x="54865" y="43827"/>
                </a:lnTo>
                <a:lnTo>
                  <a:pt x="54865" y="41077"/>
                </a:lnTo>
                <a:close/>
                <a:moveTo>
                  <a:pt x="60734" y="41077"/>
                </a:moveTo>
                <a:lnTo>
                  <a:pt x="60734" y="43827"/>
                </a:lnTo>
                <a:lnTo>
                  <a:pt x="57663" y="43827"/>
                </a:lnTo>
                <a:lnTo>
                  <a:pt x="57663" y="41077"/>
                </a:lnTo>
                <a:close/>
                <a:moveTo>
                  <a:pt x="63509" y="41077"/>
                </a:moveTo>
                <a:lnTo>
                  <a:pt x="63509" y="43827"/>
                </a:lnTo>
                <a:lnTo>
                  <a:pt x="60830" y="43827"/>
                </a:lnTo>
                <a:lnTo>
                  <a:pt x="60830" y="41077"/>
                </a:lnTo>
                <a:close/>
                <a:moveTo>
                  <a:pt x="66699" y="41077"/>
                </a:moveTo>
                <a:lnTo>
                  <a:pt x="66699" y="43827"/>
                </a:lnTo>
                <a:lnTo>
                  <a:pt x="63628" y="43827"/>
                </a:lnTo>
                <a:lnTo>
                  <a:pt x="63628" y="41077"/>
                </a:lnTo>
                <a:close/>
                <a:moveTo>
                  <a:pt x="69485" y="41077"/>
                </a:moveTo>
                <a:lnTo>
                  <a:pt x="69485" y="43827"/>
                </a:lnTo>
                <a:lnTo>
                  <a:pt x="66807" y="43827"/>
                </a:lnTo>
                <a:lnTo>
                  <a:pt x="66807" y="41077"/>
                </a:lnTo>
                <a:close/>
                <a:moveTo>
                  <a:pt x="72653" y="41077"/>
                </a:moveTo>
                <a:lnTo>
                  <a:pt x="72653" y="43827"/>
                </a:lnTo>
                <a:lnTo>
                  <a:pt x="69581" y="43827"/>
                </a:lnTo>
                <a:lnTo>
                  <a:pt x="69581" y="41077"/>
                </a:lnTo>
                <a:close/>
                <a:moveTo>
                  <a:pt x="75450" y="41077"/>
                </a:moveTo>
                <a:lnTo>
                  <a:pt x="75450" y="43827"/>
                </a:lnTo>
                <a:lnTo>
                  <a:pt x="72772" y="43827"/>
                </a:lnTo>
                <a:lnTo>
                  <a:pt x="72772" y="41077"/>
                </a:lnTo>
                <a:close/>
                <a:moveTo>
                  <a:pt x="78618" y="41077"/>
                </a:moveTo>
                <a:lnTo>
                  <a:pt x="78618" y="43827"/>
                </a:lnTo>
                <a:lnTo>
                  <a:pt x="75546" y="43827"/>
                </a:lnTo>
                <a:lnTo>
                  <a:pt x="75546" y="41077"/>
                </a:lnTo>
                <a:close/>
                <a:moveTo>
                  <a:pt x="81416" y="41089"/>
                </a:moveTo>
                <a:lnTo>
                  <a:pt x="81416" y="43839"/>
                </a:lnTo>
                <a:lnTo>
                  <a:pt x="78737" y="43839"/>
                </a:lnTo>
                <a:lnTo>
                  <a:pt x="78737" y="41089"/>
                </a:lnTo>
                <a:close/>
                <a:moveTo>
                  <a:pt x="84583" y="41089"/>
                </a:moveTo>
                <a:lnTo>
                  <a:pt x="84583" y="43839"/>
                </a:lnTo>
                <a:lnTo>
                  <a:pt x="81523" y="43839"/>
                </a:lnTo>
                <a:lnTo>
                  <a:pt x="81523" y="41089"/>
                </a:lnTo>
                <a:close/>
                <a:moveTo>
                  <a:pt x="87369" y="41089"/>
                </a:moveTo>
                <a:lnTo>
                  <a:pt x="87369" y="43839"/>
                </a:lnTo>
                <a:lnTo>
                  <a:pt x="84690" y="43839"/>
                </a:lnTo>
                <a:lnTo>
                  <a:pt x="84690" y="41089"/>
                </a:lnTo>
                <a:close/>
                <a:moveTo>
                  <a:pt x="90560" y="41089"/>
                </a:moveTo>
                <a:lnTo>
                  <a:pt x="90560" y="43839"/>
                </a:lnTo>
                <a:lnTo>
                  <a:pt x="87488" y="43839"/>
                </a:lnTo>
                <a:lnTo>
                  <a:pt x="87488" y="41089"/>
                </a:lnTo>
                <a:close/>
                <a:moveTo>
                  <a:pt x="93334" y="41089"/>
                </a:moveTo>
                <a:lnTo>
                  <a:pt x="93334" y="43839"/>
                </a:lnTo>
                <a:lnTo>
                  <a:pt x="90655" y="43839"/>
                </a:lnTo>
                <a:lnTo>
                  <a:pt x="90655" y="41089"/>
                </a:lnTo>
                <a:close/>
                <a:moveTo>
                  <a:pt x="96525" y="41089"/>
                </a:moveTo>
                <a:lnTo>
                  <a:pt x="96525" y="43839"/>
                </a:lnTo>
                <a:lnTo>
                  <a:pt x="93453" y="43839"/>
                </a:lnTo>
                <a:lnTo>
                  <a:pt x="93453" y="41089"/>
                </a:lnTo>
                <a:close/>
                <a:moveTo>
                  <a:pt x="99311" y="41089"/>
                </a:moveTo>
                <a:lnTo>
                  <a:pt x="99311" y="43839"/>
                </a:lnTo>
                <a:lnTo>
                  <a:pt x="96632" y="43839"/>
                </a:lnTo>
                <a:lnTo>
                  <a:pt x="96632" y="41089"/>
                </a:lnTo>
                <a:close/>
                <a:moveTo>
                  <a:pt x="102478" y="41089"/>
                </a:moveTo>
                <a:lnTo>
                  <a:pt x="102478" y="43839"/>
                </a:lnTo>
                <a:lnTo>
                  <a:pt x="99406" y="43839"/>
                </a:lnTo>
                <a:lnTo>
                  <a:pt x="99406" y="41089"/>
                </a:lnTo>
                <a:close/>
                <a:moveTo>
                  <a:pt x="105276" y="41089"/>
                </a:moveTo>
                <a:lnTo>
                  <a:pt x="105276" y="43839"/>
                </a:lnTo>
                <a:lnTo>
                  <a:pt x="102597" y="43839"/>
                </a:lnTo>
                <a:lnTo>
                  <a:pt x="102597" y="41089"/>
                </a:lnTo>
                <a:close/>
                <a:moveTo>
                  <a:pt x="108443" y="41089"/>
                </a:moveTo>
                <a:lnTo>
                  <a:pt x="108443" y="43839"/>
                </a:lnTo>
                <a:lnTo>
                  <a:pt x="105383" y="43839"/>
                </a:lnTo>
                <a:lnTo>
                  <a:pt x="105383" y="41089"/>
                </a:lnTo>
                <a:close/>
                <a:moveTo>
                  <a:pt x="7037" y="43946"/>
                </a:moveTo>
                <a:lnTo>
                  <a:pt x="7037" y="47101"/>
                </a:lnTo>
                <a:lnTo>
                  <a:pt x="3965" y="47101"/>
                </a:lnTo>
                <a:lnTo>
                  <a:pt x="3965" y="43946"/>
                </a:lnTo>
                <a:close/>
                <a:moveTo>
                  <a:pt x="9811" y="43946"/>
                </a:moveTo>
                <a:lnTo>
                  <a:pt x="9811" y="47101"/>
                </a:lnTo>
                <a:lnTo>
                  <a:pt x="7132" y="47101"/>
                </a:lnTo>
                <a:lnTo>
                  <a:pt x="7132" y="43946"/>
                </a:lnTo>
                <a:close/>
                <a:moveTo>
                  <a:pt x="13002" y="43946"/>
                </a:moveTo>
                <a:lnTo>
                  <a:pt x="13002" y="47101"/>
                </a:lnTo>
                <a:lnTo>
                  <a:pt x="9930" y="47101"/>
                </a:lnTo>
                <a:lnTo>
                  <a:pt x="9930" y="43946"/>
                </a:lnTo>
                <a:close/>
                <a:moveTo>
                  <a:pt x="15788" y="43946"/>
                </a:moveTo>
                <a:lnTo>
                  <a:pt x="15788" y="47101"/>
                </a:lnTo>
                <a:lnTo>
                  <a:pt x="13109" y="47101"/>
                </a:lnTo>
                <a:lnTo>
                  <a:pt x="13109" y="43946"/>
                </a:lnTo>
                <a:close/>
                <a:moveTo>
                  <a:pt x="18967" y="43946"/>
                </a:moveTo>
                <a:lnTo>
                  <a:pt x="18967" y="47101"/>
                </a:lnTo>
                <a:lnTo>
                  <a:pt x="15907" y="47101"/>
                </a:lnTo>
                <a:lnTo>
                  <a:pt x="15907" y="43946"/>
                </a:lnTo>
                <a:close/>
                <a:moveTo>
                  <a:pt x="21753" y="43946"/>
                </a:moveTo>
                <a:lnTo>
                  <a:pt x="21753" y="47101"/>
                </a:lnTo>
                <a:lnTo>
                  <a:pt x="19074" y="47101"/>
                </a:lnTo>
                <a:lnTo>
                  <a:pt x="19074" y="43946"/>
                </a:lnTo>
                <a:close/>
                <a:moveTo>
                  <a:pt x="24920" y="43946"/>
                </a:moveTo>
                <a:lnTo>
                  <a:pt x="24920" y="47101"/>
                </a:lnTo>
                <a:lnTo>
                  <a:pt x="21860" y="47101"/>
                </a:lnTo>
                <a:lnTo>
                  <a:pt x="21860" y="43946"/>
                </a:lnTo>
                <a:close/>
                <a:moveTo>
                  <a:pt x="27718" y="43946"/>
                </a:moveTo>
                <a:lnTo>
                  <a:pt x="27718" y="47101"/>
                </a:lnTo>
                <a:lnTo>
                  <a:pt x="25039" y="47101"/>
                </a:lnTo>
                <a:lnTo>
                  <a:pt x="25039" y="43946"/>
                </a:lnTo>
                <a:close/>
                <a:moveTo>
                  <a:pt x="30885" y="43946"/>
                </a:moveTo>
                <a:lnTo>
                  <a:pt x="30885" y="47101"/>
                </a:lnTo>
                <a:lnTo>
                  <a:pt x="27825" y="47101"/>
                </a:lnTo>
                <a:lnTo>
                  <a:pt x="27825" y="43946"/>
                </a:lnTo>
                <a:close/>
                <a:moveTo>
                  <a:pt x="33683" y="43946"/>
                </a:moveTo>
                <a:lnTo>
                  <a:pt x="33683" y="47101"/>
                </a:lnTo>
                <a:lnTo>
                  <a:pt x="31004" y="47101"/>
                </a:lnTo>
                <a:lnTo>
                  <a:pt x="31004" y="43946"/>
                </a:lnTo>
                <a:close/>
                <a:moveTo>
                  <a:pt x="36850" y="43946"/>
                </a:moveTo>
                <a:lnTo>
                  <a:pt x="36850" y="47101"/>
                </a:lnTo>
                <a:lnTo>
                  <a:pt x="33791" y="47101"/>
                </a:lnTo>
                <a:lnTo>
                  <a:pt x="33791" y="43946"/>
                </a:lnTo>
                <a:close/>
                <a:moveTo>
                  <a:pt x="39636" y="43946"/>
                </a:moveTo>
                <a:lnTo>
                  <a:pt x="39636" y="47101"/>
                </a:lnTo>
                <a:lnTo>
                  <a:pt x="36958" y="47101"/>
                </a:lnTo>
                <a:lnTo>
                  <a:pt x="36958" y="43946"/>
                </a:lnTo>
                <a:close/>
                <a:moveTo>
                  <a:pt x="42827" y="43946"/>
                </a:moveTo>
                <a:lnTo>
                  <a:pt x="42827" y="47101"/>
                </a:lnTo>
                <a:lnTo>
                  <a:pt x="39756" y="47101"/>
                </a:lnTo>
                <a:lnTo>
                  <a:pt x="39756" y="43946"/>
                </a:lnTo>
                <a:close/>
                <a:moveTo>
                  <a:pt x="45613" y="43946"/>
                </a:moveTo>
                <a:lnTo>
                  <a:pt x="45613" y="47101"/>
                </a:lnTo>
                <a:lnTo>
                  <a:pt x="42935" y="47101"/>
                </a:lnTo>
                <a:lnTo>
                  <a:pt x="42935" y="43946"/>
                </a:lnTo>
                <a:close/>
                <a:moveTo>
                  <a:pt x="48792" y="43946"/>
                </a:moveTo>
                <a:lnTo>
                  <a:pt x="48792" y="47101"/>
                </a:lnTo>
                <a:lnTo>
                  <a:pt x="45732" y="47101"/>
                </a:lnTo>
                <a:lnTo>
                  <a:pt x="45732" y="43946"/>
                </a:lnTo>
                <a:close/>
                <a:moveTo>
                  <a:pt x="51578" y="43946"/>
                </a:moveTo>
                <a:lnTo>
                  <a:pt x="51578" y="47101"/>
                </a:lnTo>
                <a:lnTo>
                  <a:pt x="48900" y="47101"/>
                </a:lnTo>
                <a:lnTo>
                  <a:pt x="48900" y="43946"/>
                </a:lnTo>
                <a:close/>
                <a:moveTo>
                  <a:pt x="54757" y="43946"/>
                </a:moveTo>
                <a:lnTo>
                  <a:pt x="54757" y="47101"/>
                </a:lnTo>
                <a:lnTo>
                  <a:pt x="51698" y="47101"/>
                </a:lnTo>
                <a:lnTo>
                  <a:pt x="51698" y="43946"/>
                </a:lnTo>
                <a:close/>
                <a:moveTo>
                  <a:pt x="57543" y="43946"/>
                </a:moveTo>
                <a:lnTo>
                  <a:pt x="57543" y="47101"/>
                </a:lnTo>
                <a:lnTo>
                  <a:pt x="54865" y="47101"/>
                </a:lnTo>
                <a:lnTo>
                  <a:pt x="54865" y="43946"/>
                </a:lnTo>
                <a:close/>
                <a:moveTo>
                  <a:pt x="60734" y="43946"/>
                </a:moveTo>
                <a:lnTo>
                  <a:pt x="60734" y="47101"/>
                </a:lnTo>
                <a:lnTo>
                  <a:pt x="57663" y="47101"/>
                </a:lnTo>
                <a:lnTo>
                  <a:pt x="57663" y="43946"/>
                </a:lnTo>
                <a:close/>
                <a:moveTo>
                  <a:pt x="63509" y="43946"/>
                </a:moveTo>
                <a:lnTo>
                  <a:pt x="63509" y="47101"/>
                </a:lnTo>
                <a:lnTo>
                  <a:pt x="60830" y="47101"/>
                </a:lnTo>
                <a:lnTo>
                  <a:pt x="60830" y="43946"/>
                </a:lnTo>
                <a:close/>
                <a:moveTo>
                  <a:pt x="66699" y="43946"/>
                </a:moveTo>
                <a:lnTo>
                  <a:pt x="66699" y="47101"/>
                </a:lnTo>
                <a:lnTo>
                  <a:pt x="63628" y="47101"/>
                </a:lnTo>
                <a:lnTo>
                  <a:pt x="63628" y="43946"/>
                </a:lnTo>
                <a:close/>
                <a:moveTo>
                  <a:pt x="69485" y="43946"/>
                </a:moveTo>
                <a:lnTo>
                  <a:pt x="69485" y="47101"/>
                </a:lnTo>
                <a:lnTo>
                  <a:pt x="66807" y="47101"/>
                </a:lnTo>
                <a:lnTo>
                  <a:pt x="66807" y="43946"/>
                </a:lnTo>
                <a:close/>
                <a:moveTo>
                  <a:pt x="72653" y="43946"/>
                </a:moveTo>
                <a:lnTo>
                  <a:pt x="72653" y="47101"/>
                </a:lnTo>
                <a:lnTo>
                  <a:pt x="69581" y="47101"/>
                </a:lnTo>
                <a:lnTo>
                  <a:pt x="69581" y="43946"/>
                </a:lnTo>
                <a:close/>
                <a:moveTo>
                  <a:pt x="75450" y="43946"/>
                </a:moveTo>
                <a:lnTo>
                  <a:pt x="75450" y="47101"/>
                </a:lnTo>
                <a:lnTo>
                  <a:pt x="72772" y="47101"/>
                </a:lnTo>
                <a:lnTo>
                  <a:pt x="72772" y="43946"/>
                </a:lnTo>
                <a:close/>
                <a:moveTo>
                  <a:pt x="78618" y="43946"/>
                </a:moveTo>
                <a:lnTo>
                  <a:pt x="78618" y="47101"/>
                </a:lnTo>
                <a:lnTo>
                  <a:pt x="75546" y="47101"/>
                </a:lnTo>
                <a:lnTo>
                  <a:pt x="75546" y="43946"/>
                </a:lnTo>
                <a:close/>
                <a:moveTo>
                  <a:pt x="81416" y="43946"/>
                </a:moveTo>
                <a:lnTo>
                  <a:pt x="81416" y="47101"/>
                </a:lnTo>
                <a:lnTo>
                  <a:pt x="78737" y="47101"/>
                </a:lnTo>
                <a:lnTo>
                  <a:pt x="78737" y="43946"/>
                </a:lnTo>
                <a:close/>
                <a:moveTo>
                  <a:pt x="84583" y="43946"/>
                </a:moveTo>
                <a:lnTo>
                  <a:pt x="84583" y="47101"/>
                </a:lnTo>
                <a:lnTo>
                  <a:pt x="81523" y="47101"/>
                </a:lnTo>
                <a:lnTo>
                  <a:pt x="81523" y="43946"/>
                </a:lnTo>
                <a:close/>
                <a:moveTo>
                  <a:pt x="87369" y="43946"/>
                </a:moveTo>
                <a:lnTo>
                  <a:pt x="87369" y="47101"/>
                </a:lnTo>
                <a:lnTo>
                  <a:pt x="84690" y="47101"/>
                </a:lnTo>
                <a:lnTo>
                  <a:pt x="84690" y="43946"/>
                </a:lnTo>
                <a:close/>
                <a:moveTo>
                  <a:pt x="90560" y="43946"/>
                </a:moveTo>
                <a:lnTo>
                  <a:pt x="90560" y="47101"/>
                </a:lnTo>
                <a:lnTo>
                  <a:pt x="87488" y="47101"/>
                </a:lnTo>
                <a:lnTo>
                  <a:pt x="87488" y="43946"/>
                </a:lnTo>
                <a:close/>
                <a:moveTo>
                  <a:pt x="93334" y="43946"/>
                </a:moveTo>
                <a:lnTo>
                  <a:pt x="93334" y="47101"/>
                </a:lnTo>
                <a:lnTo>
                  <a:pt x="90655" y="47101"/>
                </a:lnTo>
                <a:lnTo>
                  <a:pt x="90655" y="43946"/>
                </a:lnTo>
                <a:close/>
                <a:moveTo>
                  <a:pt x="96525" y="43946"/>
                </a:moveTo>
                <a:lnTo>
                  <a:pt x="96525" y="47101"/>
                </a:lnTo>
                <a:lnTo>
                  <a:pt x="93453" y="47101"/>
                </a:lnTo>
                <a:lnTo>
                  <a:pt x="93453" y="43946"/>
                </a:lnTo>
                <a:close/>
                <a:moveTo>
                  <a:pt x="99311" y="43946"/>
                </a:moveTo>
                <a:lnTo>
                  <a:pt x="99311" y="47101"/>
                </a:lnTo>
                <a:lnTo>
                  <a:pt x="96632" y="47101"/>
                </a:lnTo>
                <a:lnTo>
                  <a:pt x="96632" y="43946"/>
                </a:lnTo>
                <a:close/>
                <a:moveTo>
                  <a:pt x="102478" y="43946"/>
                </a:moveTo>
                <a:lnTo>
                  <a:pt x="102478" y="47101"/>
                </a:lnTo>
                <a:lnTo>
                  <a:pt x="99406" y="47101"/>
                </a:lnTo>
                <a:lnTo>
                  <a:pt x="99406" y="43946"/>
                </a:lnTo>
                <a:close/>
                <a:moveTo>
                  <a:pt x="105276" y="43946"/>
                </a:moveTo>
                <a:lnTo>
                  <a:pt x="105276" y="47101"/>
                </a:lnTo>
                <a:lnTo>
                  <a:pt x="102597" y="47101"/>
                </a:lnTo>
                <a:lnTo>
                  <a:pt x="102597" y="43946"/>
                </a:lnTo>
                <a:close/>
                <a:moveTo>
                  <a:pt x="108443" y="43946"/>
                </a:moveTo>
                <a:lnTo>
                  <a:pt x="108443" y="47101"/>
                </a:lnTo>
                <a:lnTo>
                  <a:pt x="105383" y="47101"/>
                </a:lnTo>
                <a:lnTo>
                  <a:pt x="105383" y="43946"/>
                </a:lnTo>
                <a:close/>
                <a:moveTo>
                  <a:pt x="7037" y="47208"/>
                </a:moveTo>
                <a:lnTo>
                  <a:pt x="7037" y="49959"/>
                </a:lnTo>
                <a:lnTo>
                  <a:pt x="3965" y="49959"/>
                </a:lnTo>
                <a:lnTo>
                  <a:pt x="3965" y="47208"/>
                </a:lnTo>
                <a:close/>
                <a:moveTo>
                  <a:pt x="9811" y="47208"/>
                </a:moveTo>
                <a:lnTo>
                  <a:pt x="9811" y="49959"/>
                </a:lnTo>
                <a:lnTo>
                  <a:pt x="7132" y="49959"/>
                </a:lnTo>
                <a:lnTo>
                  <a:pt x="7132" y="47208"/>
                </a:lnTo>
                <a:close/>
                <a:moveTo>
                  <a:pt x="13002" y="47208"/>
                </a:moveTo>
                <a:lnTo>
                  <a:pt x="13002" y="49959"/>
                </a:lnTo>
                <a:lnTo>
                  <a:pt x="9930" y="49959"/>
                </a:lnTo>
                <a:lnTo>
                  <a:pt x="9930" y="47208"/>
                </a:lnTo>
                <a:close/>
                <a:moveTo>
                  <a:pt x="15788" y="47208"/>
                </a:moveTo>
                <a:lnTo>
                  <a:pt x="15788" y="49959"/>
                </a:lnTo>
                <a:lnTo>
                  <a:pt x="13109" y="49959"/>
                </a:lnTo>
                <a:lnTo>
                  <a:pt x="13109" y="47208"/>
                </a:lnTo>
                <a:close/>
                <a:moveTo>
                  <a:pt x="18967" y="47208"/>
                </a:moveTo>
                <a:lnTo>
                  <a:pt x="18967" y="49959"/>
                </a:lnTo>
                <a:lnTo>
                  <a:pt x="15907" y="49959"/>
                </a:lnTo>
                <a:lnTo>
                  <a:pt x="15907" y="47208"/>
                </a:lnTo>
                <a:close/>
                <a:moveTo>
                  <a:pt x="21753" y="47208"/>
                </a:moveTo>
                <a:lnTo>
                  <a:pt x="21753" y="49959"/>
                </a:lnTo>
                <a:lnTo>
                  <a:pt x="19074" y="49959"/>
                </a:lnTo>
                <a:lnTo>
                  <a:pt x="19074" y="47208"/>
                </a:lnTo>
                <a:close/>
                <a:moveTo>
                  <a:pt x="24920" y="47208"/>
                </a:moveTo>
                <a:lnTo>
                  <a:pt x="24920" y="49959"/>
                </a:lnTo>
                <a:lnTo>
                  <a:pt x="21860" y="49959"/>
                </a:lnTo>
                <a:lnTo>
                  <a:pt x="21860" y="47208"/>
                </a:lnTo>
                <a:close/>
                <a:moveTo>
                  <a:pt x="27718" y="47208"/>
                </a:moveTo>
                <a:lnTo>
                  <a:pt x="27718" y="49959"/>
                </a:lnTo>
                <a:lnTo>
                  <a:pt x="25039" y="49959"/>
                </a:lnTo>
                <a:lnTo>
                  <a:pt x="25039" y="47208"/>
                </a:lnTo>
                <a:close/>
                <a:moveTo>
                  <a:pt x="30885" y="47208"/>
                </a:moveTo>
                <a:lnTo>
                  <a:pt x="30885" y="49959"/>
                </a:lnTo>
                <a:lnTo>
                  <a:pt x="27825" y="49959"/>
                </a:lnTo>
                <a:lnTo>
                  <a:pt x="27825" y="47208"/>
                </a:lnTo>
                <a:close/>
                <a:moveTo>
                  <a:pt x="33683" y="47208"/>
                </a:moveTo>
                <a:lnTo>
                  <a:pt x="33683" y="49959"/>
                </a:lnTo>
                <a:lnTo>
                  <a:pt x="31004" y="49959"/>
                </a:lnTo>
                <a:lnTo>
                  <a:pt x="31004" y="47208"/>
                </a:lnTo>
                <a:close/>
                <a:moveTo>
                  <a:pt x="36850" y="47208"/>
                </a:moveTo>
                <a:lnTo>
                  <a:pt x="36850" y="49959"/>
                </a:lnTo>
                <a:lnTo>
                  <a:pt x="33791" y="49959"/>
                </a:lnTo>
                <a:lnTo>
                  <a:pt x="33791" y="47208"/>
                </a:lnTo>
                <a:close/>
                <a:moveTo>
                  <a:pt x="39636" y="47208"/>
                </a:moveTo>
                <a:lnTo>
                  <a:pt x="39636" y="49959"/>
                </a:lnTo>
                <a:lnTo>
                  <a:pt x="36958" y="49959"/>
                </a:lnTo>
                <a:lnTo>
                  <a:pt x="36958" y="47208"/>
                </a:lnTo>
                <a:close/>
                <a:moveTo>
                  <a:pt x="42827" y="47208"/>
                </a:moveTo>
                <a:lnTo>
                  <a:pt x="42827" y="49959"/>
                </a:lnTo>
                <a:lnTo>
                  <a:pt x="39756" y="49959"/>
                </a:lnTo>
                <a:lnTo>
                  <a:pt x="39756" y="47208"/>
                </a:lnTo>
                <a:close/>
                <a:moveTo>
                  <a:pt x="45613" y="47208"/>
                </a:moveTo>
                <a:lnTo>
                  <a:pt x="45613" y="49959"/>
                </a:lnTo>
                <a:lnTo>
                  <a:pt x="42935" y="49959"/>
                </a:lnTo>
                <a:lnTo>
                  <a:pt x="42935" y="47208"/>
                </a:lnTo>
                <a:close/>
                <a:moveTo>
                  <a:pt x="48792" y="47208"/>
                </a:moveTo>
                <a:lnTo>
                  <a:pt x="48792" y="49959"/>
                </a:lnTo>
                <a:lnTo>
                  <a:pt x="45732" y="49959"/>
                </a:lnTo>
                <a:lnTo>
                  <a:pt x="45732" y="47208"/>
                </a:lnTo>
                <a:close/>
                <a:moveTo>
                  <a:pt x="51578" y="47208"/>
                </a:moveTo>
                <a:lnTo>
                  <a:pt x="51578" y="49959"/>
                </a:lnTo>
                <a:lnTo>
                  <a:pt x="48900" y="49959"/>
                </a:lnTo>
                <a:lnTo>
                  <a:pt x="48900" y="47208"/>
                </a:lnTo>
                <a:close/>
                <a:moveTo>
                  <a:pt x="54757" y="47208"/>
                </a:moveTo>
                <a:lnTo>
                  <a:pt x="54757" y="49959"/>
                </a:lnTo>
                <a:lnTo>
                  <a:pt x="51698" y="49959"/>
                </a:lnTo>
                <a:lnTo>
                  <a:pt x="51698" y="47208"/>
                </a:lnTo>
                <a:close/>
                <a:moveTo>
                  <a:pt x="57543" y="47208"/>
                </a:moveTo>
                <a:lnTo>
                  <a:pt x="57543" y="49959"/>
                </a:lnTo>
                <a:lnTo>
                  <a:pt x="54865" y="49959"/>
                </a:lnTo>
                <a:lnTo>
                  <a:pt x="54865" y="47208"/>
                </a:lnTo>
                <a:close/>
                <a:moveTo>
                  <a:pt x="60734" y="47208"/>
                </a:moveTo>
                <a:lnTo>
                  <a:pt x="60734" y="49959"/>
                </a:lnTo>
                <a:lnTo>
                  <a:pt x="57663" y="49959"/>
                </a:lnTo>
                <a:lnTo>
                  <a:pt x="57663" y="47208"/>
                </a:lnTo>
                <a:close/>
                <a:moveTo>
                  <a:pt x="63509" y="47208"/>
                </a:moveTo>
                <a:lnTo>
                  <a:pt x="63509" y="49959"/>
                </a:lnTo>
                <a:lnTo>
                  <a:pt x="60830" y="49959"/>
                </a:lnTo>
                <a:lnTo>
                  <a:pt x="60830" y="47208"/>
                </a:lnTo>
                <a:close/>
                <a:moveTo>
                  <a:pt x="66699" y="47208"/>
                </a:moveTo>
                <a:lnTo>
                  <a:pt x="66699" y="49959"/>
                </a:lnTo>
                <a:lnTo>
                  <a:pt x="63628" y="49959"/>
                </a:lnTo>
                <a:lnTo>
                  <a:pt x="63628" y="47208"/>
                </a:lnTo>
                <a:close/>
                <a:moveTo>
                  <a:pt x="69485" y="47208"/>
                </a:moveTo>
                <a:lnTo>
                  <a:pt x="69485" y="49959"/>
                </a:lnTo>
                <a:lnTo>
                  <a:pt x="66807" y="49959"/>
                </a:lnTo>
                <a:lnTo>
                  <a:pt x="66807" y="47208"/>
                </a:lnTo>
                <a:close/>
                <a:moveTo>
                  <a:pt x="72653" y="47208"/>
                </a:moveTo>
                <a:lnTo>
                  <a:pt x="72653" y="49959"/>
                </a:lnTo>
                <a:lnTo>
                  <a:pt x="69581" y="49959"/>
                </a:lnTo>
                <a:lnTo>
                  <a:pt x="69581" y="47208"/>
                </a:lnTo>
                <a:close/>
                <a:moveTo>
                  <a:pt x="75450" y="47208"/>
                </a:moveTo>
                <a:lnTo>
                  <a:pt x="75450" y="49959"/>
                </a:lnTo>
                <a:lnTo>
                  <a:pt x="72772" y="49959"/>
                </a:lnTo>
                <a:lnTo>
                  <a:pt x="72772" y="47208"/>
                </a:lnTo>
                <a:close/>
                <a:moveTo>
                  <a:pt x="78618" y="47208"/>
                </a:moveTo>
                <a:lnTo>
                  <a:pt x="78618" y="49959"/>
                </a:lnTo>
                <a:lnTo>
                  <a:pt x="75546" y="49959"/>
                </a:lnTo>
                <a:lnTo>
                  <a:pt x="75546" y="47208"/>
                </a:lnTo>
                <a:close/>
                <a:moveTo>
                  <a:pt x="81416" y="47208"/>
                </a:moveTo>
                <a:lnTo>
                  <a:pt x="81416" y="49959"/>
                </a:lnTo>
                <a:lnTo>
                  <a:pt x="78737" y="49959"/>
                </a:lnTo>
                <a:lnTo>
                  <a:pt x="78737" y="47208"/>
                </a:lnTo>
                <a:close/>
                <a:moveTo>
                  <a:pt x="84583" y="47208"/>
                </a:moveTo>
                <a:lnTo>
                  <a:pt x="84583" y="49959"/>
                </a:lnTo>
                <a:lnTo>
                  <a:pt x="81523" y="49959"/>
                </a:lnTo>
                <a:lnTo>
                  <a:pt x="81523" y="47208"/>
                </a:lnTo>
                <a:close/>
                <a:moveTo>
                  <a:pt x="87369" y="47208"/>
                </a:moveTo>
                <a:lnTo>
                  <a:pt x="87369" y="49983"/>
                </a:lnTo>
                <a:lnTo>
                  <a:pt x="84690" y="49983"/>
                </a:lnTo>
                <a:lnTo>
                  <a:pt x="84690" y="47208"/>
                </a:lnTo>
                <a:close/>
                <a:moveTo>
                  <a:pt x="90560" y="47208"/>
                </a:moveTo>
                <a:lnTo>
                  <a:pt x="90560" y="49983"/>
                </a:lnTo>
                <a:lnTo>
                  <a:pt x="87488" y="49983"/>
                </a:lnTo>
                <a:lnTo>
                  <a:pt x="87488" y="47208"/>
                </a:lnTo>
                <a:close/>
                <a:moveTo>
                  <a:pt x="93334" y="47208"/>
                </a:moveTo>
                <a:lnTo>
                  <a:pt x="93334" y="49983"/>
                </a:lnTo>
                <a:lnTo>
                  <a:pt x="90655" y="49983"/>
                </a:lnTo>
                <a:lnTo>
                  <a:pt x="90655" y="47208"/>
                </a:lnTo>
                <a:close/>
                <a:moveTo>
                  <a:pt x="96525" y="47208"/>
                </a:moveTo>
                <a:lnTo>
                  <a:pt x="96525" y="49983"/>
                </a:lnTo>
                <a:lnTo>
                  <a:pt x="93453" y="49983"/>
                </a:lnTo>
                <a:lnTo>
                  <a:pt x="93453" y="47208"/>
                </a:lnTo>
                <a:close/>
                <a:moveTo>
                  <a:pt x="99311" y="47208"/>
                </a:moveTo>
                <a:lnTo>
                  <a:pt x="99311" y="49983"/>
                </a:lnTo>
                <a:lnTo>
                  <a:pt x="96632" y="49983"/>
                </a:lnTo>
                <a:lnTo>
                  <a:pt x="96632" y="47208"/>
                </a:lnTo>
                <a:close/>
                <a:moveTo>
                  <a:pt x="102478" y="47208"/>
                </a:moveTo>
                <a:lnTo>
                  <a:pt x="102478" y="49983"/>
                </a:lnTo>
                <a:lnTo>
                  <a:pt x="99406" y="49983"/>
                </a:lnTo>
                <a:lnTo>
                  <a:pt x="99406" y="47208"/>
                </a:lnTo>
                <a:close/>
                <a:moveTo>
                  <a:pt x="105276" y="47208"/>
                </a:moveTo>
                <a:lnTo>
                  <a:pt x="105276" y="49983"/>
                </a:lnTo>
                <a:lnTo>
                  <a:pt x="102597" y="49983"/>
                </a:lnTo>
                <a:lnTo>
                  <a:pt x="102597" y="47208"/>
                </a:lnTo>
                <a:close/>
                <a:moveTo>
                  <a:pt x="108443" y="47208"/>
                </a:moveTo>
                <a:lnTo>
                  <a:pt x="108443" y="49983"/>
                </a:lnTo>
                <a:lnTo>
                  <a:pt x="105383" y="49983"/>
                </a:lnTo>
                <a:lnTo>
                  <a:pt x="105383" y="47208"/>
                </a:lnTo>
                <a:close/>
                <a:moveTo>
                  <a:pt x="7037" y="50078"/>
                </a:moveTo>
                <a:lnTo>
                  <a:pt x="7037" y="53233"/>
                </a:lnTo>
                <a:lnTo>
                  <a:pt x="3965" y="53233"/>
                </a:lnTo>
                <a:lnTo>
                  <a:pt x="3965" y="50078"/>
                </a:lnTo>
                <a:close/>
                <a:moveTo>
                  <a:pt x="9811" y="50078"/>
                </a:moveTo>
                <a:lnTo>
                  <a:pt x="9811" y="53233"/>
                </a:lnTo>
                <a:lnTo>
                  <a:pt x="7132" y="53233"/>
                </a:lnTo>
                <a:lnTo>
                  <a:pt x="7132" y="50078"/>
                </a:lnTo>
                <a:close/>
                <a:moveTo>
                  <a:pt x="13002" y="50078"/>
                </a:moveTo>
                <a:lnTo>
                  <a:pt x="13002" y="53233"/>
                </a:lnTo>
                <a:lnTo>
                  <a:pt x="9930" y="53233"/>
                </a:lnTo>
                <a:lnTo>
                  <a:pt x="9930" y="50078"/>
                </a:lnTo>
                <a:close/>
                <a:moveTo>
                  <a:pt x="15788" y="50078"/>
                </a:moveTo>
                <a:lnTo>
                  <a:pt x="15788" y="53233"/>
                </a:lnTo>
                <a:lnTo>
                  <a:pt x="13109" y="53233"/>
                </a:lnTo>
                <a:lnTo>
                  <a:pt x="13109" y="50078"/>
                </a:lnTo>
                <a:close/>
                <a:moveTo>
                  <a:pt x="18967" y="50078"/>
                </a:moveTo>
                <a:lnTo>
                  <a:pt x="18967" y="53233"/>
                </a:lnTo>
                <a:lnTo>
                  <a:pt x="15907" y="53233"/>
                </a:lnTo>
                <a:lnTo>
                  <a:pt x="15907" y="50078"/>
                </a:lnTo>
                <a:close/>
                <a:moveTo>
                  <a:pt x="21753" y="50078"/>
                </a:moveTo>
                <a:lnTo>
                  <a:pt x="21753" y="53233"/>
                </a:lnTo>
                <a:lnTo>
                  <a:pt x="19074" y="53233"/>
                </a:lnTo>
                <a:lnTo>
                  <a:pt x="19074" y="50078"/>
                </a:lnTo>
                <a:close/>
                <a:moveTo>
                  <a:pt x="24920" y="50078"/>
                </a:moveTo>
                <a:lnTo>
                  <a:pt x="24920" y="53233"/>
                </a:lnTo>
                <a:lnTo>
                  <a:pt x="21860" y="53233"/>
                </a:lnTo>
                <a:lnTo>
                  <a:pt x="21860" y="50078"/>
                </a:lnTo>
                <a:close/>
                <a:moveTo>
                  <a:pt x="27718" y="50078"/>
                </a:moveTo>
                <a:lnTo>
                  <a:pt x="27718" y="53233"/>
                </a:lnTo>
                <a:lnTo>
                  <a:pt x="25039" y="53233"/>
                </a:lnTo>
                <a:lnTo>
                  <a:pt x="25039" y="50078"/>
                </a:lnTo>
                <a:close/>
                <a:moveTo>
                  <a:pt x="30885" y="50078"/>
                </a:moveTo>
                <a:lnTo>
                  <a:pt x="30885" y="53233"/>
                </a:lnTo>
                <a:lnTo>
                  <a:pt x="27825" y="53233"/>
                </a:lnTo>
                <a:lnTo>
                  <a:pt x="27825" y="50078"/>
                </a:lnTo>
                <a:close/>
                <a:moveTo>
                  <a:pt x="33683" y="50078"/>
                </a:moveTo>
                <a:lnTo>
                  <a:pt x="33683" y="53233"/>
                </a:lnTo>
                <a:lnTo>
                  <a:pt x="31004" y="53233"/>
                </a:lnTo>
                <a:lnTo>
                  <a:pt x="31004" y="50078"/>
                </a:lnTo>
                <a:close/>
                <a:moveTo>
                  <a:pt x="36850" y="50078"/>
                </a:moveTo>
                <a:lnTo>
                  <a:pt x="36850" y="53233"/>
                </a:lnTo>
                <a:lnTo>
                  <a:pt x="33791" y="53233"/>
                </a:lnTo>
                <a:lnTo>
                  <a:pt x="33791" y="50078"/>
                </a:lnTo>
                <a:close/>
                <a:moveTo>
                  <a:pt x="39636" y="50078"/>
                </a:moveTo>
                <a:lnTo>
                  <a:pt x="39636" y="53233"/>
                </a:lnTo>
                <a:lnTo>
                  <a:pt x="36958" y="53233"/>
                </a:lnTo>
                <a:lnTo>
                  <a:pt x="36958" y="50078"/>
                </a:lnTo>
                <a:close/>
                <a:moveTo>
                  <a:pt x="42827" y="50078"/>
                </a:moveTo>
                <a:lnTo>
                  <a:pt x="42827" y="53233"/>
                </a:lnTo>
                <a:lnTo>
                  <a:pt x="39756" y="53233"/>
                </a:lnTo>
                <a:lnTo>
                  <a:pt x="39756" y="50078"/>
                </a:lnTo>
                <a:close/>
                <a:moveTo>
                  <a:pt x="45613" y="50078"/>
                </a:moveTo>
                <a:lnTo>
                  <a:pt x="45613" y="53233"/>
                </a:lnTo>
                <a:lnTo>
                  <a:pt x="42935" y="53233"/>
                </a:lnTo>
                <a:lnTo>
                  <a:pt x="42935" y="50078"/>
                </a:lnTo>
                <a:close/>
                <a:moveTo>
                  <a:pt x="48792" y="50078"/>
                </a:moveTo>
                <a:lnTo>
                  <a:pt x="48792" y="53233"/>
                </a:lnTo>
                <a:lnTo>
                  <a:pt x="45732" y="53233"/>
                </a:lnTo>
                <a:lnTo>
                  <a:pt x="45732" y="50078"/>
                </a:lnTo>
                <a:close/>
                <a:moveTo>
                  <a:pt x="51578" y="50078"/>
                </a:moveTo>
                <a:lnTo>
                  <a:pt x="51578" y="53233"/>
                </a:lnTo>
                <a:lnTo>
                  <a:pt x="48900" y="53233"/>
                </a:lnTo>
                <a:lnTo>
                  <a:pt x="48900" y="50078"/>
                </a:lnTo>
                <a:close/>
                <a:moveTo>
                  <a:pt x="54757" y="50078"/>
                </a:moveTo>
                <a:lnTo>
                  <a:pt x="54757" y="53233"/>
                </a:lnTo>
                <a:lnTo>
                  <a:pt x="51698" y="53233"/>
                </a:lnTo>
                <a:lnTo>
                  <a:pt x="51698" y="50078"/>
                </a:lnTo>
                <a:close/>
                <a:moveTo>
                  <a:pt x="57543" y="50078"/>
                </a:moveTo>
                <a:lnTo>
                  <a:pt x="57543" y="53233"/>
                </a:lnTo>
                <a:lnTo>
                  <a:pt x="54865" y="53233"/>
                </a:lnTo>
                <a:lnTo>
                  <a:pt x="54865" y="50078"/>
                </a:lnTo>
                <a:close/>
                <a:moveTo>
                  <a:pt x="60734" y="50078"/>
                </a:moveTo>
                <a:lnTo>
                  <a:pt x="60734" y="53233"/>
                </a:lnTo>
                <a:lnTo>
                  <a:pt x="57663" y="53233"/>
                </a:lnTo>
                <a:lnTo>
                  <a:pt x="57663" y="50078"/>
                </a:lnTo>
                <a:close/>
                <a:moveTo>
                  <a:pt x="63509" y="50078"/>
                </a:moveTo>
                <a:lnTo>
                  <a:pt x="63509" y="53233"/>
                </a:lnTo>
                <a:lnTo>
                  <a:pt x="60830" y="53233"/>
                </a:lnTo>
                <a:lnTo>
                  <a:pt x="60830" y="50078"/>
                </a:lnTo>
                <a:close/>
                <a:moveTo>
                  <a:pt x="66699" y="50078"/>
                </a:moveTo>
                <a:lnTo>
                  <a:pt x="66699" y="53233"/>
                </a:lnTo>
                <a:lnTo>
                  <a:pt x="63628" y="53233"/>
                </a:lnTo>
                <a:lnTo>
                  <a:pt x="63628" y="50078"/>
                </a:lnTo>
                <a:close/>
                <a:moveTo>
                  <a:pt x="69485" y="50078"/>
                </a:moveTo>
                <a:lnTo>
                  <a:pt x="69485" y="53233"/>
                </a:lnTo>
                <a:lnTo>
                  <a:pt x="66807" y="53233"/>
                </a:lnTo>
                <a:lnTo>
                  <a:pt x="66807" y="50078"/>
                </a:lnTo>
                <a:close/>
                <a:moveTo>
                  <a:pt x="72653" y="50078"/>
                </a:moveTo>
                <a:lnTo>
                  <a:pt x="72653" y="53233"/>
                </a:lnTo>
                <a:lnTo>
                  <a:pt x="69581" y="53233"/>
                </a:lnTo>
                <a:lnTo>
                  <a:pt x="69581" y="50078"/>
                </a:lnTo>
                <a:close/>
                <a:moveTo>
                  <a:pt x="75450" y="50078"/>
                </a:moveTo>
                <a:lnTo>
                  <a:pt x="75450" y="53233"/>
                </a:lnTo>
                <a:lnTo>
                  <a:pt x="72772" y="53233"/>
                </a:lnTo>
                <a:lnTo>
                  <a:pt x="72772" y="50078"/>
                </a:lnTo>
                <a:close/>
                <a:moveTo>
                  <a:pt x="78618" y="50078"/>
                </a:moveTo>
                <a:lnTo>
                  <a:pt x="78618" y="53233"/>
                </a:lnTo>
                <a:lnTo>
                  <a:pt x="75546" y="53233"/>
                </a:lnTo>
                <a:lnTo>
                  <a:pt x="75546" y="50078"/>
                </a:lnTo>
                <a:close/>
                <a:moveTo>
                  <a:pt x="81416" y="50078"/>
                </a:moveTo>
                <a:lnTo>
                  <a:pt x="81416" y="53233"/>
                </a:lnTo>
                <a:lnTo>
                  <a:pt x="78737" y="53233"/>
                </a:lnTo>
                <a:lnTo>
                  <a:pt x="78737" y="50078"/>
                </a:lnTo>
                <a:close/>
                <a:moveTo>
                  <a:pt x="84583" y="50078"/>
                </a:moveTo>
                <a:lnTo>
                  <a:pt x="84583" y="53233"/>
                </a:lnTo>
                <a:lnTo>
                  <a:pt x="81523" y="53233"/>
                </a:lnTo>
                <a:lnTo>
                  <a:pt x="81523" y="50078"/>
                </a:lnTo>
                <a:close/>
                <a:moveTo>
                  <a:pt x="87369" y="50078"/>
                </a:moveTo>
                <a:lnTo>
                  <a:pt x="87369" y="53233"/>
                </a:lnTo>
                <a:lnTo>
                  <a:pt x="84690" y="53233"/>
                </a:lnTo>
                <a:lnTo>
                  <a:pt x="84690" y="50078"/>
                </a:lnTo>
                <a:close/>
                <a:moveTo>
                  <a:pt x="90560" y="50078"/>
                </a:moveTo>
                <a:lnTo>
                  <a:pt x="90560" y="53233"/>
                </a:lnTo>
                <a:lnTo>
                  <a:pt x="87488" y="53233"/>
                </a:lnTo>
                <a:lnTo>
                  <a:pt x="87488" y="50078"/>
                </a:lnTo>
                <a:close/>
                <a:moveTo>
                  <a:pt x="93334" y="50078"/>
                </a:moveTo>
                <a:lnTo>
                  <a:pt x="93334" y="53233"/>
                </a:lnTo>
                <a:lnTo>
                  <a:pt x="90655" y="53233"/>
                </a:lnTo>
                <a:lnTo>
                  <a:pt x="90655" y="50078"/>
                </a:lnTo>
                <a:close/>
                <a:moveTo>
                  <a:pt x="96525" y="50078"/>
                </a:moveTo>
                <a:lnTo>
                  <a:pt x="96525" y="53233"/>
                </a:lnTo>
                <a:lnTo>
                  <a:pt x="93453" y="53233"/>
                </a:lnTo>
                <a:lnTo>
                  <a:pt x="93453" y="50078"/>
                </a:lnTo>
                <a:close/>
                <a:moveTo>
                  <a:pt x="99311" y="50078"/>
                </a:moveTo>
                <a:lnTo>
                  <a:pt x="99311" y="53233"/>
                </a:lnTo>
                <a:lnTo>
                  <a:pt x="96632" y="53233"/>
                </a:lnTo>
                <a:lnTo>
                  <a:pt x="96632" y="50078"/>
                </a:lnTo>
                <a:close/>
                <a:moveTo>
                  <a:pt x="102478" y="50078"/>
                </a:moveTo>
                <a:lnTo>
                  <a:pt x="102478" y="53233"/>
                </a:lnTo>
                <a:lnTo>
                  <a:pt x="99406" y="53233"/>
                </a:lnTo>
                <a:lnTo>
                  <a:pt x="99406" y="50078"/>
                </a:lnTo>
                <a:close/>
                <a:moveTo>
                  <a:pt x="105276" y="50078"/>
                </a:moveTo>
                <a:lnTo>
                  <a:pt x="105276" y="53233"/>
                </a:lnTo>
                <a:lnTo>
                  <a:pt x="102597" y="53233"/>
                </a:lnTo>
                <a:lnTo>
                  <a:pt x="102597" y="50078"/>
                </a:lnTo>
                <a:close/>
                <a:moveTo>
                  <a:pt x="108443" y="50078"/>
                </a:moveTo>
                <a:lnTo>
                  <a:pt x="108443" y="53233"/>
                </a:lnTo>
                <a:lnTo>
                  <a:pt x="105383" y="53233"/>
                </a:lnTo>
                <a:lnTo>
                  <a:pt x="105383" y="50078"/>
                </a:lnTo>
                <a:close/>
                <a:moveTo>
                  <a:pt x="7037" y="53352"/>
                </a:moveTo>
                <a:lnTo>
                  <a:pt x="7037" y="56114"/>
                </a:lnTo>
                <a:lnTo>
                  <a:pt x="3965" y="56114"/>
                </a:lnTo>
                <a:lnTo>
                  <a:pt x="3965" y="53352"/>
                </a:lnTo>
                <a:close/>
                <a:moveTo>
                  <a:pt x="9811" y="53352"/>
                </a:moveTo>
                <a:lnTo>
                  <a:pt x="9811" y="56114"/>
                </a:lnTo>
                <a:lnTo>
                  <a:pt x="7132" y="56114"/>
                </a:lnTo>
                <a:lnTo>
                  <a:pt x="7132" y="53352"/>
                </a:lnTo>
                <a:close/>
                <a:moveTo>
                  <a:pt x="13002" y="53352"/>
                </a:moveTo>
                <a:lnTo>
                  <a:pt x="13002" y="56114"/>
                </a:lnTo>
                <a:lnTo>
                  <a:pt x="9930" y="56114"/>
                </a:lnTo>
                <a:lnTo>
                  <a:pt x="9930" y="53352"/>
                </a:lnTo>
                <a:close/>
                <a:moveTo>
                  <a:pt x="15788" y="53352"/>
                </a:moveTo>
                <a:lnTo>
                  <a:pt x="15788" y="56114"/>
                </a:lnTo>
                <a:lnTo>
                  <a:pt x="13109" y="56114"/>
                </a:lnTo>
                <a:lnTo>
                  <a:pt x="13109" y="53352"/>
                </a:lnTo>
                <a:close/>
                <a:moveTo>
                  <a:pt x="18967" y="53352"/>
                </a:moveTo>
                <a:lnTo>
                  <a:pt x="18967" y="56114"/>
                </a:lnTo>
                <a:lnTo>
                  <a:pt x="15907" y="56114"/>
                </a:lnTo>
                <a:lnTo>
                  <a:pt x="15907" y="53352"/>
                </a:lnTo>
                <a:close/>
                <a:moveTo>
                  <a:pt x="21753" y="53352"/>
                </a:moveTo>
                <a:lnTo>
                  <a:pt x="21753" y="56114"/>
                </a:lnTo>
                <a:lnTo>
                  <a:pt x="19074" y="56114"/>
                </a:lnTo>
                <a:lnTo>
                  <a:pt x="19074" y="53352"/>
                </a:lnTo>
                <a:close/>
                <a:moveTo>
                  <a:pt x="24920" y="53352"/>
                </a:moveTo>
                <a:lnTo>
                  <a:pt x="24920" y="56114"/>
                </a:lnTo>
                <a:lnTo>
                  <a:pt x="21860" y="56114"/>
                </a:lnTo>
                <a:lnTo>
                  <a:pt x="21860" y="53352"/>
                </a:lnTo>
                <a:close/>
                <a:moveTo>
                  <a:pt x="27718" y="53352"/>
                </a:moveTo>
                <a:lnTo>
                  <a:pt x="27718" y="56114"/>
                </a:lnTo>
                <a:lnTo>
                  <a:pt x="25039" y="56114"/>
                </a:lnTo>
                <a:lnTo>
                  <a:pt x="25039" y="53352"/>
                </a:lnTo>
                <a:close/>
                <a:moveTo>
                  <a:pt x="30885" y="53352"/>
                </a:moveTo>
                <a:lnTo>
                  <a:pt x="30885" y="56114"/>
                </a:lnTo>
                <a:lnTo>
                  <a:pt x="27825" y="56114"/>
                </a:lnTo>
                <a:lnTo>
                  <a:pt x="27825" y="53352"/>
                </a:lnTo>
                <a:close/>
                <a:moveTo>
                  <a:pt x="33683" y="53352"/>
                </a:moveTo>
                <a:lnTo>
                  <a:pt x="33683" y="56114"/>
                </a:lnTo>
                <a:lnTo>
                  <a:pt x="31004" y="56114"/>
                </a:lnTo>
                <a:lnTo>
                  <a:pt x="31004" y="53352"/>
                </a:lnTo>
                <a:close/>
                <a:moveTo>
                  <a:pt x="36850" y="53352"/>
                </a:moveTo>
                <a:lnTo>
                  <a:pt x="36850" y="56114"/>
                </a:lnTo>
                <a:lnTo>
                  <a:pt x="33791" y="56114"/>
                </a:lnTo>
                <a:lnTo>
                  <a:pt x="33791" y="53352"/>
                </a:lnTo>
                <a:close/>
                <a:moveTo>
                  <a:pt x="39636" y="53352"/>
                </a:moveTo>
                <a:lnTo>
                  <a:pt x="39636" y="56114"/>
                </a:lnTo>
                <a:lnTo>
                  <a:pt x="36958" y="56114"/>
                </a:lnTo>
                <a:lnTo>
                  <a:pt x="36958" y="53352"/>
                </a:lnTo>
                <a:close/>
                <a:moveTo>
                  <a:pt x="42827" y="53352"/>
                </a:moveTo>
                <a:lnTo>
                  <a:pt x="42827" y="56114"/>
                </a:lnTo>
                <a:lnTo>
                  <a:pt x="39756" y="56114"/>
                </a:lnTo>
                <a:lnTo>
                  <a:pt x="39756" y="53352"/>
                </a:lnTo>
                <a:close/>
                <a:moveTo>
                  <a:pt x="45613" y="53352"/>
                </a:moveTo>
                <a:lnTo>
                  <a:pt x="45613" y="56114"/>
                </a:lnTo>
                <a:lnTo>
                  <a:pt x="42935" y="56114"/>
                </a:lnTo>
                <a:lnTo>
                  <a:pt x="42935" y="53352"/>
                </a:lnTo>
                <a:close/>
                <a:moveTo>
                  <a:pt x="48792" y="53352"/>
                </a:moveTo>
                <a:lnTo>
                  <a:pt x="48792" y="56114"/>
                </a:lnTo>
                <a:lnTo>
                  <a:pt x="45732" y="56114"/>
                </a:lnTo>
                <a:lnTo>
                  <a:pt x="45732" y="53352"/>
                </a:lnTo>
                <a:close/>
                <a:moveTo>
                  <a:pt x="51578" y="53352"/>
                </a:moveTo>
                <a:lnTo>
                  <a:pt x="51578" y="56114"/>
                </a:lnTo>
                <a:lnTo>
                  <a:pt x="48900" y="56114"/>
                </a:lnTo>
                <a:lnTo>
                  <a:pt x="48900" y="53352"/>
                </a:lnTo>
                <a:close/>
                <a:moveTo>
                  <a:pt x="54757" y="53352"/>
                </a:moveTo>
                <a:lnTo>
                  <a:pt x="54757" y="56114"/>
                </a:lnTo>
                <a:lnTo>
                  <a:pt x="51698" y="56114"/>
                </a:lnTo>
                <a:lnTo>
                  <a:pt x="51698" y="53352"/>
                </a:lnTo>
                <a:close/>
                <a:moveTo>
                  <a:pt x="57543" y="53352"/>
                </a:moveTo>
                <a:lnTo>
                  <a:pt x="57543" y="56114"/>
                </a:lnTo>
                <a:lnTo>
                  <a:pt x="54865" y="56114"/>
                </a:lnTo>
                <a:lnTo>
                  <a:pt x="54865" y="53352"/>
                </a:lnTo>
                <a:close/>
                <a:moveTo>
                  <a:pt x="60734" y="53352"/>
                </a:moveTo>
                <a:lnTo>
                  <a:pt x="60734" y="56114"/>
                </a:lnTo>
                <a:lnTo>
                  <a:pt x="57663" y="56114"/>
                </a:lnTo>
                <a:lnTo>
                  <a:pt x="57663" y="53352"/>
                </a:lnTo>
                <a:close/>
                <a:moveTo>
                  <a:pt x="63509" y="53352"/>
                </a:moveTo>
                <a:lnTo>
                  <a:pt x="63509" y="56114"/>
                </a:lnTo>
                <a:lnTo>
                  <a:pt x="60830" y="56114"/>
                </a:lnTo>
                <a:lnTo>
                  <a:pt x="60830" y="53352"/>
                </a:lnTo>
                <a:close/>
                <a:moveTo>
                  <a:pt x="66699" y="53352"/>
                </a:moveTo>
                <a:lnTo>
                  <a:pt x="66699" y="56114"/>
                </a:lnTo>
                <a:lnTo>
                  <a:pt x="63628" y="56114"/>
                </a:lnTo>
                <a:lnTo>
                  <a:pt x="63628" y="53352"/>
                </a:lnTo>
                <a:close/>
                <a:moveTo>
                  <a:pt x="69485" y="53352"/>
                </a:moveTo>
                <a:lnTo>
                  <a:pt x="69485" y="56114"/>
                </a:lnTo>
                <a:lnTo>
                  <a:pt x="66807" y="56114"/>
                </a:lnTo>
                <a:lnTo>
                  <a:pt x="66807" y="53352"/>
                </a:lnTo>
                <a:close/>
                <a:moveTo>
                  <a:pt x="72653" y="53352"/>
                </a:moveTo>
                <a:lnTo>
                  <a:pt x="72653" y="56114"/>
                </a:lnTo>
                <a:lnTo>
                  <a:pt x="69581" y="56114"/>
                </a:lnTo>
                <a:lnTo>
                  <a:pt x="69581" y="53352"/>
                </a:lnTo>
                <a:close/>
                <a:moveTo>
                  <a:pt x="75450" y="53352"/>
                </a:moveTo>
                <a:lnTo>
                  <a:pt x="75450" y="56114"/>
                </a:lnTo>
                <a:lnTo>
                  <a:pt x="72772" y="56114"/>
                </a:lnTo>
                <a:lnTo>
                  <a:pt x="72772" y="53352"/>
                </a:lnTo>
                <a:close/>
                <a:moveTo>
                  <a:pt x="78618" y="53352"/>
                </a:moveTo>
                <a:lnTo>
                  <a:pt x="78618" y="56114"/>
                </a:lnTo>
                <a:lnTo>
                  <a:pt x="75546" y="56114"/>
                </a:lnTo>
                <a:lnTo>
                  <a:pt x="75546" y="53352"/>
                </a:lnTo>
                <a:close/>
                <a:moveTo>
                  <a:pt x="81416" y="53352"/>
                </a:moveTo>
                <a:lnTo>
                  <a:pt x="81416" y="56114"/>
                </a:lnTo>
                <a:lnTo>
                  <a:pt x="78737" y="56114"/>
                </a:lnTo>
                <a:lnTo>
                  <a:pt x="78737" y="53352"/>
                </a:lnTo>
                <a:close/>
                <a:moveTo>
                  <a:pt x="84583" y="53352"/>
                </a:moveTo>
                <a:lnTo>
                  <a:pt x="84583" y="56114"/>
                </a:lnTo>
                <a:lnTo>
                  <a:pt x="81523" y="56114"/>
                </a:lnTo>
                <a:lnTo>
                  <a:pt x="81523" y="53352"/>
                </a:lnTo>
                <a:close/>
                <a:moveTo>
                  <a:pt x="87369" y="53352"/>
                </a:moveTo>
                <a:lnTo>
                  <a:pt x="87369" y="56114"/>
                </a:lnTo>
                <a:lnTo>
                  <a:pt x="84690" y="56114"/>
                </a:lnTo>
                <a:lnTo>
                  <a:pt x="84690" y="53352"/>
                </a:lnTo>
                <a:close/>
                <a:moveTo>
                  <a:pt x="90560" y="53352"/>
                </a:moveTo>
                <a:lnTo>
                  <a:pt x="90560" y="56114"/>
                </a:lnTo>
                <a:lnTo>
                  <a:pt x="87488" y="56114"/>
                </a:lnTo>
                <a:lnTo>
                  <a:pt x="87488" y="53352"/>
                </a:lnTo>
                <a:close/>
                <a:moveTo>
                  <a:pt x="93334" y="53352"/>
                </a:moveTo>
                <a:lnTo>
                  <a:pt x="93334" y="56114"/>
                </a:lnTo>
                <a:lnTo>
                  <a:pt x="90655" y="56114"/>
                </a:lnTo>
                <a:lnTo>
                  <a:pt x="90655" y="53352"/>
                </a:lnTo>
                <a:close/>
                <a:moveTo>
                  <a:pt x="96525" y="53352"/>
                </a:moveTo>
                <a:lnTo>
                  <a:pt x="96525" y="56114"/>
                </a:lnTo>
                <a:lnTo>
                  <a:pt x="93453" y="56114"/>
                </a:lnTo>
                <a:lnTo>
                  <a:pt x="93453" y="53352"/>
                </a:lnTo>
                <a:close/>
                <a:moveTo>
                  <a:pt x="99311" y="53352"/>
                </a:moveTo>
                <a:lnTo>
                  <a:pt x="99311" y="56114"/>
                </a:lnTo>
                <a:lnTo>
                  <a:pt x="96632" y="56114"/>
                </a:lnTo>
                <a:lnTo>
                  <a:pt x="96632" y="53352"/>
                </a:lnTo>
                <a:close/>
                <a:moveTo>
                  <a:pt x="102478" y="53352"/>
                </a:moveTo>
                <a:lnTo>
                  <a:pt x="102478" y="56114"/>
                </a:lnTo>
                <a:lnTo>
                  <a:pt x="99406" y="56114"/>
                </a:lnTo>
                <a:lnTo>
                  <a:pt x="99406" y="53352"/>
                </a:lnTo>
                <a:close/>
                <a:moveTo>
                  <a:pt x="105276" y="53352"/>
                </a:moveTo>
                <a:lnTo>
                  <a:pt x="105276" y="56114"/>
                </a:lnTo>
                <a:lnTo>
                  <a:pt x="102597" y="56114"/>
                </a:lnTo>
                <a:lnTo>
                  <a:pt x="102597" y="53352"/>
                </a:lnTo>
                <a:close/>
                <a:moveTo>
                  <a:pt x="108443" y="53352"/>
                </a:moveTo>
                <a:lnTo>
                  <a:pt x="108443" y="56114"/>
                </a:lnTo>
                <a:lnTo>
                  <a:pt x="105383" y="56114"/>
                </a:lnTo>
                <a:lnTo>
                  <a:pt x="105383" y="53352"/>
                </a:lnTo>
                <a:close/>
                <a:moveTo>
                  <a:pt x="7037" y="56210"/>
                </a:moveTo>
                <a:lnTo>
                  <a:pt x="7037" y="59365"/>
                </a:lnTo>
                <a:lnTo>
                  <a:pt x="3965" y="59365"/>
                </a:lnTo>
                <a:lnTo>
                  <a:pt x="3965" y="56210"/>
                </a:lnTo>
                <a:close/>
                <a:moveTo>
                  <a:pt x="9811" y="56210"/>
                </a:moveTo>
                <a:lnTo>
                  <a:pt x="9811" y="59365"/>
                </a:lnTo>
                <a:lnTo>
                  <a:pt x="7132" y="59365"/>
                </a:lnTo>
                <a:lnTo>
                  <a:pt x="7132" y="56210"/>
                </a:lnTo>
                <a:close/>
                <a:moveTo>
                  <a:pt x="13002" y="56210"/>
                </a:moveTo>
                <a:lnTo>
                  <a:pt x="13002" y="59365"/>
                </a:lnTo>
                <a:lnTo>
                  <a:pt x="9930" y="59365"/>
                </a:lnTo>
                <a:lnTo>
                  <a:pt x="9930" y="56210"/>
                </a:lnTo>
                <a:close/>
                <a:moveTo>
                  <a:pt x="15788" y="56210"/>
                </a:moveTo>
                <a:lnTo>
                  <a:pt x="15788" y="59365"/>
                </a:lnTo>
                <a:lnTo>
                  <a:pt x="13109" y="59365"/>
                </a:lnTo>
                <a:lnTo>
                  <a:pt x="13109" y="56210"/>
                </a:lnTo>
                <a:close/>
                <a:moveTo>
                  <a:pt x="18967" y="56210"/>
                </a:moveTo>
                <a:lnTo>
                  <a:pt x="18967" y="59365"/>
                </a:lnTo>
                <a:lnTo>
                  <a:pt x="15907" y="59365"/>
                </a:lnTo>
                <a:lnTo>
                  <a:pt x="15907" y="56210"/>
                </a:lnTo>
                <a:close/>
                <a:moveTo>
                  <a:pt x="21753" y="56210"/>
                </a:moveTo>
                <a:lnTo>
                  <a:pt x="21753" y="59365"/>
                </a:lnTo>
                <a:lnTo>
                  <a:pt x="19074" y="59365"/>
                </a:lnTo>
                <a:lnTo>
                  <a:pt x="19074" y="56210"/>
                </a:lnTo>
                <a:close/>
                <a:moveTo>
                  <a:pt x="24920" y="56210"/>
                </a:moveTo>
                <a:lnTo>
                  <a:pt x="24920" y="59365"/>
                </a:lnTo>
                <a:lnTo>
                  <a:pt x="21860" y="59365"/>
                </a:lnTo>
                <a:lnTo>
                  <a:pt x="21860" y="56210"/>
                </a:lnTo>
                <a:close/>
                <a:moveTo>
                  <a:pt x="27718" y="56210"/>
                </a:moveTo>
                <a:lnTo>
                  <a:pt x="27718" y="59365"/>
                </a:lnTo>
                <a:lnTo>
                  <a:pt x="25039" y="59365"/>
                </a:lnTo>
                <a:lnTo>
                  <a:pt x="25039" y="56210"/>
                </a:lnTo>
                <a:close/>
                <a:moveTo>
                  <a:pt x="30885" y="56210"/>
                </a:moveTo>
                <a:lnTo>
                  <a:pt x="30885" y="59365"/>
                </a:lnTo>
                <a:lnTo>
                  <a:pt x="27825" y="59365"/>
                </a:lnTo>
                <a:lnTo>
                  <a:pt x="27825" y="56210"/>
                </a:lnTo>
                <a:close/>
                <a:moveTo>
                  <a:pt x="33683" y="56210"/>
                </a:moveTo>
                <a:lnTo>
                  <a:pt x="33683" y="59365"/>
                </a:lnTo>
                <a:lnTo>
                  <a:pt x="31004" y="59365"/>
                </a:lnTo>
                <a:lnTo>
                  <a:pt x="31004" y="56210"/>
                </a:lnTo>
                <a:close/>
                <a:moveTo>
                  <a:pt x="36850" y="56210"/>
                </a:moveTo>
                <a:lnTo>
                  <a:pt x="36850" y="59365"/>
                </a:lnTo>
                <a:lnTo>
                  <a:pt x="33791" y="59365"/>
                </a:lnTo>
                <a:lnTo>
                  <a:pt x="33791" y="56210"/>
                </a:lnTo>
                <a:close/>
                <a:moveTo>
                  <a:pt x="39636" y="56210"/>
                </a:moveTo>
                <a:lnTo>
                  <a:pt x="39636" y="59365"/>
                </a:lnTo>
                <a:lnTo>
                  <a:pt x="36958" y="59365"/>
                </a:lnTo>
                <a:lnTo>
                  <a:pt x="36958" y="56210"/>
                </a:lnTo>
                <a:close/>
                <a:moveTo>
                  <a:pt x="42827" y="56210"/>
                </a:moveTo>
                <a:lnTo>
                  <a:pt x="42827" y="59365"/>
                </a:lnTo>
                <a:lnTo>
                  <a:pt x="39756" y="59365"/>
                </a:lnTo>
                <a:lnTo>
                  <a:pt x="39756" y="56210"/>
                </a:lnTo>
                <a:close/>
                <a:moveTo>
                  <a:pt x="45613" y="56210"/>
                </a:moveTo>
                <a:lnTo>
                  <a:pt x="45613" y="59365"/>
                </a:lnTo>
                <a:lnTo>
                  <a:pt x="42935" y="59365"/>
                </a:lnTo>
                <a:lnTo>
                  <a:pt x="42935" y="56210"/>
                </a:lnTo>
                <a:close/>
                <a:moveTo>
                  <a:pt x="48792" y="56210"/>
                </a:moveTo>
                <a:lnTo>
                  <a:pt x="48792" y="59365"/>
                </a:lnTo>
                <a:lnTo>
                  <a:pt x="45732" y="59365"/>
                </a:lnTo>
                <a:lnTo>
                  <a:pt x="45732" y="56210"/>
                </a:lnTo>
                <a:close/>
                <a:moveTo>
                  <a:pt x="51578" y="56210"/>
                </a:moveTo>
                <a:lnTo>
                  <a:pt x="51578" y="59365"/>
                </a:lnTo>
                <a:lnTo>
                  <a:pt x="48900" y="59365"/>
                </a:lnTo>
                <a:lnTo>
                  <a:pt x="48900" y="56210"/>
                </a:lnTo>
                <a:close/>
                <a:moveTo>
                  <a:pt x="54757" y="56210"/>
                </a:moveTo>
                <a:lnTo>
                  <a:pt x="54757" y="59365"/>
                </a:lnTo>
                <a:lnTo>
                  <a:pt x="51698" y="59365"/>
                </a:lnTo>
                <a:lnTo>
                  <a:pt x="51698" y="56210"/>
                </a:lnTo>
                <a:close/>
                <a:moveTo>
                  <a:pt x="57543" y="56210"/>
                </a:moveTo>
                <a:lnTo>
                  <a:pt x="57543" y="59365"/>
                </a:lnTo>
                <a:lnTo>
                  <a:pt x="54865" y="59365"/>
                </a:lnTo>
                <a:lnTo>
                  <a:pt x="54865" y="56210"/>
                </a:lnTo>
                <a:close/>
                <a:moveTo>
                  <a:pt x="60734" y="56210"/>
                </a:moveTo>
                <a:lnTo>
                  <a:pt x="60734" y="59365"/>
                </a:lnTo>
                <a:lnTo>
                  <a:pt x="57663" y="59365"/>
                </a:lnTo>
                <a:lnTo>
                  <a:pt x="57663" y="56210"/>
                </a:lnTo>
                <a:close/>
                <a:moveTo>
                  <a:pt x="63509" y="56210"/>
                </a:moveTo>
                <a:lnTo>
                  <a:pt x="63509" y="59365"/>
                </a:lnTo>
                <a:lnTo>
                  <a:pt x="60830" y="59365"/>
                </a:lnTo>
                <a:lnTo>
                  <a:pt x="60830" y="56210"/>
                </a:lnTo>
                <a:close/>
                <a:moveTo>
                  <a:pt x="66699" y="56210"/>
                </a:moveTo>
                <a:lnTo>
                  <a:pt x="66699" y="59365"/>
                </a:lnTo>
                <a:lnTo>
                  <a:pt x="63628" y="59365"/>
                </a:lnTo>
                <a:lnTo>
                  <a:pt x="63628" y="56210"/>
                </a:lnTo>
                <a:close/>
                <a:moveTo>
                  <a:pt x="69485" y="56210"/>
                </a:moveTo>
                <a:lnTo>
                  <a:pt x="69485" y="59365"/>
                </a:lnTo>
                <a:lnTo>
                  <a:pt x="66807" y="59365"/>
                </a:lnTo>
                <a:lnTo>
                  <a:pt x="66807" y="56210"/>
                </a:lnTo>
                <a:close/>
                <a:moveTo>
                  <a:pt x="72653" y="56210"/>
                </a:moveTo>
                <a:lnTo>
                  <a:pt x="72653" y="59365"/>
                </a:lnTo>
                <a:lnTo>
                  <a:pt x="69581" y="59365"/>
                </a:lnTo>
                <a:lnTo>
                  <a:pt x="69581" y="56210"/>
                </a:lnTo>
                <a:close/>
                <a:moveTo>
                  <a:pt x="75450" y="56210"/>
                </a:moveTo>
                <a:lnTo>
                  <a:pt x="75450" y="59365"/>
                </a:lnTo>
                <a:lnTo>
                  <a:pt x="72772" y="59365"/>
                </a:lnTo>
                <a:lnTo>
                  <a:pt x="72772" y="56210"/>
                </a:lnTo>
                <a:close/>
                <a:moveTo>
                  <a:pt x="78618" y="56210"/>
                </a:moveTo>
                <a:lnTo>
                  <a:pt x="78618" y="59365"/>
                </a:lnTo>
                <a:lnTo>
                  <a:pt x="75546" y="59365"/>
                </a:lnTo>
                <a:lnTo>
                  <a:pt x="75546" y="56210"/>
                </a:lnTo>
                <a:close/>
                <a:moveTo>
                  <a:pt x="81416" y="56210"/>
                </a:moveTo>
                <a:lnTo>
                  <a:pt x="81416" y="59365"/>
                </a:lnTo>
                <a:lnTo>
                  <a:pt x="78737" y="59365"/>
                </a:lnTo>
                <a:lnTo>
                  <a:pt x="78737" y="56210"/>
                </a:lnTo>
                <a:close/>
                <a:moveTo>
                  <a:pt x="84583" y="56210"/>
                </a:moveTo>
                <a:lnTo>
                  <a:pt x="84583" y="59365"/>
                </a:lnTo>
                <a:lnTo>
                  <a:pt x="81523" y="59365"/>
                </a:lnTo>
                <a:lnTo>
                  <a:pt x="81523" y="56210"/>
                </a:lnTo>
                <a:close/>
                <a:moveTo>
                  <a:pt x="87369" y="56210"/>
                </a:moveTo>
                <a:lnTo>
                  <a:pt x="87369" y="59365"/>
                </a:lnTo>
                <a:lnTo>
                  <a:pt x="84690" y="59365"/>
                </a:lnTo>
                <a:lnTo>
                  <a:pt x="84690" y="56210"/>
                </a:lnTo>
                <a:close/>
                <a:moveTo>
                  <a:pt x="90560" y="56210"/>
                </a:moveTo>
                <a:lnTo>
                  <a:pt x="90560" y="59365"/>
                </a:lnTo>
                <a:lnTo>
                  <a:pt x="87488" y="59365"/>
                </a:lnTo>
                <a:lnTo>
                  <a:pt x="87488" y="56210"/>
                </a:lnTo>
                <a:close/>
                <a:moveTo>
                  <a:pt x="93334" y="56210"/>
                </a:moveTo>
                <a:lnTo>
                  <a:pt x="93334" y="59365"/>
                </a:lnTo>
                <a:lnTo>
                  <a:pt x="90655" y="59365"/>
                </a:lnTo>
                <a:lnTo>
                  <a:pt x="90655" y="56210"/>
                </a:lnTo>
                <a:close/>
                <a:moveTo>
                  <a:pt x="96525" y="56210"/>
                </a:moveTo>
                <a:lnTo>
                  <a:pt x="96525" y="59365"/>
                </a:lnTo>
                <a:lnTo>
                  <a:pt x="93453" y="59365"/>
                </a:lnTo>
                <a:lnTo>
                  <a:pt x="93453" y="56210"/>
                </a:lnTo>
                <a:close/>
                <a:moveTo>
                  <a:pt x="99311" y="56210"/>
                </a:moveTo>
                <a:lnTo>
                  <a:pt x="99311" y="59365"/>
                </a:lnTo>
                <a:lnTo>
                  <a:pt x="96632" y="59365"/>
                </a:lnTo>
                <a:lnTo>
                  <a:pt x="96632" y="56210"/>
                </a:lnTo>
                <a:close/>
                <a:moveTo>
                  <a:pt x="102478" y="56210"/>
                </a:moveTo>
                <a:lnTo>
                  <a:pt x="102478" y="59365"/>
                </a:lnTo>
                <a:lnTo>
                  <a:pt x="99406" y="59365"/>
                </a:lnTo>
                <a:lnTo>
                  <a:pt x="99406" y="56210"/>
                </a:lnTo>
                <a:close/>
                <a:moveTo>
                  <a:pt x="105276" y="56210"/>
                </a:moveTo>
                <a:lnTo>
                  <a:pt x="105276" y="59365"/>
                </a:lnTo>
                <a:lnTo>
                  <a:pt x="102597" y="59365"/>
                </a:lnTo>
                <a:lnTo>
                  <a:pt x="102597" y="56210"/>
                </a:lnTo>
                <a:close/>
                <a:moveTo>
                  <a:pt x="108443" y="56210"/>
                </a:moveTo>
                <a:lnTo>
                  <a:pt x="108443" y="59365"/>
                </a:lnTo>
                <a:lnTo>
                  <a:pt x="105383" y="59365"/>
                </a:lnTo>
                <a:lnTo>
                  <a:pt x="105383" y="56210"/>
                </a:lnTo>
                <a:close/>
                <a:moveTo>
                  <a:pt x="7037" y="59484"/>
                </a:moveTo>
                <a:lnTo>
                  <a:pt x="7037" y="62246"/>
                </a:lnTo>
                <a:lnTo>
                  <a:pt x="3965" y="62246"/>
                </a:lnTo>
                <a:lnTo>
                  <a:pt x="3965" y="59484"/>
                </a:lnTo>
                <a:close/>
                <a:moveTo>
                  <a:pt x="9811" y="59484"/>
                </a:moveTo>
                <a:lnTo>
                  <a:pt x="9811" y="62246"/>
                </a:lnTo>
                <a:lnTo>
                  <a:pt x="7132" y="62246"/>
                </a:lnTo>
                <a:lnTo>
                  <a:pt x="7132" y="59484"/>
                </a:lnTo>
                <a:close/>
                <a:moveTo>
                  <a:pt x="13002" y="59484"/>
                </a:moveTo>
                <a:lnTo>
                  <a:pt x="13002" y="62246"/>
                </a:lnTo>
                <a:lnTo>
                  <a:pt x="9930" y="62246"/>
                </a:lnTo>
                <a:lnTo>
                  <a:pt x="9930" y="59484"/>
                </a:lnTo>
                <a:close/>
                <a:moveTo>
                  <a:pt x="15788" y="59484"/>
                </a:moveTo>
                <a:lnTo>
                  <a:pt x="15788" y="62246"/>
                </a:lnTo>
                <a:lnTo>
                  <a:pt x="13109" y="62246"/>
                </a:lnTo>
                <a:lnTo>
                  <a:pt x="13109" y="59484"/>
                </a:lnTo>
                <a:close/>
                <a:moveTo>
                  <a:pt x="18967" y="59484"/>
                </a:moveTo>
                <a:lnTo>
                  <a:pt x="18967" y="62246"/>
                </a:lnTo>
                <a:lnTo>
                  <a:pt x="15907" y="62246"/>
                </a:lnTo>
                <a:lnTo>
                  <a:pt x="15907" y="59484"/>
                </a:lnTo>
                <a:close/>
                <a:moveTo>
                  <a:pt x="21753" y="59484"/>
                </a:moveTo>
                <a:lnTo>
                  <a:pt x="21753" y="62246"/>
                </a:lnTo>
                <a:lnTo>
                  <a:pt x="19074" y="62246"/>
                </a:lnTo>
                <a:lnTo>
                  <a:pt x="19074" y="59484"/>
                </a:lnTo>
                <a:close/>
                <a:moveTo>
                  <a:pt x="24920" y="59484"/>
                </a:moveTo>
                <a:lnTo>
                  <a:pt x="24920" y="62246"/>
                </a:lnTo>
                <a:lnTo>
                  <a:pt x="21860" y="62246"/>
                </a:lnTo>
                <a:lnTo>
                  <a:pt x="21860" y="59484"/>
                </a:lnTo>
                <a:close/>
                <a:moveTo>
                  <a:pt x="27718" y="59484"/>
                </a:moveTo>
                <a:lnTo>
                  <a:pt x="27718" y="62246"/>
                </a:lnTo>
                <a:lnTo>
                  <a:pt x="25039" y="62246"/>
                </a:lnTo>
                <a:lnTo>
                  <a:pt x="25039" y="59484"/>
                </a:lnTo>
                <a:close/>
                <a:moveTo>
                  <a:pt x="30885" y="59484"/>
                </a:moveTo>
                <a:lnTo>
                  <a:pt x="30885" y="62246"/>
                </a:lnTo>
                <a:lnTo>
                  <a:pt x="27825" y="62246"/>
                </a:lnTo>
                <a:lnTo>
                  <a:pt x="27825" y="59484"/>
                </a:lnTo>
                <a:close/>
                <a:moveTo>
                  <a:pt x="33683" y="59484"/>
                </a:moveTo>
                <a:lnTo>
                  <a:pt x="33683" y="62246"/>
                </a:lnTo>
                <a:lnTo>
                  <a:pt x="31004" y="62246"/>
                </a:lnTo>
                <a:lnTo>
                  <a:pt x="31004" y="59484"/>
                </a:lnTo>
                <a:close/>
                <a:moveTo>
                  <a:pt x="36850" y="59484"/>
                </a:moveTo>
                <a:lnTo>
                  <a:pt x="36850" y="62246"/>
                </a:lnTo>
                <a:lnTo>
                  <a:pt x="33791" y="62246"/>
                </a:lnTo>
                <a:lnTo>
                  <a:pt x="33791" y="59484"/>
                </a:lnTo>
                <a:close/>
                <a:moveTo>
                  <a:pt x="39636" y="59484"/>
                </a:moveTo>
                <a:lnTo>
                  <a:pt x="39636" y="62246"/>
                </a:lnTo>
                <a:lnTo>
                  <a:pt x="36958" y="62246"/>
                </a:lnTo>
                <a:lnTo>
                  <a:pt x="36958" y="59484"/>
                </a:lnTo>
                <a:close/>
                <a:moveTo>
                  <a:pt x="42827" y="59484"/>
                </a:moveTo>
                <a:lnTo>
                  <a:pt x="42827" y="62246"/>
                </a:lnTo>
                <a:lnTo>
                  <a:pt x="39756" y="62246"/>
                </a:lnTo>
                <a:lnTo>
                  <a:pt x="39756" y="59484"/>
                </a:lnTo>
                <a:close/>
                <a:moveTo>
                  <a:pt x="45613" y="59484"/>
                </a:moveTo>
                <a:lnTo>
                  <a:pt x="45613" y="62246"/>
                </a:lnTo>
                <a:lnTo>
                  <a:pt x="42935" y="62246"/>
                </a:lnTo>
                <a:lnTo>
                  <a:pt x="42935" y="59484"/>
                </a:lnTo>
                <a:close/>
                <a:moveTo>
                  <a:pt x="48792" y="59484"/>
                </a:moveTo>
                <a:lnTo>
                  <a:pt x="48792" y="62246"/>
                </a:lnTo>
                <a:lnTo>
                  <a:pt x="45732" y="62246"/>
                </a:lnTo>
                <a:lnTo>
                  <a:pt x="45732" y="59484"/>
                </a:lnTo>
                <a:close/>
                <a:moveTo>
                  <a:pt x="51578" y="59484"/>
                </a:moveTo>
                <a:lnTo>
                  <a:pt x="51578" y="62246"/>
                </a:lnTo>
                <a:lnTo>
                  <a:pt x="48900" y="62246"/>
                </a:lnTo>
                <a:lnTo>
                  <a:pt x="48900" y="59484"/>
                </a:lnTo>
                <a:close/>
                <a:moveTo>
                  <a:pt x="54757" y="59484"/>
                </a:moveTo>
                <a:lnTo>
                  <a:pt x="54757" y="62246"/>
                </a:lnTo>
                <a:lnTo>
                  <a:pt x="51698" y="62246"/>
                </a:lnTo>
                <a:lnTo>
                  <a:pt x="51698" y="59484"/>
                </a:lnTo>
                <a:close/>
                <a:moveTo>
                  <a:pt x="57543" y="59484"/>
                </a:moveTo>
                <a:lnTo>
                  <a:pt x="57543" y="62246"/>
                </a:lnTo>
                <a:lnTo>
                  <a:pt x="54865" y="62246"/>
                </a:lnTo>
                <a:lnTo>
                  <a:pt x="54865" y="59484"/>
                </a:lnTo>
                <a:close/>
                <a:moveTo>
                  <a:pt x="60734" y="59484"/>
                </a:moveTo>
                <a:lnTo>
                  <a:pt x="60734" y="62246"/>
                </a:lnTo>
                <a:lnTo>
                  <a:pt x="57663" y="62246"/>
                </a:lnTo>
                <a:lnTo>
                  <a:pt x="57663" y="59484"/>
                </a:lnTo>
                <a:close/>
                <a:moveTo>
                  <a:pt x="63509" y="59484"/>
                </a:moveTo>
                <a:lnTo>
                  <a:pt x="63509" y="62246"/>
                </a:lnTo>
                <a:lnTo>
                  <a:pt x="60830" y="62246"/>
                </a:lnTo>
                <a:lnTo>
                  <a:pt x="60830" y="59484"/>
                </a:lnTo>
                <a:close/>
                <a:moveTo>
                  <a:pt x="66699" y="59484"/>
                </a:moveTo>
                <a:lnTo>
                  <a:pt x="66699" y="62246"/>
                </a:lnTo>
                <a:lnTo>
                  <a:pt x="63628" y="62246"/>
                </a:lnTo>
                <a:lnTo>
                  <a:pt x="63628" y="59484"/>
                </a:lnTo>
                <a:close/>
                <a:moveTo>
                  <a:pt x="69485" y="59484"/>
                </a:moveTo>
                <a:lnTo>
                  <a:pt x="69485" y="62246"/>
                </a:lnTo>
                <a:lnTo>
                  <a:pt x="66807" y="62246"/>
                </a:lnTo>
                <a:lnTo>
                  <a:pt x="66807" y="59484"/>
                </a:lnTo>
                <a:close/>
                <a:moveTo>
                  <a:pt x="72653" y="59484"/>
                </a:moveTo>
                <a:lnTo>
                  <a:pt x="72653" y="62246"/>
                </a:lnTo>
                <a:lnTo>
                  <a:pt x="69581" y="62246"/>
                </a:lnTo>
                <a:lnTo>
                  <a:pt x="69581" y="59484"/>
                </a:lnTo>
                <a:close/>
                <a:moveTo>
                  <a:pt x="75450" y="59484"/>
                </a:moveTo>
                <a:lnTo>
                  <a:pt x="75450" y="62246"/>
                </a:lnTo>
                <a:lnTo>
                  <a:pt x="72772" y="62246"/>
                </a:lnTo>
                <a:lnTo>
                  <a:pt x="72772" y="59484"/>
                </a:lnTo>
                <a:close/>
                <a:moveTo>
                  <a:pt x="78618" y="59484"/>
                </a:moveTo>
                <a:lnTo>
                  <a:pt x="78618" y="62246"/>
                </a:lnTo>
                <a:lnTo>
                  <a:pt x="75546" y="62246"/>
                </a:lnTo>
                <a:lnTo>
                  <a:pt x="75546" y="59484"/>
                </a:lnTo>
                <a:close/>
                <a:moveTo>
                  <a:pt x="81416" y="59484"/>
                </a:moveTo>
                <a:lnTo>
                  <a:pt x="81416" y="62246"/>
                </a:lnTo>
                <a:lnTo>
                  <a:pt x="78737" y="62246"/>
                </a:lnTo>
                <a:lnTo>
                  <a:pt x="78737" y="59484"/>
                </a:lnTo>
                <a:close/>
                <a:moveTo>
                  <a:pt x="84583" y="59484"/>
                </a:moveTo>
                <a:lnTo>
                  <a:pt x="84583" y="62246"/>
                </a:lnTo>
                <a:lnTo>
                  <a:pt x="81523" y="62246"/>
                </a:lnTo>
                <a:lnTo>
                  <a:pt x="81523" y="59484"/>
                </a:lnTo>
                <a:close/>
                <a:moveTo>
                  <a:pt x="87369" y="59484"/>
                </a:moveTo>
                <a:lnTo>
                  <a:pt x="87369" y="62246"/>
                </a:lnTo>
                <a:lnTo>
                  <a:pt x="84690" y="62246"/>
                </a:lnTo>
                <a:lnTo>
                  <a:pt x="84690" y="59484"/>
                </a:lnTo>
                <a:close/>
                <a:moveTo>
                  <a:pt x="90560" y="59484"/>
                </a:moveTo>
                <a:lnTo>
                  <a:pt x="90560" y="62246"/>
                </a:lnTo>
                <a:lnTo>
                  <a:pt x="87488" y="62246"/>
                </a:lnTo>
                <a:lnTo>
                  <a:pt x="87488" y="59484"/>
                </a:lnTo>
                <a:close/>
                <a:moveTo>
                  <a:pt x="93334" y="59484"/>
                </a:moveTo>
                <a:lnTo>
                  <a:pt x="93334" y="62246"/>
                </a:lnTo>
                <a:lnTo>
                  <a:pt x="90655" y="62246"/>
                </a:lnTo>
                <a:lnTo>
                  <a:pt x="90655" y="59484"/>
                </a:lnTo>
                <a:close/>
                <a:moveTo>
                  <a:pt x="96525" y="59484"/>
                </a:moveTo>
                <a:lnTo>
                  <a:pt x="96525" y="62246"/>
                </a:lnTo>
                <a:lnTo>
                  <a:pt x="93453" y="62246"/>
                </a:lnTo>
                <a:lnTo>
                  <a:pt x="93453" y="59484"/>
                </a:lnTo>
                <a:close/>
                <a:moveTo>
                  <a:pt x="99311" y="59484"/>
                </a:moveTo>
                <a:lnTo>
                  <a:pt x="99311" y="62246"/>
                </a:lnTo>
                <a:lnTo>
                  <a:pt x="96632" y="62246"/>
                </a:lnTo>
                <a:lnTo>
                  <a:pt x="96632" y="59484"/>
                </a:lnTo>
                <a:close/>
                <a:moveTo>
                  <a:pt x="102478" y="59484"/>
                </a:moveTo>
                <a:lnTo>
                  <a:pt x="102478" y="62246"/>
                </a:lnTo>
                <a:lnTo>
                  <a:pt x="99406" y="62246"/>
                </a:lnTo>
                <a:lnTo>
                  <a:pt x="99406" y="59484"/>
                </a:lnTo>
                <a:close/>
                <a:moveTo>
                  <a:pt x="105276" y="59484"/>
                </a:moveTo>
                <a:lnTo>
                  <a:pt x="105276" y="62246"/>
                </a:lnTo>
                <a:lnTo>
                  <a:pt x="102597" y="62246"/>
                </a:lnTo>
                <a:lnTo>
                  <a:pt x="102597" y="59484"/>
                </a:lnTo>
                <a:close/>
                <a:moveTo>
                  <a:pt x="108443" y="59484"/>
                </a:moveTo>
                <a:lnTo>
                  <a:pt x="108443" y="62246"/>
                </a:lnTo>
                <a:lnTo>
                  <a:pt x="105383" y="62246"/>
                </a:lnTo>
                <a:lnTo>
                  <a:pt x="105383" y="59484"/>
                </a:lnTo>
                <a:close/>
                <a:moveTo>
                  <a:pt x="102478" y="62341"/>
                </a:moveTo>
                <a:lnTo>
                  <a:pt x="102478" y="65496"/>
                </a:lnTo>
                <a:lnTo>
                  <a:pt x="99406" y="65496"/>
                </a:lnTo>
                <a:lnTo>
                  <a:pt x="99406" y="62341"/>
                </a:lnTo>
                <a:close/>
                <a:moveTo>
                  <a:pt x="105276" y="62341"/>
                </a:moveTo>
                <a:lnTo>
                  <a:pt x="105276" y="65496"/>
                </a:lnTo>
                <a:lnTo>
                  <a:pt x="102597" y="65496"/>
                </a:lnTo>
                <a:lnTo>
                  <a:pt x="102597" y="62341"/>
                </a:lnTo>
                <a:close/>
                <a:moveTo>
                  <a:pt x="108443" y="62341"/>
                </a:moveTo>
                <a:lnTo>
                  <a:pt x="108443" y="65496"/>
                </a:lnTo>
                <a:lnTo>
                  <a:pt x="105383" y="65496"/>
                </a:lnTo>
                <a:lnTo>
                  <a:pt x="105383" y="62341"/>
                </a:lnTo>
                <a:close/>
                <a:moveTo>
                  <a:pt x="7037" y="62365"/>
                </a:moveTo>
                <a:lnTo>
                  <a:pt x="7037" y="65520"/>
                </a:lnTo>
                <a:lnTo>
                  <a:pt x="3965" y="65520"/>
                </a:lnTo>
                <a:lnTo>
                  <a:pt x="3965" y="62365"/>
                </a:lnTo>
                <a:close/>
                <a:moveTo>
                  <a:pt x="9811" y="62365"/>
                </a:moveTo>
                <a:lnTo>
                  <a:pt x="9811" y="65520"/>
                </a:lnTo>
                <a:lnTo>
                  <a:pt x="7132" y="65520"/>
                </a:lnTo>
                <a:lnTo>
                  <a:pt x="7132" y="62365"/>
                </a:lnTo>
                <a:close/>
                <a:moveTo>
                  <a:pt x="13002" y="62365"/>
                </a:moveTo>
                <a:lnTo>
                  <a:pt x="13002" y="65520"/>
                </a:lnTo>
                <a:lnTo>
                  <a:pt x="9930" y="65520"/>
                </a:lnTo>
                <a:lnTo>
                  <a:pt x="9930" y="62365"/>
                </a:lnTo>
                <a:close/>
                <a:moveTo>
                  <a:pt x="15788" y="62365"/>
                </a:moveTo>
                <a:lnTo>
                  <a:pt x="15788" y="65520"/>
                </a:lnTo>
                <a:lnTo>
                  <a:pt x="13109" y="65520"/>
                </a:lnTo>
                <a:lnTo>
                  <a:pt x="13109" y="62365"/>
                </a:lnTo>
                <a:close/>
                <a:moveTo>
                  <a:pt x="18967" y="62365"/>
                </a:moveTo>
                <a:lnTo>
                  <a:pt x="18967" y="65520"/>
                </a:lnTo>
                <a:lnTo>
                  <a:pt x="15907" y="65520"/>
                </a:lnTo>
                <a:lnTo>
                  <a:pt x="15907" y="62365"/>
                </a:lnTo>
                <a:close/>
                <a:moveTo>
                  <a:pt x="21753" y="62365"/>
                </a:moveTo>
                <a:lnTo>
                  <a:pt x="21753" y="65520"/>
                </a:lnTo>
                <a:lnTo>
                  <a:pt x="19074" y="65520"/>
                </a:lnTo>
                <a:lnTo>
                  <a:pt x="19074" y="62365"/>
                </a:lnTo>
                <a:close/>
                <a:moveTo>
                  <a:pt x="24920" y="62365"/>
                </a:moveTo>
                <a:lnTo>
                  <a:pt x="24920" y="65520"/>
                </a:lnTo>
                <a:lnTo>
                  <a:pt x="21860" y="65520"/>
                </a:lnTo>
                <a:lnTo>
                  <a:pt x="21860" y="62365"/>
                </a:lnTo>
                <a:close/>
                <a:moveTo>
                  <a:pt x="27718" y="62365"/>
                </a:moveTo>
                <a:lnTo>
                  <a:pt x="27718" y="65520"/>
                </a:lnTo>
                <a:lnTo>
                  <a:pt x="25039" y="65520"/>
                </a:lnTo>
                <a:lnTo>
                  <a:pt x="25039" y="62365"/>
                </a:lnTo>
                <a:close/>
                <a:moveTo>
                  <a:pt x="30885" y="62365"/>
                </a:moveTo>
                <a:lnTo>
                  <a:pt x="30885" y="65520"/>
                </a:lnTo>
                <a:lnTo>
                  <a:pt x="27825" y="65520"/>
                </a:lnTo>
                <a:lnTo>
                  <a:pt x="27825" y="62365"/>
                </a:lnTo>
                <a:close/>
                <a:moveTo>
                  <a:pt x="33683" y="62365"/>
                </a:moveTo>
                <a:lnTo>
                  <a:pt x="33683" y="65520"/>
                </a:lnTo>
                <a:lnTo>
                  <a:pt x="31004" y="65520"/>
                </a:lnTo>
                <a:lnTo>
                  <a:pt x="31004" y="62365"/>
                </a:lnTo>
                <a:close/>
                <a:moveTo>
                  <a:pt x="36850" y="62365"/>
                </a:moveTo>
                <a:lnTo>
                  <a:pt x="36850" y="65520"/>
                </a:lnTo>
                <a:lnTo>
                  <a:pt x="33791" y="65520"/>
                </a:lnTo>
                <a:lnTo>
                  <a:pt x="33791" y="62365"/>
                </a:lnTo>
                <a:close/>
                <a:moveTo>
                  <a:pt x="39636" y="62365"/>
                </a:moveTo>
                <a:lnTo>
                  <a:pt x="39636" y="65520"/>
                </a:lnTo>
                <a:lnTo>
                  <a:pt x="36958" y="65520"/>
                </a:lnTo>
                <a:lnTo>
                  <a:pt x="36958" y="62365"/>
                </a:lnTo>
                <a:close/>
                <a:moveTo>
                  <a:pt x="42827" y="62365"/>
                </a:moveTo>
                <a:lnTo>
                  <a:pt x="42827" y="65520"/>
                </a:lnTo>
                <a:lnTo>
                  <a:pt x="39756" y="65520"/>
                </a:lnTo>
                <a:lnTo>
                  <a:pt x="39756" y="62365"/>
                </a:lnTo>
                <a:close/>
                <a:moveTo>
                  <a:pt x="45613" y="62365"/>
                </a:moveTo>
                <a:lnTo>
                  <a:pt x="45613" y="65520"/>
                </a:lnTo>
                <a:lnTo>
                  <a:pt x="42935" y="65520"/>
                </a:lnTo>
                <a:lnTo>
                  <a:pt x="42935" y="62365"/>
                </a:lnTo>
                <a:close/>
                <a:moveTo>
                  <a:pt x="48792" y="62365"/>
                </a:moveTo>
                <a:lnTo>
                  <a:pt x="48792" y="65520"/>
                </a:lnTo>
                <a:lnTo>
                  <a:pt x="45732" y="65520"/>
                </a:lnTo>
                <a:lnTo>
                  <a:pt x="45732" y="62365"/>
                </a:lnTo>
                <a:close/>
                <a:moveTo>
                  <a:pt x="51578" y="62365"/>
                </a:moveTo>
                <a:lnTo>
                  <a:pt x="51578" y="65520"/>
                </a:lnTo>
                <a:lnTo>
                  <a:pt x="48900" y="65520"/>
                </a:lnTo>
                <a:lnTo>
                  <a:pt x="48900" y="62365"/>
                </a:lnTo>
                <a:close/>
                <a:moveTo>
                  <a:pt x="54757" y="62365"/>
                </a:moveTo>
                <a:lnTo>
                  <a:pt x="54757" y="65520"/>
                </a:lnTo>
                <a:lnTo>
                  <a:pt x="51698" y="65520"/>
                </a:lnTo>
                <a:lnTo>
                  <a:pt x="51698" y="62365"/>
                </a:lnTo>
                <a:close/>
                <a:moveTo>
                  <a:pt x="57543" y="62365"/>
                </a:moveTo>
                <a:lnTo>
                  <a:pt x="57543" y="65520"/>
                </a:lnTo>
                <a:lnTo>
                  <a:pt x="54865" y="65520"/>
                </a:lnTo>
                <a:lnTo>
                  <a:pt x="54865" y="62365"/>
                </a:lnTo>
                <a:close/>
                <a:moveTo>
                  <a:pt x="60734" y="62365"/>
                </a:moveTo>
                <a:lnTo>
                  <a:pt x="60734" y="65520"/>
                </a:lnTo>
                <a:lnTo>
                  <a:pt x="57663" y="65520"/>
                </a:lnTo>
                <a:lnTo>
                  <a:pt x="57663" y="62365"/>
                </a:lnTo>
                <a:close/>
                <a:moveTo>
                  <a:pt x="63509" y="62365"/>
                </a:moveTo>
                <a:lnTo>
                  <a:pt x="63509" y="65520"/>
                </a:lnTo>
                <a:lnTo>
                  <a:pt x="60830" y="65520"/>
                </a:lnTo>
                <a:lnTo>
                  <a:pt x="60830" y="62365"/>
                </a:lnTo>
                <a:close/>
                <a:moveTo>
                  <a:pt x="66699" y="62365"/>
                </a:moveTo>
                <a:lnTo>
                  <a:pt x="66699" y="65520"/>
                </a:lnTo>
                <a:lnTo>
                  <a:pt x="63628" y="65520"/>
                </a:lnTo>
                <a:lnTo>
                  <a:pt x="63628" y="62365"/>
                </a:lnTo>
                <a:close/>
                <a:moveTo>
                  <a:pt x="69485" y="62365"/>
                </a:moveTo>
                <a:lnTo>
                  <a:pt x="69485" y="65520"/>
                </a:lnTo>
                <a:lnTo>
                  <a:pt x="66807" y="65520"/>
                </a:lnTo>
                <a:lnTo>
                  <a:pt x="66807" y="62365"/>
                </a:lnTo>
                <a:close/>
                <a:moveTo>
                  <a:pt x="72653" y="62365"/>
                </a:moveTo>
                <a:lnTo>
                  <a:pt x="72653" y="65520"/>
                </a:lnTo>
                <a:lnTo>
                  <a:pt x="69581" y="65520"/>
                </a:lnTo>
                <a:lnTo>
                  <a:pt x="69581" y="62365"/>
                </a:lnTo>
                <a:close/>
                <a:moveTo>
                  <a:pt x="75450" y="62365"/>
                </a:moveTo>
                <a:lnTo>
                  <a:pt x="75450" y="65520"/>
                </a:lnTo>
                <a:lnTo>
                  <a:pt x="72772" y="65520"/>
                </a:lnTo>
                <a:lnTo>
                  <a:pt x="72772" y="62365"/>
                </a:lnTo>
                <a:close/>
                <a:moveTo>
                  <a:pt x="78618" y="62365"/>
                </a:moveTo>
                <a:lnTo>
                  <a:pt x="78618" y="65520"/>
                </a:lnTo>
                <a:lnTo>
                  <a:pt x="75546" y="65520"/>
                </a:lnTo>
                <a:lnTo>
                  <a:pt x="75546" y="62365"/>
                </a:lnTo>
                <a:close/>
                <a:moveTo>
                  <a:pt x="81416" y="62365"/>
                </a:moveTo>
                <a:lnTo>
                  <a:pt x="81416" y="65520"/>
                </a:lnTo>
                <a:lnTo>
                  <a:pt x="78737" y="65520"/>
                </a:lnTo>
                <a:lnTo>
                  <a:pt x="78737" y="62365"/>
                </a:lnTo>
                <a:close/>
                <a:moveTo>
                  <a:pt x="84583" y="62365"/>
                </a:moveTo>
                <a:lnTo>
                  <a:pt x="84583" y="65520"/>
                </a:lnTo>
                <a:lnTo>
                  <a:pt x="81523" y="65520"/>
                </a:lnTo>
                <a:lnTo>
                  <a:pt x="81523" y="62365"/>
                </a:lnTo>
                <a:close/>
                <a:moveTo>
                  <a:pt x="87369" y="62365"/>
                </a:moveTo>
                <a:lnTo>
                  <a:pt x="87369" y="65520"/>
                </a:lnTo>
                <a:lnTo>
                  <a:pt x="84690" y="65520"/>
                </a:lnTo>
                <a:lnTo>
                  <a:pt x="84690" y="62365"/>
                </a:lnTo>
                <a:close/>
                <a:moveTo>
                  <a:pt x="90560" y="62365"/>
                </a:moveTo>
                <a:lnTo>
                  <a:pt x="90560" y="65520"/>
                </a:lnTo>
                <a:lnTo>
                  <a:pt x="87488" y="65520"/>
                </a:lnTo>
                <a:lnTo>
                  <a:pt x="87488" y="62365"/>
                </a:lnTo>
                <a:close/>
                <a:moveTo>
                  <a:pt x="93334" y="62365"/>
                </a:moveTo>
                <a:lnTo>
                  <a:pt x="93334" y="65520"/>
                </a:lnTo>
                <a:lnTo>
                  <a:pt x="90655" y="65520"/>
                </a:lnTo>
                <a:lnTo>
                  <a:pt x="90655" y="62365"/>
                </a:lnTo>
                <a:close/>
                <a:moveTo>
                  <a:pt x="96525" y="62365"/>
                </a:moveTo>
                <a:lnTo>
                  <a:pt x="96525" y="65520"/>
                </a:lnTo>
                <a:lnTo>
                  <a:pt x="93453" y="65520"/>
                </a:lnTo>
                <a:lnTo>
                  <a:pt x="93453" y="62365"/>
                </a:lnTo>
                <a:close/>
                <a:moveTo>
                  <a:pt x="99311" y="62365"/>
                </a:moveTo>
                <a:lnTo>
                  <a:pt x="99311" y="65520"/>
                </a:lnTo>
                <a:lnTo>
                  <a:pt x="96632" y="65520"/>
                </a:lnTo>
                <a:lnTo>
                  <a:pt x="96632" y="62365"/>
                </a:lnTo>
                <a:close/>
                <a:moveTo>
                  <a:pt x="7037" y="65616"/>
                </a:moveTo>
                <a:lnTo>
                  <a:pt x="7037" y="68378"/>
                </a:lnTo>
                <a:lnTo>
                  <a:pt x="3965" y="68378"/>
                </a:lnTo>
                <a:lnTo>
                  <a:pt x="3965" y="65616"/>
                </a:lnTo>
                <a:close/>
                <a:moveTo>
                  <a:pt x="9811" y="65616"/>
                </a:moveTo>
                <a:lnTo>
                  <a:pt x="9811" y="68378"/>
                </a:lnTo>
                <a:lnTo>
                  <a:pt x="7132" y="68378"/>
                </a:lnTo>
                <a:lnTo>
                  <a:pt x="7132" y="65616"/>
                </a:lnTo>
                <a:close/>
                <a:moveTo>
                  <a:pt x="13002" y="65616"/>
                </a:moveTo>
                <a:lnTo>
                  <a:pt x="13002" y="68378"/>
                </a:lnTo>
                <a:lnTo>
                  <a:pt x="9930" y="68378"/>
                </a:lnTo>
                <a:lnTo>
                  <a:pt x="9930" y="65616"/>
                </a:lnTo>
                <a:close/>
                <a:moveTo>
                  <a:pt x="15788" y="65616"/>
                </a:moveTo>
                <a:lnTo>
                  <a:pt x="15788" y="68378"/>
                </a:lnTo>
                <a:lnTo>
                  <a:pt x="13109" y="68378"/>
                </a:lnTo>
                <a:lnTo>
                  <a:pt x="13109" y="65616"/>
                </a:lnTo>
                <a:close/>
                <a:moveTo>
                  <a:pt x="18967" y="65616"/>
                </a:moveTo>
                <a:lnTo>
                  <a:pt x="18967" y="68378"/>
                </a:lnTo>
                <a:lnTo>
                  <a:pt x="15907" y="68378"/>
                </a:lnTo>
                <a:lnTo>
                  <a:pt x="15907" y="65616"/>
                </a:lnTo>
                <a:close/>
                <a:moveTo>
                  <a:pt x="21753" y="65616"/>
                </a:moveTo>
                <a:lnTo>
                  <a:pt x="21753" y="68378"/>
                </a:lnTo>
                <a:lnTo>
                  <a:pt x="19074" y="68378"/>
                </a:lnTo>
                <a:lnTo>
                  <a:pt x="19074" y="65616"/>
                </a:lnTo>
                <a:close/>
                <a:moveTo>
                  <a:pt x="24920" y="65616"/>
                </a:moveTo>
                <a:lnTo>
                  <a:pt x="24920" y="68378"/>
                </a:lnTo>
                <a:lnTo>
                  <a:pt x="21860" y="68378"/>
                </a:lnTo>
                <a:lnTo>
                  <a:pt x="21860" y="65616"/>
                </a:lnTo>
                <a:close/>
                <a:moveTo>
                  <a:pt x="27718" y="65616"/>
                </a:moveTo>
                <a:lnTo>
                  <a:pt x="27718" y="68378"/>
                </a:lnTo>
                <a:lnTo>
                  <a:pt x="25039" y="68378"/>
                </a:lnTo>
                <a:lnTo>
                  <a:pt x="25039" y="65616"/>
                </a:lnTo>
                <a:close/>
                <a:moveTo>
                  <a:pt x="30885" y="65616"/>
                </a:moveTo>
                <a:lnTo>
                  <a:pt x="30885" y="68378"/>
                </a:lnTo>
                <a:lnTo>
                  <a:pt x="27825" y="68378"/>
                </a:lnTo>
                <a:lnTo>
                  <a:pt x="27825" y="65616"/>
                </a:lnTo>
                <a:close/>
                <a:moveTo>
                  <a:pt x="33683" y="65616"/>
                </a:moveTo>
                <a:lnTo>
                  <a:pt x="33683" y="68378"/>
                </a:lnTo>
                <a:lnTo>
                  <a:pt x="31004" y="68378"/>
                </a:lnTo>
                <a:lnTo>
                  <a:pt x="31004" y="65616"/>
                </a:lnTo>
                <a:close/>
                <a:moveTo>
                  <a:pt x="36850" y="65616"/>
                </a:moveTo>
                <a:lnTo>
                  <a:pt x="36850" y="68378"/>
                </a:lnTo>
                <a:lnTo>
                  <a:pt x="33791" y="68378"/>
                </a:lnTo>
                <a:lnTo>
                  <a:pt x="33791" y="65616"/>
                </a:lnTo>
                <a:close/>
                <a:moveTo>
                  <a:pt x="39636" y="65616"/>
                </a:moveTo>
                <a:lnTo>
                  <a:pt x="39636" y="68378"/>
                </a:lnTo>
                <a:lnTo>
                  <a:pt x="36958" y="68378"/>
                </a:lnTo>
                <a:lnTo>
                  <a:pt x="36958" y="65616"/>
                </a:lnTo>
                <a:close/>
                <a:moveTo>
                  <a:pt x="42827" y="65616"/>
                </a:moveTo>
                <a:lnTo>
                  <a:pt x="42827" y="68378"/>
                </a:lnTo>
                <a:lnTo>
                  <a:pt x="39756" y="68378"/>
                </a:lnTo>
                <a:lnTo>
                  <a:pt x="39756" y="65616"/>
                </a:lnTo>
                <a:close/>
                <a:moveTo>
                  <a:pt x="45613" y="65616"/>
                </a:moveTo>
                <a:lnTo>
                  <a:pt x="45613" y="68378"/>
                </a:lnTo>
                <a:lnTo>
                  <a:pt x="42935" y="68378"/>
                </a:lnTo>
                <a:lnTo>
                  <a:pt x="42935" y="65616"/>
                </a:lnTo>
                <a:close/>
                <a:moveTo>
                  <a:pt x="48792" y="65616"/>
                </a:moveTo>
                <a:lnTo>
                  <a:pt x="48792" y="68378"/>
                </a:lnTo>
                <a:lnTo>
                  <a:pt x="45732" y="68378"/>
                </a:lnTo>
                <a:lnTo>
                  <a:pt x="45732" y="65616"/>
                </a:lnTo>
                <a:close/>
                <a:moveTo>
                  <a:pt x="51578" y="65616"/>
                </a:moveTo>
                <a:lnTo>
                  <a:pt x="51578" y="68378"/>
                </a:lnTo>
                <a:lnTo>
                  <a:pt x="48900" y="68378"/>
                </a:lnTo>
                <a:lnTo>
                  <a:pt x="48900" y="65616"/>
                </a:lnTo>
                <a:close/>
                <a:moveTo>
                  <a:pt x="54757" y="65616"/>
                </a:moveTo>
                <a:lnTo>
                  <a:pt x="54757" y="68378"/>
                </a:lnTo>
                <a:lnTo>
                  <a:pt x="51698" y="68378"/>
                </a:lnTo>
                <a:lnTo>
                  <a:pt x="51698" y="65616"/>
                </a:lnTo>
                <a:close/>
                <a:moveTo>
                  <a:pt x="57543" y="65616"/>
                </a:moveTo>
                <a:lnTo>
                  <a:pt x="57543" y="68378"/>
                </a:lnTo>
                <a:lnTo>
                  <a:pt x="54865" y="68378"/>
                </a:lnTo>
                <a:lnTo>
                  <a:pt x="54865" y="65616"/>
                </a:lnTo>
                <a:close/>
                <a:moveTo>
                  <a:pt x="60734" y="65616"/>
                </a:moveTo>
                <a:lnTo>
                  <a:pt x="60734" y="68378"/>
                </a:lnTo>
                <a:lnTo>
                  <a:pt x="57663" y="68378"/>
                </a:lnTo>
                <a:lnTo>
                  <a:pt x="57663" y="65616"/>
                </a:lnTo>
                <a:close/>
                <a:moveTo>
                  <a:pt x="63509" y="65616"/>
                </a:moveTo>
                <a:lnTo>
                  <a:pt x="63509" y="68378"/>
                </a:lnTo>
                <a:lnTo>
                  <a:pt x="60830" y="68378"/>
                </a:lnTo>
                <a:lnTo>
                  <a:pt x="60830" y="65616"/>
                </a:lnTo>
                <a:close/>
                <a:moveTo>
                  <a:pt x="66699" y="65616"/>
                </a:moveTo>
                <a:lnTo>
                  <a:pt x="66699" y="68378"/>
                </a:lnTo>
                <a:lnTo>
                  <a:pt x="63628" y="68378"/>
                </a:lnTo>
                <a:lnTo>
                  <a:pt x="63628" y="65616"/>
                </a:lnTo>
                <a:close/>
                <a:moveTo>
                  <a:pt x="69485" y="65616"/>
                </a:moveTo>
                <a:lnTo>
                  <a:pt x="69485" y="68378"/>
                </a:lnTo>
                <a:lnTo>
                  <a:pt x="66807" y="68378"/>
                </a:lnTo>
                <a:lnTo>
                  <a:pt x="66807" y="65616"/>
                </a:lnTo>
                <a:close/>
                <a:moveTo>
                  <a:pt x="72653" y="65616"/>
                </a:moveTo>
                <a:lnTo>
                  <a:pt x="72653" y="68378"/>
                </a:lnTo>
                <a:lnTo>
                  <a:pt x="69581" y="68378"/>
                </a:lnTo>
                <a:lnTo>
                  <a:pt x="69581" y="65616"/>
                </a:lnTo>
                <a:close/>
                <a:moveTo>
                  <a:pt x="75450" y="65616"/>
                </a:moveTo>
                <a:lnTo>
                  <a:pt x="75450" y="68378"/>
                </a:lnTo>
                <a:lnTo>
                  <a:pt x="72772" y="68378"/>
                </a:lnTo>
                <a:lnTo>
                  <a:pt x="72772" y="65616"/>
                </a:lnTo>
                <a:close/>
                <a:moveTo>
                  <a:pt x="78618" y="65616"/>
                </a:moveTo>
                <a:lnTo>
                  <a:pt x="78618" y="68378"/>
                </a:lnTo>
                <a:lnTo>
                  <a:pt x="75546" y="68378"/>
                </a:lnTo>
                <a:lnTo>
                  <a:pt x="75546" y="65616"/>
                </a:lnTo>
                <a:close/>
                <a:moveTo>
                  <a:pt x="81416" y="65616"/>
                </a:moveTo>
                <a:lnTo>
                  <a:pt x="81416" y="68378"/>
                </a:lnTo>
                <a:lnTo>
                  <a:pt x="78737" y="68378"/>
                </a:lnTo>
                <a:lnTo>
                  <a:pt x="78737" y="65616"/>
                </a:lnTo>
                <a:close/>
                <a:moveTo>
                  <a:pt x="84583" y="65616"/>
                </a:moveTo>
                <a:lnTo>
                  <a:pt x="84583" y="68378"/>
                </a:lnTo>
                <a:lnTo>
                  <a:pt x="81523" y="68378"/>
                </a:lnTo>
                <a:lnTo>
                  <a:pt x="81523" y="65616"/>
                </a:lnTo>
                <a:close/>
                <a:moveTo>
                  <a:pt x="87369" y="65616"/>
                </a:moveTo>
                <a:lnTo>
                  <a:pt x="87369" y="68378"/>
                </a:lnTo>
                <a:lnTo>
                  <a:pt x="84690" y="68378"/>
                </a:lnTo>
                <a:lnTo>
                  <a:pt x="84690" y="65616"/>
                </a:lnTo>
                <a:close/>
                <a:moveTo>
                  <a:pt x="90560" y="65616"/>
                </a:moveTo>
                <a:lnTo>
                  <a:pt x="90560" y="68378"/>
                </a:lnTo>
                <a:lnTo>
                  <a:pt x="87488" y="68378"/>
                </a:lnTo>
                <a:lnTo>
                  <a:pt x="87488" y="65616"/>
                </a:lnTo>
                <a:close/>
                <a:moveTo>
                  <a:pt x="93334" y="65616"/>
                </a:moveTo>
                <a:lnTo>
                  <a:pt x="93334" y="68378"/>
                </a:lnTo>
                <a:lnTo>
                  <a:pt x="90655" y="68378"/>
                </a:lnTo>
                <a:lnTo>
                  <a:pt x="90655" y="65616"/>
                </a:lnTo>
                <a:close/>
                <a:moveTo>
                  <a:pt x="96525" y="65616"/>
                </a:moveTo>
                <a:lnTo>
                  <a:pt x="96525" y="68378"/>
                </a:lnTo>
                <a:lnTo>
                  <a:pt x="93453" y="68378"/>
                </a:lnTo>
                <a:lnTo>
                  <a:pt x="93453" y="65616"/>
                </a:lnTo>
                <a:close/>
                <a:moveTo>
                  <a:pt x="99311" y="65616"/>
                </a:moveTo>
                <a:lnTo>
                  <a:pt x="99311" y="68378"/>
                </a:lnTo>
                <a:lnTo>
                  <a:pt x="96632" y="68378"/>
                </a:lnTo>
                <a:lnTo>
                  <a:pt x="96632" y="65616"/>
                </a:lnTo>
                <a:close/>
                <a:moveTo>
                  <a:pt x="102490" y="65616"/>
                </a:moveTo>
                <a:lnTo>
                  <a:pt x="102490" y="68378"/>
                </a:lnTo>
                <a:lnTo>
                  <a:pt x="99430" y="68378"/>
                </a:lnTo>
                <a:lnTo>
                  <a:pt x="99430" y="65616"/>
                </a:lnTo>
                <a:close/>
                <a:moveTo>
                  <a:pt x="105276" y="65616"/>
                </a:moveTo>
                <a:lnTo>
                  <a:pt x="105276" y="68378"/>
                </a:lnTo>
                <a:lnTo>
                  <a:pt x="102597" y="68378"/>
                </a:lnTo>
                <a:lnTo>
                  <a:pt x="102597" y="65616"/>
                </a:lnTo>
                <a:close/>
                <a:moveTo>
                  <a:pt x="108443" y="65616"/>
                </a:moveTo>
                <a:lnTo>
                  <a:pt x="108443" y="68378"/>
                </a:lnTo>
                <a:lnTo>
                  <a:pt x="105383" y="68378"/>
                </a:lnTo>
                <a:lnTo>
                  <a:pt x="105383" y="65616"/>
                </a:lnTo>
                <a:close/>
                <a:moveTo>
                  <a:pt x="108443" y="68497"/>
                </a:moveTo>
                <a:lnTo>
                  <a:pt x="108443" y="71628"/>
                </a:lnTo>
                <a:lnTo>
                  <a:pt x="105383" y="71628"/>
                </a:lnTo>
                <a:lnTo>
                  <a:pt x="105383" y="68497"/>
                </a:lnTo>
                <a:close/>
                <a:moveTo>
                  <a:pt x="7037" y="68497"/>
                </a:moveTo>
                <a:lnTo>
                  <a:pt x="7037" y="71652"/>
                </a:lnTo>
                <a:lnTo>
                  <a:pt x="3965" y="71652"/>
                </a:lnTo>
                <a:lnTo>
                  <a:pt x="3965" y="71628"/>
                </a:lnTo>
                <a:lnTo>
                  <a:pt x="3965" y="68497"/>
                </a:lnTo>
                <a:close/>
                <a:moveTo>
                  <a:pt x="9811" y="68497"/>
                </a:moveTo>
                <a:lnTo>
                  <a:pt x="9811" y="71652"/>
                </a:lnTo>
                <a:lnTo>
                  <a:pt x="7132" y="71652"/>
                </a:lnTo>
                <a:lnTo>
                  <a:pt x="7132" y="71628"/>
                </a:lnTo>
                <a:lnTo>
                  <a:pt x="7132" y="68497"/>
                </a:lnTo>
                <a:close/>
                <a:moveTo>
                  <a:pt x="13002" y="68497"/>
                </a:moveTo>
                <a:lnTo>
                  <a:pt x="13002" y="71652"/>
                </a:lnTo>
                <a:lnTo>
                  <a:pt x="9930" y="71652"/>
                </a:lnTo>
                <a:lnTo>
                  <a:pt x="9930" y="71628"/>
                </a:lnTo>
                <a:lnTo>
                  <a:pt x="9930" y="68497"/>
                </a:lnTo>
                <a:close/>
                <a:moveTo>
                  <a:pt x="15788" y="68497"/>
                </a:moveTo>
                <a:lnTo>
                  <a:pt x="15788" y="71652"/>
                </a:lnTo>
                <a:lnTo>
                  <a:pt x="13109" y="71652"/>
                </a:lnTo>
                <a:lnTo>
                  <a:pt x="13109" y="71628"/>
                </a:lnTo>
                <a:lnTo>
                  <a:pt x="13109" y="68497"/>
                </a:lnTo>
                <a:close/>
                <a:moveTo>
                  <a:pt x="18967" y="68497"/>
                </a:moveTo>
                <a:lnTo>
                  <a:pt x="18967" y="71652"/>
                </a:lnTo>
                <a:lnTo>
                  <a:pt x="15907" y="71652"/>
                </a:lnTo>
                <a:lnTo>
                  <a:pt x="15907" y="71628"/>
                </a:lnTo>
                <a:lnTo>
                  <a:pt x="15907" y="68497"/>
                </a:lnTo>
                <a:close/>
                <a:moveTo>
                  <a:pt x="21753" y="68497"/>
                </a:moveTo>
                <a:lnTo>
                  <a:pt x="21753" y="71652"/>
                </a:lnTo>
                <a:lnTo>
                  <a:pt x="19074" y="71652"/>
                </a:lnTo>
                <a:lnTo>
                  <a:pt x="19074" y="71628"/>
                </a:lnTo>
                <a:lnTo>
                  <a:pt x="19074" y="68497"/>
                </a:lnTo>
                <a:close/>
                <a:moveTo>
                  <a:pt x="24920" y="68497"/>
                </a:moveTo>
                <a:lnTo>
                  <a:pt x="24920" y="71652"/>
                </a:lnTo>
                <a:lnTo>
                  <a:pt x="21860" y="71652"/>
                </a:lnTo>
                <a:lnTo>
                  <a:pt x="21860" y="71628"/>
                </a:lnTo>
                <a:lnTo>
                  <a:pt x="21860" y="68497"/>
                </a:lnTo>
                <a:close/>
                <a:moveTo>
                  <a:pt x="27718" y="68497"/>
                </a:moveTo>
                <a:lnTo>
                  <a:pt x="27718" y="71652"/>
                </a:lnTo>
                <a:lnTo>
                  <a:pt x="25039" y="71652"/>
                </a:lnTo>
                <a:lnTo>
                  <a:pt x="25039" y="71628"/>
                </a:lnTo>
                <a:lnTo>
                  <a:pt x="25039" y="68497"/>
                </a:lnTo>
                <a:close/>
                <a:moveTo>
                  <a:pt x="30885" y="68497"/>
                </a:moveTo>
                <a:lnTo>
                  <a:pt x="30885" y="71652"/>
                </a:lnTo>
                <a:lnTo>
                  <a:pt x="27825" y="71652"/>
                </a:lnTo>
                <a:lnTo>
                  <a:pt x="27825" y="71628"/>
                </a:lnTo>
                <a:lnTo>
                  <a:pt x="27825" y="68497"/>
                </a:lnTo>
                <a:close/>
                <a:moveTo>
                  <a:pt x="33683" y="68497"/>
                </a:moveTo>
                <a:lnTo>
                  <a:pt x="33683" y="71652"/>
                </a:lnTo>
                <a:lnTo>
                  <a:pt x="31004" y="71652"/>
                </a:lnTo>
                <a:lnTo>
                  <a:pt x="31004" y="71628"/>
                </a:lnTo>
                <a:lnTo>
                  <a:pt x="31004" y="68497"/>
                </a:lnTo>
                <a:close/>
                <a:moveTo>
                  <a:pt x="36850" y="68497"/>
                </a:moveTo>
                <a:lnTo>
                  <a:pt x="36850" y="71652"/>
                </a:lnTo>
                <a:lnTo>
                  <a:pt x="33791" y="71652"/>
                </a:lnTo>
                <a:lnTo>
                  <a:pt x="33791" y="71628"/>
                </a:lnTo>
                <a:lnTo>
                  <a:pt x="33791" y="68497"/>
                </a:lnTo>
                <a:close/>
                <a:moveTo>
                  <a:pt x="39636" y="68497"/>
                </a:moveTo>
                <a:lnTo>
                  <a:pt x="39636" y="71652"/>
                </a:lnTo>
                <a:lnTo>
                  <a:pt x="36958" y="71652"/>
                </a:lnTo>
                <a:lnTo>
                  <a:pt x="36958" y="71628"/>
                </a:lnTo>
                <a:lnTo>
                  <a:pt x="36958" y="68497"/>
                </a:lnTo>
                <a:close/>
                <a:moveTo>
                  <a:pt x="42827" y="68497"/>
                </a:moveTo>
                <a:lnTo>
                  <a:pt x="42827" y="71652"/>
                </a:lnTo>
                <a:lnTo>
                  <a:pt x="39756" y="71652"/>
                </a:lnTo>
                <a:lnTo>
                  <a:pt x="39756" y="71628"/>
                </a:lnTo>
                <a:lnTo>
                  <a:pt x="39756" y="68497"/>
                </a:lnTo>
                <a:close/>
                <a:moveTo>
                  <a:pt x="45613" y="68497"/>
                </a:moveTo>
                <a:lnTo>
                  <a:pt x="45613" y="71652"/>
                </a:lnTo>
                <a:lnTo>
                  <a:pt x="42935" y="71652"/>
                </a:lnTo>
                <a:lnTo>
                  <a:pt x="42935" y="71628"/>
                </a:lnTo>
                <a:lnTo>
                  <a:pt x="42935" y="68497"/>
                </a:lnTo>
                <a:close/>
                <a:moveTo>
                  <a:pt x="48792" y="68497"/>
                </a:moveTo>
                <a:lnTo>
                  <a:pt x="48792" y="71652"/>
                </a:lnTo>
                <a:lnTo>
                  <a:pt x="45732" y="71652"/>
                </a:lnTo>
                <a:lnTo>
                  <a:pt x="45732" y="71628"/>
                </a:lnTo>
                <a:lnTo>
                  <a:pt x="45732" y="68497"/>
                </a:lnTo>
                <a:close/>
                <a:moveTo>
                  <a:pt x="51578" y="68497"/>
                </a:moveTo>
                <a:lnTo>
                  <a:pt x="51578" y="71652"/>
                </a:lnTo>
                <a:lnTo>
                  <a:pt x="48900" y="71652"/>
                </a:lnTo>
                <a:lnTo>
                  <a:pt x="48900" y="71628"/>
                </a:lnTo>
                <a:lnTo>
                  <a:pt x="48900" y="68497"/>
                </a:lnTo>
                <a:close/>
                <a:moveTo>
                  <a:pt x="54757" y="68497"/>
                </a:moveTo>
                <a:lnTo>
                  <a:pt x="54757" y="71652"/>
                </a:lnTo>
                <a:lnTo>
                  <a:pt x="51698" y="71652"/>
                </a:lnTo>
                <a:lnTo>
                  <a:pt x="51698" y="71628"/>
                </a:lnTo>
                <a:lnTo>
                  <a:pt x="51698" y="68497"/>
                </a:lnTo>
                <a:close/>
                <a:moveTo>
                  <a:pt x="57543" y="68497"/>
                </a:moveTo>
                <a:lnTo>
                  <a:pt x="57543" y="71652"/>
                </a:lnTo>
                <a:lnTo>
                  <a:pt x="54865" y="71652"/>
                </a:lnTo>
                <a:lnTo>
                  <a:pt x="54865" y="71628"/>
                </a:lnTo>
                <a:lnTo>
                  <a:pt x="54865" y="68497"/>
                </a:lnTo>
                <a:close/>
                <a:moveTo>
                  <a:pt x="60734" y="68497"/>
                </a:moveTo>
                <a:lnTo>
                  <a:pt x="60734" y="71652"/>
                </a:lnTo>
                <a:lnTo>
                  <a:pt x="57663" y="71652"/>
                </a:lnTo>
                <a:lnTo>
                  <a:pt x="57663" y="71628"/>
                </a:lnTo>
                <a:lnTo>
                  <a:pt x="57663" y="68497"/>
                </a:lnTo>
                <a:close/>
                <a:moveTo>
                  <a:pt x="63509" y="68497"/>
                </a:moveTo>
                <a:lnTo>
                  <a:pt x="63509" y="71652"/>
                </a:lnTo>
                <a:lnTo>
                  <a:pt x="60830" y="71652"/>
                </a:lnTo>
                <a:lnTo>
                  <a:pt x="60830" y="71628"/>
                </a:lnTo>
                <a:lnTo>
                  <a:pt x="60830" y="68497"/>
                </a:lnTo>
                <a:close/>
                <a:moveTo>
                  <a:pt x="66699" y="68497"/>
                </a:moveTo>
                <a:lnTo>
                  <a:pt x="66699" y="71652"/>
                </a:lnTo>
                <a:lnTo>
                  <a:pt x="63628" y="71652"/>
                </a:lnTo>
                <a:lnTo>
                  <a:pt x="63628" y="71628"/>
                </a:lnTo>
                <a:lnTo>
                  <a:pt x="63628" y="68497"/>
                </a:lnTo>
                <a:close/>
                <a:moveTo>
                  <a:pt x="69485" y="68497"/>
                </a:moveTo>
                <a:lnTo>
                  <a:pt x="69485" y="71652"/>
                </a:lnTo>
                <a:lnTo>
                  <a:pt x="66807" y="71652"/>
                </a:lnTo>
                <a:lnTo>
                  <a:pt x="66807" y="71628"/>
                </a:lnTo>
                <a:lnTo>
                  <a:pt x="66807" y="68497"/>
                </a:lnTo>
                <a:close/>
                <a:moveTo>
                  <a:pt x="72653" y="68497"/>
                </a:moveTo>
                <a:lnTo>
                  <a:pt x="72653" y="71652"/>
                </a:lnTo>
                <a:lnTo>
                  <a:pt x="69581" y="71652"/>
                </a:lnTo>
                <a:lnTo>
                  <a:pt x="69581" y="71628"/>
                </a:lnTo>
                <a:lnTo>
                  <a:pt x="69581" y="68497"/>
                </a:lnTo>
                <a:close/>
                <a:moveTo>
                  <a:pt x="75450" y="68497"/>
                </a:moveTo>
                <a:lnTo>
                  <a:pt x="75450" y="71652"/>
                </a:lnTo>
                <a:lnTo>
                  <a:pt x="72772" y="71652"/>
                </a:lnTo>
                <a:lnTo>
                  <a:pt x="72772" y="71628"/>
                </a:lnTo>
                <a:lnTo>
                  <a:pt x="72772" y="68497"/>
                </a:lnTo>
                <a:close/>
                <a:moveTo>
                  <a:pt x="78618" y="68497"/>
                </a:moveTo>
                <a:lnTo>
                  <a:pt x="78618" y="71652"/>
                </a:lnTo>
                <a:lnTo>
                  <a:pt x="75546" y="71652"/>
                </a:lnTo>
                <a:lnTo>
                  <a:pt x="75546" y="71628"/>
                </a:lnTo>
                <a:lnTo>
                  <a:pt x="75546" y="68497"/>
                </a:lnTo>
                <a:close/>
                <a:moveTo>
                  <a:pt x="81416" y="68497"/>
                </a:moveTo>
                <a:lnTo>
                  <a:pt x="81416" y="71652"/>
                </a:lnTo>
                <a:lnTo>
                  <a:pt x="78737" y="71652"/>
                </a:lnTo>
                <a:lnTo>
                  <a:pt x="78737" y="71628"/>
                </a:lnTo>
                <a:lnTo>
                  <a:pt x="78737" y="68497"/>
                </a:lnTo>
                <a:close/>
                <a:moveTo>
                  <a:pt x="84583" y="68497"/>
                </a:moveTo>
                <a:lnTo>
                  <a:pt x="84583" y="71652"/>
                </a:lnTo>
                <a:lnTo>
                  <a:pt x="81523" y="71652"/>
                </a:lnTo>
                <a:lnTo>
                  <a:pt x="81523" y="71628"/>
                </a:lnTo>
                <a:lnTo>
                  <a:pt x="81523" y="68497"/>
                </a:lnTo>
                <a:close/>
                <a:moveTo>
                  <a:pt x="87369" y="68497"/>
                </a:moveTo>
                <a:lnTo>
                  <a:pt x="87369" y="71652"/>
                </a:lnTo>
                <a:lnTo>
                  <a:pt x="84690" y="71652"/>
                </a:lnTo>
                <a:lnTo>
                  <a:pt x="84690" y="71628"/>
                </a:lnTo>
                <a:lnTo>
                  <a:pt x="84690" y="68497"/>
                </a:lnTo>
                <a:close/>
                <a:moveTo>
                  <a:pt x="90560" y="68497"/>
                </a:moveTo>
                <a:lnTo>
                  <a:pt x="90560" y="71652"/>
                </a:lnTo>
                <a:lnTo>
                  <a:pt x="87488" y="71652"/>
                </a:lnTo>
                <a:lnTo>
                  <a:pt x="87488" y="71628"/>
                </a:lnTo>
                <a:lnTo>
                  <a:pt x="87488" y="68497"/>
                </a:lnTo>
                <a:close/>
                <a:moveTo>
                  <a:pt x="93334" y="68497"/>
                </a:moveTo>
                <a:lnTo>
                  <a:pt x="93334" y="71652"/>
                </a:lnTo>
                <a:lnTo>
                  <a:pt x="90655" y="71652"/>
                </a:lnTo>
                <a:lnTo>
                  <a:pt x="90655" y="71628"/>
                </a:lnTo>
                <a:lnTo>
                  <a:pt x="90655" y="68497"/>
                </a:lnTo>
                <a:close/>
                <a:moveTo>
                  <a:pt x="96525" y="68497"/>
                </a:moveTo>
                <a:lnTo>
                  <a:pt x="96525" y="71652"/>
                </a:lnTo>
                <a:lnTo>
                  <a:pt x="93453" y="71652"/>
                </a:lnTo>
                <a:lnTo>
                  <a:pt x="93453" y="71628"/>
                </a:lnTo>
                <a:lnTo>
                  <a:pt x="93453" y="68497"/>
                </a:lnTo>
                <a:close/>
                <a:moveTo>
                  <a:pt x="99311" y="68497"/>
                </a:moveTo>
                <a:lnTo>
                  <a:pt x="99311" y="71652"/>
                </a:lnTo>
                <a:lnTo>
                  <a:pt x="96632" y="71652"/>
                </a:lnTo>
                <a:lnTo>
                  <a:pt x="96632" y="71628"/>
                </a:lnTo>
                <a:lnTo>
                  <a:pt x="96632" y="68497"/>
                </a:lnTo>
                <a:close/>
                <a:moveTo>
                  <a:pt x="102490" y="68497"/>
                </a:moveTo>
                <a:lnTo>
                  <a:pt x="102490" y="71652"/>
                </a:lnTo>
                <a:lnTo>
                  <a:pt x="99430" y="71652"/>
                </a:lnTo>
                <a:lnTo>
                  <a:pt x="99430" y="71628"/>
                </a:lnTo>
                <a:lnTo>
                  <a:pt x="99430" y="68497"/>
                </a:lnTo>
                <a:close/>
                <a:moveTo>
                  <a:pt x="105276" y="68497"/>
                </a:moveTo>
                <a:lnTo>
                  <a:pt x="105276" y="71652"/>
                </a:lnTo>
                <a:lnTo>
                  <a:pt x="102597" y="71652"/>
                </a:lnTo>
                <a:lnTo>
                  <a:pt x="102597" y="71628"/>
                </a:lnTo>
                <a:lnTo>
                  <a:pt x="102597" y="68497"/>
                </a:lnTo>
                <a:close/>
                <a:moveTo>
                  <a:pt x="3692" y="0"/>
                </a:moveTo>
                <a:lnTo>
                  <a:pt x="3692" y="905"/>
                </a:lnTo>
                <a:lnTo>
                  <a:pt x="1" y="905"/>
                </a:lnTo>
                <a:lnTo>
                  <a:pt x="1" y="1024"/>
                </a:lnTo>
                <a:lnTo>
                  <a:pt x="3692" y="1024"/>
                </a:lnTo>
                <a:lnTo>
                  <a:pt x="3692" y="4179"/>
                </a:lnTo>
                <a:lnTo>
                  <a:pt x="1" y="4179"/>
                </a:lnTo>
                <a:lnTo>
                  <a:pt x="1" y="4298"/>
                </a:lnTo>
                <a:lnTo>
                  <a:pt x="3692" y="4298"/>
                </a:lnTo>
                <a:lnTo>
                  <a:pt x="3692" y="7049"/>
                </a:lnTo>
                <a:lnTo>
                  <a:pt x="1" y="7049"/>
                </a:lnTo>
                <a:lnTo>
                  <a:pt x="1" y="7168"/>
                </a:lnTo>
                <a:lnTo>
                  <a:pt x="3692" y="7168"/>
                </a:lnTo>
                <a:lnTo>
                  <a:pt x="3692" y="10299"/>
                </a:lnTo>
                <a:lnTo>
                  <a:pt x="1" y="10299"/>
                </a:lnTo>
                <a:lnTo>
                  <a:pt x="1" y="10418"/>
                </a:lnTo>
                <a:lnTo>
                  <a:pt x="3692" y="10418"/>
                </a:lnTo>
                <a:lnTo>
                  <a:pt x="3692" y="13169"/>
                </a:lnTo>
                <a:lnTo>
                  <a:pt x="1" y="13169"/>
                </a:lnTo>
                <a:lnTo>
                  <a:pt x="1" y="13288"/>
                </a:lnTo>
                <a:lnTo>
                  <a:pt x="3692" y="13288"/>
                </a:lnTo>
                <a:lnTo>
                  <a:pt x="3692" y="16443"/>
                </a:lnTo>
                <a:lnTo>
                  <a:pt x="1" y="16443"/>
                </a:lnTo>
                <a:lnTo>
                  <a:pt x="1" y="16562"/>
                </a:lnTo>
                <a:lnTo>
                  <a:pt x="3692" y="16562"/>
                </a:lnTo>
                <a:lnTo>
                  <a:pt x="3692" y="19324"/>
                </a:lnTo>
                <a:lnTo>
                  <a:pt x="1" y="19324"/>
                </a:lnTo>
                <a:lnTo>
                  <a:pt x="1" y="19443"/>
                </a:lnTo>
                <a:lnTo>
                  <a:pt x="3692" y="19443"/>
                </a:lnTo>
                <a:lnTo>
                  <a:pt x="3692" y="22598"/>
                </a:lnTo>
                <a:lnTo>
                  <a:pt x="1" y="22598"/>
                </a:lnTo>
                <a:lnTo>
                  <a:pt x="1" y="22717"/>
                </a:lnTo>
                <a:lnTo>
                  <a:pt x="3692" y="22717"/>
                </a:lnTo>
                <a:lnTo>
                  <a:pt x="3692" y="25468"/>
                </a:lnTo>
                <a:lnTo>
                  <a:pt x="1" y="25468"/>
                </a:lnTo>
                <a:lnTo>
                  <a:pt x="1" y="25587"/>
                </a:lnTo>
                <a:lnTo>
                  <a:pt x="3692" y="25587"/>
                </a:lnTo>
                <a:lnTo>
                  <a:pt x="3692" y="28742"/>
                </a:lnTo>
                <a:lnTo>
                  <a:pt x="1" y="28742"/>
                </a:lnTo>
                <a:lnTo>
                  <a:pt x="1" y="28861"/>
                </a:lnTo>
                <a:lnTo>
                  <a:pt x="3692" y="28861"/>
                </a:lnTo>
                <a:lnTo>
                  <a:pt x="3692" y="31611"/>
                </a:lnTo>
                <a:lnTo>
                  <a:pt x="1" y="31611"/>
                </a:lnTo>
                <a:lnTo>
                  <a:pt x="1" y="31730"/>
                </a:lnTo>
                <a:lnTo>
                  <a:pt x="3692" y="31730"/>
                </a:lnTo>
                <a:lnTo>
                  <a:pt x="3692" y="34886"/>
                </a:lnTo>
                <a:lnTo>
                  <a:pt x="1" y="34886"/>
                </a:lnTo>
                <a:lnTo>
                  <a:pt x="1" y="35005"/>
                </a:lnTo>
                <a:lnTo>
                  <a:pt x="3692" y="35005"/>
                </a:lnTo>
                <a:lnTo>
                  <a:pt x="3692" y="37755"/>
                </a:lnTo>
                <a:lnTo>
                  <a:pt x="1" y="37755"/>
                </a:lnTo>
                <a:lnTo>
                  <a:pt x="1" y="37874"/>
                </a:lnTo>
                <a:lnTo>
                  <a:pt x="3692" y="37874"/>
                </a:lnTo>
                <a:lnTo>
                  <a:pt x="3692" y="41029"/>
                </a:lnTo>
                <a:lnTo>
                  <a:pt x="1" y="41029"/>
                </a:lnTo>
                <a:lnTo>
                  <a:pt x="1" y="41148"/>
                </a:lnTo>
                <a:lnTo>
                  <a:pt x="3692" y="41148"/>
                </a:lnTo>
                <a:lnTo>
                  <a:pt x="3692" y="43910"/>
                </a:lnTo>
                <a:lnTo>
                  <a:pt x="1" y="43910"/>
                </a:lnTo>
                <a:lnTo>
                  <a:pt x="1" y="44030"/>
                </a:lnTo>
                <a:lnTo>
                  <a:pt x="3692" y="44030"/>
                </a:lnTo>
                <a:lnTo>
                  <a:pt x="3692" y="47185"/>
                </a:lnTo>
                <a:lnTo>
                  <a:pt x="1" y="47185"/>
                </a:lnTo>
                <a:lnTo>
                  <a:pt x="1" y="47304"/>
                </a:lnTo>
                <a:lnTo>
                  <a:pt x="3692" y="47304"/>
                </a:lnTo>
                <a:lnTo>
                  <a:pt x="3692" y="50054"/>
                </a:lnTo>
                <a:lnTo>
                  <a:pt x="1" y="50054"/>
                </a:lnTo>
                <a:lnTo>
                  <a:pt x="1" y="50173"/>
                </a:lnTo>
                <a:lnTo>
                  <a:pt x="3692" y="50173"/>
                </a:lnTo>
                <a:lnTo>
                  <a:pt x="3692" y="53328"/>
                </a:lnTo>
                <a:lnTo>
                  <a:pt x="1" y="53328"/>
                </a:lnTo>
                <a:lnTo>
                  <a:pt x="1" y="53447"/>
                </a:lnTo>
                <a:lnTo>
                  <a:pt x="3692" y="53447"/>
                </a:lnTo>
                <a:lnTo>
                  <a:pt x="3692" y="56198"/>
                </a:lnTo>
                <a:lnTo>
                  <a:pt x="1" y="56198"/>
                </a:lnTo>
                <a:lnTo>
                  <a:pt x="1" y="56317"/>
                </a:lnTo>
                <a:lnTo>
                  <a:pt x="3692" y="56317"/>
                </a:lnTo>
                <a:lnTo>
                  <a:pt x="3692" y="59472"/>
                </a:lnTo>
                <a:lnTo>
                  <a:pt x="1" y="59472"/>
                </a:lnTo>
                <a:lnTo>
                  <a:pt x="1" y="59591"/>
                </a:lnTo>
                <a:lnTo>
                  <a:pt x="3692" y="59591"/>
                </a:lnTo>
                <a:lnTo>
                  <a:pt x="3692" y="62246"/>
                </a:lnTo>
                <a:lnTo>
                  <a:pt x="1" y="62246"/>
                </a:lnTo>
                <a:lnTo>
                  <a:pt x="1" y="62365"/>
                </a:lnTo>
                <a:lnTo>
                  <a:pt x="3692" y="62365"/>
                </a:lnTo>
                <a:lnTo>
                  <a:pt x="3692" y="65520"/>
                </a:lnTo>
                <a:lnTo>
                  <a:pt x="1" y="65520"/>
                </a:lnTo>
                <a:lnTo>
                  <a:pt x="1" y="65639"/>
                </a:lnTo>
                <a:lnTo>
                  <a:pt x="3692" y="65639"/>
                </a:lnTo>
                <a:lnTo>
                  <a:pt x="3692" y="68390"/>
                </a:lnTo>
                <a:lnTo>
                  <a:pt x="1" y="68390"/>
                </a:lnTo>
                <a:lnTo>
                  <a:pt x="1" y="68509"/>
                </a:lnTo>
                <a:lnTo>
                  <a:pt x="3692" y="68509"/>
                </a:lnTo>
                <a:lnTo>
                  <a:pt x="3692" y="71664"/>
                </a:lnTo>
                <a:lnTo>
                  <a:pt x="1" y="71664"/>
                </a:lnTo>
                <a:lnTo>
                  <a:pt x="1" y="71783"/>
                </a:lnTo>
                <a:lnTo>
                  <a:pt x="3692" y="71783"/>
                </a:lnTo>
                <a:lnTo>
                  <a:pt x="3692" y="74450"/>
                </a:lnTo>
                <a:lnTo>
                  <a:pt x="3811" y="74450"/>
                </a:lnTo>
                <a:lnTo>
                  <a:pt x="3811" y="71783"/>
                </a:lnTo>
                <a:lnTo>
                  <a:pt x="6882" y="71783"/>
                </a:lnTo>
                <a:lnTo>
                  <a:pt x="6882" y="74450"/>
                </a:lnTo>
                <a:lnTo>
                  <a:pt x="7001" y="74450"/>
                </a:lnTo>
                <a:lnTo>
                  <a:pt x="7001" y="71783"/>
                </a:lnTo>
                <a:lnTo>
                  <a:pt x="9680" y="71783"/>
                </a:lnTo>
                <a:lnTo>
                  <a:pt x="9680" y="74450"/>
                </a:lnTo>
                <a:lnTo>
                  <a:pt x="9799" y="74450"/>
                </a:lnTo>
                <a:lnTo>
                  <a:pt x="9799" y="71783"/>
                </a:lnTo>
                <a:lnTo>
                  <a:pt x="12859" y="71783"/>
                </a:lnTo>
                <a:lnTo>
                  <a:pt x="12859" y="74450"/>
                </a:lnTo>
                <a:lnTo>
                  <a:pt x="12978" y="74450"/>
                </a:lnTo>
                <a:lnTo>
                  <a:pt x="12978" y="71783"/>
                </a:lnTo>
                <a:lnTo>
                  <a:pt x="15657" y="71783"/>
                </a:lnTo>
                <a:lnTo>
                  <a:pt x="15657" y="74450"/>
                </a:lnTo>
                <a:lnTo>
                  <a:pt x="15776" y="74450"/>
                </a:lnTo>
                <a:lnTo>
                  <a:pt x="15776" y="71783"/>
                </a:lnTo>
                <a:lnTo>
                  <a:pt x="18848" y="71783"/>
                </a:lnTo>
                <a:lnTo>
                  <a:pt x="18848" y="74450"/>
                </a:lnTo>
                <a:lnTo>
                  <a:pt x="18967" y="74450"/>
                </a:lnTo>
                <a:lnTo>
                  <a:pt x="18967" y="71783"/>
                </a:lnTo>
                <a:lnTo>
                  <a:pt x="21646" y="71783"/>
                </a:lnTo>
                <a:lnTo>
                  <a:pt x="21646" y="74450"/>
                </a:lnTo>
                <a:lnTo>
                  <a:pt x="21765" y="74450"/>
                </a:lnTo>
                <a:lnTo>
                  <a:pt x="21765" y="71783"/>
                </a:lnTo>
                <a:lnTo>
                  <a:pt x="24825" y="71783"/>
                </a:lnTo>
                <a:lnTo>
                  <a:pt x="24825" y="74450"/>
                </a:lnTo>
                <a:lnTo>
                  <a:pt x="24944" y="74450"/>
                </a:lnTo>
                <a:lnTo>
                  <a:pt x="24944" y="71783"/>
                </a:lnTo>
                <a:lnTo>
                  <a:pt x="27623" y="71783"/>
                </a:lnTo>
                <a:lnTo>
                  <a:pt x="27623" y="74450"/>
                </a:lnTo>
                <a:lnTo>
                  <a:pt x="27742" y="74450"/>
                </a:lnTo>
                <a:lnTo>
                  <a:pt x="27742" y="71783"/>
                </a:lnTo>
                <a:lnTo>
                  <a:pt x="30814" y="71783"/>
                </a:lnTo>
                <a:lnTo>
                  <a:pt x="30814" y="74450"/>
                </a:lnTo>
                <a:lnTo>
                  <a:pt x="30933" y="74450"/>
                </a:lnTo>
                <a:lnTo>
                  <a:pt x="30933" y="71783"/>
                </a:lnTo>
                <a:lnTo>
                  <a:pt x="33612" y="71783"/>
                </a:lnTo>
                <a:lnTo>
                  <a:pt x="33612" y="74450"/>
                </a:lnTo>
                <a:lnTo>
                  <a:pt x="33731" y="74450"/>
                </a:lnTo>
                <a:lnTo>
                  <a:pt x="33731" y="71783"/>
                </a:lnTo>
                <a:lnTo>
                  <a:pt x="36791" y="71783"/>
                </a:lnTo>
                <a:lnTo>
                  <a:pt x="36791" y="74450"/>
                </a:lnTo>
                <a:lnTo>
                  <a:pt x="36910" y="74450"/>
                </a:lnTo>
                <a:lnTo>
                  <a:pt x="36910" y="71783"/>
                </a:lnTo>
                <a:lnTo>
                  <a:pt x="39589" y="71783"/>
                </a:lnTo>
                <a:lnTo>
                  <a:pt x="39589" y="74450"/>
                </a:lnTo>
                <a:lnTo>
                  <a:pt x="39708" y="74450"/>
                </a:lnTo>
                <a:lnTo>
                  <a:pt x="39708" y="71783"/>
                </a:lnTo>
                <a:lnTo>
                  <a:pt x="42780" y="71783"/>
                </a:lnTo>
                <a:lnTo>
                  <a:pt x="42780" y="74450"/>
                </a:lnTo>
                <a:lnTo>
                  <a:pt x="42899" y="74450"/>
                </a:lnTo>
                <a:lnTo>
                  <a:pt x="42899" y="71783"/>
                </a:lnTo>
                <a:lnTo>
                  <a:pt x="45578" y="71783"/>
                </a:lnTo>
                <a:lnTo>
                  <a:pt x="45578" y="74450"/>
                </a:lnTo>
                <a:lnTo>
                  <a:pt x="45697" y="74450"/>
                </a:lnTo>
                <a:lnTo>
                  <a:pt x="45697" y="71783"/>
                </a:lnTo>
                <a:lnTo>
                  <a:pt x="48757" y="71783"/>
                </a:lnTo>
                <a:lnTo>
                  <a:pt x="48757" y="74450"/>
                </a:lnTo>
                <a:lnTo>
                  <a:pt x="48876" y="74450"/>
                </a:lnTo>
                <a:lnTo>
                  <a:pt x="48876" y="71783"/>
                </a:lnTo>
                <a:lnTo>
                  <a:pt x="51555" y="71783"/>
                </a:lnTo>
                <a:lnTo>
                  <a:pt x="51555" y="74450"/>
                </a:lnTo>
                <a:lnTo>
                  <a:pt x="51674" y="74450"/>
                </a:lnTo>
                <a:lnTo>
                  <a:pt x="51674" y="71783"/>
                </a:lnTo>
                <a:lnTo>
                  <a:pt x="54746" y="71783"/>
                </a:lnTo>
                <a:lnTo>
                  <a:pt x="54746" y="74450"/>
                </a:lnTo>
                <a:lnTo>
                  <a:pt x="54865" y="74450"/>
                </a:lnTo>
                <a:lnTo>
                  <a:pt x="54865" y="71783"/>
                </a:lnTo>
                <a:lnTo>
                  <a:pt x="57543" y="71783"/>
                </a:lnTo>
                <a:lnTo>
                  <a:pt x="57543" y="74450"/>
                </a:lnTo>
                <a:lnTo>
                  <a:pt x="57663" y="74450"/>
                </a:lnTo>
                <a:lnTo>
                  <a:pt x="57663" y="71783"/>
                </a:lnTo>
                <a:lnTo>
                  <a:pt x="60734" y="71783"/>
                </a:lnTo>
                <a:lnTo>
                  <a:pt x="60734" y="74450"/>
                </a:lnTo>
                <a:lnTo>
                  <a:pt x="60853" y="74450"/>
                </a:lnTo>
                <a:lnTo>
                  <a:pt x="60853" y="71783"/>
                </a:lnTo>
                <a:lnTo>
                  <a:pt x="63532" y="71783"/>
                </a:lnTo>
                <a:lnTo>
                  <a:pt x="63532" y="74450"/>
                </a:lnTo>
                <a:lnTo>
                  <a:pt x="63651" y="74450"/>
                </a:lnTo>
                <a:lnTo>
                  <a:pt x="63651" y="71783"/>
                </a:lnTo>
                <a:lnTo>
                  <a:pt x="66711" y="71783"/>
                </a:lnTo>
                <a:lnTo>
                  <a:pt x="66711" y="74450"/>
                </a:lnTo>
                <a:lnTo>
                  <a:pt x="66830" y="74450"/>
                </a:lnTo>
                <a:lnTo>
                  <a:pt x="66830" y="71783"/>
                </a:lnTo>
                <a:lnTo>
                  <a:pt x="69509" y="71783"/>
                </a:lnTo>
                <a:lnTo>
                  <a:pt x="69509" y="74450"/>
                </a:lnTo>
                <a:lnTo>
                  <a:pt x="69628" y="74450"/>
                </a:lnTo>
                <a:lnTo>
                  <a:pt x="69628" y="71783"/>
                </a:lnTo>
                <a:lnTo>
                  <a:pt x="72700" y="71783"/>
                </a:lnTo>
                <a:lnTo>
                  <a:pt x="72700" y="74450"/>
                </a:lnTo>
                <a:lnTo>
                  <a:pt x="72819" y="74450"/>
                </a:lnTo>
                <a:lnTo>
                  <a:pt x="72819" y="71783"/>
                </a:lnTo>
                <a:lnTo>
                  <a:pt x="75498" y="71783"/>
                </a:lnTo>
                <a:lnTo>
                  <a:pt x="75498" y="74450"/>
                </a:lnTo>
                <a:lnTo>
                  <a:pt x="75617" y="74450"/>
                </a:lnTo>
                <a:lnTo>
                  <a:pt x="75617" y="71783"/>
                </a:lnTo>
                <a:lnTo>
                  <a:pt x="78677" y="71783"/>
                </a:lnTo>
                <a:lnTo>
                  <a:pt x="78677" y="74450"/>
                </a:lnTo>
                <a:lnTo>
                  <a:pt x="78796" y="74450"/>
                </a:lnTo>
                <a:lnTo>
                  <a:pt x="78796" y="71783"/>
                </a:lnTo>
                <a:lnTo>
                  <a:pt x="81475" y="71783"/>
                </a:lnTo>
                <a:lnTo>
                  <a:pt x="81475" y="74450"/>
                </a:lnTo>
                <a:lnTo>
                  <a:pt x="81594" y="74450"/>
                </a:lnTo>
                <a:lnTo>
                  <a:pt x="81594" y="71783"/>
                </a:lnTo>
                <a:lnTo>
                  <a:pt x="84666" y="71783"/>
                </a:lnTo>
                <a:lnTo>
                  <a:pt x="84666" y="74450"/>
                </a:lnTo>
                <a:lnTo>
                  <a:pt x="84785" y="74450"/>
                </a:lnTo>
                <a:lnTo>
                  <a:pt x="84785" y="71783"/>
                </a:lnTo>
                <a:lnTo>
                  <a:pt x="87464" y="71783"/>
                </a:lnTo>
                <a:lnTo>
                  <a:pt x="87464" y="74450"/>
                </a:lnTo>
                <a:lnTo>
                  <a:pt x="87583" y="74450"/>
                </a:lnTo>
                <a:lnTo>
                  <a:pt x="87583" y="71783"/>
                </a:lnTo>
                <a:lnTo>
                  <a:pt x="90643" y="71783"/>
                </a:lnTo>
                <a:lnTo>
                  <a:pt x="90643" y="74450"/>
                </a:lnTo>
                <a:lnTo>
                  <a:pt x="90762" y="74450"/>
                </a:lnTo>
                <a:lnTo>
                  <a:pt x="90762" y="71783"/>
                </a:lnTo>
                <a:lnTo>
                  <a:pt x="93441" y="71783"/>
                </a:lnTo>
                <a:lnTo>
                  <a:pt x="93441" y="74450"/>
                </a:lnTo>
                <a:lnTo>
                  <a:pt x="93560" y="74450"/>
                </a:lnTo>
                <a:lnTo>
                  <a:pt x="93560" y="71783"/>
                </a:lnTo>
                <a:lnTo>
                  <a:pt x="96632" y="71783"/>
                </a:lnTo>
                <a:lnTo>
                  <a:pt x="96632" y="74450"/>
                </a:lnTo>
                <a:lnTo>
                  <a:pt x="96751" y="74450"/>
                </a:lnTo>
                <a:lnTo>
                  <a:pt x="96751" y="71783"/>
                </a:lnTo>
                <a:lnTo>
                  <a:pt x="99430" y="71783"/>
                </a:lnTo>
                <a:lnTo>
                  <a:pt x="99430" y="74450"/>
                </a:lnTo>
                <a:lnTo>
                  <a:pt x="99549" y="74450"/>
                </a:lnTo>
                <a:lnTo>
                  <a:pt x="99549" y="71783"/>
                </a:lnTo>
                <a:lnTo>
                  <a:pt x="102609" y="71783"/>
                </a:lnTo>
                <a:lnTo>
                  <a:pt x="102609" y="74450"/>
                </a:lnTo>
                <a:lnTo>
                  <a:pt x="102728" y="74450"/>
                </a:lnTo>
                <a:lnTo>
                  <a:pt x="102728" y="71783"/>
                </a:lnTo>
                <a:lnTo>
                  <a:pt x="105407" y="71783"/>
                </a:lnTo>
                <a:lnTo>
                  <a:pt x="105407" y="74450"/>
                </a:lnTo>
                <a:lnTo>
                  <a:pt x="105526" y="74450"/>
                </a:lnTo>
                <a:lnTo>
                  <a:pt x="105526" y="71783"/>
                </a:lnTo>
                <a:lnTo>
                  <a:pt x="108597" y="71783"/>
                </a:lnTo>
                <a:lnTo>
                  <a:pt x="108597" y="74450"/>
                </a:lnTo>
                <a:lnTo>
                  <a:pt x="108717" y="74450"/>
                </a:lnTo>
                <a:lnTo>
                  <a:pt x="108717" y="71783"/>
                </a:lnTo>
                <a:lnTo>
                  <a:pt x="111943" y="71783"/>
                </a:lnTo>
                <a:lnTo>
                  <a:pt x="111943" y="71664"/>
                </a:lnTo>
                <a:lnTo>
                  <a:pt x="108562" y="71664"/>
                </a:lnTo>
                <a:lnTo>
                  <a:pt x="108562" y="68497"/>
                </a:lnTo>
                <a:lnTo>
                  <a:pt x="111788" y="68497"/>
                </a:lnTo>
                <a:lnTo>
                  <a:pt x="111788" y="68378"/>
                </a:lnTo>
                <a:lnTo>
                  <a:pt x="108562" y="68378"/>
                </a:lnTo>
                <a:lnTo>
                  <a:pt x="108562" y="65616"/>
                </a:lnTo>
                <a:lnTo>
                  <a:pt x="111788" y="65616"/>
                </a:lnTo>
                <a:lnTo>
                  <a:pt x="111788" y="65496"/>
                </a:lnTo>
                <a:lnTo>
                  <a:pt x="108562" y="65496"/>
                </a:lnTo>
                <a:lnTo>
                  <a:pt x="108562" y="62341"/>
                </a:lnTo>
                <a:lnTo>
                  <a:pt x="111788" y="62341"/>
                </a:lnTo>
                <a:lnTo>
                  <a:pt x="111788" y="62246"/>
                </a:lnTo>
                <a:lnTo>
                  <a:pt x="108562" y="62246"/>
                </a:lnTo>
                <a:lnTo>
                  <a:pt x="108562" y="59484"/>
                </a:lnTo>
                <a:lnTo>
                  <a:pt x="111788" y="59484"/>
                </a:lnTo>
                <a:lnTo>
                  <a:pt x="111788" y="59365"/>
                </a:lnTo>
                <a:lnTo>
                  <a:pt x="108562" y="59365"/>
                </a:lnTo>
                <a:lnTo>
                  <a:pt x="108562" y="56210"/>
                </a:lnTo>
                <a:lnTo>
                  <a:pt x="111788" y="56210"/>
                </a:lnTo>
                <a:lnTo>
                  <a:pt x="111788" y="56091"/>
                </a:lnTo>
                <a:lnTo>
                  <a:pt x="108562" y="56091"/>
                </a:lnTo>
                <a:lnTo>
                  <a:pt x="108562" y="53340"/>
                </a:lnTo>
                <a:lnTo>
                  <a:pt x="111788" y="53340"/>
                </a:lnTo>
                <a:lnTo>
                  <a:pt x="111788" y="53221"/>
                </a:lnTo>
                <a:lnTo>
                  <a:pt x="108562" y="53221"/>
                </a:lnTo>
                <a:lnTo>
                  <a:pt x="108562" y="50066"/>
                </a:lnTo>
                <a:lnTo>
                  <a:pt x="111788" y="50066"/>
                </a:lnTo>
                <a:lnTo>
                  <a:pt x="111788" y="49947"/>
                </a:lnTo>
                <a:lnTo>
                  <a:pt x="108562" y="49947"/>
                </a:lnTo>
                <a:lnTo>
                  <a:pt x="108562" y="47208"/>
                </a:lnTo>
                <a:lnTo>
                  <a:pt x="111788" y="47208"/>
                </a:lnTo>
                <a:lnTo>
                  <a:pt x="111788" y="47089"/>
                </a:lnTo>
                <a:lnTo>
                  <a:pt x="108562" y="47089"/>
                </a:lnTo>
                <a:lnTo>
                  <a:pt x="108562" y="43934"/>
                </a:lnTo>
                <a:lnTo>
                  <a:pt x="111788" y="43934"/>
                </a:lnTo>
                <a:lnTo>
                  <a:pt x="111788" y="43815"/>
                </a:lnTo>
                <a:lnTo>
                  <a:pt x="108562" y="43815"/>
                </a:lnTo>
                <a:lnTo>
                  <a:pt x="108562" y="41065"/>
                </a:lnTo>
                <a:lnTo>
                  <a:pt x="111788" y="41065"/>
                </a:lnTo>
                <a:lnTo>
                  <a:pt x="111788" y="40946"/>
                </a:lnTo>
                <a:lnTo>
                  <a:pt x="108562" y="40946"/>
                </a:lnTo>
                <a:lnTo>
                  <a:pt x="108562" y="37791"/>
                </a:lnTo>
                <a:lnTo>
                  <a:pt x="111788" y="37791"/>
                </a:lnTo>
                <a:lnTo>
                  <a:pt x="111788" y="37672"/>
                </a:lnTo>
                <a:lnTo>
                  <a:pt x="108562" y="37672"/>
                </a:lnTo>
                <a:lnTo>
                  <a:pt x="108562" y="34909"/>
                </a:lnTo>
                <a:lnTo>
                  <a:pt x="111788" y="34909"/>
                </a:lnTo>
                <a:lnTo>
                  <a:pt x="111788" y="34790"/>
                </a:lnTo>
                <a:lnTo>
                  <a:pt x="108562" y="34790"/>
                </a:lnTo>
                <a:lnTo>
                  <a:pt x="108562" y="31635"/>
                </a:lnTo>
                <a:lnTo>
                  <a:pt x="111788" y="31635"/>
                </a:lnTo>
                <a:lnTo>
                  <a:pt x="111788" y="31516"/>
                </a:lnTo>
                <a:lnTo>
                  <a:pt x="108562" y="31516"/>
                </a:lnTo>
                <a:lnTo>
                  <a:pt x="108562" y="28766"/>
                </a:lnTo>
                <a:lnTo>
                  <a:pt x="111788" y="28766"/>
                </a:lnTo>
                <a:lnTo>
                  <a:pt x="111788" y="28647"/>
                </a:lnTo>
                <a:lnTo>
                  <a:pt x="108562" y="28647"/>
                </a:lnTo>
                <a:lnTo>
                  <a:pt x="108562" y="25492"/>
                </a:lnTo>
                <a:lnTo>
                  <a:pt x="111788" y="25492"/>
                </a:lnTo>
                <a:lnTo>
                  <a:pt x="111788" y="25372"/>
                </a:lnTo>
                <a:lnTo>
                  <a:pt x="108562" y="25372"/>
                </a:lnTo>
                <a:lnTo>
                  <a:pt x="108562" y="22622"/>
                </a:lnTo>
                <a:lnTo>
                  <a:pt x="111788" y="22622"/>
                </a:lnTo>
                <a:lnTo>
                  <a:pt x="111788" y="22503"/>
                </a:lnTo>
                <a:lnTo>
                  <a:pt x="108562" y="22503"/>
                </a:lnTo>
                <a:lnTo>
                  <a:pt x="108562" y="19348"/>
                </a:lnTo>
                <a:lnTo>
                  <a:pt x="111788" y="19348"/>
                </a:lnTo>
                <a:lnTo>
                  <a:pt x="111788" y="19229"/>
                </a:lnTo>
                <a:lnTo>
                  <a:pt x="108562" y="19229"/>
                </a:lnTo>
                <a:lnTo>
                  <a:pt x="108562" y="16550"/>
                </a:lnTo>
                <a:lnTo>
                  <a:pt x="111788" y="16550"/>
                </a:lnTo>
                <a:lnTo>
                  <a:pt x="111788" y="16431"/>
                </a:lnTo>
                <a:lnTo>
                  <a:pt x="108562" y="16431"/>
                </a:lnTo>
                <a:lnTo>
                  <a:pt x="108562" y="13276"/>
                </a:lnTo>
                <a:lnTo>
                  <a:pt x="111788" y="13276"/>
                </a:lnTo>
                <a:lnTo>
                  <a:pt x="111788" y="13157"/>
                </a:lnTo>
                <a:lnTo>
                  <a:pt x="108562" y="13157"/>
                </a:lnTo>
                <a:lnTo>
                  <a:pt x="108562" y="10418"/>
                </a:lnTo>
                <a:lnTo>
                  <a:pt x="111788" y="10418"/>
                </a:lnTo>
                <a:lnTo>
                  <a:pt x="111788" y="10299"/>
                </a:lnTo>
                <a:lnTo>
                  <a:pt x="108562" y="10299"/>
                </a:lnTo>
                <a:lnTo>
                  <a:pt x="108562" y="7156"/>
                </a:lnTo>
                <a:lnTo>
                  <a:pt x="111788" y="7156"/>
                </a:lnTo>
                <a:lnTo>
                  <a:pt x="111788" y="7037"/>
                </a:lnTo>
                <a:lnTo>
                  <a:pt x="108562" y="7037"/>
                </a:lnTo>
                <a:lnTo>
                  <a:pt x="108562" y="4287"/>
                </a:lnTo>
                <a:lnTo>
                  <a:pt x="111788" y="4287"/>
                </a:lnTo>
                <a:lnTo>
                  <a:pt x="111788" y="4167"/>
                </a:lnTo>
                <a:lnTo>
                  <a:pt x="108562" y="4167"/>
                </a:lnTo>
                <a:lnTo>
                  <a:pt x="108562" y="1024"/>
                </a:lnTo>
                <a:lnTo>
                  <a:pt x="111788" y="1024"/>
                </a:lnTo>
                <a:lnTo>
                  <a:pt x="111788" y="905"/>
                </a:lnTo>
                <a:lnTo>
                  <a:pt x="108562" y="905"/>
                </a:lnTo>
                <a:lnTo>
                  <a:pt x="108562" y="0"/>
                </a:lnTo>
                <a:lnTo>
                  <a:pt x="108443" y="0"/>
                </a:lnTo>
                <a:lnTo>
                  <a:pt x="108443" y="905"/>
                </a:lnTo>
                <a:lnTo>
                  <a:pt x="105383" y="905"/>
                </a:lnTo>
                <a:lnTo>
                  <a:pt x="105383" y="0"/>
                </a:lnTo>
                <a:lnTo>
                  <a:pt x="105264" y="0"/>
                </a:lnTo>
                <a:lnTo>
                  <a:pt x="105264" y="905"/>
                </a:lnTo>
                <a:lnTo>
                  <a:pt x="102585" y="905"/>
                </a:lnTo>
                <a:lnTo>
                  <a:pt x="102585" y="0"/>
                </a:lnTo>
                <a:lnTo>
                  <a:pt x="102454" y="0"/>
                </a:lnTo>
                <a:lnTo>
                  <a:pt x="102454" y="905"/>
                </a:lnTo>
                <a:lnTo>
                  <a:pt x="99394" y="905"/>
                </a:lnTo>
                <a:lnTo>
                  <a:pt x="99394" y="0"/>
                </a:lnTo>
                <a:lnTo>
                  <a:pt x="99275" y="0"/>
                </a:lnTo>
                <a:lnTo>
                  <a:pt x="99275" y="905"/>
                </a:lnTo>
                <a:lnTo>
                  <a:pt x="96596" y="905"/>
                </a:lnTo>
                <a:lnTo>
                  <a:pt x="96596" y="0"/>
                </a:lnTo>
                <a:lnTo>
                  <a:pt x="96477" y="0"/>
                </a:lnTo>
                <a:lnTo>
                  <a:pt x="96477" y="905"/>
                </a:lnTo>
                <a:lnTo>
                  <a:pt x="93405" y="905"/>
                </a:lnTo>
                <a:lnTo>
                  <a:pt x="93405" y="0"/>
                </a:lnTo>
                <a:lnTo>
                  <a:pt x="93286" y="0"/>
                </a:lnTo>
                <a:lnTo>
                  <a:pt x="93286" y="905"/>
                </a:lnTo>
                <a:lnTo>
                  <a:pt x="90607" y="905"/>
                </a:lnTo>
                <a:lnTo>
                  <a:pt x="90607" y="0"/>
                </a:lnTo>
                <a:lnTo>
                  <a:pt x="90488" y="0"/>
                </a:lnTo>
                <a:lnTo>
                  <a:pt x="90488" y="905"/>
                </a:lnTo>
                <a:lnTo>
                  <a:pt x="87428" y="905"/>
                </a:lnTo>
                <a:lnTo>
                  <a:pt x="87428" y="0"/>
                </a:lnTo>
                <a:lnTo>
                  <a:pt x="87309" y="0"/>
                </a:lnTo>
                <a:lnTo>
                  <a:pt x="87309" y="905"/>
                </a:lnTo>
                <a:lnTo>
                  <a:pt x="84630" y="905"/>
                </a:lnTo>
                <a:lnTo>
                  <a:pt x="84630" y="0"/>
                </a:lnTo>
                <a:lnTo>
                  <a:pt x="84511" y="0"/>
                </a:lnTo>
                <a:lnTo>
                  <a:pt x="84511" y="905"/>
                </a:lnTo>
                <a:lnTo>
                  <a:pt x="81439" y="905"/>
                </a:lnTo>
                <a:lnTo>
                  <a:pt x="81439" y="0"/>
                </a:lnTo>
                <a:lnTo>
                  <a:pt x="81320" y="0"/>
                </a:lnTo>
                <a:lnTo>
                  <a:pt x="81320" y="905"/>
                </a:lnTo>
                <a:lnTo>
                  <a:pt x="78641" y="905"/>
                </a:lnTo>
                <a:lnTo>
                  <a:pt x="78641" y="0"/>
                </a:lnTo>
                <a:lnTo>
                  <a:pt x="78522" y="0"/>
                </a:lnTo>
                <a:lnTo>
                  <a:pt x="78522" y="905"/>
                </a:lnTo>
                <a:lnTo>
                  <a:pt x="75462" y="905"/>
                </a:lnTo>
                <a:lnTo>
                  <a:pt x="75462" y="0"/>
                </a:lnTo>
                <a:lnTo>
                  <a:pt x="75343" y="0"/>
                </a:lnTo>
                <a:lnTo>
                  <a:pt x="75343" y="905"/>
                </a:lnTo>
                <a:lnTo>
                  <a:pt x="72664" y="905"/>
                </a:lnTo>
                <a:lnTo>
                  <a:pt x="72664" y="0"/>
                </a:lnTo>
                <a:lnTo>
                  <a:pt x="72545" y="0"/>
                </a:lnTo>
                <a:lnTo>
                  <a:pt x="72545" y="905"/>
                </a:lnTo>
                <a:lnTo>
                  <a:pt x="69474" y="905"/>
                </a:lnTo>
                <a:lnTo>
                  <a:pt x="69474" y="0"/>
                </a:lnTo>
                <a:lnTo>
                  <a:pt x="69354" y="0"/>
                </a:lnTo>
                <a:lnTo>
                  <a:pt x="69354" y="905"/>
                </a:lnTo>
                <a:lnTo>
                  <a:pt x="66676" y="905"/>
                </a:lnTo>
                <a:lnTo>
                  <a:pt x="66676" y="0"/>
                </a:lnTo>
                <a:lnTo>
                  <a:pt x="66557" y="0"/>
                </a:lnTo>
                <a:lnTo>
                  <a:pt x="66557" y="905"/>
                </a:lnTo>
                <a:lnTo>
                  <a:pt x="63497" y="905"/>
                </a:lnTo>
                <a:lnTo>
                  <a:pt x="63497" y="0"/>
                </a:lnTo>
                <a:lnTo>
                  <a:pt x="63378" y="0"/>
                </a:lnTo>
                <a:lnTo>
                  <a:pt x="63378" y="905"/>
                </a:lnTo>
                <a:lnTo>
                  <a:pt x="60699" y="905"/>
                </a:lnTo>
                <a:lnTo>
                  <a:pt x="60699" y="0"/>
                </a:lnTo>
                <a:lnTo>
                  <a:pt x="60580" y="0"/>
                </a:lnTo>
                <a:lnTo>
                  <a:pt x="60580" y="905"/>
                </a:lnTo>
                <a:lnTo>
                  <a:pt x="57663" y="905"/>
                </a:lnTo>
                <a:lnTo>
                  <a:pt x="57663" y="0"/>
                </a:lnTo>
                <a:lnTo>
                  <a:pt x="57543" y="0"/>
                </a:lnTo>
                <a:lnTo>
                  <a:pt x="57543" y="905"/>
                </a:lnTo>
                <a:lnTo>
                  <a:pt x="54865" y="905"/>
                </a:lnTo>
                <a:lnTo>
                  <a:pt x="54865" y="0"/>
                </a:lnTo>
                <a:lnTo>
                  <a:pt x="54746" y="0"/>
                </a:lnTo>
                <a:lnTo>
                  <a:pt x="54746" y="905"/>
                </a:lnTo>
                <a:lnTo>
                  <a:pt x="51674" y="905"/>
                </a:lnTo>
                <a:lnTo>
                  <a:pt x="51674" y="0"/>
                </a:lnTo>
                <a:lnTo>
                  <a:pt x="51555" y="0"/>
                </a:lnTo>
                <a:lnTo>
                  <a:pt x="51555" y="905"/>
                </a:lnTo>
                <a:lnTo>
                  <a:pt x="48876" y="905"/>
                </a:lnTo>
                <a:lnTo>
                  <a:pt x="48876" y="0"/>
                </a:lnTo>
                <a:lnTo>
                  <a:pt x="48757" y="0"/>
                </a:lnTo>
                <a:lnTo>
                  <a:pt x="48757" y="905"/>
                </a:lnTo>
                <a:lnTo>
                  <a:pt x="45697" y="905"/>
                </a:lnTo>
                <a:lnTo>
                  <a:pt x="45697" y="0"/>
                </a:lnTo>
                <a:lnTo>
                  <a:pt x="45578" y="0"/>
                </a:lnTo>
                <a:lnTo>
                  <a:pt x="45578" y="905"/>
                </a:lnTo>
                <a:lnTo>
                  <a:pt x="42899" y="905"/>
                </a:lnTo>
                <a:lnTo>
                  <a:pt x="42899" y="0"/>
                </a:lnTo>
                <a:lnTo>
                  <a:pt x="42780" y="0"/>
                </a:lnTo>
                <a:lnTo>
                  <a:pt x="42780" y="905"/>
                </a:lnTo>
                <a:lnTo>
                  <a:pt x="39708" y="905"/>
                </a:lnTo>
                <a:lnTo>
                  <a:pt x="39708" y="0"/>
                </a:lnTo>
                <a:lnTo>
                  <a:pt x="39589" y="0"/>
                </a:lnTo>
                <a:lnTo>
                  <a:pt x="39589" y="905"/>
                </a:lnTo>
                <a:lnTo>
                  <a:pt x="36910" y="905"/>
                </a:lnTo>
                <a:lnTo>
                  <a:pt x="36910" y="0"/>
                </a:lnTo>
                <a:lnTo>
                  <a:pt x="36791" y="0"/>
                </a:lnTo>
                <a:lnTo>
                  <a:pt x="36791" y="905"/>
                </a:lnTo>
                <a:lnTo>
                  <a:pt x="33731" y="905"/>
                </a:lnTo>
                <a:lnTo>
                  <a:pt x="33731" y="0"/>
                </a:lnTo>
                <a:lnTo>
                  <a:pt x="33612" y="0"/>
                </a:lnTo>
                <a:lnTo>
                  <a:pt x="33612" y="905"/>
                </a:lnTo>
                <a:lnTo>
                  <a:pt x="30933" y="905"/>
                </a:lnTo>
                <a:lnTo>
                  <a:pt x="30933" y="0"/>
                </a:lnTo>
                <a:lnTo>
                  <a:pt x="30814" y="0"/>
                </a:lnTo>
                <a:lnTo>
                  <a:pt x="30814" y="905"/>
                </a:lnTo>
                <a:lnTo>
                  <a:pt x="27742" y="905"/>
                </a:lnTo>
                <a:lnTo>
                  <a:pt x="27742" y="0"/>
                </a:lnTo>
                <a:lnTo>
                  <a:pt x="27623" y="0"/>
                </a:lnTo>
                <a:lnTo>
                  <a:pt x="27623" y="905"/>
                </a:lnTo>
                <a:lnTo>
                  <a:pt x="24944" y="905"/>
                </a:lnTo>
                <a:lnTo>
                  <a:pt x="24944" y="0"/>
                </a:lnTo>
                <a:lnTo>
                  <a:pt x="24825" y="0"/>
                </a:lnTo>
                <a:lnTo>
                  <a:pt x="24825" y="905"/>
                </a:lnTo>
                <a:lnTo>
                  <a:pt x="21765" y="905"/>
                </a:lnTo>
                <a:lnTo>
                  <a:pt x="21765" y="0"/>
                </a:lnTo>
                <a:lnTo>
                  <a:pt x="21646" y="0"/>
                </a:lnTo>
                <a:lnTo>
                  <a:pt x="21646" y="905"/>
                </a:lnTo>
                <a:lnTo>
                  <a:pt x="18967" y="905"/>
                </a:lnTo>
                <a:lnTo>
                  <a:pt x="18967" y="0"/>
                </a:lnTo>
                <a:lnTo>
                  <a:pt x="18848" y="0"/>
                </a:lnTo>
                <a:lnTo>
                  <a:pt x="18848" y="905"/>
                </a:lnTo>
                <a:lnTo>
                  <a:pt x="15776" y="905"/>
                </a:lnTo>
                <a:lnTo>
                  <a:pt x="15776" y="0"/>
                </a:lnTo>
                <a:lnTo>
                  <a:pt x="15657" y="0"/>
                </a:lnTo>
                <a:lnTo>
                  <a:pt x="15657" y="905"/>
                </a:lnTo>
                <a:lnTo>
                  <a:pt x="12978" y="905"/>
                </a:lnTo>
                <a:lnTo>
                  <a:pt x="12978" y="0"/>
                </a:lnTo>
                <a:lnTo>
                  <a:pt x="12859" y="0"/>
                </a:lnTo>
                <a:lnTo>
                  <a:pt x="12859" y="905"/>
                </a:lnTo>
                <a:lnTo>
                  <a:pt x="9799" y="905"/>
                </a:lnTo>
                <a:lnTo>
                  <a:pt x="9799" y="0"/>
                </a:lnTo>
                <a:lnTo>
                  <a:pt x="9680" y="0"/>
                </a:lnTo>
                <a:lnTo>
                  <a:pt x="9680" y="905"/>
                </a:lnTo>
                <a:lnTo>
                  <a:pt x="7001" y="905"/>
                </a:lnTo>
                <a:lnTo>
                  <a:pt x="7001" y="0"/>
                </a:lnTo>
                <a:lnTo>
                  <a:pt x="6882" y="0"/>
                </a:lnTo>
                <a:lnTo>
                  <a:pt x="6882" y="905"/>
                </a:lnTo>
                <a:lnTo>
                  <a:pt x="3811" y="905"/>
                </a:lnTo>
                <a:lnTo>
                  <a:pt x="3811" y="0"/>
                </a:lnTo>
                <a:close/>
              </a:path>
            </a:pathLst>
          </a:custGeom>
          <a:solidFill>
            <a:srgbClr val="FFCC00">
              <a:alpha val="370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 name="Google Shape;239;p23"/>
          <p:cNvSpPr/>
          <p:nvPr/>
        </p:nvSpPr>
        <p:spPr>
          <a:xfrm flipH="1">
            <a:off x="0" y="3575"/>
            <a:ext cx="9144000" cy="5143500"/>
          </a:xfrm>
          <a:prstGeom prst="rtTriangle">
            <a:avLst/>
          </a:prstGeom>
          <a:solidFill>
            <a:srgbClr val="FFCC00">
              <a:alpha val="21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40" name="Google Shape;240;p23"/>
          <p:cNvGrpSpPr/>
          <p:nvPr/>
        </p:nvGrpSpPr>
        <p:grpSpPr>
          <a:xfrm>
            <a:off x="3339027" y="1113425"/>
            <a:ext cx="5955628" cy="4833786"/>
            <a:chOff x="2031957" y="-524742"/>
            <a:chExt cx="7112047" cy="5772374"/>
          </a:xfrm>
        </p:grpSpPr>
        <p:sp>
          <p:nvSpPr>
            <p:cNvPr id="241" name="Google Shape;241;p23"/>
            <p:cNvSpPr/>
            <p:nvPr/>
          </p:nvSpPr>
          <p:spPr>
            <a:xfrm rot="892995" flipH="1">
              <a:off x="2477348" y="239774"/>
              <a:ext cx="6221261" cy="4280698"/>
            </a:xfrm>
            <a:custGeom>
              <a:avLst/>
              <a:gdLst/>
              <a:ahLst/>
              <a:cxnLst/>
              <a:rect l="l" t="t" r="r" b="b"/>
              <a:pathLst>
                <a:path w="84357" h="58044" extrusionOk="0">
                  <a:moveTo>
                    <a:pt x="0" y="1"/>
                  </a:moveTo>
                  <a:lnTo>
                    <a:pt x="0" y="3418"/>
                  </a:lnTo>
                  <a:lnTo>
                    <a:pt x="2989" y="3418"/>
                  </a:lnTo>
                  <a:cubicBezTo>
                    <a:pt x="3191" y="2941"/>
                    <a:pt x="3656" y="2596"/>
                    <a:pt x="4203" y="2584"/>
                  </a:cubicBezTo>
                  <a:cubicBezTo>
                    <a:pt x="4210" y="2584"/>
                    <a:pt x="4218" y="2584"/>
                    <a:pt x="4225" y="2584"/>
                  </a:cubicBezTo>
                  <a:cubicBezTo>
                    <a:pt x="4942" y="2584"/>
                    <a:pt x="5573" y="3175"/>
                    <a:pt x="5584" y="3894"/>
                  </a:cubicBezTo>
                  <a:cubicBezTo>
                    <a:pt x="5596" y="4656"/>
                    <a:pt x="4989" y="5275"/>
                    <a:pt x="4227" y="5275"/>
                  </a:cubicBezTo>
                  <a:cubicBezTo>
                    <a:pt x="3691" y="5275"/>
                    <a:pt x="3251" y="4965"/>
                    <a:pt x="3025" y="4537"/>
                  </a:cubicBezTo>
                  <a:lnTo>
                    <a:pt x="0" y="4537"/>
                  </a:lnTo>
                  <a:lnTo>
                    <a:pt x="0" y="9002"/>
                  </a:lnTo>
                  <a:lnTo>
                    <a:pt x="2989" y="9002"/>
                  </a:lnTo>
                  <a:cubicBezTo>
                    <a:pt x="3191" y="8525"/>
                    <a:pt x="3656" y="8180"/>
                    <a:pt x="4203" y="8168"/>
                  </a:cubicBezTo>
                  <a:cubicBezTo>
                    <a:pt x="4217" y="8168"/>
                    <a:pt x="4231" y="8168"/>
                    <a:pt x="4245" y="8168"/>
                  </a:cubicBezTo>
                  <a:cubicBezTo>
                    <a:pt x="4954" y="8168"/>
                    <a:pt x="5573" y="8754"/>
                    <a:pt x="5584" y="9478"/>
                  </a:cubicBezTo>
                  <a:cubicBezTo>
                    <a:pt x="5596" y="10228"/>
                    <a:pt x="4989" y="10859"/>
                    <a:pt x="4227" y="10859"/>
                  </a:cubicBezTo>
                  <a:cubicBezTo>
                    <a:pt x="3691" y="10859"/>
                    <a:pt x="3251" y="10549"/>
                    <a:pt x="3025" y="10109"/>
                  </a:cubicBezTo>
                  <a:lnTo>
                    <a:pt x="0" y="10109"/>
                  </a:lnTo>
                  <a:lnTo>
                    <a:pt x="0" y="14574"/>
                  </a:lnTo>
                  <a:lnTo>
                    <a:pt x="2989" y="14574"/>
                  </a:lnTo>
                  <a:cubicBezTo>
                    <a:pt x="3191" y="14098"/>
                    <a:pt x="3656" y="13764"/>
                    <a:pt x="4203" y="13740"/>
                  </a:cubicBezTo>
                  <a:cubicBezTo>
                    <a:pt x="4210" y="13740"/>
                    <a:pt x="4218" y="13740"/>
                    <a:pt x="4225" y="13740"/>
                  </a:cubicBezTo>
                  <a:cubicBezTo>
                    <a:pt x="4942" y="13740"/>
                    <a:pt x="5573" y="14331"/>
                    <a:pt x="5584" y="15050"/>
                  </a:cubicBezTo>
                  <a:cubicBezTo>
                    <a:pt x="5596" y="15812"/>
                    <a:pt x="4989" y="16443"/>
                    <a:pt x="4227" y="16443"/>
                  </a:cubicBezTo>
                  <a:cubicBezTo>
                    <a:pt x="3691" y="16443"/>
                    <a:pt x="3251" y="16122"/>
                    <a:pt x="3025" y="15693"/>
                  </a:cubicBezTo>
                  <a:lnTo>
                    <a:pt x="0" y="15693"/>
                  </a:lnTo>
                  <a:lnTo>
                    <a:pt x="0" y="20158"/>
                  </a:lnTo>
                  <a:lnTo>
                    <a:pt x="2989" y="20158"/>
                  </a:lnTo>
                  <a:cubicBezTo>
                    <a:pt x="3191" y="19682"/>
                    <a:pt x="3656" y="19336"/>
                    <a:pt x="4203" y="19324"/>
                  </a:cubicBezTo>
                  <a:cubicBezTo>
                    <a:pt x="4210" y="19324"/>
                    <a:pt x="4218" y="19324"/>
                    <a:pt x="4225" y="19324"/>
                  </a:cubicBezTo>
                  <a:cubicBezTo>
                    <a:pt x="4942" y="19324"/>
                    <a:pt x="5573" y="19915"/>
                    <a:pt x="5584" y="20634"/>
                  </a:cubicBezTo>
                  <a:cubicBezTo>
                    <a:pt x="5596" y="21396"/>
                    <a:pt x="4989" y="22015"/>
                    <a:pt x="4227" y="22015"/>
                  </a:cubicBezTo>
                  <a:cubicBezTo>
                    <a:pt x="3691" y="22015"/>
                    <a:pt x="3251" y="21706"/>
                    <a:pt x="3025" y="21277"/>
                  </a:cubicBezTo>
                  <a:lnTo>
                    <a:pt x="0" y="21277"/>
                  </a:lnTo>
                  <a:lnTo>
                    <a:pt x="0" y="25742"/>
                  </a:lnTo>
                  <a:lnTo>
                    <a:pt x="2989" y="25742"/>
                  </a:lnTo>
                  <a:cubicBezTo>
                    <a:pt x="3191" y="25266"/>
                    <a:pt x="3656" y="24920"/>
                    <a:pt x="4203" y="24908"/>
                  </a:cubicBezTo>
                  <a:cubicBezTo>
                    <a:pt x="4210" y="24908"/>
                    <a:pt x="4218" y="24908"/>
                    <a:pt x="4225" y="24908"/>
                  </a:cubicBezTo>
                  <a:cubicBezTo>
                    <a:pt x="4942" y="24908"/>
                    <a:pt x="5573" y="25499"/>
                    <a:pt x="5584" y="26218"/>
                  </a:cubicBezTo>
                  <a:cubicBezTo>
                    <a:pt x="5596" y="26980"/>
                    <a:pt x="4989" y="27599"/>
                    <a:pt x="4227" y="27599"/>
                  </a:cubicBezTo>
                  <a:cubicBezTo>
                    <a:pt x="3691" y="27599"/>
                    <a:pt x="3251" y="27290"/>
                    <a:pt x="3025" y="26861"/>
                  </a:cubicBezTo>
                  <a:lnTo>
                    <a:pt x="0" y="26861"/>
                  </a:lnTo>
                  <a:lnTo>
                    <a:pt x="0" y="31326"/>
                  </a:lnTo>
                  <a:lnTo>
                    <a:pt x="2989" y="31326"/>
                  </a:lnTo>
                  <a:cubicBezTo>
                    <a:pt x="3191" y="30850"/>
                    <a:pt x="3656" y="30504"/>
                    <a:pt x="4203" y="30492"/>
                  </a:cubicBezTo>
                  <a:cubicBezTo>
                    <a:pt x="4217" y="30492"/>
                    <a:pt x="4231" y="30492"/>
                    <a:pt x="4245" y="30492"/>
                  </a:cubicBezTo>
                  <a:cubicBezTo>
                    <a:pt x="4954" y="30492"/>
                    <a:pt x="5573" y="31078"/>
                    <a:pt x="5584" y="31802"/>
                  </a:cubicBezTo>
                  <a:cubicBezTo>
                    <a:pt x="5596" y="32552"/>
                    <a:pt x="4989" y="33183"/>
                    <a:pt x="4227" y="33183"/>
                  </a:cubicBezTo>
                  <a:cubicBezTo>
                    <a:pt x="3691" y="33183"/>
                    <a:pt x="3251" y="32874"/>
                    <a:pt x="3025" y="32433"/>
                  </a:cubicBezTo>
                  <a:lnTo>
                    <a:pt x="0" y="32433"/>
                  </a:lnTo>
                  <a:lnTo>
                    <a:pt x="0" y="36898"/>
                  </a:lnTo>
                  <a:lnTo>
                    <a:pt x="2989" y="36898"/>
                  </a:lnTo>
                  <a:cubicBezTo>
                    <a:pt x="3191" y="36422"/>
                    <a:pt x="3656" y="36088"/>
                    <a:pt x="4203" y="36065"/>
                  </a:cubicBezTo>
                  <a:cubicBezTo>
                    <a:pt x="4210" y="36064"/>
                    <a:pt x="4218" y="36064"/>
                    <a:pt x="4225" y="36064"/>
                  </a:cubicBezTo>
                  <a:cubicBezTo>
                    <a:pt x="4942" y="36064"/>
                    <a:pt x="5573" y="36655"/>
                    <a:pt x="5584" y="37374"/>
                  </a:cubicBezTo>
                  <a:cubicBezTo>
                    <a:pt x="5596" y="38136"/>
                    <a:pt x="4989" y="38767"/>
                    <a:pt x="4227" y="38767"/>
                  </a:cubicBezTo>
                  <a:cubicBezTo>
                    <a:pt x="3691" y="38767"/>
                    <a:pt x="3251" y="38446"/>
                    <a:pt x="3025" y="38017"/>
                  </a:cubicBezTo>
                  <a:lnTo>
                    <a:pt x="0" y="38017"/>
                  </a:lnTo>
                  <a:lnTo>
                    <a:pt x="0" y="42482"/>
                  </a:lnTo>
                  <a:lnTo>
                    <a:pt x="2989" y="42482"/>
                  </a:lnTo>
                  <a:cubicBezTo>
                    <a:pt x="3191" y="42006"/>
                    <a:pt x="3656" y="41660"/>
                    <a:pt x="4203" y="41649"/>
                  </a:cubicBezTo>
                  <a:cubicBezTo>
                    <a:pt x="4210" y="41648"/>
                    <a:pt x="4218" y="41648"/>
                    <a:pt x="4225" y="41648"/>
                  </a:cubicBezTo>
                  <a:cubicBezTo>
                    <a:pt x="4942" y="41648"/>
                    <a:pt x="5573" y="42239"/>
                    <a:pt x="5584" y="42958"/>
                  </a:cubicBezTo>
                  <a:cubicBezTo>
                    <a:pt x="5596" y="43720"/>
                    <a:pt x="4989" y="44339"/>
                    <a:pt x="4227" y="44339"/>
                  </a:cubicBezTo>
                  <a:cubicBezTo>
                    <a:pt x="3691" y="44339"/>
                    <a:pt x="3251" y="44030"/>
                    <a:pt x="3025" y="43601"/>
                  </a:cubicBezTo>
                  <a:lnTo>
                    <a:pt x="0" y="43601"/>
                  </a:lnTo>
                  <a:lnTo>
                    <a:pt x="0" y="48066"/>
                  </a:lnTo>
                  <a:lnTo>
                    <a:pt x="2989" y="48066"/>
                  </a:lnTo>
                  <a:cubicBezTo>
                    <a:pt x="3191" y="47590"/>
                    <a:pt x="3656" y="47244"/>
                    <a:pt x="4203" y="47233"/>
                  </a:cubicBezTo>
                  <a:cubicBezTo>
                    <a:pt x="4210" y="47232"/>
                    <a:pt x="4218" y="47232"/>
                    <a:pt x="4225" y="47232"/>
                  </a:cubicBezTo>
                  <a:cubicBezTo>
                    <a:pt x="4942" y="47232"/>
                    <a:pt x="5573" y="47823"/>
                    <a:pt x="5584" y="48542"/>
                  </a:cubicBezTo>
                  <a:cubicBezTo>
                    <a:pt x="5596" y="49304"/>
                    <a:pt x="4989" y="49923"/>
                    <a:pt x="4227" y="49923"/>
                  </a:cubicBezTo>
                  <a:cubicBezTo>
                    <a:pt x="3691" y="49923"/>
                    <a:pt x="3251" y="49614"/>
                    <a:pt x="3025" y="49185"/>
                  </a:cubicBezTo>
                  <a:lnTo>
                    <a:pt x="0" y="49185"/>
                  </a:lnTo>
                  <a:lnTo>
                    <a:pt x="0" y="53650"/>
                  </a:lnTo>
                  <a:lnTo>
                    <a:pt x="2989" y="53650"/>
                  </a:lnTo>
                  <a:cubicBezTo>
                    <a:pt x="3191" y="53174"/>
                    <a:pt x="3656" y="52828"/>
                    <a:pt x="4203" y="52817"/>
                  </a:cubicBezTo>
                  <a:cubicBezTo>
                    <a:pt x="4217" y="52816"/>
                    <a:pt x="4231" y="52816"/>
                    <a:pt x="4245" y="52816"/>
                  </a:cubicBezTo>
                  <a:cubicBezTo>
                    <a:pt x="4954" y="52816"/>
                    <a:pt x="5573" y="53402"/>
                    <a:pt x="5584" y="54126"/>
                  </a:cubicBezTo>
                  <a:cubicBezTo>
                    <a:pt x="5596" y="54876"/>
                    <a:pt x="4989" y="55507"/>
                    <a:pt x="4227" y="55507"/>
                  </a:cubicBezTo>
                  <a:cubicBezTo>
                    <a:pt x="3691" y="55507"/>
                    <a:pt x="3251" y="55198"/>
                    <a:pt x="3025" y="54757"/>
                  </a:cubicBezTo>
                  <a:lnTo>
                    <a:pt x="0" y="54757"/>
                  </a:lnTo>
                  <a:lnTo>
                    <a:pt x="0" y="58043"/>
                  </a:lnTo>
                  <a:lnTo>
                    <a:pt x="82177" y="58043"/>
                  </a:lnTo>
                  <a:cubicBezTo>
                    <a:pt x="83380" y="58043"/>
                    <a:pt x="84356" y="57055"/>
                    <a:pt x="84356" y="55853"/>
                  </a:cubicBezTo>
                  <a:lnTo>
                    <a:pt x="84356" y="1679"/>
                  </a:lnTo>
                  <a:cubicBezTo>
                    <a:pt x="84356" y="751"/>
                    <a:pt x="83606" y="1"/>
                    <a:pt x="82677" y="1"/>
                  </a:cubicBezTo>
                  <a:close/>
                </a:path>
              </a:pathLst>
            </a:custGeom>
            <a:solidFill>
              <a:srgbClr val="FFFFFF">
                <a:alpha val="678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42;p23"/>
            <p:cNvSpPr/>
            <p:nvPr/>
          </p:nvSpPr>
          <p:spPr>
            <a:xfrm rot="892995" flipH="1">
              <a:off x="2477352" y="202418"/>
              <a:ext cx="6221261" cy="4280698"/>
            </a:xfrm>
            <a:custGeom>
              <a:avLst/>
              <a:gdLst/>
              <a:ahLst/>
              <a:cxnLst/>
              <a:rect l="l" t="t" r="r" b="b"/>
              <a:pathLst>
                <a:path w="84357" h="58044" extrusionOk="0">
                  <a:moveTo>
                    <a:pt x="0" y="1"/>
                  </a:moveTo>
                  <a:lnTo>
                    <a:pt x="0" y="3418"/>
                  </a:lnTo>
                  <a:lnTo>
                    <a:pt x="2989" y="3418"/>
                  </a:lnTo>
                  <a:cubicBezTo>
                    <a:pt x="3191" y="2941"/>
                    <a:pt x="3656" y="2596"/>
                    <a:pt x="4203" y="2584"/>
                  </a:cubicBezTo>
                  <a:cubicBezTo>
                    <a:pt x="4210" y="2584"/>
                    <a:pt x="4218" y="2584"/>
                    <a:pt x="4225" y="2584"/>
                  </a:cubicBezTo>
                  <a:cubicBezTo>
                    <a:pt x="4942" y="2584"/>
                    <a:pt x="5573" y="3175"/>
                    <a:pt x="5584" y="3894"/>
                  </a:cubicBezTo>
                  <a:cubicBezTo>
                    <a:pt x="5596" y="4656"/>
                    <a:pt x="4989" y="5275"/>
                    <a:pt x="4227" y="5275"/>
                  </a:cubicBezTo>
                  <a:cubicBezTo>
                    <a:pt x="3691" y="5275"/>
                    <a:pt x="3251" y="4965"/>
                    <a:pt x="3025" y="4537"/>
                  </a:cubicBezTo>
                  <a:lnTo>
                    <a:pt x="0" y="4537"/>
                  </a:lnTo>
                  <a:lnTo>
                    <a:pt x="0" y="9002"/>
                  </a:lnTo>
                  <a:lnTo>
                    <a:pt x="2989" y="9002"/>
                  </a:lnTo>
                  <a:cubicBezTo>
                    <a:pt x="3191" y="8525"/>
                    <a:pt x="3656" y="8180"/>
                    <a:pt x="4203" y="8168"/>
                  </a:cubicBezTo>
                  <a:cubicBezTo>
                    <a:pt x="4217" y="8168"/>
                    <a:pt x="4231" y="8168"/>
                    <a:pt x="4245" y="8168"/>
                  </a:cubicBezTo>
                  <a:cubicBezTo>
                    <a:pt x="4954" y="8168"/>
                    <a:pt x="5573" y="8754"/>
                    <a:pt x="5584" y="9478"/>
                  </a:cubicBezTo>
                  <a:cubicBezTo>
                    <a:pt x="5596" y="10228"/>
                    <a:pt x="4989" y="10859"/>
                    <a:pt x="4227" y="10859"/>
                  </a:cubicBezTo>
                  <a:cubicBezTo>
                    <a:pt x="3691" y="10859"/>
                    <a:pt x="3251" y="10549"/>
                    <a:pt x="3025" y="10109"/>
                  </a:cubicBezTo>
                  <a:lnTo>
                    <a:pt x="0" y="10109"/>
                  </a:lnTo>
                  <a:lnTo>
                    <a:pt x="0" y="14574"/>
                  </a:lnTo>
                  <a:lnTo>
                    <a:pt x="2989" y="14574"/>
                  </a:lnTo>
                  <a:cubicBezTo>
                    <a:pt x="3191" y="14098"/>
                    <a:pt x="3656" y="13764"/>
                    <a:pt x="4203" y="13740"/>
                  </a:cubicBezTo>
                  <a:cubicBezTo>
                    <a:pt x="4210" y="13740"/>
                    <a:pt x="4218" y="13740"/>
                    <a:pt x="4225" y="13740"/>
                  </a:cubicBezTo>
                  <a:cubicBezTo>
                    <a:pt x="4942" y="13740"/>
                    <a:pt x="5573" y="14331"/>
                    <a:pt x="5584" y="15050"/>
                  </a:cubicBezTo>
                  <a:cubicBezTo>
                    <a:pt x="5596" y="15812"/>
                    <a:pt x="4989" y="16443"/>
                    <a:pt x="4227" y="16443"/>
                  </a:cubicBezTo>
                  <a:cubicBezTo>
                    <a:pt x="3691" y="16443"/>
                    <a:pt x="3251" y="16122"/>
                    <a:pt x="3025" y="15693"/>
                  </a:cubicBezTo>
                  <a:lnTo>
                    <a:pt x="0" y="15693"/>
                  </a:lnTo>
                  <a:lnTo>
                    <a:pt x="0" y="20158"/>
                  </a:lnTo>
                  <a:lnTo>
                    <a:pt x="2989" y="20158"/>
                  </a:lnTo>
                  <a:cubicBezTo>
                    <a:pt x="3191" y="19682"/>
                    <a:pt x="3656" y="19336"/>
                    <a:pt x="4203" y="19324"/>
                  </a:cubicBezTo>
                  <a:cubicBezTo>
                    <a:pt x="4210" y="19324"/>
                    <a:pt x="4218" y="19324"/>
                    <a:pt x="4225" y="19324"/>
                  </a:cubicBezTo>
                  <a:cubicBezTo>
                    <a:pt x="4942" y="19324"/>
                    <a:pt x="5573" y="19915"/>
                    <a:pt x="5584" y="20634"/>
                  </a:cubicBezTo>
                  <a:cubicBezTo>
                    <a:pt x="5596" y="21396"/>
                    <a:pt x="4989" y="22015"/>
                    <a:pt x="4227" y="22015"/>
                  </a:cubicBezTo>
                  <a:cubicBezTo>
                    <a:pt x="3691" y="22015"/>
                    <a:pt x="3251" y="21706"/>
                    <a:pt x="3025" y="21277"/>
                  </a:cubicBezTo>
                  <a:lnTo>
                    <a:pt x="0" y="21277"/>
                  </a:lnTo>
                  <a:lnTo>
                    <a:pt x="0" y="25742"/>
                  </a:lnTo>
                  <a:lnTo>
                    <a:pt x="2989" y="25742"/>
                  </a:lnTo>
                  <a:cubicBezTo>
                    <a:pt x="3191" y="25266"/>
                    <a:pt x="3656" y="24920"/>
                    <a:pt x="4203" y="24908"/>
                  </a:cubicBezTo>
                  <a:cubicBezTo>
                    <a:pt x="4210" y="24908"/>
                    <a:pt x="4218" y="24908"/>
                    <a:pt x="4225" y="24908"/>
                  </a:cubicBezTo>
                  <a:cubicBezTo>
                    <a:pt x="4942" y="24908"/>
                    <a:pt x="5573" y="25499"/>
                    <a:pt x="5584" y="26218"/>
                  </a:cubicBezTo>
                  <a:cubicBezTo>
                    <a:pt x="5596" y="26980"/>
                    <a:pt x="4989" y="27599"/>
                    <a:pt x="4227" y="27599"/>
                  </a:cubicBezTo>
                  <a:cubicBezTo>
                    <a:pt x="3691" y="27599"/>
                    <a:pt x="3251" y="27290"/>
                    <a:pt x="3025" y="26861"/>
                  </a:cubicBezTo>
                  <a:lnTo>
                    <a:pt x="0" y="26861"/>
                  </a:lnTo>
                  <a:lnTo>
                    <a:pt x="0" y="31326"/>
                  </a:lnTo>
                  <a:lnTo>
                    <a:pt x="2989" y="31326"/>
                  </a:lnTo>
                  <a:cubicBezTo>
                    <a:pt x="3191" y="30850"/>
                    <a:pt x="3656" y="30504"/>
                    <a:pt x="4203" y="30492"/>
                  </a:cubicBezTo>
                  <a:cubicBezTo>
                    <a:pt x="4217" y="30492"/>
                    <a:pt x="4231" y="30492"/>
                    <a:pt x="4245" y="30492"/>
                  </a:cubicBezTo>
                  <a:cubicBezTo>
                    <a:pt x="4954" y="30492"/>
                    <a:pt x="5573" y="31078"/>
                    <a:pt x="5584" y="31802"/>
                  </a:cubicBezTo>
                  <a:cubicBezTo>
                    <a:pt x="5596" y="32552"/>
                    <a:pt x="4989" y="33183"/>
                    <a:pt x="4227" y="33183"/>
                  </a:cubicBezTo>
                  <a:cubicBezTo>
                    <a:pt x="3691" y="33183"/>
                    <a:pt x="3251" y="32874"/>
                    <a:pt x="3025" y="32433"/>
                  </a:cubicBezTo>
                  <a:lnTo>
                    <a:pt x="0" y="32433"/>
                  </a:lnTo>
                  <a:lnTo>
                    <a:pt x="0" y="36898"/>
                  </a:lnTo>
                  <a:lnTo>
                    <a:pt x="2989" y="36898"/>
                  </a:lnTo>
                  <a:cubicBezTo>
                    <a:pt x="3191" y="36422"/>
                    <a:pt x="3656" y="36088"/>
                    <a:pt x="4203" y="36065"/>
                  </a:cubicBezTo>
                  <a:cubicBezTo>
                    <a:pt x="4210" y="36064"/>
                    <a:pt x="4218" y="36064"/>
                    <a:pt x="4225" y="36064"/>
                  </a:cubicBezTo>
                  <a:cubicBezTo>
                    <a:pt x="4942" y="36064"/>
                    <a:pt x="5573" y="36655"/>
                    <a:pt x="5584" y="37374"/>
                  </a:cubicBezTo>
                  <a:cubicBezTo>
                    <a:pt x="5596" y="38136"/>
                    <a:pt x="4989" y="38767"/>
                    <a:pt x="4227" y="38767"/>
                  </a:cubicBezTo>
                  <a:cubicBezTo>
                    <a:pt x="3691" y="38767"/>
                    <a:pt x="3251" y="38446"/>
                    <a:pt x="3025" y="38017"/>
                  </a:cubicBezTo>
                  <a:lnTo>
                    <a:pt x="0" y="38017"/>
                  </a:lnTo>
                  <a:lnTo>
                    <a:pt x="0" y="42482"/>
                  </a:lnTo>
                  <a:lnTo>
                    <a:pt x="2989" y="42482"/>
                  </a:lnTo>
                  <a:cubicBezTo>
                    <a:pt x="3191" y="42006"/>
                    <a:pt x="3656" y="41660"/>
                    <a:pt x="4203" y="41649"/>
                  </a:cubicBezTo>
                  <a:cubicBezTo>
                    <a:pt x="4210" y="41648"/>
                    <a:pt x="4218" y="41648"/>
                    <a:pt x="4225" y="41648"/>
                  </a:cubicBezTo>
                  <a:cubicBezTo>
                    <a:pt x="4942" y="41648"/>
                    <a:pt x="5573" y="42239"/>
                    <a:pt x="5584" y="42958"/>
                  </a:cubicBezTo>
                  <a:cubicBezTo>
                    <a:pt x="5596" y="43720"/>
                    <a:pt x="4989" y="44339"/>
                    <a:pt x="4227" y="44339"/>
                  </a:cubicBezTo>
                  <a:cubicBezTo>
                    <a:pt x="3691" y="44339"/>
                    <a:pt x="3251" y="44030"/>
                    <a:pt x="3025" y="43601"/>
                  </a:cubicBezTo>
                  <a:lnTo>
                    <a:pt x="0" y="43601"/>
                  </a:lnTo>
                  <a:lnTo>
                    <a:pt x="0" y="48066"/>
                  </a:lnTo>
                  <a:lnTo>
                    <a:pt x="2989" y="48066"/>
                  </a:lnTo>
                  <a:cubicBezTo>
                    <a:pt x="3191" y="47590"/>
                    <a:pt x="3656" y="47244"/>
                    <a:pt x="4203" y="47233"/>
                  </a:cubicBezTo>
                  <a:cubicBezTo>
                    <a:pt x="4210" y="47232"/>
                    <a:pt x="4218" y="47232"/>
                    <a:pt x="4225" y="47232"/>
                  </a:cubicBezTo>
                  <a:cubicBezTo>
                    <a:pt x="4942" y="47232"/>
                    <a:pt x="5573" y="47823"/>
                    <a:pt x="5584" y="48542"/>
                  </a:cubicBezTo>
                  <a:cubicBezTo>
                    <a:pt x="5596" y="49304"/>
                    <a:pt x="4989" y="49923"/>
                    <a:pt x="4227" y="49923"/>
                  </a:cubicBezTo>
                  <a:cubicBezTo>
                    <a:pt x="3691" y="49923"/>
                    <a:pt x="3251" y="49614"/>
                    <a:pt x="3025" y="49185"/>
                  </a:cubicBezTo>
                  <a:lnTo>
                    <a:pt x="0" y="49185"/>
                  </a:lnTo>
                  <a:lnTo>
                    <a:pt x="0" y="53650"/>
                  </a:lnTo>
                  <a:lnTo>
                    <a:pt x="2989" y="53650"/>
                  </a:lnTo>
                  <a:cubicBezTo>
                    <a:pt x="3191" y="53174"/>
                    <a:pt x="3656" y="52828"/>
                    <a:pt x="4203" y="52817"/>
                  </a:cubicBezTo>
                  <a:cubicBezTo>
                    <a:pt x="4217" y="52816"/>
                    <a:pt x="4231" y="52816"/>
                    <a:pt x="4245" y="52816"/>
                  </a:cubicBezTo>
                  <a:cubicBezTo>
                    <a:pt x="4954" y="52816"/>
                    <a:pt x="5573" y="53402"/>
                    <a:pt x="5584" y="54126"/>
                  </a:cubicBezTo>
                  <a:cubicBezTo>
                    <a:pt x="5596" y="54876"/>
                    <a:pt x="4989" y="55507"/>
                    <a:pt x="4227" y="55507"/>
                  </a:cubicBezTo>
                  <a:cubicBezTo>
                    <a:pt x="3691" y="55507"/>
                    <a:pt x="3251" y="55198"/>
                    <a:pt x="3025" y="54757"/>
                  </a:cubicBezTo>
                  <a:lnTo>
                    <a:pt x="0" y="54757"/>
                  </a:lnTo>
                  <a:lnTo>
                    <a:pt x="0" y="58043"/>
                  </a:lnTo>
                  <a:lnTo>
                    <a:pt x="82177" y="58043"/>
                  </a:lnTo>
                  <a:cubicBezTo>
                    <a:pt x="83380" y="58043"/>
                    <a:pt x="84356" y="57055"/>
                    <a:pt x="84356" y="55853"/>
                  </a:cubicBezTo>
                  <a:lnTo>
                    <a:pt x="84356" y="1679"/>
                  </a:lnTo>
                  <a:cubicBezTo>
                    <a:pt x="84356" y="751"/>
                    <a:pt x="83606" y="1"/>
                    <a:pt x="8267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 name="Google Shape;243;p23"/>
            <p:cNvSpPr/>
            <p:nvPr/>
          </p:nvSpPr>
          <p:spPr>
            <a:xfrm rot="900299">
              <a:off x="8130790" y="834960"/>
              <a:ext cx="330605" cy="536025"/>
            </a:xfrm>
            <a:custGeom>
              <a:avLst/>
              <a:gdLst/>
              <a:ahLst/>
              <a:cxnLst/>
              <a:rect l="l" t="t" r="r" b="b"/>
              <a:pathLst>
                <a:path w="13800" h="16206" extrusionOk="0">
                  <a:moveTo>
                    <a:pt x="572" y="1"/>
                  </a:moveTo>
                  <a:cubicBezTo>
                    <a:pt x="251" y="1"/>
                    <a:pt x="1" y="251"/>
                    <a:pt x="1" y="560"/>
                  </a:cubicBezTo>
                  <a:lnTo>
                    <a:pt x="1" y="15633"/>
                  </a:lnTo>
                  <a:cubicBezTo>
                    <a:pt x="1" y="15958"/>
                    <a:pt x="260" y="16206"/>
                    <a:pt x="554" y="16206"/>
                  </a:cubicBezTo>
                  <a:cubicBezTo>
                    <a:pt x="626" y="16206"/>
                    <a:pt x="701" y="16190"/>
                    <a:pt x="774" y="16157"/>
                  </a:cubicBezTo>
                  <a:lnTo>
                    <a:pt x="6668" y="13633"/>
                  </a:lnTo>
                  <a:cubicBezTo>
                    <a:pt x="6745" y="13597"/>
                    <a:pt x="6823" y="13580"/>
                    <a:pt x="6899" y="13580"/>
                  </a:cubicBezTo>
                  <a:cubicBezTo>
                    <a:pt x="6975" y="13580"/>
                    <a:pt x="7049" y="13597"/>
                    <a:pt x="7120" y="13633"/>
                  </a:cubicBezTo>
                  <a:lnTo>
                    <a:pt x="13014" y="16157"/>
                  </a:lnTo>
                  <a:cubicBezTo>
                    <a:pt x="13086" y="16187"/>
                    <a:pt x="13159" y="16201"/>
                    <a:pt x="13231" y="16201"/>
                  </a:cubicBezTo>
                  <a:cubicBezTo>
                    <a:pt x="13529" y="16201"/>
                    <a:pt x="13800" y="15962"/>
                    <a:pt x="13800" y="15645"/>
                  </a:cubicBezTo>
                  <a:lnTo>
                    <a:pt x="13800" y="560"/>
                  </a:lnTo>
                  <a:cubicBezTo>
                    <a:pt x="13800" y="251"/>
                    <a:pt x="13538" y="1"/>
                    <a:pt x="13228" y="1"/>
                  </a:cubicBezTo>
                  <a:close/>
                </a:path>
              </a:pathLst>
            </a:custGeom>
            <a:solidFill>
              <a:srgbClr val="FFCC00">
                <a:alpha val="410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44" name="Google Shape;244;p23"/>
          <p:cNvSpPr/>
          <p:nvPr/>
        </p:nvSpPr>
        <p:spPr>
          <a:xfrm rot="-9572">
            <a:off x="1119746" y="105341"/>
            <a:ext cx="6968337" cy="4624313"/>
          </a:xfrm>
          <a:custGeom>
            <a:avLst/>
            <a:gdLst/>
            <a:ahLst/>
            <a:cxnLst/>
            <a:rect l="l" t="t" r="r" b="b"/>
            <a:pathLst>
              <a:path w="84357" h="58044" extrusionOk="0">
                <a:moveTo>
                  <a:pt x="0" y="1"/>
                </a:moveTo>
                <a:lnTo>
                  <a:pt x="0" y="3418"/>
                </a:lnTo>
                <a:lnTo>
                  <a:pt x="2989" y="3418"/>
                </a:lnTo>
                <a:cubicBezTo>
                  <a:pt x="3191" y="2941"/>
                  <a:pt x="3656" y="2596"/>
                  <a:pt x="4203" y="2584"/>
                </a:cubicBezTo>
                <a:cubicBezTo>
                  <a:pt x="4210" y="2584"/>
                  <a:pt x="4218" y="2584"/>
                  <a:pt x="4225" y="2584"/>
                </a:cubicBezTo>
                <a:cubicBezTo>
                  <a:pt x="4942" y="2584"/>
                  <a:pt x="5573" y="3175"/>
                  <a:pt x="5584" y="3894"/>
                </a:cubicBezTo>
                <a:cubicBezTo>
                  <a:pt x="5596" y="4656"/>
                  <a:pt x="4989" y="5275"/>
                  <a:pt x="4227" y="5275"/>
                </a:cubicBezTo>
                <a:cubicBezTo>
                  <a:pt x="3691" y="5275"/>
                  <a:pt x="3251" y="4965"/>
                  <a:pt x="3025" y="4537"/>
                </a:cubicBezTo>
                <a:lnTo>
                  <a:pt x="0" y="4537"/>
                </a:lnTo>
                <a:lnTo>
                  <a:pt x="0" y="9002"/>
                </a:lnTo>
                <a:lnTo>
                  <a:pt x="2989" y="9002"/>
                </a:lnTo>
                <a:cubicBezTo>
                  <a:pt x="3191" y="8525"/>
                  <a:pt x="3656" y="8180"/>
                  <a:pt x="4203" y="8168"/>
                </a:cubicBezTo>
                <a:cubicBezTo>
                  <a:pt x="4217" y="8168"/>
                  <a:pt x="4231" y="8168"/>
                  <a:pt x="4245" y="8168"/>
                </a:cubicBezTo>
                <a:cubicBezTo>
                  <a:pt x="4954" y="8168"/>
                  <a:pt x="5573" y="8754"/>
                  <a:pt x="5584" y="9478"/>
                </a:cubicBezTo>
                <a:cubicBezTo>
                  <a:pt x="5596" y="10228"/>
                  <a:pt x="4989" y="10859"/>
                  <a:pt x="4227" y="10859"/>
                </a:cubicBezTo>
                <a:cubicBezTo>
                  <a:pt x="3691" y="10859"/>
                  <a:pt x="3251" y="10549"/>
                  <a:pt x="3025" y="10109"/>
                </a:cubicBezTo>
                <a:lnTo>
                  <a:pt x="0" y="10109"/>
                </a:lnTo>
                <a:lnTo>
                  <a:pt x="0" y="14574"/>
                </a:lnTo>
                <a:lnTo>
                  <a:pt x="2989" y="14574"/>
                </a:lnTo>
                <a:cubicBezTo>
                  <a:pt x="3191" y="14098"/>
                  <a:pt x="3656" y="13764"/>
                  <a:pt x="4203" y="13740"/>
                </a:cubicBezTo>
                <a:cubicBezTo>
                  <a:pt x="4210" y="13740"/>
                  <a:pt x="4218" y="13740"/>
                  <a:pt x="4225" y="13740"/>
                </a:cubicBezTo>
                <a:cubicBezTo>
                  <a:pt x="4942" y="13740"/>
                  <a:pt x="5573" y="14331"/>
                  <a:pt x="5584" y="15050"/>
                </a:cubicBezTo>
                <a:cubicBezTo>
                  <a:pt x="5596" y="15812"/>
                  <a:pt x="4989" y="16443"/>
                  <a:pt x="4227" y="16443"/>
                </a:cubicBezTo>
                <a:cubicBezTo>
                  <a:pt x="3691" y="16443"/>
                  <a:pt x="3251" y="16122"/>
                  <a:pt x="3025" y="15693"/>
                </a:cubicBezTo>
                <a:lnTo>
                  <a:pt x="0" y="15693"/>
                </a:lnTo>
                <a:lnTo>
                  <a:pt x="0" y="20158"/>
                </a:lnTo>
                <a:lnTo>
                  <a:pt x="2989" y="20158"/>
                </a:lnTo>
                <a:cubicBezTo>
                  <a:pt x="3191" y="19682"/>
                  <a:pt x="3656" y="19336"/>
                  <a:pt x="4203" y="19324"/>
                </a:cubicBezTo>
                <a:cubicBezTo>
                  <a:pt x="4210" y="19324"/>
                  <a:pt x="4218" y="19324"/>
                  <a:pt x="4225" y="19324"/>
                </a:cubicBezTo>
                <a:cubicBezTo>
                  <a:pt x="4942" y="19324"/>
                  <a:pt x="5573" y="19915"/>
                  <a:pt x="5584" y="20634"/>
                </a:cubicBezTo>
                <a:cubicBezTo>
                  <a:pt x="5596" y="21396"/>
                  <a:pt x="4989" y="22015"/>
                  <a:pt x="4227" y="22015"/>
                </a:cubicBezTo>
                <a:cubicBezTo>
                  <a:pt x="3691" y="22015"/>
                  <a:pt x="3251" y="21706"/>
                  <a:pt x="3025" y="21277"/>
                </a:cubicBezTo>
                <a:lnTo>
                  <a:pt x="0" y="21277"/>
                </a:lnTo>
                <a:lnTo>
                  <a:pt x="0" y="25742"/>
                </a:lnTo>
                <a:lnTo>
                  <a:pt x="2989" y="25742"/>
                </a:lnTo>
                <a:cubicBezTo>
                  <a:pt x="3191" y="25266"/>
                  <a:pt x="3656" y="24920"/>
                  <a:pt x="4203" y="24908"/>
                </a:cubicBezTo>
                <a:cubicBezTo>
                  <a:pt x="4210" y="24908"/>
                  <a:pt x="4218" y="24908"/>
                  <a:pt x="4225" y="24908"/>
                </a:cubicBezTo>
                <a:cubicBezTo>
                  <a:pt x="4942" y="24908"/>
                  <a:pt x="5573" y="25499"/>
                  <a:pt x="5584" y="26218"/>
                </a:cubicBezTo>
                <a:cubicBezTo>
                  <a:pt x="5596" y="26980"/>
                  <a:pt x="4989" y="27599"/>
                  <a:pt x="4227" y="27599"/>
                </a:cubicBezTo>
                <a:cubicBezTo>
                  <a:pt x="3691" y="27599"/>
                  <a:pt x="3251" y="27290"/>
                  <a:pt x="3025" y="26861"/>
                </a:cubicBezTo>
                <a:lnTo>
                  <a:pt x="0" y="26861"/>
                </a:lnTo>
                <a:lnTo>
                  <a:pt x="0" y="31326"/>
                </a:lnTo>
                <a:lnTo>
                  <a:pt x="2989" y="31326"/>
                </a:lnTo>
                <a:cubicBezTo>
                  <a:pt x="3191" y="30850"/>
                  <a:pt x="3656" y="30504"/>
                  <a:pt x="4203" y="30492"/>
                </a:cubicBezTo>
                <a:cubicBezTo>
                  <a:pt x="4217" y="30492"/>
                  <a:pt x="4231" y="30492"/>
                  <a:pt x="4245" y="30492"/>
                </a:cubicBezTo>
                <a:cubicBezTo>
                  <a:pt x="4954" y="30492"/>
                  <a:pt x="5573" y="31078"/>
                  <a:pt x="5584" y="31802"/>
                </a:cubicBezTo>
                <a:cubicBezTo>
                  <a:pt x="5596" y="32552"/>
                  <a:pt x="4989" y="33183"/>
                  <a:pt x="4227" y="33183"/>
                </a:cubicBezTo>
                <a:cubicBezTo>
                  <a:pt x="3691" y="33183"/>
                  <a:pt x="3251" y="32874"/>
                  <a:pt x="3025" y="32433"/>
                </a:cubicBezTo>
                <a:lnTo>
                  <a:pt x="0" y="32433"/>
                </a:lnTo>
                <a:lnTo>
                  <a:pt x="0" y="36898"/>
                </a:lnTo>
                <a:lnTo>
                  <a:pt x="2989" y="36898"/>
                </a:lnTo>
                <a:cubicBezTo>
                  <a:pt x="3191" y="36422"/>
                  <a:pt x="3656" y="36088"/>
                  <a:pt x="4203" y="36065"/>
                </a:cubicBezTo>
                <a:cubicBezTo>
                  <a:pt x="4210" y="36064"/>
                  <a:pt x="4218" y="36064"/>
                  <a:pt x="4225" y="36064"/>
                </a:cubicBezTo>
                <a:cubicBezTo>
                  <a:pt x="4942" y="36064"/>
                  <a:pt x="5573" y="36655"/>
                  <a:pt x="5584" y="37374"/>
                </a:cubicBezTo>
                <a:cubicBezTo>
                  <a:pt x="5596" y="38136"/>
                  <a:pt x="4989" y="38767"/>
                  <a:pt x="4227" y="38767"/>
                </a:cubicBezTo>
                <a:cubicBezTo>
                  <a:pt x="3691" y="38767"/>
                  <a:pt x="3251" y="38446"/>
                  <a:pt x="3025" y="38017"/>
                </a:cubicBezTo>
                <a:lnTo>
                  <a:pt x="0" y="38017"/>
                </a:lnTo>
                <a:lnTo>
                  <a:pt x="0" y="42482"/>
                </a:lnTo>
                <a:lnTo>
                  <a:pt x="2989" y="42482"/>
                </a:lnTo>
                <a:cubicBezTo>
                  <a:pt x="3191" y="42006"/>
                  <a:pt x="3656" y="41660"/>
                  <a:pt x="4203" y="41649"/>
                </a:cubicBezTo>
                <a:cubicBezTo>
                  <a:pt x="4210" y="41648"/>
                  <a:pt x="4218" y="41648"/>
                  <a:pt x="4225" y="41648"/>
                </a:cubicBezTo>
                <a:cubicBezTo>
                  <a:pt x="4942" y="41648"/>
                  <a:pt x="5573" y="42239"/>
                  <a:pt x="5584" y="42958"/>
                </a:cubicBezTo>
                <a:cubicBezTo>
                  <a:pt x="5596" y="43720"/>
                  <a:pt x="4989" y="44339"/>
                  <a:pt x="4227" y="44339"/>
                </a:cubicBezTo>
                <a:cubicBezTo>
                  <a:pt x="3691" y="44339"/>
                  <a:pt x="3251" y="44030"/>
                  <a:pt x="3025" y="43601"/>
                </a:cubicBezTo>
                <a:lnTo>
                  <a:pt x="0" y="43601"/>
                </a:lnTo>
                <a:lnTo>
                  <a:pt x="0" y="48066"/>
                </a:lnTo>
                <a:lnTo>
                  <a:pt x="2989" y="48066"/>
                </a:lnTo>
                <a:cubicBezTo>
                  <a:pt x="3191" y="47590"/>
                  <a:pt x="3656" y="47244"/>
                  <a:pt x="4203" y="47233"/>
                </a:cubicBezTo>
                <a:cubicBezTo>
                  <a:pt x="4210" y="47232"/>
                  <a:pt x="4218" y="47232"/>
                  <a:pt x="4225" y="47232"/>
                </a:cubicBezTo>
                <a:cubicBezTo>
                  <a:pt x="4942" y="47232"/>
                  <a:pt x="5573" y="47823"/>
                  <a:pt x="5584" y="48542"/>
                </a:cubicBezTo>
                <a:cubicBezTo>
                  <a:pt x="5596" y="49304"/>
                  <a:pt x="4989" y="49923"/>
                  <a:pt x="4227" y="49923"/>
                </a:cubicBezTo>
                <a:cubicBezTo>
                  <a:pt x="3691" y="49923"/>
                  <a:pt x="3251" y="49614"/>
                  <a:pt x="3025" y="49185"/>
                </a:cubicBezTo>
                <a:lnTo>
                  <a:pt x="0" y="49185"/>
                </a:lnTo>
                <a:lnTo>
                  <a:pt x="0" y="53650"/>
                </a:lnTo>
                <a:lnTo>
                  <a:pt x="2989" y="53650"/>
                </a:lnTo>
                <a:cubicBezTo>
                  <a:pt x="3191" y="53174"/>
                  <a:pt x="3656" y="52828"/>
                  <a:pt x="4203" y="52817"/>
                </a:cubicBezTo>
                <a:cubicBezTo>
                  <a:pt x="4217" y="52816"/>
                  <a:pt x="4231" y="52816"/>
                  <a:pt x="4245" y="52816"/>
                </a:cubicBezTo>
                <a:cubicBezTo>
                  <a:pt x="4954" y="52816"/>
                  <a:pt x="5573" y="53402"/>
                  <a:pt x="5584" y="54126"/>
                </a:cubicBezTo>
                <a:cubicBezTo>
                  <a:pt x="5596" y="54876"/>
                  <a:pt x="4989" y="55507"/>
                  <a:pt x="4227" y="55507"/>
                </a:cubicBezTo>
                <a:cubicBezTo>
                  <a:pt x="3691" y="55507"/>
                  <a:pt x="3251" y="55198"/>
                  <a:pt x="3025" y="54757"/>
                </a:cubicBezTo>
                <a:lnTo>
                  <a:pt x="0" y="54757"/>
                </a:lnTo>
                <a:lnTo>
                  <a:pt x="0" y="58043"/>
                </a:lnTo>
                <a:lnTo>
                  <a:pt x="82177" y="58043"/>
                </a:lnTo>
                <a:cubicBezTo>
                  <a:pt x="83380" y="58043"/>
                  <a:pt x="84356" y="57055"/>
                  <a:pt x="84356" y="55853"/>
                </a:cubicBezTo>
                <a:lnTo>
                  <a:pt x="84356" y="1679"/>
                </a:lnTo>
                <a:cubicBezTo>
                  <a:pt x="84356" y="751"/>
                  <a:pt x="83606" y="1"/>
                  <a:pt x="8267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 name="Google Shape;245;p23"/>
          <p:cNvSpPr/>
          <p:nvPr/>
        </p:nvSpPr>
        <p:spPr>
          <a:xfrm rot="-9572">
            <a:off x="1055909" y="30605"/>
            <a:ext cx="6968337" cy="4624313"/>
          </a:xfrm>
          <a:custGeom>
            <a:avLst/>
            <a:gdLst/>
            <a:ahLst/>
            <a:cxnLst/>
            <a:rect l="l" t="t" r="r" b="b"/>
            <a:pathLst>
              <a:path w="84357" h="58044" extrusionOk="0">
                <a:moveTo>
                  <a:pt x="0" y="1"/>
                </a:moveTo>
                <a:lnTo>
                  <a:pt x="0" y="3418"/>
                </a:lnTo>
                <a:lnTo>
                  <a:pt x="2989" y="3418"/>
                </a:lnTo>
                <a:cubicBezTo>
                  <a:pt x="3191" y="2941"/>
                  <a:pt x="3656" y="2596"/>
                  <a:pt x="4203" y="2584"/>
                </a:cubicBezTo>
                <a:cubicBezTo>
                  <a:pt x="4210" y="2584"/>
                  <a:pt x="4218" y="2584"/>
                  <a:pt x="4225" y="2584"/>
                </a:cubicBezTo>
                <a:cubicBezTo>
                  <a:pt x="4942" y="2584"/>
                  <a:pt x="5573" y="3175"/>
                  <a:pt x="5584" y="3894"/>
                </a:cubicBezTo>
                <a:cubicBezTo>
                  <a:pt x="5596" y="4656"/>
                  <a:pt x="4989" y="5275"/>
                  <a:pt x="4227" y="5275"/>
                </a:cubicBezTo>
                <a:cubicBezTo>
                  <a:pt x="3691" y="5275"/>
                  <a:pt x="3251" y="4965"/>
                  <a:pt x="3025" y="4537"/>
                </a:cubicBezTo>
                <a:lnTo>
                  <a:pt x="0" y="4537"/>
                </a:lnTo>
                <a:lnTo>
                  <a:pt x="0" y="9002"/>
                </a:lnTo>
                <a:lnTo>
                  <a:pt x="2989" y="9002"/>
                </a:lnTo>
                <a:cubicBezTo>
                  <a:pt x="3191" y="8525"/>
                  <a:pt x="3656" y="8180"/>
                  <a:pt x="4203" y="8168"/>
                </a:cubicBezTo>
                <a:cubicBezTo>
                  <a:pt x="4217" y="8168"/>
                  <a:pt x="4231" y="8168"/>
                  <a:pt x="4245" y="8168"/>
                </a:cubicBezTo>
                <a:cubicBezTo>
                  <a:pt x="4954" y="8168"/>
                  <a:pt x="5573" y="8754"/>
                  <a:pt x="5584" y="9478"/>
                </a:cubicBezTo>
                <a:cubicBezTo>
                  <a:pt x="5596" y="10228"/>
                  <a:pt x="4989" y="10859"/>
                  <a:pt x="4227" y="10859"/>
                </a:cubicBezTo>
                <a:cubicBezTo>
                  <a:pt x="3691" y="10859"/>
                  <a:pt x="3251" y="10549"/>
                  <a:pt x="3025" y="10109"/>
                </a:cubicBezTo>
                <a:lnTo>
                  <a:pt x="0" y="10109"/>
                </a:lnTo>
                <a:lnTo>
                  <a:pt x="0" y="14574"/>
                </a:lnTo>
                <a:lnTo>
                  <a:pt x="2989" y="14574"/>
                </a:lnTo>
                <a:cubicBezTo>
                  <a:pt x="3191" y="14098"/>
                  <a:pt x="3656" y="13764"/>
                  <a:pt x="4203" y="13740"/>
                </a:cubicBezTo>
                <a:cubicBezTo>
                  <a:pt x="4210" y="13740"/>
                  <a:pt x="4218" y="13740"/>
                  <a:pt x="4225" y="13740"/>
                </a:cubicBezTo>
                <a:cubicBezTo>
                  <a:pt x="4942" y="13740"/>
                  <a:pt x="5573" y="14331"/>
                  <a:pt x="5584" y="15050"/>
                </a:cubicBezTo>
                <a:cubicBezTo>
                  <a:pt x="5596" y="15812"/>
                  <a:pt x="4989" y="16443"/>
                  <a:pt x="4227" y="16443"/>
                </a:cubicBezTo>
                <a:cubicBezTo>
                  <a:pt x="3691" y="16443"/>
                  <a:pt x="3251" y="16122"/>
                  <a:pt x="3025" y="15693"/>
                </a:cubicBezTo>
                <a:lnTo>
                  <a:pt x="0" y="15693"/>
                </a:lnTo>
                <a:lnTo>
                  <a:pt x="0" y="20158"/>
                </a:lnTo>
                <a:lnTo>
                  <a:pt x="2989" y="20158"/>
                </a:lnTo>
                <a:cubicBezTo>
                  <a:pt x="3191" y="19682"/>
                  <a:pt x="3656" y="19336"/>
                  <a:pt x="4203" y="19324"/>
                </a:cubicBezTo>
                <a:cubicBezTo>
                  <a:pt x="4210" y="19324"/>
                  <a:pt x="4218" y="19324"/>
                  <a:pt x="4225" y="19324"/>
                </a:cubicBezTo>
                <a:cubicBezTo>
                  <a:pt x="4942" y="19324"/>
                  <a:pt x="5573" y="19915"/>
                  <a:pt x="5584" y="20634"/>
                </a:cubicBezTo>
                <a:cubicBezTo>
                  <a:pt x="5596" y="21396"/>
                  <a:pt x="4989" y="22015"/>
                  <a:pt x="4227" y="22015"/>
                </a:cubicBezTo>
                <a:cubicBezTo>
                  <a:pt x="3691" y="22015"/>
                  <a:pt x="3251" y="21706"/>
                  <a:pt x="3025" y="21277"/>
                </a:cubicBezTo>
                <a:lnTo>
                  <a:pt x="0" y="21277"/>
                </a:lnTo>
                <a:lnTo>
                  <a:pt x="0" y="25742"/>
                </a:lnTo>
                <a:lnTo>
                  <a:pt x="2989" y="25742"/>
                </a:lnTo>
                <a:cubicBezTo>
                  <a:pt x="3191" y="25266"/>
                  <a:pt x="3656" y="24920"/>
                  <a:pt x="4203" y="24908"/>
                </a:cubicBezTo>
                <a:cubicBezTo>
                  <a:pt x="4210" y="24908"/>
                  <a:pt x="4218" y="24908"/>
                  <a:pt x="4225" y="24908"/>
                </a:cubicBezTo>
                <a:cubicBezTo>
                  <a:pt x="4942" y="24908"/>
                  <a:pt x="5573" y="25499"/>
                  <a:pt x="5584" y="26218"/>
                </a:cubicBezTo>
                <a:cubicBezTo>
                  <a:pt x="5596" y="26980"/>
                  <a:pt x="4989" y="27599"/>
                  <a:pt x="4227" y="27599"/>
                </a:cubicBezTo>
                <a:cubicBezTo>
                  <a:pt x="3691" y="27599"/>
                  <a:pt x="3251" y="27290"/>
                  <a:pt x="3025" y="26861"/>
                </a:cubicBezTo>
                <a:lnTo>
                  <a:pt x="0" y="26861"/>
                </a:lnTo>
                <a:lnTo>
                  <a:pt x="0" y="31326"/>
                </a:lnTo>
                <a:lnTo>
                  <a:pt x="2989" y="31326"/>
                </a:lnTo>
                <a:cubicBezTo>
                  <a:pt x="3191" y="30850"/>
                  <a:pt x="3656" y="30504"/>
                  <a:pt x="4203" y="30492"/>
                </a:cubicBezTo>
                <a:cubicBezTo>
                  <a:pt x="4217" y="30492"/>
                  <a:pt x="4231" y="30492"/>
                  <a:pt x="4245" y="30492"/>
                </a:cubicBezTo>
                <a:cubicBezTo>
                  <a:pt x="4954" y="30492"/>
                  <a:pt x="5573" y="31078"/>
                  <a:pt x="5584" y="31802"/>
                </a:cubicBezTo>
                <a:cubicBezTo>
                  <a:pt x="5596" y="32552"/>
                  <a:pt x="4989" y="33183"/>
                  <a:pt x="4227" y="33183"/>
                </a:cubicBezTo>
                <a:cubicBezTo>
                  <a:pt x="3691" y="33183"/>
                  <a:pt x="3251" y="32874"/>
                  <a:pt x="3025" y="32433"/>
                </a:cubicBezTo>
                <a:lnTo>
                  <a:pt x="0" y="32433"/>
                </a:lnTo>
                <a:lnTo>
                  <a:pt x="0" y="36898"/>
                </a:lnTo>
                <a:lnTo>
                  <a:pt x="2989" y="36898"/>
                </a:lnTo>
                <a:cubicBezTo>
                  <a:pt x="3191" y="36422"/>
                  <a:pt x="3656" y="36088"/>
                  <a:pt x="4203" y="36065"/>
                </a:cubicBezTo>
                <a:cubicBezTo>
                  <a:pt x="4210" y="36064"/>
                  <a:pt x="4218" y="36064"/>
                  <a:pt x="4225" y="36064"/>
                </a:cubicBezTo>
                <a:cubicBezTo>
                  <a:pt x="4942" y="36064"/>
                  <a:pt x="5573" y="36655"/>
                  <a:pt x="5584" y="37374"/>
                </a:cubicBezTo>
                <a:cubicBezTo>
                  <a:pt x="5596" y="38136"/>
                  <a:pt x="4989" y="38767"/>
                  <a:pt x="4227" y="38767"/>
                </a:cubicBezTo>
                <a:cubicBezTo>
                  <a:pt x="3691" y="38767"/>
                  <a:pt x="3251" y="38446"/>
                  <a:pt x="3025" y="38017"/>
                </a:cubicBezTo>
                <a:lnTo>
                  <a:pt x="0" y="38017"/>
                </a:lnTo>
                <a:lnTo>
                  <a:pt x="0" y="42482"/>
                </a:lnTo>
                <a:lnTo>
                  <a:pt x="2989" y="42482"/>
                </a:lnTo>
                <a:cubicBezTo>
                  <a:pt x="3191" y="42006"/>
                  <a:pt x="3656" y="41660"/>
                  <a:pt x="4203" y="41649"/>
                </a:cubicBezTo>
                <a:cubicBezTo>
                  <a:pt x="4210" y="41648"/>
                  <a:pt x="4218" y="41648"/>
                  <a:pt x="4225" y="41648"/>
                </a:cubicBezTo>
                <a:cubicBezTo>
                  <a:pt x="4942" y="41648"/>
                  <a:pt x="5573" y="42239"/>
                  <a:pt x="5584" y="42958"/>
                </a:cubicBezTo>
                <a:cubicBezTo>
                  <a:pt x="5596" y="43720"/>
                  <a:pt x="4989" y="44339"/>
                  <a:pt x="4227" y="44339"/>
                </a:cubicBezTo>
                <a:cubicBezTo>
                  <a:pt x="3691" y="44339"/>
                  <a:pt x="3251" y="44030"/>
                  <a:pt x="3025" y="43601"/>
                </a:cubicBezTo>
                <a:lnTo>
                  <a:pt x="0" y="43601"/>
                </a:lnTo>
                <a:lnTo>
                  <a:pt x="0" y="48066"/>
                </a:lnTo>
                <a:lnTo>
                  <a:pt x="2989" y="48066"/>
                </a:lnTo>
                <a:cubicBezTo>
                  <a:pt x="3191" y="47590"/>
                  <a:pt x="3656" y="47244"/>
                  <a:pt x="4203" y="47233"/>
                </a:cubicBezTo>
                <a:cubicBezTo>
                  <a:pt x="4210" y="47232"/>
                  <a:pt x="4218" y="47232"/>
                  <a:pt x="4225" y="47232"/>
                </a:cubicBezTo>
                <a:cubicBezTo>
                  <a:pt x="4942" y="47232"/>
                  <a:pt x="5573" y="47823"/>
                  <a:pt x="5584" y="48542"/>
                </a:cubicBezTo>
                <a:cubicBezTo>
                  <a:pt x="5596" y="49304"/>
                  <a:pt x="4989" y="49923"/>
                  <a:pt x="4227" y="49923"/>
                </a:cubicBezTo>
                <a:cubicBezTo>
                  <a:pt x="3691" y="49923"/>
                  <a:pt x="3251" y="49614"/>
                  <a:pt x="3025" y="49185"/>
                </a:cubicBezTo>
                <a:lnTo>
                  <a:pt x="0" y="49185"/>
                </a:lnTo>
                <a:lnTo>
                  <a:pt x="0" y="53650"/>
                </a:lnTo>
                <a:lnTo>
                  <a:pt x="2989" y="53650"/>
                </a:lnTo>
                <a:cubicBezTo>
                  <a:pt x="3191" y="53174"/>
                  <a:pt x="3656" y="52828"/>
                  <a:pt x="4203" y="52817"/>
                </a:cubicBezTo>
                <a:cubicBezTo>
                  <a:pt x="4217" y="52816"/>
                  <a:pt x="4231" y="52816"/>
                  <a:pt x="4245" y="52816"/>
                </a:cubicBezTo>
                <a:cubicBezTo>
                  <a:pt x="4954" y="52816"/>
                  <a:pt x="5573" y="53402"/>
                  <a:pt x="5584" y="54126"/>
                </a:cubicBezTo>
                <a:cubicBezTo>
                  <a:pt x="5596" y="54876"/>
                  <a:pt x="4989" y="55507"/>
                  <a:pt x="4227" y="55507"/>
                </a:cubicBezTo>
                <a:cubicBezTo>
                  <a:pt x="3691" y="55507"/>
                  <a:pt x="3251" y="55198"/>
                  <a:pt x="3025" y="54757"/>
                </a:cubicBezTo>
                <a:lnTo>
                  <a:pt x="0" y="54757"/>
                </a:lnTo>
                <a:lnTo>
                  <a:pt x="0" y="58043"/>
                </a:lnTo>
                <a:lnTo>
                  <a:pt x="82177" y="58043"/>
                </a:lnTo>
                <a:cubicBezTo>
                  <a:pt x="83380" y="58043"/>
                  <a:pt x="84356" y="57055"/>
                  <a:pt x="84356" y="55853"/>
                </a:cubicBezTo>
                <a:lnTo>
                  <a:pt x="84356" y="1679"/>
                </a:lnTo>
                <a:cubicBezTo>
                  <a:pt x="84356" y="751"/>
                  <a:pt x="83606" y="1"/>
                  <a:pt x="82677"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46" name="Google Shape;246;p23"/>
          <p:cNvGrpSpPr/>
          <p:nvPr/>
        </p:nvGrpSpPr>
        <p:grpSpPr>
          <a:xfrm rot="2700000">
            <a:off x="6985464" y="35048"/>
            <a:ext cx="932837" cy="932837"/>
            <a:chOff x="7898308" y="723458"/>
            <a:chExt cx="932846" cy="932846"/>
          </a:xfrm>
        </p:grpSpPr>
        <p:sp>
          <p:nvSpPr>
            <p:cNvPr id="247" name="Google Shape;247;p23"/>
            <p:cNvSpPr/>
            <p:nvPr/>
          </p:nvSpPr>
          <p:spPr>
            <a:xfrm rot="-8100000">
              <a:off x="7846236" y="1048814"/>
              <a:ext cx="1037025" cy="282169"/>
            </a:xfrm>
            <a:custGeom>
              <a:avLst/>
              <a:gdLst/>
              <a:ahLst/>
              <a:cxnLst/>
              <a:rect l="l" t="t" r="r" b="b"/>
              <a:pathLst>
                <a:path w="39387" h="10717" extrusionOk="0">
                  <a:moveTo>
                    <a:pt x="418" y="1"/>
                  </a:moveTo>
                  <a:cubicBezTo>
                    <a:pt x="156" y="1"/>
                    <a:pt x="1" y="310"/>
                    <a:pt x="167" y="525"/>
                  </a:cubicBezTo>
                  <a:lnTo>
                    <a:pt x="3692" y="5168"/>
                  </a:lnTo>
                  <a:cubicBezTo>
                    <a:pt x="3787" y="5263"/>
                    <a:pt x="3787" y="5430"/>
                    <a:pt x="3692" y="5549"/>
                  </a:cubicBezTo>
                  <a:lnTo>
                    <a:pt x="167" y="10193"/>
                  </a:lnTo>
                  <a:cubicBezTo>
                    <a:pt x="1" y="10407"/>
                    <a:pt x="167" y="10717"/>
                    <a:pt x="441" y="10717"/>
                  </a:cubicBezTo>
                  <a:lnTo>
                    <a:pt x="39053" y="10717"/>
                  </a:lnTo>
                  <a:cubicBezTo>
                    <a:pt x="39232" y="10717"/>
                    <a:pt x="39387" y="10562"/>
                    <a:pt x="39387" y="10383"/>
                  </a:cubicBezTo>
                  <a:lnTo>
                    <a:pt x="39387" y="322"/>
                  </a:lnTo>
                  <a:cubicBezTo>
                    <a:pt x="39387" y="144"/>
                    <a:pt x="39232" y="1"/>
                    <a:pt x="3905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248;p23"/>
            <p:cNvSpPr/>
            <p:nvPr/>
          </p:nvSpPr>
          <p:spPr>
            <a:xfrm rot="-8100000">
              <a:off x="7976996" y="733019"/>
              <a:ext cx="143915" cy="282169"/>
            </a:xfrm>
            <a:custGeom>
              <a:avLst/>
              <a:gdLst/>
              <a:ahLst/>
              <a:cxnLst/>
              <a:rect l="l" t="t" r="r" b="b"/>
              <a:pathLst>
                <a:path w="5466" h="10717" extrusionOk="0">
                  <a:moveTo>
                    <a:pt x="1" y="1"/>
                  </a:moveTo>
                  <a:lnTo>
                    <a:pt x="1" y="10717"/>
                  </a:lnTo>
                  <a:lnTo>
                    <a:pt x="5013" y="10717"/>
                  </a:lnTo>
                  <a:cubicBezTo>
                    <a:pt x="5275" y="10717"/>
                    <a:pt x="5466" y="10526"/>
                    <a:pt x="5466" y="10264"/>
                  </a:cubicBezTo>
                  <a:lnTo>
                    <a:pt x="5466" y="441"/>
                  </a:lnTo>
                  <a:cubicBezTo>
                    <a:pt x="5466" y="191"/>
                    <a:pt x="5275" y="1"/>
                    <a:pt x="501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 name="Google Shape;249;p23"/>
            <p:cNvSpPr/>
            <p:nvPr/>
          </p:nvSpPr>
          <p:spPr>
            <a:xfrm rot="-8100000">
              <a:off x="7985994" y="711291"/>
              <a:ext cx="82463" cy="282169"/>
            </a:xfrm>
            <a:custGeom>
              <a:avLst/>
              <a:gdLst/>
              <a:ahLst/>
              <a:cxnLst/>
              <a:rect l="l" t="t" r="r" b="b"/>
              <a:pathLst>
                <a:path w="3132" h="10717" extrusionOk="0">
                  <a:moveTo>
                    <a:pt x="0" y="1"/>
                  </a:moveTo>
                  <a:lnTo>
                    <a:pt x="0" y="10717"/>
                  </a:lnTo>
                  <a:lnTo>
                    <a:pt x="2763" y="10717"/>
                  </a:lnTo>
                  <a:cubicBezTo>
                    <a:pt x="2965" y="10717"/>
                    <a:pt x="3132" y="10550"/>
                    <a:pt x="3132" y="10347"/>
                  </a:cubicBezTo>
                  <a:lnTo>
                    <a:pt x="3132" y="370"/>
                  </a:lnTo>
                  <a:cubicBezTo>
                    <a:pt x="3132" y="168"/>
                    <a:pt x="2965" y="1"/>
                    <a:pt x="2763" y="1"/>
                  </a:cubicBezTo>
                  <a:close/>
                </a:path>
              </a:pathLst>
            </a:custGeom>
            <a:solidFill>
              <a:srgbClr val="9AA6FD">
                <a:alpha val="317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 name="Google Shape;250;p23"/>
            <p:cNvSpPr/>
            <p:nvPr/>
          </p:nvSpPr>
          <p:spPr>
            <a:xfrm rot="-8100000">
              <a:off x="8319977" y="1157874"/>
              <a:ext cx="59583" cy="50447"/>
            </a:xfrm>
            <a:custGeom>
              <a:avLst/>
              <a:gdLst/>
              <a:ahLst/>
              <a:cxnLst/>
              <a:rect l="l" t="t" r="r" b="b"/>
              <a:pathLst>
                <a:path w="2263" h="1916" extrusionOk="0">
                  <a:moveTo>
                    <a:pt x="1692" y="0"/>
                  </a:moveTo>
                  <a:cubicBezTo>
                    <a:pt x="1435" y="0"/>
                    <a:pt x="1164" y="188"/>
                    <a:pt x="1072" y="451"/>
                  </a:cubicBezTo>
                  <a:cubicBezTo>
                    <a:pt x="964" y="213"/>
                    <a:pt x="798" y="94"/>
                    <a:pt x="500" y="94"/>
                  </a:cubicBezTo>
                  <a:cubicBezTo>
                    <a:pt x="179" y="106"/>
                    <a:pt x="0" y="428"/>
                    <a:pt x="48" y="701"/>
                  </a:cubicBezTo>
                  <a:cubicBezTo>
                    <a:pt x="167" y="1237"/>
                    <a:pt x="881" y="1654"/>
                    <a:pt x="1322" y="1916"/>
                  </a:cubicBezTo>
                  <a:lnTo>
                    <a:pt x="1369" y="1904"/>
                  </a:lnTo>
                  <a:cubicBezTo>
                    <a:pt x="1715" y="1606"/>
                    <a:pt x="2262" y="1106"/>
                    <a:pt x="2215" y="594"/>
                  </a:cubicBezTo>
                  <a:cubicBezTo>
                    <a:pt x="2163" y="167"/>
                    <a:pt x="1934" y="0"/>
                    <a:pt x="169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251;p23"/>
            <p:cNvSpPr/>
            <p:nvPr/>
          </p:nvSpPr>
          <p:spPr>
            <a:xfrm rot="-8100000">
              <a:off x="8343960" y="1249202"/>
              <a:ext cx="59583" cy="50394"/>
            </a:xfrm>
            <a:custGeom>
              <a:avLst/>
              <a:gdLst/>
              <a:ahLst/>
              <a:cxnLst/>
              <a:rect l="l" t="t" r="r" b="b"/>
              <a:pathLst>
                <a:path w="2263" h="1914" extrusionOk="0">
                  <a:moveTo>
                    <a:pt x="1689" y="0"/>
                  </a:moveTo>
                  <a:cubicBezTo>
                    <a:pt x="1430" y="0"/>
                    <a:pt x="1158" y="185"/>
                    <a:pt x="1072" y="437"/>
                  </a:cubicBezTo>
                  <a:cubicBezTo>
                    <a:pt x="965" y="199"/>
                    <a:pt x="798" y="80"/>
                    <a:pt x="500" y="80"/>
                  </a:cubicBezTo>
                  <a:cubicBezTo>
                    <a:pt x="179" y="92"/>
                    <a:pt x="0" y="425"/>
                    <a:pt x="48" y="687"/>
                  </a:cubicBezTo>
                  <a:cubicBezTo>
                    <a:pt x="167" y="1223"/>
                    <a:pt x="881" y="1639"/>
                    <a:pt x="1322" y="1913"/>
                  </a:cubicBezTo>
                  <a:lnTo>
                    <a:pt x="1370" y="1901"/>
                  </a:lnTo>
                  <a:cubicBezTo>
                    <a:pt x="1715" y="1604"/>
                    <a:pt x="2263" y="1092"/>
                    <a:pt x="2215" y="592"/>
                  </a:cubicBezTo>
                  <a:cubicBezTo>
                    <a:pt x="2163" y="164"/>
                    <a:pt x="1932" y="0"/>
                    <a:pt x="168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 name="Google Shape;252;p23"/>
            <p:cNvSpPr/>
            <p:nvPr/>
          </p:nvSpPr>
          <p:spPr>
            <a:xfrm rot="-8100000">
              <a:off x="8228713" y="1153323"/>
              <a:ext cx="59267" cy="50473"/>
            </a:xfrm>
            <a:custGeom>
              <a:avLst/>
              <a:gdLst/>
              <a:ahLst/>
              <a:cxnLst/>
              <a:rect l="l" t="t" r="r" b="b"/>
              <a:pathLst>
                <a:path w="2251" h="1917" extrusionOk="0">
                  <a:moveTo>
                    <a:pt x="1689" y="1"/>
                  </a:moveTo>
                  <a:cubicBezTo>
                    <a:pt x="1435" y="1"/>
                    <a:pt x="1163" y="185"/>
                    <a:pt x="1072" y="440"/>
                  </a:cubicBezTo>
                  <a:cubicBezTo>
                    <a:pt x="977" y="202"/>
                    <a:pt x="810" y="83"/>
                    <a:pt x="513" y="83"/>
                  </a:cubicBezTo>
                  <a:cubicBezTo>
                    <a:pt x="179" y="107"/>
                    <a:pt x="1" y="428"/>
                    <a:pt x="48" y="702"/>
                  </a:cubicBezTo>
                  <a:cubicBezTo>
                    <a:pt x="167" y="1238"/>
                    <a:pt x="882" y="1654"/>
                    <a:pt x="1334" y="1916"/>
                  </a:cubicBezTo>
                  <a:lnTo>
                    <a:pt x="1358" y="1916"/>
                  </a:lnTo>
                  <a:cubicBezTo>
                    <a:pt x="1703" y="1619"/>
                    <a:pt x="2251" y="1119"/>
                    <a:pt x="2203" y="607"/>
                  </a:cubicBezTo>
                  <a:cubicBezTo>
                    <a:pt x="2163" y="170"/>
                    <a:pt x="1934" y="1"/>
                    <a:pt x="168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 name="Google Shape;253;p23"/>
            <p:cNvSpPr/>
            <p:nvPr/>
          </p:nvSpPr>
          <p:spPr>
            <a:xfrm rot="-8100000">
              <a:off x="8305860" y="1056374"/>
              <a:ext cx="59267" cy="51052"/>
            </a:xfrm>
            <a:custGeom>
              <a:avLst/>
              <a:gdLst/>
              <a:ahLst/>
              <a:cxnLst/>
              <a:rect l="l" t="t" r="r" b="b"/>
              <a:pathLst>
                <a:path w="2251" h="1939" extrusionOk="0">
                  <a:moveTo>
                    <a:pt x="1692" y="0"/>
                  </a:moveTo>
                  <a:cubicBezTo>
                    <a:pt x="1437" y="0"/>
                    <a:pt x="1164" y="188"/>
                    <a:pt x="1072" y="450"/>
                  </a:cubicBezTo>
                  <a:cubicBezTo>
                    <a:pt x="965" y="212"/>
                    <a:pt x="810" y="93"/>
                    <a:pt x="513" y="93"/>
                  </a:cubicBezTo>
                  <a:cubicBezTo>
                    <a:pt x="179" y="105"/>
                    <a:pt x="1" y="426"/>
                    <a:pt x="48" y="700"/>
                  </a:cubicBezTo>
                  <a:cubicBezTo>
                    <a:pt x="155" y="1248"/>
                    <a:pt x="870" y="1653"/>
                    <a:pt x="1310" y="1938"/>
                  </a:cubicBezTo>
                  <a:lnTo>
                    <a:pt x="1358" y="1915"/>
                  </a:lnTo>
                  <a:cubicBezTo>
                    <a:pt x="1691" y="1617"/>
                    <a:pt x="2251" y="1117"/>
                    <a:pt x="2203" y="605"/>
                  </a:cubicBezTo>
                  <a:cubicBezTo>
                    <a:pt x="2163" y="170"/>
                    <a:pt x="1935" y="0"/>
                    <a:pt x="169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 name="Google Shape;254;p23"/>
            <p:cNvSpPr/>
            <p:nvPr/>
          </p:nvSpPr>
          <p:spPr>
            <a:xfrm rot="-8100000">
              <a:off x="8425735" y="1167415"/>
              <a:ext cx="59583" cy="50420"/>
            </a:xfrm>
            <a:custGeom>
              <a:avLst/>
              <a:gdLst/>
              <a:ahLst/>
              <a:cxnLst/>
              <a:rect l="l" t="t" r="r" b="b"/>
              <a:pathLst>
                <a:path w="2263" h="1915" extrusionOk="0">
                  <a:moveTo>
                    <a:pt x="1692" y="0"/>
                  </a:moveTo>
                  <a:cubicBezTo>
                    <a:pt x="1432" y="0"/>
                    <a:pt x="1158" y="186"/>
                    <a:pt x="1072" y="438"/>
                  </a:cubicBezTo>
                  <a:cubicBezTo>
                    <a:pt x="965" y="200"/>
                    <a:pt x="798" y="81"/>
                    <a:pt x="500" y="81"/>
                  </a:cubicBezTo>
                  <a:cubicBezTo>
                    <a:pt x="179" y="93"/>
                    <a:pt x="0" y="426"/>
                    <a:pt x="48" y="688"/>
                  </a:cubicBezTo>
                  <a:cubicBezTo>
                    <a:pt x="167" y="1224"/>
                    <a:pt x="881" y="1641"/>
                    <a:pt x="1322" y="1915"/>
                  </a:cubicBezTo>
                  <a:lnTo>
                    <a:pt x="1370" y="1891"/>
                  </a:lnTo>
                  <a:cubicBezTo>
                    <a:pt x="1715" y="1593"/>
                    <a:pt x="2263" y="1093"/>
                    <a:pt x="2215" y="581"/>
                  </a:cubicBezTo>
                  <a:cubicBezTo>
                    <a:pt x="2163" y="162"/>
                    <a:pt x="1934" y="0"/>
                    <a:pt x="169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 name="Google Shape;255;p23"/>
            <p:cNvSpPr/>
            <p:nvPr/>
          </p:nvSpPr>
          <p:spPr>
            <a:xfrm rot="-8100000">
              <a:off x="8532133" y="1360144"/>
              <a:ext cx="59267" cy="50578"/>
            </a:xfrm>
            <a:custGeom>
              <a:avLst/>
              <a:gdLst/>
              <a:ahLst/>
              <a:cxnLst/>
              <a:rect l="l" t="t" r="r" b="b"/>
              <a:pathLst>
                <a:path w="2251" h="1921" extrusionOk="0">
                  <a:moveTo>
                    <a:pt x="1686" y="1"/>
                  </a:moveTo>
                  <a:cubicBezTo>
                    <a:pt x="1432" y="1"/>
                    <a:pt x="1163" y="184"/>
                    <a:pt x="1072" y="444"/>
                  </a:cubicBezTo>
                  <a:cubicBezTo>
                    <a:pt x="965" y="206"/>
                    <a:pt x="810" y="87"/>
                    <a:pt x="513" y="87"/>
                  </a:cubicBezTo>
                  <a:cubicBezTo>
                    <a:pt x="179" y="99"/>
                    <a:pt x="1" y="433"/>
                    <a:pt x="48" y="695"/>
                  </a:cubicBezTo>
                  <a:cubicBezTo>
                    <a:pt x="167" y="1230"/>
                    <a:pt x="882" y="1647"/>
                    <a:pt x="1322" y="1921"/>
                  </a:cubicBezTo>
                  <a:lnTo>
                    <a:pt x="1358" y="1921"/>
                  </a:lnTo>
                  <a:cubicBezTo>
                    <a:pt x="1703" y="1623"/>
                    <a:pt x="2251" y="1111"/>
                    <a:pt x="2203" y="611"/>
                  </a:cubicBezTo>
                  <a:cubicBezTo>
                    <a:pt x="2162" y="172"/>
                    <a:pt x="1931" y="1"/>
                    <a:pt x="168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 name="Google Shape;256;p23"/>
            <p:cNvSpPr/>
            <p:nvPr/>
          </p:nvSpPr>
          <p:spPr>
            <a:xfrm rot="-8100000">
              <a:off x="8445524" y="1360053"/>
              <a:ext cx="59267" cy="51052"/>
            </a:xfrm>
            <a:custGeom>
              <a:avLst/>
              <a:gdLst/>
              <a:ahLst/>
              <a:cxnLst/>
              <a:rect l="l" t="t" r="r" b="b"/>
              <a:pathLst>
                <a:path w="2251" h="1939" extrusionOk="0">
                  <a:moveTo>
                    <a:pt x="1692" y="0"/>
                  </a:moveTo>
                  <a:cubicBezTo>
                    <a:pt x="1436" y="0"/>
                    <a:pt x="1163" y="187"/>
                    <a:pt x="1072" y="450"/>
                  </a:cubicBezTo>
                  <a:cubicBezTo>
                    <a:pt x="965" y="212"/>
                    <a:pt x="810" y="93"/>
                    <a:pt x="512" y="93"/>
                  </a:cubicBezTo>
                  <a:cubicBezTo>
                    <a:pt x="179" y="105"/>
                    <a:pt x="0" y="426"/>
                    <a:pt x="48" y="700"/>
                  </a:cubicBezTo>
                  <a:cubicBezTo>
                    <a:pt x="155" y="1248"/>
                    <a:pt x="869" y="1664"/>
                    <a:pt x="1310" y="1938"/>
                  </a:cubicBezTo>
                  <a:lnTo>
                    <a:pt x="1358" y="1914"/>
                  </a:lnTo>
                  <a:cubicBezTo>
                    <a:pt x="1691" y="1617"/>
                    <a:pt x="2251" y="1117"/>
                    <a:pt x="2203" y="605"/>
                  </a:cubicBezTo>
                  <a:cubicBezTo>
                    <a:pt x="2162" y="169"/>
                    <a:pt x="1935" y="0"/>
                    <a:pt x="169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 name="Google Shape;257;p23"/>
            <p:cNvSpPr/>
            <p:nvPr/>
          </p:nvSpPr>
          <p:spPr>
            <a:xfrm rot="-8100000">
              <a:off x="8512883" y="1466326"/>
              <a:ext cx="59293" cy="50473"/>
            </a:xfrm>
            <a:custGeom>
              <a:avLst/>
              <a:gdLst/>
              <a:ahLst/>
              <a:cxnLst/>
              <a:rect l="l" t="t" r="r" b="b"/>
              <a:pathLst>
                <a:path w="2252" h="1917" extrusionOk="0">
                  <a:moveTo>
                    <a:pt x="1685" y="1"/>
                  </a:moveTo>
                  <a:cubicBezTo>
                    <a:pt x="1432" y="1"/>
                    <a:pt x="1164" y="185"/>
                    <a:pt x="1073" y="440"/>
                  </a:cubicBezTo>
                  <a:cubicBezTo>
                    <a:pt x="965" y="202"/>
                    <a:pt x="799" y="83"/>
                    <a:pt x="501" y="83"/>
                  </a:cubicBezTo>
                  <a:cubicBezTo>
                    <a:pt x="180" y="107"/>
                    <a:pt x="1" y="428"/>
                    <a:pt x="49" y="702"/>
                  </a:cubicBezTo>
                  <a:cubicBezTo>
                    <a:pt x="168" y="1238"/>
                    <a:pt x="882" y="1654"/>
                    <a:pt x="1323" y="1916"/>
                  </a:cubicBezTo>
                  <a:lnTo>
                    <a:pt x="1358" y="1916"/>
                  </a:lnTo>
                  <a:cubicBezTo>
                    <a:pt x="1692" y="1619"/>
                    <a:pt x="2251" y="1119"/>
                    <a:pt x="2204" y="607"/>
                  </a:cubicBezTo>
                  <a:cubicBezTo>
                    <a:pt x="2157" y="170"/>
                    <a:pt x="1928" y="1"/>
                    <a:pt x="168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 name="Google Shape;258;p23"/>
            <p:cNvSpPr/>
            <p:nvPr/>
          </p:nvSpPr>
          <p:spPr>
            <a:xfrm rot="-8100000">
              <a:off x="8535264" y="1555867"/>
              <a:ext cx="51737" cy="24802"/>
            </a:xfrm>
            <a:custGeom>
              <a:avLst/>
              <a:gdLst/>
              <a:ahLst/>
              <a:cxnLst/>
              <a:rect l="l" t="t" r="r" b="b"/>
              <a:pathLst>
                <a:path w="1965" h="942" extrusionOk="0">
                  <a:moveTo>
                    <a:pt x="0" y="1"/>
                  </a:moveTo>
                  <a:cubicBezTo>
                    <a:pt x="262" y="406"/>
                    <a:pt x="798" y="715"/>
                    <a:pt x="1155" y="942"/>
                  </a:cubicBezTo>
                  <a:lnTo>
                    <a:pt x="1191" y="918"/>
                  </a:lnTo>
                  <a:cubicBezTo>
                    <a:pt x="1453" y="703"/>
                    <a:pt x="1822" y="370"/>
                    <a:pt x="196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 name="Google Shape;259;p23"/>
            <p:cNvSpPr/>
            <p:nvPr/>
          </p:nvSpPr>
          <p:spPr>
            <a:xfrm rot="-8100000">
              <a:off x="8614627" y="1508983"/>
              <a:ext cx="54870" cy="49841"/>
            </a:xfrm>
            <a:custGeom>
              <a:avLst/>
              <a:gdLst/>
              <a:ahLst/>
              <a:cxnLst/>
              <a:rect l="l" t="t" r="r" b="b"/>
              <a:pathLst>
                <a:path w="2084" h="1893" extrusionOk="0">
                  <a:moveTo>
                    <a:pt x="1530" y="1"/>
                  </a:moveTo>
                  <a:cubicBezTo>
                    <a:pt x="1276" y="1"/>
                    <a:pt x="1008" y="184"/>
                    <a:pt x="917" y="440"/>
                  </a:cubicBezTo>
                  <a:cubicBezTo>
                    <a:pt x="810" y="202"/>
                    <a:pt x="643" y="83"/>
                    <a:pt x="346" y="83"/>
                  </a:cubicBezTo>
                  <a:cubicBezTo>
                    <a:pt x="203" y="83"/>
                    <a:pt x="84" y="166"/>
                    <a:pt x="0" y="261"/>
                  </a:cubicBezTo>
                  <a:lnTo>
                    <a:pt x="1239" y="1892"/>
                  </a:lnTo>
                  <a:cubicBezTo>
                    <a:pt x="1584" y="1595"/>
                    <a:pt x="2084" y="1095"/>
                    <a:pt x="2048" y="607"/>
                  </a:cubicBezTo>
                  <a:cubicBezTo>
                    <a:pt x="2002" y="170"/>
                    <a:pt x="1772" y="1"/>
                    <a:pt x="153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 name="Google Shape;260;p23"/>
            <p:cNvSpPr/>
            <p:nvPr/>
          </p:nvSpPr>
          <p:spPr>
            <a:xfrm rot="-8100000">
              <a:off x="8623240" y="1393739"/>
              <a:ext cx="59583" cy="50420"/>
            </a:xfrm>
            <a:custGeom>
              <a:avLst/>
              <a:gdLst/>
              <a:ahLst/>
              <a:cxnLst/>
              <a:rect l="l" t="t" r="r" b="b"/>
              <a:pathLst>
                <a:path w="2263" h="1915" extrusionOk="0">
                  <a:moveTo>
                    <a:pt x="1687" y="0"/>
                  </a:moveTo>
                  <a:cubicBezTo>
                    <a:pt x="1426" y="0"/>
                    <a:pt x="1152" y="186"/>
                    <a:pt x="1072" y="438"/>
                  </a:cubicBezTo>
                  <a:cubicBezTo>
                    <a:pt x="964" y="200"/>
                    <a:pt x="798" y="81"/>
                    <a:pt x="500" y="81"/>
                  </a:cubicBezTo>
                  <a:cubicBezTo>
                    <a:pt x="179" y="93"/>
                    <a:pt x="0" y="426"/>
                    <a:pt x="36" y="688"/>
                  </a:cubicBezTo>
                  <a:cubicBezTo>
                    <a:pt x="155" y="1224"/>
                    <a:pt x="869" y="1641"/>
                    <a:pt x="1322" y="1915"/>
                  </a:cubicBezTo>
                  <a:lnTo>
                    <a:pt x="1369" y="1891"/>
                  </a:lnTo>
                  <a:cubicBezTo>
                    <a:pt x="1703" y="1593"/>
                    <a:pt x="2262" y="1093"/>
                    <a:pt x="2215" y="581"/>
                  </a:cubicBezTo>
                  <a:cubicBezTo>
                    <a:pt x="2163" y="162"/>
                    <a:pt x="1931" y="0"/>
                    <a:pt x="168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 name="Google Shape;261;p23"/>
            <p:cNvSpPr/>
            <p:nvPr/>
          </p:nvSpPr>
          <p:spPr>
            <a:xfrm rot="-8100000">
              <a:off x="8716812" y="1433334"/>
              <a:ext cx="48920" cy="51052"/>
            </a:xfrm>
            <a:custGeom>
              <a:avLst/>
              <a:gdLst/>
              <a:ahLst/>
              <a:cxnLst/>
              <a:rect l="l" t="t" r="r" b="b"/>
              <a:pathLst>
                <a:path w="1858" h="1939" extrusionOk="0">
                  <a:moveTo>
                    <a:pt x="1307" y="0"/>
                  </a:moveTo>
                  <a:cubicBezTo>
                    <a:pt x="1053" y="0"/>
                    <a:pt x="783" y="188"/>
                    <a:pt x="691" y="450"/>
                  </a:cubicBezTo>
                  <a:cubicBezTo>
                    <a:pt x="667" y="426"/>
                    <a:pt x="667" y="414"/>
                    <a:pt x="655" y="402"/>
                  </a:cubicBezTo>
                  <a:lnTo>
                    <a:pt x="1" y="1260"/>
                  </a:lnTo>
                  <a:cubicBezTo>
                    <a:pt x="286" y="1534"/>
                    <a:pt x="655" y="1760"/>
                    <a:pt x="929" y="1938"/>
                  </a:cubicBezTo>
                  <a:lnTo>
                    <a:pt x="965" y="1915"/>
                  </a:lnTo>
                  <a:cubicBezTo>
                    <a:pt x="1310" y="1617"/>
                    <a:pt x="1858" y="1117"/>
                    <a:pt x="1822" y="605"/>
                  </a:cubicBezTo>
                  <a:cubicBezTo>
                    <a:pt x="1776" y="170"/>
                    <a:pt x="1548" y="0"/>
                    <a:pt x="130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 name="Google Shape;262;p23"/>
            <p:cNvSpPr/>
            <p:nvPr/>
          </p:nvSpPr>
          <p:spPr>
            <a:xfrm rot="-8100000">
              <a:off x="8686165" y="1349126"/>
              <a:ext cx="58951" cy="35729"/>
            </a:xfrm>
            <a:custGeom>
              <a:avLst/>
              <a:gdLst/>
              <a:ahLst/>
              <a:cxnLst/>
              <a:rect l="l" t="t" r="r" b="b"/>
              <a:pathLst>
                <a:path w="2239" h="1357" extrusionOk="0">
                  <a:moveTo>
                    <a:pt x="1689" y="1"/>
                  </a:moveTo>
                  <a:cubicBezTo>
                    <a:pt x="1434" y="1"/>
                    <a:pt x="1163" y="185"/>
                    <a:pt x="1072" y="440"/>
                  </a:cubicBezTo>
                  <a:cubicBezTo>
                    <a:pt x="965" y="202"/>
                    <a:pt x="810" y="83"/>
                    <a:pt x="512" y="83"/>
                  </a:cubicBezTo>
                  <a:cubicBezTo>
                    <a:pt x="179" y="106"/>
                    <a:pt x="0" y="428"/>
                    <a:pt x="48" y="702"/>
                  </a:cubicBezTo>
                  <a:cubicBezTo>
                    <a:pt x="107" y="952"/>
                    <a:pt x="286" y="1154"/>
                    <a:pt x="512" y="1357"/>
                  </a:cubicBezTo>
                  <a:lnTo>
                    <a:pt x="1917" y="1357"/>
                  </a:lnTo>
                  <a:cubicBezTo>
                    <a:pt x="2096" y="1130"/>
                    <a:pt x="2239" y="880"/>
                    <a:pt x="2203" y="607"/>
                  </a:cubicBezTo>
                  <a:cubicBezTo>
                    <a:pt x="2162" y="170"/>
                    <a:pt x="1933" y="1"/>
                    <a:pt x="168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 name="Google Shape;263;p23"/>
            <p:cNvSpPr/>
            <p:nvPr/>
          </p:nvSpPr>
          <p:spPr>
            <a:xfrm rot="-8100000">
              <a:off x="8599637" y="1283173"/>
              <a:ext cx="59267" cy="50894"/>
            </a:xfrm>
            <a:custGeom>
              <a:avLst/>
              <a:gdLst/>
              <a:ahLst/>
              <a:cxnLst/>
              <a:rect l="l" t="t" r="r" b="b"/>
              <a:pathLst>
                <a:path w="2251" h="1933" extrusionOk="0">
                  <a:moveTo>
                    <a:pt x="1686" y="0"/>
                  </a:moveTo>
                  <a:cubicBezTo>
                    <a:pt x="1432" y="0"/>
                    <a:pt x="1163" y="184"/>
                    <a:pt x="1072" y="444"/>
                  </a:cubicBezTo>
                  <a:cubicBezTo>
                    <a:pt x="965" y="206"/>
                    <a:pt x="810" y="87"/>
                    <a:pt x="513" y="87"/>
                  </a:cubicBezTo>
                  <a:cubicBezTo>
                    <a:pt x="179" y="99"/>
                    <a:pt x="1" y="432"/>
                    <a:pt x="48" y="694"/>
                  </a:cubicBezTo>
                  <a:cubicBezTo>
                    <a:pt x="155" y="1242"/>
                    <a:pt x="870" y="1658"/>
                    <a:pt x="1310" y="1932"/>
                  </a:cubicBezTo>
                  <a:lnTo>
                    <a:pt x="1358" y="1920"/>
                  </a:lnTo>
                  <a:cubicBezTo>
                    <a:pt x="1703" y="1623"/>
                    <a:pt x="2251" y="1111"/>
                    <a:pt x="2203" y="611"/>
                  </a:cubicBezTo>
                  <a:cubicBezTo>
                    <a:pt x="2162" y="172"/>
                    <a:pt x="1931" y="0"/>
                    <a:pt x="168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 name="Google Shape;264;p23"/>
            <p:cNvSpPr/>
            <p:nvPr/>
          </p:nvSpPr>
          <p:spPr>
            <a:xfrm rot="-8100000">
              <a:off x="8513120" y="1263635"/>
              <a:ext cx="59267" cy="51052"/>
            </a:xfrm>
            <a:custGeom>
              <a:avLst/>
              <a:gdLst/>
              <a:ahLst/>
              <a:cxnLst/>
              <a:rect l="l" t="t" r="r" b="b"/>
              <a:pathLst>
                <a:path w="2251" h="1939" extrusionOk="0">
                  <a:moveTo>
                    <a:pt x="1692" y="0"/>
                  </a:moveTo>
                  <a:cubicBezTo>
                    <a:pt x="1436" y="0"/>
                    <a:pt x="1163" y="188"/>
                    <a:pt x="1072" y="450"/>
                  </a:cubicBezTo>
                  <a:cubicBezTo>
                    <a:pt x="965" y="212"/>
                    <a:pt x="810" y="93"/>
                    <a:pt x="512" y="93"/>
                  </a:cubicBezTo>
                  <a:cubicBezTo>
                    <a:pt x="179" y="105"/>
                    <a:pt x="0" y="426"/>
                    <a:pt x="48" y="700"/>
                  </a:cubicBezTo>
                  <a:cubicBezTo>
                    <a:pt x="167" y="1248"/>
                    <a:pt x="881" y="1653"/>
                    <a:pt x="1310" y="1938"/>
                  </a:cubicBezTo>
                  <a:lnTo>
                    <a:pt x="1358" y="1915"/>
                  </a:lnTo>
                  <a:cubicBezTo>
                    <a:pt x="1691" y="1617"/>
                    <a:pt x="2251" y="1117"/>
                    <a:pt x="2203" y="605"/>
                  </a:cubicBezTo>
                  <a:cubicBezTo>
                    <a:pt x="2162" y="170"/>
                    <a:pt x="1935" y="0"/>
                    <a:pt x="169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265;p23"/>
            <p:cNvSpPr/>
            <p:nvPr/>
          </p:nvSpPr>
          <p:spPr>
            <a:xfrm rot="-8100000">
              <a:off x="8293800" y="957743"/>
              <a:ext cx="58951" cy="42627"/>
            </a:xfrm>
            <a:custGeom>
              <a:avLst/>
              <a:gdLst/>
              <a:ahLst/>
              <a:cxnLst/>
              <a:rect l="l" t="t" r="r" b="b"/>
              <a:pathLst>
                <a:path w="2239" h="1619" extrusionOk="0">
                  <a:moveTo>
                    <a:pt x="1689" y="1"/>
                  </a:moveTo>
                  <a:cubicBezTo>
                    <a:pt x="1434" y="1"/>
                    <a:pt x="1163" y="184"/>
                    <a:pt x="1072" y="440"/>
                  </a:cubicBezTo>
                  <a:cubicBezTo>
                    <a:pt x="965" y="202"/>
                    <a:pt x="810" y="83"/>
                    <a:pt x="512" y="83"/>
                  </a:cubicBezTo>
                  <a:cubicBezTo>
                    <a:pt x="179" y="95"/>
                    <a:pt x="0" y="428"/>
                    <a:pt x="48" y="690"/>
                  </a:cubicBezTo>
                  <a:cubicBezTo>
                    <a:pt x="119" y="1071"/>
                    <a:pt x="476" y="1369"/>
                    <a:pt x="834" y="1619"/>
                  </a:cubicBezTo>
                  <a:lnTo>
                    <a:pt x="1679" y="1619"/>
                  </a:lnTo>
                  <a:cubicBezTo>
                    <a:pt x="1965" y="1333"/>
                    <a:pt x="2239" y="964"/>
                    <a:pt x="2203" y="607"/>
                  </a:cubicBezTo>
                  <a:cubicBezTo>
                    <a:pt x="2162" y="170"/>
                    <a:pt x="1933" y="1"/>
                    <a:pt x="168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 name="Google Shape;266;p23"/>
            <p:cNvSpPr/>
            <p:nvPr/>
          </p:nvSpPr>
          <p:spPr>
            <a:xfrm rot="-8100000">
              <a:off x="8213825" y="965257"/>
              <a:ext cx="59609" cy="50341"/>
            </a:xfrm>
            <a:custGeom>
              <a:avLst/>
              <a:gdLst/>
              <a:ahLst/>
              <a:cxnLst/>
              <a:rect l="l" t="t" r="r" b="b"/>
              <a:pathLst>
                <a:path w="2264" h="1912" extrusionOk="0">
                  <a:moveTo>
                    <a:pt x="1688" y="0"/>
                  </a:moveTo>
                  <a:cubicBezTo>
                    <a:pt x="1427" y="0"/>
                    <a:pt x="1152" y="189"/>
                    <a:pt x="1072" y="447"/>
                  </a:cubicBezTo>
                  <a:cubicBezTo>
                    <a:pt x="965" y="209"/>
                    <a:pt x="799" y="90"/>
                    <a:pt x="501" y="90"/>
                  </a:cubicBezTo>
                  <a:cubicBezTo>
                    <a:pt x="179" y="102"/>
                    <a:pt x="1" y="423"/>
                    <a:pt x="37" y="697"/>
                  </a:cubicBezTo>
                  <a:cubicBezTo>
                    <a:pt x="156" y="1233"/>
                    <a:pt x="870" y="1650"/>
                    <a:pt x="1322" y="1912"/>
                  </a:cubicBezTo>
                  <a:lnTo>
                    <a:pt x="1370" y="1900"/>
                  </a:lnTo>
                  <a:cubicBezTo>
                    <a:pt x="1703" y="1602"/>
                    <a:pt x="2263" y="1102"/>
                    <a:pt x="2215" y="590"/>
                  </a:cubicBezTo>
                  <a:cubicBezTo>
                    <a:pt x="2164" y="165"/>
                    <a:pt x="1931" y="0"/>
                    <a:pt x="168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 name="Google Shape;267;p23"/>
            <p:cNvSpPr/>
            <p:nvPr/>
          </p:nvSpPr>
          <p:spPr>
            <a:xfrm rot="-8100000">
              <a:off x="8113185" y="1027615"/>
              <a:ext cx="59267" cy="50578"/>
            </a:xfrm>
            <a:custGeom>
              <a:avLst/>
              <a:gdLst/>
              <a:ahLst/>
              <a:cxnLst/>
              <a:rect l="l" t="t" r="r" b="b"/>
              <a:pathLst>
                <a:path w="2251" h="1921" extrusionOk="0">
                  <a:moveTo>
                    <a:pt x="1686" y="0"/>
                  </a:moveTo>
                  <a:cubicBezTo>
                    <a:pt x="1432" y="0"/>
                    <a:pt x="1163" y="183"/>
                    <a:pt x="1072" y="444"/>
                  </a:cubicBezTo>
                  <a:cubicBezTo>
                    <a:pt x="965" y="206"/>
                    <a:pt x="810" y="87"/>
                    <a:pt x="513" y="87"/>
                  </a:cubicBezTo>
                  <a:cubicBezTo>
                    <a:pt x="179" y="98"/>
                    <a:pt x="1" y="432"/>
                    <a:pt x="48" y="694"/>
                  </a:cubicBezTo>
                  <a:cubicBezTo>
                    <a:pt x="167" y="1230"/>
                    <a:pt x="882" y="1646"/>
                    <a:pt x="1322" y="1920"/>
                  </a:cubicBezTo>
                  <a:lnTo>
                    <a:pt x="1358" y="1920"/>
                  </a:lnTo>
                  <a:cubicBezTo>
                    <a:pt x="1691" y="1622"/>
                    <a:pt x="2251" y="1111"/>
                    <a:pt x="2203" y="610"/>
                  </a:cubicBezTo>
                  <a:cubicBezTo>
                    <a:pt x="2162" y="172"/>
                    <a:pt x="1932" y="0"/>
                    <a:pt x="168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 name="Google Shape;268;p23"/>
            <p:cNvSpPr/>
            <p:nvPr/>
          </p:nvSpPr>
          <p:spPr>
            <a:xfrm rot="-8100000">
              <a:off x="8117975" y="936269"/>
              <a:ext cx="59267" cy="50763"/>
            </a:xfrm>
            <a:custGeom>
              <a:avLst/>
              <a:gdLst/>
              <a:ahLst/>
              <a:cxnLst/>
              <a:rect l="l" t="t" r="r" b="b"/>
              <a:pathLst>
                <a:path w="2251" h="1928" extrusionOk="0">
                  <a:moveTo>
                    <a:pt x="1689" y="0"/>
                  </a:moveTo>
                  <a:cubicBezTo>
                    <a:pt x="1434" y="0"/>
                    <a:pt x="1163" y="184"/>
                    <a:pt x="1072" y="440"/>
                  </a:cubicBezTo>
                  <a:cubicBezTo>
                    <a:pt x="965" y="201"/>
                    <a:pt x="810" y="82"/>
                    <a:pt x="512" y="82"/>
                  </a:cubicBezTo>
                  <a:cubicBezTo>
                    <a:pt x="179" y="94"/>
                    <a:pt x="0" y="428"/>
                    <a:pt x="48" y="690"/>
                  </a:cubicBezTo>
                  <a:cubicBezTo>
                    <a:pt x="155" y="1249"/>
                    <a:pt x="870" y="1666"/>
                    <a:pt x="1310" y="1928"/>
                  </a:cubicBezTo>
                  <a:lnTo>
                    <a:pt x="1358" y="1916"/>
                  </a:lnTo>
                  <a:cubicBezTo>
                    <a:pt x="1703" y="1618"/>
                    <a:pt x="2251" y="1106"/>
                    <a:pt x="2203" y="606"/>
                  </a:cubicBezTo>
                  <a:cubicBezTo>
                    <a:pt x="2162" y="169"/>
                    <a:pt x="1933" y="0"/>
                    <a:pt x="168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 name="Google Shape;269;p23"/>
            <p:cNvSpPr/>
            <p:nvPr/>
          </p:nvSpPr>
          <p:spPr>
            <a:xfrm rot="-8100000">
              <a:off x="8190086" y="855572"/>
              <a:ext cx="59267" cy="49314"/>
            </a:xfrm>
            <a:custGeom>
              <a:avLst/>
              <a:gdLst/>
              <a:ahLst/>
              <a:cxnLst/>
              <a:rect l="l" t="t" r="r" b="b"/>
              <a:pathLst>
                <a:path w="2251" h="1873" extrusionOk="0">
                  <a:moveTo>
                    <a:pt x="1686" y="0"/>
                  </a:moveTo>
                  <a:cubicBezTo>
                    <a:pt x="1432" y="0"/>
                    <a:pt x="1163" y="183"/>
                    <a:pt x="1072" y="444"/>
                  </a:cubicBezTo>
                  <a:cubicBezTo>
                    <a:pt x="965" y="206"/>
                    <a:pt x="810" y="87"/>
                    <a:pt x="512" y="87"/>
                  </a:cubicBezTo>
                  <a:cubicBezTo>
                    <a:pt x="179" y="99"/>
                    <a:pt x="0" y="432"/>
                    <a:pt x="48" y="694"/>
                  </a:cubicBezTo>
                  <a:cubicBezTo>
                    <a:pt x="155" y="1206"/>
                    <a:pt x="798" y="1599"/>
                    <a:pt x="1239" y="1873"/>
                  </a:cubicBezTo>
                  <a:lnTo>
                    <a:pt x="1405" y="1873"/>
                  </a:lnTo>
                  <a:cubicBezTo>
                    <a:pt x="1763" y="1575"/>
                    <a:pt x="2251" y="1087"/>
                    <a:pt x="2203" y="610"/>
                  </a:cubicBezTo>
                  <a:cubicBezTo>
                    <a:pt x="2162" y="172"/>
                    <a:pt x="1931" y="0"/>
                    <a:pt x="168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 name="Google Shape;270;p23"/>
            <p:cNvSpPr/>
            <p:nvPr/>
          </p:nvSpPr>
          <p:spPr>
            <a:xfrm rot="-8100000">
              <a:off x="8021194" y="1029416"/>
              <a:ext cx="58635" cy="38256"/>
            </a:xfrm>
            <a:custGeom>
              <a:avLst/>
              <a:gdLst/>
              <a:ahLst/>
              <a:cxnLst/>
              <a:rect l="l" t="t" r="r" b="b"/>
              <a:pathLst>
                <a:path w="2227" h="1453" extrusionOk="0">
                  <a:moveTo>
                    <a:pt x="48" y="0"/>
                  </a:moveTo>
                  <a:cubicBezTo>
                    <a:pt x="0" y="83"/>
                    <a:pt x="0" y="155"/>
                    <a:pt x="12" y="238"/>
                  </a:cubicBezTo>
                  <a:cubicBezTo>
                    <a:pt x="131" y="774"/>
                    <a:pt x="846" y="1191"/>
                    <a:pt x="1298" y="1453"/>
                  </a:cubicBezTo>
                  <a:lnTo>
                    <a:pt x="1334" y="1441"/>
                  </a:lnTo>
                  <a:cubicBezTo>
                    <a:pt x="1679" y="1143"/>
                    <a:pt x="2227" y="631"/>
                    <a:pt x="2191" y="131"/>
                  </a:cubicBezTo>
                  <a:cubicBezTo>
                    <a:pt x="2191" y="83"/>
                    <a:pt x="2167" y="36"/>
                    <a:pt x="216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 name="Google Shape;271;p23"/>
            <p:cNvSpPr/>
            <p:nvPr/>
          </p:nvSpPr>
          <p:spPr>
            <a:xfrm rot="-8100000">
              <a:off x="8246853" y="1261928"/>
              <a:ext cx="56450" cy="31674"/>
            </a:xfrm>
            <a:custGeom>
              <a:avLst/>
              <a:gdLst/>
              <a:ahLst/>
              <a:cxnLst/>
              <a:rect l="l" t="t" r="r" b="b"/>
              <a:pathLst>
                <a:path w="2144" h="1203" extrusionOk="0">
                  <a:moveTo>
                    <a:pt x="1" y="0"/>
                  </a:moveTo>
                  <a:cubicBezTo>
                    <a:pt x="144" y="536"/>
                    <a:pt x="834" y="929"/>
                    <a:pt x="1263" y="1203"/>
                  </a:cubicBezTo>
                  <a:lnTo>
                    <a:pt x="1310" y="1191"/>
                  </a:lnTo>
                  <a:cubicBezTo>
                    <a:pt x="1620" y="917"/>
                    <a:pt x="2096" y="476"/>
                    <a:pt x="214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 name="Google Shape;272;p23"/>
            <p:cNvSpPr/>
            <p:nvPr/>
          </p:nvSpPr>
          <p:spPr>
            <a:xfrm rot="-8100000">
              <a:off x="8406851" y="1069812"/>
              <a:ext cx="58951" cy="35729"/>
            </a:xfrm>
            <a:custGeom>
              <a:avLst/>
              <a:gdLst/>
              <a:ahLst/>
              <a:cxnLst/>
              <a:rect l="l" t="t" r="r" b="b"/>
              <a:pathLst>
                <a:path w="2239" h="1357" extrusionOk="0">
                  <a:moveTo>
                    <a:pt x="1689" y="1"/>
                  </a:moveTo>
                  <a:cubicBezTo>
                    <a:pt x="1434" y="1"/>
                    <a:pt x="1163" y="185"/>
                    <a:pt x="1072" y="440"/>
                  </a:cubicBezTo>
                  <a:cubicBezTo>
                    <a:pt x="964" y="202"/>
                    <a:pt x="810" y="83"/>
                    <a:pt x="512" y="83"/>
                  </a:cubicBezTo>
                  <a:cubicBezTo>
                    <a:pt x="179" y="106"/>
                    <a:pt x="0" y="428"/>
                    <a:pt x="48" y="702"/>
                  </a:cubicBezTo>
                  <a:cubicBezTo>
                    <a:pt x="107" y="952"/>
                    <a:pt x="286" y="1154"/>
                    <a:pt x="512" y="1357"/>
                  </a:cubicBezTo>
                  <a:lnTo>
                    <a:pt x="1917" y="1357"/>
                  </a:lnTo>
                  <a:cubicBezTo>
                    <a:pt x="2096" y="1130"/>
                    <a:pt x="2238" y="880"/>
                    <a:pt x="2203" y="607"/>
                  </a:cubicBezTo>
                  <a:cubicBezTo>
                    <a:pt x="2162" y="170"/>
                    <a:pt x="1933" y="1"/>
                    <a:pt x="168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 name="Google Shape;273;p23"/>
            <p:cNvSpPr/>
            <p:nvPr/>
          </p:nvSpPr>
          <p:spPr>
            <a:xfrm rot="-8100000">
              <a:off x="8436021" y="1263664"/>
              <a:ext cx="59293" cy="50894"/>
            </a:xfrm>
            <a:custGeom>
              <a:avLst/>
              <a:gdLst/>
              <a:ahLst/>
              <a:cxnLst/>
              <a:rect l="l" t="t" r="r" b="b"/>
              <a:pathLst>
                <a:path w="2252" h="1933" extrusionOk="0">
                  <a:moveTo>
                    <a:pt x="1682" y="1"/>
                  </a:moveTo>
                  <a:cubicBezTo>
                    <a:pt x="1430" y="1"/>
                    <a:pt x="1163" y="184"/>
                    <a:pt x="1072" y="444"/>
                  </a:cubicBezTo>
                  <a:cubicBezTo>
                    <a:pt x="965" y="206"/>
                    <a:pt x="799" y="87"/>
                    <a:pt x="501" y="87"/>
                  </a:cubicBezTo>
                  <a:cubicBezTo>
                    <a:pt x="180" y="99"/>
                    <a:pt x="1" y="433"/>
                    <a:pt x="49" y="695"/>
                  </a:cubicBezTo>
                  <a:cubicBezTo>
                    <a:pt x="168" y="1230"/>
                    <a:pt x="882" y="1647"/>
                    <a:pt x="1311" y="1933"/>
                  </a:cubicBezTo>
                  <a:lnTo>
                    <a:pt x="1358" y="1921"/>
                  </a:lnTo>
                  <a:cubicBezTo>
                    <a:pt x="1692" y="1623"/>
                    <a:pt x="2251" y="1111"/>
                    <a:pt x="2204" y="611"/>
                  </a:cubicBezTo>
                  <a:cubicBezTo>
                    <a:pt x="2157" y="172"/>
                    <a:pt x="1926" y="1"/>
                    <a:pt x="168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 name="Google Shape;274;p23"/>
            <p:cNvSpPr/>
            <p:nvPr/>
          </p:nvSpPr>
          <p:spPr>
            <a:xfrm rot="-8100000">
              <a:off x="8199237" y="1066330"/>
              <a:ext cx="59583" cy="50289"/>
            </a:xfrm>
            <a:custGeom>
              <a:avLst/>
              <a:gdLst/>
              <a:ahLst/>
              <a:cxnLst/>
              <a:rect l="l" t="t" r="r" b="b"/>
              <a:pathLst>
                <a:path w="2263" h="1910" extrusionOk="0">
                  <a:moveTo>
                    <a:pt x="1681" y="1"/>
                  </a:moveTo>
                  <a:cubicBezTo>
                    <a:pt x="1422" y="1"/>
                    <a:pt x="1151" y="182"/>
                    <a:pt x="1072" y="433"/>
                  </a:cubicBezTo>
                  <a:cubicBezTo>
                    <a:pt x="965" y="195"/>
                    <a:pt x="798" y="76"/>
                    <a:pt x="500" y="76"/>
                  </a:cubicBezTo>
                  <a:cubicBezTo>
                    <a:pt x="179" y="99"/>
                    <a:pt x="0" y="421"/>
                    <a:pt x="36" y="695"/>
                  </a:cubicBezTo>
                  <a:cubicBezTo>
                    <a:pt x="155" y="1230"/>
                    <a:pt x="869" y="1647"/>
                    <a:pt x="1322" y="1909"/>
                  </a:cubicBezTo>
                  <a:lnTo>
                    <a:pt x="1369" y="1897"/>
                  </a:lnTo>
                  <a:cubicBezTo>
                    <a:pt x="1703" y="1600"/>
                    <a:pt x="2262" y="1088"/>
                    <a:pt x="2215" y="588"/>
                  </a:cubicBezTo>
                  <a:cubicBezTo>
                    <a:pt x="2163" y="164"/>
                    <a:pt x="1927" y="1"/>
                    <a:pt x="168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5" name="Google Shape;275;p23"/>
            <p:cNvSpPr/>
            <p:nvPr/>
          </p:nvSpPr>
          <p:spPr>
            <a:xfrm rot="-8100000">
              <a:off x="8510636" y="1174433"/>
              <a:ext cx="58661" cy="42627"/>
            </a:xfrm>
            <a:custGeom>
              <a:avLst/>
              <a:gdLst/>
              <a:ahLst/>
              <a:cxnLst/>
              <a:rect l="l" t="t" r="r" b="b"/>
              <a:pathLst>
                <a:path w="2228" h="1619" extrusionOk="0">
                  <a:moveTo>
                    <a:pt x="1685" y="1"/>
                  </a:moveTo>
                  <a:cubicBezTo>
                    <a:pt x="1432" y="1"/>
                    <a:pt x="1164" y="184"/>
                    <a:pt x="1072" y="440"/>
                  </a:cubicBezTo>
                  <a:cubicBezTo>
                    <a:pt x="965" y="202"/>
                    <a:pt x="799" y="83"/>
                    <a:pt x="501" y="83"/>
                  </a:cubicBezTo>
                  <a:cubicBezTo>
                    <a:pt x="179" y="95"/>
                    <a:pt x="1" y="428"/>
                    <a:pt x="37" y="690"/>
                  </a:cubicBezTo>
                  <a:cubicBezTo>
                    <a:pt x="120" y="1071"/>
                    <a:pt x="477" y="1369"/>
                    <a:pt x="834" y="1619"/>
                  </a:cubicBezTo>
                  <a:lnTo>
                    <a:pt x="1680" y="1619"/>
                  </a:lnTo>
                  <a:cubicBezTo>
                    <a:pt x="1965" y="1333"/>
                    <a:pt x="2227" y="964"/>
                    <a:pt x="2203" y="607"/>
                  </a:cubicBezTo>
                  <a:cubicBezTo>
                    <a:pt x="2157" y="170"/>
                    <a:pt x="1928" y="1"/>
                    <a:pt x="168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6" name="Google Shape;276;p23"/>
            <p:cNvSpPr/>
            <p:nvPr/>
          </p:nvSpPr>
          <p:spPr>
            <a:xfrm rot="-8100000">
              <a:off x="8130699" y="1151316"/>
              <a:ext cx="51763" cy="24802"/>
            </a:xfrm>
            <a:custGeom>
              <a:avLst/>
              <a:gdLst/>
              <a:ahLst/>
              <a:cxnLst/>
              <a:rect l="l" t="t" r="r" b="b"/>
              <a:pathLst>
                <a:path w="1966" h="942" extrusionOk="0">
                  <a:moveTo>
                    <a:pt x="1" y="1"/>
                  </a:moveTo>
                  <a:cubicBezTo>
                    <a:pt x="263" y="406"/>
                    <a:pt x="799" y="715"/>
                    <a:pt x="1156" y="942"/>
                  </a:cubicBezTo>
                  <a:lnTo>
                    <a:pt x="1192" y="918"/>
                  </a:lnTo>
                  <a:cubicBezTo>
                    <a:pt x="1453" y="703"/>
                    <a:pt x="1823" y="370"/>
                    <a:pt x="196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 name="Google Shape;277;p23"/>
            <p:cNvSpPr/>
            <p:nvPr/>
          </p:nvSpPr>
          <p:spPr>
            <a:xfrm rot="-8100000">
              <a:off x="8358352" y="1366586"/>
              <a:ext cx="58661" cy="38256"/>
            </a:xfrm>
            <a:custGeom>
              <a:avLst/>
              <a:gdLst/>
              <a:ahLst/>
              <a:cxnLst/>
              <a:rect l="l" t="t" r="r" b="b"/>
              <a:pathLst>
                <a:path w="2228" h="1453" extrusionOk="0">
                  <a:moveTo>
                    <a:pt x="36" y="0"/>
                  </a:moveTo>
                  <a:cubicBezTo>
                    <a:pt x="13" y="83"/>
                    <a:pt x="1" y="155"/>
                    <a:pt x="13" y="238"/>
                  </a:cubicBezTo>
                  <a:cubicBezTo>
                    <a:pt x="132" y="774"/>
                    <a:pt x="846" y="1191"/>
                    <a:pt x="1287" y="1453"/>
                  </a:cubicBezTo>
                  <a:lnTo>
                    <a:pt x="1334" y="1441"/>
                  </a:lnTo>
                  <a:cubicBezTo>
                    <a:pt x="1680" y="1143"/>
                    <a:pt x="2227" y="631"/>
                    <a:pt x="2180" y="131"/>
                  </a:cubicBezTo>
                  <a:cubicBezTo>
                    <a:pt x="2180" y="83"/>
                    <a:pt x="2168" y="36"/>
                    <a:pt x="216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78" name="Google Shape;278;p23"/>
          <p:cNvSpPr/>
          <p:nvPr/>
        </p:nvSpPr>
        <p:spPr>
          <a:xfrm>
            <a:off x="1722025" y="4031786"/>
            <a:ext cx="345002" cy="444330"/>
          </a:xfrm>
          <a:custGeom>
            <a:avLst/>
            <a:gdLst/>
            <a:ahLst/>
            <a:cxnLst/>
            <a:rect l="l" t="t" r="r" b="b"/>
            <a:pathLst>
              <a:path w="9121" h="11747" extrusionOk="0">
                <a:moveTo>
                  <a:pt x="6947" y="0"/>
                </a:moveTo>
                <a:cubicBezTo>
                  <a:pt x="5420" y="0"/>
                  <a:pt x="5041" y="2868"/>
                  <a:pt x="4184" y="3909"/>
                </a:cubicBezTo>
                <a:cubicBezTo>
                  <a:pt x="2244" y="2160"/>
                  <a:pt x="1124" y="1462"/>
                  <a:pt x="694" y="1462"/>
                </a:cubicBezTo>
                <a:cubicBezTo>
                  <a:pt x="0" y="1462"/>
                  <a:pt x="1102" y="3281"/>
                  <a:pt x="3450" y="5443"/>
                </a:cubicBezTo>
                <a:cubicBezTo>
                  <a:pt x="1597" y="8954"/>
                  <a:pt x="1227" y="11746"/>
                  <a:pt x="1905" y="11746"/>
                </a:cubicBezTo>
                <a:cubicBezTo>
                  <a:pt x="2387" y="11746"/>
                  <a:pt x="3399" y="10338"/>
                  <a:pt x="4784" y="6778"/>
                </a:cubicBezTo>
                <a:cubicBezTo>
                  <a:pt x="5495" y="7439"/>
                  <a:pt x="7304" y="9919"/>
                  <a:pt x="8359" y="9919"/>
                </a:cubicBezTo>
                <a:cubicBezTo>
                  <a:pt x="8740" y="9919"/>
                  <a:pt x="9023" y="9595"/>
                  <a:pt x="9121" y="8746"/>
                </a:cubicBezTo>
                <a:cubicBezTo>
                  <a:pt x="8287" y="7345"/>
                  <a:pt x="6786" y="6344"/>
                  <a:pt x="5651" y="5143"/>
                </a:cubicBezTo>
                <a:cubicBezTo>
                  <a:pt x="6319" y="3775"/>
                  <a:pt x="7086" y="2441"/>
                  <a:pt x="7786" y="1107"/>
                </a:cubicBezTo>
                <a:cubicBezTo>
                  <a:pt x="7886" y="740"/>
                  <a:pt x="7753" y="273"/>
                  <a:pt x="7386" y="73"/>
                </a:cubicBezTo>
                <a:cubicBezTo>
                  <a:pt x="7230" y="23"/>
                  <a:pt x="7084" y="0"/>
                  <a:pt x="6947" y="0"/>
                </a:cubicBezTo>
                <a:close/>
              </a:path>
            </a:pathLst>
          </a:custGeom>
          <a:solidFill>
            <a:srgbClr val="9AA6FD">
              <a:alpha val="317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ackground 2">
  <p:cSld name="CUSTOM_8">
    <p:spTree>
      <p:nvGrpSpPr>
        <p:cNvPr id="1" name="Shape 279"/>
        <p:cNvGrpSpPr/>
        <p:nvPr/>
      </p:nvGrpSpPr>
      <p:grpSpPr>
        <a:xfrm>
          <a:off x="0" y="0"/>
          <a:ext cx="0" cy="0"/>
          <a:chOff x="0" y="0"/>
          <a:chExt cx="0" cy="0"/>
        </a:xfrm>
      </p:grpSpPr>
      <p:sp>
        <p:nvSpPr>
          <p:cNvPr id="280" name="Google Shape;280;p24"/>
          <p:cNvSpPr/>
          <p:nvPr/>
        </p:nvSpPr>
        <p:spPr>
          <a:xfrm>
            <a:off x="-1287027" y="-488050"/>
            <a:ext cx="10718358" cy="6385204"/>
          </a:xfrm>
          <a:custGeom>
            <a:avLst/>
            <a:gdLst/>
            <a:ahLst/>
            <a:cxnLst/>
            <a:rect l="l" t="t" r="r" b="b"/>
            <a:pathLst>
              <a:path w="111944" h="74450" extrusionOk="0">
                <a:moveTo>
                  <a:pt x="108443" y="1024"/>
                </a:moveTo>
                <a:lnTo>
                  <a:pt x="108443" y="4167"/>
                </a:lnTo>
                <a:lnTo>
                  <a:pt x="105383" y="4167"/>
                </a:lnTo>
                <a:lnTo>
                  <a:pt x="105383" y="1024"/>
                </a:lnTo>
                <a:close/>
                <a:moveTo>
                  <a:pt x="7037" y="1024"/>
                </a:moveTo>
                <a:lnTo>
                  <a:pt x="7037" y="4179"/>
                </a:lnTo>
                <a:lnTo>
                  <a:pt x="3965" y="4179"/>
                </a:lnTo>
                <a:lnTo>
                  <a:pt x="3965" y="1024"/>
                </a:lnTo>
                <a:close/>
                <a:moveTo>
                  <a:pt x="9811" y="1024"/>
                </a:moveTo>
                <a:lnTo>
                  <a:pt x="9811" y="4179"/>
                </a:lnTo>
                <a:lnTo>
                  <a:pt x="7132" y="4179"/>
                </a:lnTo>
                <a:lnTo>
                  <a:pt x="7132" y="1024"/>
                </a:lnTo>
                <a:close/>
                <a:moveTo>
                  <a:pt x="12990" y="1024"/>
                </a:moveTo>
                <a:lnTo>
                  <a:pt x="12990" y="4179"/>
                </a:lnTo>
                <a:lnTo>
                  <a:pt x="9918" y="4179"/>
                </a:lnTo>
                <a:lnTo>
                  <a:pt x="9918" y="1024"/>
                </a:lnTo>
                <a:close/>
                <a:moveTo>
                  <a:pt x="15788" y="1024"/>
                </a:moveTo>
                <a:lnTo>
                  <a:pt x="15788" y="4179"/>
                </a:lnTo>
                <a:lnTo>
                  <a:pt x="13109" y="4179"/>
                </a:lnTo>
                <a:lnTo>
                  <a:pt x="13109" y="1024"/>
                </a:lnTo>
                <a:close/>
                <a:moveTo>
                  <a:pt x="18955" y="1024"/>
                </a:moveTo>
                <a:lnTo>
                  <a:pt x="18955" y="4179"/>
                </a:lnTo>
                <a:lnTo>
                  <a:pt x="15884" y="4179"/>
                </a:lnTo>
                <a:lnTo>
                  <a:pt x="15884" y="1024"/>
                </a:lnTo>
                <a:close/>
                <a:moveTo>
                  <a:pt x="21753" y="1024"/>
                </a:moveTo>
                <a:lnTo>
                  <a:pt x="21753" y="4179"/>
                </a:lnTo>
                <a:lnTo>
                  <a:pt x="19074" y="4179"/>
                </a:lnTo>
                <a:lnTo>
                  <a:pt x="19074" y="1024"/>
                </a:lnTo>
                <a:close/>
                <a:moveTo>
                  <a:pt x="24920" y="1024"/>
                </a:moveTo>
                <a:lnTo>
                  <a:pt x="24920" y="4179"/>
                </a:lnTo>
                <a:lnTo>
                  <a:pt x="21860" y="4179"/>
                </a:lnTo>
                <a:lnTo>
                  <a:pt x="21860" y="1024"/>
                </a:lnTo>
                <a:close/>
                <a:moveTo>
                  <a:pt x="27718" y="1024"/>
                </a:moveTo>
                <a:lnTo>
                  <a:pt x="27718" y="4179"/>
                </a:lnTo>
                <a:lnTo>
                  <a:pt x="25039" y="4179"/>
                </a:lnTo>
                <a:lnTo>
                  <a:pt x="25039" y="1024"/>
                </a:lnTo>
                <a:close/>
                <a:moveTo>
                  <a:pt x="30885" y="1024"/>
                </a:moveTo>
                <a:lnTo>
                  <a:pt x="30885" y="4179"/>
                </a:lnTo>
                <a:lnTo>
                  <a:pt x="27825" y="4179"/>
                </a:lnTo>
                <a:lnTo>
                  <a:pt x="27825" y="1024"/>
                </a:lnTo>
                <a:close/>
                <a:moveTo>
                  <a:pt x="33683" y="1024"/>
                </a:moveTo>
                <a:lnTo>
                  <a:pt x="33683" y="4179"/>
                </a:lnTo>
                <a:lnTo>
                  <a:pt x="31004" y="4179"/>
                </a:lnTo>
                <a:lnTo>
                  <a:pt x="31004" y="1024"/>
                </a:lnTo>
                <a:close/>
                <a:moveTo>
                  <a:pt x="36850" y="1024"/>
                </a:moveTo>
                <a:lnTo>
                  <a:pt x="36850" y="4179"/>
                </a:lnTo>
                <a:lnTo>
                  <a:pt x="33791" y="4179"/>
                </a:lnTo>
                <a:lnTo>
                  <a:pt x="33791" y="1024"/>
                </a:lnTo>
                <a:close/>
                <a:moveTo>
                  <a:pt x="39636" y="1024"/>
                </a:moveTo>
                <a:lnTo>
                  <a:pt x="39636" y="4179"/>
                </a:lnTo>
                <a:lnTo>
                  <a:pt x="36958" y="4179"/>
                </a:lnTo>
                <a:lnTo>
                  <a:pt x="36958" y="1024"/>
                </a:lnTo>
                <a:close/>
                <a:moveTo>
                  <a:pt x="42827" y="1024"/>
                </a:moveTo>
                <a:lnTo>
                  <a:pt x="42827" y="4179"/>
                </a:lnTo>
                <a:lnTo>
                  <a:pt x="39756" y="4179"/>
                </a:lnTo>
                <a:lnTo>
                  <a:pt x="39756" y="1024"/>
                </a:lnTo>
                <a:close/>
                <a:moveTo>
                  <a:pt x="45613" y="1024"/>
                </a:moveTo>
                <a:lnTo>
                  <a:pt x="45613" y="4179"/>
                </a:lnTo>
                <a:lnTo>
                  <a:pt x="42935" y="4179"/>
                </a:lnTo>
                <a:lnTo>
                  <a:pt x="42935" y="1024"/>
                </a:lnTo>
                <a:close/>
                <a:moveTo>
                  <a:pt x="48792" y="1024"/>
                </a:moveTo>
                <a:lnTo>
                  <a:pt x="48792" y="4179"/>
                </a:lnTo>
                <a:lnTo>
                  <a:pt x="45732" y="4179"/>
                </a:lnTo>
                <a:lnTo>
                  <a:pt x="45732" y="1024"/>
                </a:lnTo>
                <a:close/>
                <a:moveTo>
                  <a:pt x="51578" y="1024"/>
                </a:moveTo>
                <a:lnTo>
                  <a:pt x="51578" y="4179"/>
                </a:lnTo>
                <a:lnTo>
                  <a:pt x="48900" y="4179"/>
                </a:lnTo>
                <a:lnTo>
                  <a:pt x="48900" y="1024"/>
                </a:lnTo>
                <a:close/>
                <a:moveTo>
                  <a:pt x="54746" y="1024"/>
                </a:moveTo>
                <a:lnTo>
                  <a:pt x="54746" y="4179"/>
                </a:lnTo>
                <a:lnTo>
                  <a:pt x="51686" y="4179"/>
                </a:lnTo>
                <a:lnTo>
                  <a:pt x="51686" y="1024"/>
                </a:lnTo>
                <a:close/>
                <a:moveTo>
                  <a:pt x="57543" y="1024"/>
                </a:moveTo>
                <a:lnTo>
                  <a:pt x="57543" y="4179"/>
                </a:lnTo>
                <a:lnTo>
                  <a:pt x="54865" y="4179"/>
                </a:lnTo>
                <a:lnTo>
                  <a:pt x="54865" y="1024"/>
                </a:lnTo>
                <a:close/>
                <a:moveTo>
                  <a:pt x="60711" y="1024"/>
                </a:moveTo>
                <a:lnTo>
                  <a:pt x="60711" y="4179"/>
                </a:lnTo>
                <a:lnTo>
                  <a:pt x="57663" y="4179"/>
                </a:lnTo>
                <a:lnTo>
                  <a:pt x="57663" y="1024"/>
                </a:lnTo>
                <a:close/>
                <a:moveTo>
                  <a:pt x="63509" y="1024"/>
                </a:moveTo>
                <a:lnTo>
                  <a:pt x="63509" y="4179"/>
                </a:lnTo>
                <a:lnTo>
                  <a:pt x="60830" y="4179"/>
                </a:lnTo>
                <a:lnTo>
                  <a:pt x="60830" y="1024"/>
                </a:lnTo>
                <a:close/>
                <a:moveTo>
                  <a:pt x="66687" y="1024"/>
                </a:moveTo>
                <a:lnTo>
                  <a:pt x="66687" y="4179"/>
                </a:lnTo>
                <a:lnTo>
                  <a:pt x="63616" y="4179"/>
                </a:lnTo>
                <a:lnTo>
                  <a:pt x="63616" y="1024"/>
                </a:lnTo>
                <a:close/>
                <a:moveTo>
                  <a:pt x="69485" y="1024"/>
                </a:moveTo>
                <a:lnTo>
                  <a:pt x="69485" y="4179"/>
                </a:lnTo>
                <a:lnTo>
                  <a:pt x="66807" y="4179"/>
                </a:lnTo>
                <a:lnTo>
                  <a:pt x="66807" y="1024"/>
                </a:lnTo>
                <a:close/>
                <a:moveTo>
                  <a:pt x="72653" y="1024"/>
                </a:moveTo>
                <a:lnTo>
                  <a:pt x="72653" y="4179"/>
                </a:lnTo>
                <a:lnTo>
                  <a:pt x="69581" y="4179"/>
                </a:lnTo>
                <a:lnTo>
                  <a:pt x="69581" y="1024"/>
                </a:lnTo>
                <a:close/>
                <a:moveTo>
                  <a:pt x="75450" y="1024"/>
                </a:moveTo>
                <a:lnTo>
                  <a:pt x="75450" y="4179"/>
                </a:lnTo>
                <a:lnTo>
                  <a:pt x="72772" y="4179"/>
                </a:lnTo>
                <a:lnTo>
                  <a:pt x="72772" y="1024"/>
                </a:lnTo>
                <a:close/>
                <a:moveTo>
                  <a:pt x="78618" y="1024"/>
                </a:moveTo>
                <a:lnTo>
                  <a:pt x="78618" y="4179"/>
                </a:lnTo>
                <a:lnTo>
                  <a:pt x="75558" y="4179"/>
                </a:lnTo>
                <a:lnTo>
                  <a:pt x="75558" y="1024"/>
                </a:lnTo>
                <a:close/>
                <a:moveTo>
                  <a:pt x="81416" y="1024"/>
                </a:moveTo>
                <a:lnTo>
                  <a:pt x="81416" y="4179"/>
                </a:lnTo>
                <a:lnTo>
                  <a:pt x="78737" y="4179"/>
                </a:lnTo>
                <a:lnTo>
                  <a:pt x="78737" y="1024"/>
                </a:lnTo>
                <a:close/>
                <a:moveTo>
                  <a:pt x="84583" y="1024"/>
                </a:moveTo>
                <a:lnTo>
                  <a:pt x="84583" y="4179"/>
                </a:lnTo>
                <a:lnTo>
                  <a:pt x="81523" y="4179"/>
                </a:lnTo>
                <a:lnTo>
                  <a:pt x="81523" y="1024"/>
                </a:lnTo>
                <a:close/>
                <a:moveTo>
                  <a:pt x="87369" y="1024"/>
                </a:moveTo>
                <a:lnTo>
                  <a:pt x="87369" y="4179"/>
                </a:lnTo>
                <a:lnTo>
                  <a:pt x="84690" y="4179"/>
                </a:lnTo>
                <a:lnTo>
                  <a:pt x="84690" y="1024"/>
                </a:lnTo>
                <a:close/>
                <a:moveTo>
                  <a:pt x="90560" y="1024"/>
                </a:moveTo>
                <a:lnTo>
                  <a:pt x="90560" y="4179"/>
                </a:lnTo>
                <a:lnTo>
                  <a:pt x="87488" y="4179"/>
                </a:lnTo>
                <a:lnTo>
                  <a:pt x="87488" y="1024"/>
                </a:lnTo>
                <a:close/>
                <a:moveTo>
                  <a:pt x="93334" y="1024"/>
                </a:moveTo>
                <a:lnTo>
                  <a:pt x="93334" y="4179"/>
                </a:lnTo>
                <a:lnTo>
                  <a:pt x="90655" y="4179"/>
                </a:lnTo>
                <a:lnTo>
                  <a:pt x="90655" y="1024"/>
                </a:lnTo>
                <a:close/>
                <a:moveTo>
                  <a:pt x="96525" y="1024"/>
                </a:moveTo>
                <a:lnTo>
                  <a:pt x="96525" y="4179"/>
                </a:lnTo>
                <a:lnTo>
                  <a:pt x="93453" y="4179"/>
                </a:lnTo>
                <a:lnTo>
                  <a:pt x="93453" y="1024"/>
                </a:lnTo>
                <a:close/>
                <a:moveTo>
                  <a:pt x="99311" y="1024"/>
                </a:moveTo>
                <a:lnTo>
                  <a:pt x="99311" y="4179"/>
                </a:lnTo>
                <a:lnTo>
                  <a:pt x="96632" y="4179"/>
                </a:lnTo>
                <a:lnTo>
                  <a:pt x="96632" y="1024"/>
                </a:lnTo>
                <a:close/>
                <a:moveTo>
                  <a:pt x="102478" y="1024"/>
                </a:moveTo>
                <a:lnTo>
                  <a:pt x="102478" y="4179"/>
                </a:lnTo>
                <a:lnTo>
                  <a:pt x="99406" y="4179"/>
                </a:lnTo>
                <a:lnTo>
                  <a:pt x="99406" y="1024"/>
                </a:lnTo>
                <a:close/>
                <a:moveTo>
                  <a:pt x="105276" y="1024"/>
                </a:moveTo>
                <a:lnTo>
                  <a:pt x="105276" y="4179"/>
                </a:lnTo>
                <a:lnTo>
                  <a:pt x="102597" y="4179"/>
                </a:lnTo>
                <a:lnTo>
                  <a:pt x="102597" y="1024"/>
                </a:lnTo>
                <a:close/>
                <a:moveTo>
                  <a:pt x="7037" y="4287"/>
                </a:moveTo>
                <a:lnTo>
                  <a:pt x="7037" y="7037"/>
                </a:lnTo>
                <a:lnTo>
                  <a:pt x="3965" y="7037"/>
                </a:lnTo>
                <a:lnTo>
                  <a:pt x="3965" y="4287"/>
                </a:lnTo>
                <a:close/>
                <a:moveTo>
                  <a:pt x="9811" y="4287"/>
                </a:moveTo>
                <a:lnTo>
                  <a:pt x="9811" y="7037"/>
                </a:lnTo>
                <a:lnTo>
                  <a:pt x="7132" y="7037"/>
                </a:lnTo>
                <a:lnTo>
                  <a:pt x="7132" y="4287"/>
                </a:lnTo>
                <a:close/>
                <a:moveTo>
                  <a:pt x="12990" y="4287"/>
                </a:moveTo>
                <a:lnTo>
                  <a:pt x="12990" y="7037"/>
                </a:lnTo>
                <a:lnTo>
                  <a:pt x="9918" y="7037"/>
                </a:lnTo>
                <a:lnTo>
                  <a:pt x="9918" y="4287"/>
                </a:lnTo>
                <a:close/>
                <a:moveTo>
                  <a:pt x="15788" y="4287"/>
                </a:moveTo>
                <a:lnTo>
                  <a:pt x="15788" y="7037"/>
                </a:lnTo>
                <a:lnTo>
                  <a:pt x="13109" y="7037"/>
                </a:lnTo>
                <a:lnTo>
                  <a:pt x="13109" y="4287"/>
                </a:lnTo>
                <a:close/>
                <a:moveTo>
                  <a:pt x="18955" y="4287"/>
                </a:moveTo>
                <a:lnTo>
                  <a:pt x="18955" y="7037"/>
                </a:lnTo>
                <a:lnTo>
                  <a:pt x="15884" y="7037"/>
                </a:lnTo>
                <a:lnTo>
                  <a:pt x="15884" y="4287"/>
                </a:lnTo>
                <a:close/>
                <a:moveTo>
                  <a:pt x="21753" y="4287"/>
                </a:moveTo>
                <a:lnTo>
                  <a:pt x="21753" y="7037"/>
                </a:lnTo>
                <a:lnTo>
                  <a:pt x="19074" y="7037"/>
                </a:lnTo>
                <a:lnTo>
                  <a:pt x="19074" y="4287"/>
                </a:lnTo>
                <a:close/>
                <a:moveTo>
                  <a:pt x="24920" y="4287"/>
                </a:moveTo>
                <a:lnTo>
                  <a:pt x="24920" y="7037"/>
                </a:lnTo>
                <a:lnTo>
                  <a:pt x="21860" y="7037"/>
                </a:lnTo>
                <a:lnTo>
                  <a:pt x="21860" y="4287"/>
                </a:lnTo>
                <a:close/>
                <a:moveTo>
                  <a:pt x="27718" y="4287"/>
                </a:moveTo>
                <a:lnTo>
                  <a:pt x="27718" y="7037"/>
                </a:lnTo>
                <a:lnTo>
                  <a:pt x="25039" y="7037"/>
                </a:lnTo>
                <a:lnTo>
                  <a:pt x="25039" y="4287"/>
                </a:lnTo>
                <a:close/>
                <a:moveTo>
                  <a:pt x="30885" y="4287"/>
                </a:moveTo>
                <a:lnTo>
                  <a:pt x="30885" y="7037"/>
                </a:lnTo>
                <a:lnTo>
                  <a:pt x="27825" y="7037"/>
                </a:lnTo>
                <a:lnTo>
                  <a:pt x="27825" y="4287"/>
                </a:lnTo>
                <a:close/>
                <a:moveTo>
                  <a:pt x="33683" y="4287"/>
                </a:moveTo>
                <a:lnTo>
                  <a:pt x="33683" y="7037"/>
                </a:lnTo>
                <a:lnTo>
                  <a:pt x="31004" y="7037"/>
                </a:lnTo>
                <a:lnTo>
                  <a:pt x="31004" y="4287"/>
                </a:lnTo>
                <a:close/>
                <a:moveTo>
                  <a:pt x="36850" y="4287"/>
                </a:moveTo>
                <a:lnTo>
                  <a:pt x="36850" y="7037"/>
                </a:lnTo>
                <a:lnTo>
                  <a:pt x="33791" y="7037"/>
                </a:lnTo>
                <a:lnTo>
                  <a:pt x="33791" y="4287"/>
                </a:lnTo>
                <a:close/>
                <a:moveTo>
                  <a:pt x="39636" y="4287"/>
                </a:moveTo>
                <a:lnTo>
                  <a:pt x="39636" y="7037"/>
                </a:lnTo>
                <a:lnTo>
                  <a:pt x="36958" y="7037"/>
                </a:lnTo>
                <a:lnTo>
                  <a:pt x="36958" y="4287"/>
                </a:lnTo>
                <a:close/>
                <a:moveTo>
                  <a:pt x="42827" y="4287"/>
                </a:moveTo>
                <a:lnTo>
                  <a:pt x="42827" y="7037"/>
                </a:lnTo>
                <a:lnTo>
                  <a:pt x="39756" y="7037"/>
                </a:lnTo>
                <a:lnTo>
                  <a:pt x="39756" y="4287"/>
                </a:lnTo>
                <a:close/>
                <a:moveTo>
                  <a:pt x="45613" y="4287"/>
                </a:moveTo>
                <a:lnTo>
                  <a:pt x="45613" y="7037"/>
                </a:lnTo>
                <a:lnTo>
                  <a:pt x="42935" y="7037"/>
                </a:lnTo>
                <a:lnTo>
                  <a:pt x="42935" y="4287"/>
                </a:lnTo>
                <a:close/>
                <a:moveTo>
                  <a:pt x="48792" y="4287"/>
                </a:moveTo>
                <a:lnTo>
                  <a:pt x="48792" y="7037"/>
                </a:lnTo>
                <a:lnTo>
                  <a:pt x="45732" y="7037"/>
                </a:lnTo>
                <a:lnTo>
                  <a:pt x="45732" y="4287"/>
                </a:lnTo>
                <a:close/>
                <a:moveTo>
                  <a:pt x="51578" y="4287"/>
                </a:moveTo>
                <a:lnTo>
                  <a:pt x="51578" y="7037"/>
                </a:lnTo>
                <a:lnTo>
                  <a:pt x="48900" y="7037"/>
                </a:lnTo>
                <a:lnTo>
                  <a:pt x="48900" y="4287"/>
                </a:lnTo>
                <a:close/>
                <a:moveTo>
                  <a:pt x="54746" y="4287"/>
                </a:moveTo>
                <a:lnTo>
                  <a:pt x="54746" y="7037"/>
                </a:lnTo>
                <a:lnTo>
                  <a:pt x="51686" y="7037"/>
                </a:lnTo>
                <a:lnTo>
                  <a:pt x="51686" y="4287"/>
                </a:lnTo>
                <a:close/>
                <a:moveTo>
                  <a:pt x="57543" y="4287"/>
                </a:moveTo>
                <a:lnTo>
                  <a:pt x="57543" y="7037"/>
                </a:lnTo>
                <a:lnTo>
                  <a:pt x="54865" y="7037"/>
                </a:lnTo>
                <a:lnTo>
                  <a:pt x="54865" y="4287"/>
                </a:lnTo>
                <a:close/>
                <a:moveTo>
                  <a:pt x="60734" y="4287"/>
                </a:moveTo>
                <a:lnTo>
                  <a:pt x="60734" y="7037"/>
                </a:lnTo>
                <a:lnTo>
                  <a:pt x="57663" y="7037"/>
                </a:lnTo>
                <a:lnTo>
                  <a:pt x="57663" y="4287"/>
                </a:lnTo>
                <a:close/>
                <a:moveTo>
                  <a:pt x="63509" y="4287"/>
                </a:moveTo>
                <a:lnTo>
                  <a:pt x="63509" y="7037"/>
                </a:lnTo>
                <a:lnTo>
                  <a:pt x="60830" y="7037"/>
                </a:lnTo>
                <a:lnTo>
                  <a:pt x="60830" y="4287"/>
                </a:lnTo>
                <a:close/>
                <a:moveTo>
                  <a:pt x="66687" y="4287"/>
                </a:moveTo>
                <a:lnTo>
                  <a:pt x="66687" y="7037"/>
                </a:lnTo>
                <a:lnTo>
                  <a:pt x="63616" y="7037"/>
                </a:lnTo>
                <a:lnTo>
                  <a:pt x="63616" y="4287"/>
                </a:lnTo>
                <a:close/>
                <a:moveTo>
                  <a:pt x="69485" y="4287"/>
                </a:moveTo>
                <a:lnTo>
                  <a:pt x="69485" y="7037"/>
                </a:lnTo>
                <a:lnTo>
                  <a:pt x="66807" y="7037"/>
                </a:lnTo>
                <a:lnTo>
                  <a:pt x="66807" y="4287"/>
                </a:lnTo>
                <a:close/>
                <a:moveTo>
                  <a:pt x="72653" y="4287"/>
                </a:moveTo>
                <a:lnTo>
                  <a:pt x="72653" y="7037"/>
                </a:lnTo>
                <a:lnTo>
                  <a:pt x="69581" y="7037"/>
                </a:lnTo>
                <a:lnTo>
                  <a:pt x="69581" y="4287"/>
                </a:lnTo>
                <a:close/>
                <a:moveTo>
                  <a:pt x="75450" y="4287"/>
                </a:moveTo>
                <a:lnTo>
                  <a:pt x="75450" y="7037"/>
                </a:lnTo>
                <a:lnTo>
                  <a:pt x="72772" y="7037"/>
                </a:lnTo>
                <a:lnTo>
                  <a:pt x="72772" y="4287"/>
                </a:lnTo>
                <a:close/>
                <a:moveTo>
                  <a:pt x="78618" y="4287"/>
                </a:moveTo>
                <a:lnTo>
                  <a:pt x="78618" y="7037"/>
                </a:lnTo>
                <a:lnTo>
                  <a:pt x="75558" y="7037"/>
                </a:lnTo>
                <a:lnTo>
                  <a:pt x="75558" y="4287"/>
                </a:lnTo>
                <a:close/>
                <a:moveTo>
                  <a:pt x="81416" y="4287"/>
                </a:moveTo>
                <a:lnTo>
                  <a:pt x="81416" y="7037"/>
                </a:lnTo>
                <a:lnTo>
                  <a:pt x="78737" y="7037"/>
                </a:lnTo>
                <a:lnTo>
                  <a:pt x="78737" y="4287"/>
                </a:lnTo>
                <a:close/>
                <a:moveTo>
                  <a:pt x="84583" y="4287"/>
                </a:moveTo>
                <a:lnTo>
                  <a:pt x="84583" y="7037"/>
                </a:lnTo>
                <a:lnTo>
                  <a:pt x="81523" y="7037"/>
                </a:lnTo>
                <a:lnTo>
                  <a:pt x="81523" y="4287"/>
                </a:lnTo>
                <a:close/>
                <a:moveTo>
                  <a:pt x="87369" y="4287"/>
                </a:moveTo>
                <a:lnTo>
                  <a:pt x="87369" y="7037"/>
                </a:lnTo>
                <a:lnTo>
                  <a:pt x="84690" y="7037"/>
                </a:lnTo>
                <a:lnTo>
                  <a:pt x="84690" y="4287"/>
                </a:lnTo>
                <a:close/>
                <a:moveTo>
                  <a:pt x="90560" y="4287"/>
                </a:moveTo>
                <a:lnTo>
                  <a:pt x="90560" y="7037"/>
                </a:lnTo>
                <a:lnTo>
                  <a:pt x="87488" y="7037"/>
                </a:lnTo>
                <a:lnTo>
                  <a:pt x="87488" y="4287"/>
                </a:lnTo>
                <a:close/>
                <a:moveTo>
                  <a:pt x="93334" y="4287"/>
                </a:moveTo>
                <a:lnTo>
                  <a:pt x="93334" y="7037"/>
                </a:lnTo>
                <a:lnTo>
                  <a:pt x="90655" y="7037"/>
                </a:lnTo>
                <a:lnTo>
                  <a:pt x="90655" y="4287"/>
                </a:lnTo>
                <a:close/>
                <a:moveTo>
                  <a:pt x="96525" y="4287"/>
                </a:moveTo>
                <a:lnTo>
                  <a:pt x="96525" y="7037"/>
                </a:lnTo>
                <a:lnTo>
                  <a:pt x="93453" y="7037"/>
                </a:lnTo>
                <a:lnTo>
                  <a:pt x="93453" y="4287"/>
                </a:lnTo>
                <a:close/>
                <a:moveTo>
                  <a:pt x="99311" y="4287"/>
                </a:moveTo>
                <a:lnTo>
                  <a:pt x="99311" y="7037"/>
                </a:lnTo>
                <a:lnTo>
                  <a:pt x="96632" y="7037"/>
                </a:lnTo>
                <a:lnTo>
                  <a:pt x="96632" y="4287"/>
                </a:lnTo>
                <a:close/>
                <a:moveTo>
                  <a:pt x="102478" y="4287"/>
                </a:moveTo>
                <a:lnTo>
                  <a:pt x="102478" y="7037"/>
                </a:lnTo>
                <a:lnTo>
                  <a:pt x="99406" y="7037"/>
                </a:lnTo>
                <a:lnTo>
                  <a:pt x="99406" y="4287"/>
                </a:lnTo>
                <a:close/>
                <a:moveTo>
                  <a:pt x="105276" y="4287"/>
                </a:moveTo>
                <a:lnTo>
                  <a:pt x="105276" y="7037"/>
                </a:lnTo>
                <a:lnTo>
                  <a:pt x="102597" y="7037"/>
                </a:lnTo>
                <a:lnTo>
                  <a:pt x="102597" y="4287"/>
                </a:lnTo>
                <a:close/>
                <a:moveTo>
                  <a:pt x="108443" y="4287"/>
                </a:moveTo>
                <a:lnTo>
                  <a:pt x="108443" y="7037"/>
                </a:lnTo>
                <a:lnTo>
                  <a:pt x="105383" y="7037"/>
                </a:lnTo>
                <a:lnTo>
                  <a:pt x="105383" y="4287"/>
                </a:lnTo>
                <a:close/>
                <a:moveTo>
                  <a:pt x="7037" y="7156"/>
                </a:moveTo>
                <a:lnTo>
                  <a:pt x="7037" y="10299"/>
                </a:lnTo>
                <a:lnTo>
                  <a:pt x="3965" y="10299"/>
                </a:lnTo>
                <a:lnTo>
                  <a:pt x="3965" y="7156"/>
                </a:lnTo>
                <a:close/>
                <a:moveTo>
                  <a:pt x="9811" y="7156"/>
                </a:moveTo>
                <a:lnTo>
                  <a:pt x="9811" y="10299"/>
                </a:lnTo>
                <a:lnTo>
                  <a:pt x="7132" y="10299"/>
                </a:lnTo>
                <a:lnTo>
                  <a:pt x="7132" y="7156"/>
                </a:lnTo>
                <a:close/>
                <a:moveTo>
                  <a:pt x="13002" y="7156"/>
                </a:moveTo>
                <a:lnTo>
                  <a:pt x="13002" y="10299"/>
                </a:lnTo>
                <a:lnTo>
                  <a:pt x="9930" y="10299"/>
                </a:lnTo>
                <a:lnTo>
                  <a:pt x="9930" y="7156"/>
                </a:lnTo>
                <a:close/>
                <a:moveTo>
                  <a:pt x="15788" y="7156"/>
                </a:moveTo>
                <a:lnTo>
                  <a:pt x="15788" y="10299"/>
                </a:lnTo>
                <a:lnTo>
                  <a:pt x="13109" y="10299"/>
                </a:lnTo>
                <a:lnTo>
                  <a:pt x="13109" y="7156"/>
                </a:lnTo>
                <a:close/>
                <a:moveTo>
                  <a:pt x="18955" y="7156"/>
                </a:moveTo>
                <a:lnTo>
                  <a:pt x="18955" y="10299"/>
                </a:lnTo>
                <a:lnTo>
                  <a:pt x="15884" y="10299"/>
                </a:lnTo>
                <a:lnTo>
                  <a:pt x="15884" y="7156"/>
                </a:lnTo>
                <a:close/>
                <a:moveTo>
                  <a:pt x="21753" y="7156"/>
                </a:moveTo>
                <a:lnTo>
                  <a:pt x="21753" y="10299"/>
                </a:lnTo>
                <a:lnTo>
                  <a:pt x="19074" y="10299"/>
                </a:lnTo>
                <a:lnTo>
                  <a:pt x="19074" y="7156"/>
                </a:lnTo>
                <a:close/>
                <a:moveTo>
                  <a:pt x="24920" y="7156"/>
                </a:moveTo>
                <a:lnTo>
                  <a:pt x="24920" y="10299"/>
                </a:lnTo>
                <a:lnTo>
                  <a:pt x="21860" y="10299"/>
                </a:lnTo>
                <a:lnTo>
                  <a:pt x="21860" y="7156"/>
                </a:lnTo>
                <a:close/>
                <a:moveTo>
                  <a:pt x="27718" y="7156"/>
                </a:moveTo>
                <a:lnTo>
                  <a:pt x="27718" y="10299"/>
                </a:lnTo>
                <a:lnTo>
                  <a:pt x="25039" y="10299"/>
                </a:lnTo>
                <a:lnTo>
                  <a:pt x="25039" y="7156"/>
                </a:lnTo>
                <a:close/>
                <a:moveTo>
                  <a:pt x="30885" y="7156"/>
                </a:moveTo>
                <a:lnTo>
                  <a:pt x="30885" y="10299"/>
                </a:lnTo>
                <a:lnTo>
                  <a:pt x="27825" y="10299"/>
                </a:lnTo>
                <a:lnTo>
                  <a:pt x="27825" y="7156"/>
                </a:lnTo>
                <a:close/>
                <a:moveTo>
                  <a:pt x="33683" y="7156"/>
                </a:moveTo>
                <a:lnTo>
                  <a:pt x="33683" y="10299"/>
                </a:lnTo>
                <a:lnTo>
                  <a:pt x="31004" y="10299"/>
                </a:lnTo>
                <a:lnTo>
                  <a:pt x="31004" y="7156"/>
                </a:lnTo>
                <a:close/>
                <a:moveTo>
                  <a:pt x="36850" y="7156"/>
                </a:moveTo>
                <a:lnTo>
                  <a:pt x="36850" y="10299"/>
                </a:lnTo>
                <a:lnTo>
                  <a:pt x="33791" y="10299"/>
                </a:lnTo>
                <a:lnTo>
                  <a:pt x="33791" y="7156"/>
                </a:lnTo>
                <a:close/>
                <a:moveTo>
                  <a:pt x="39636" y="7156"/>
                </a:moveTo>
                <a:lnTo>
                  <a:pt x="39636" y="10299"/>
                </a:lnTo>
                <a:lnTo>
                  <a:pt x="36958" y="10299"/>
                </a:lnTo>
                <a:lnTo>
                  <a:pt x="36958" y="7156"/>
                </a:lnTo>
                <a:close/>
                <a:moveTo>
                  <a:pt x="42827" y="7156"/>
                </a:moveTo>
                <a:lnTo>
                  <a:pt x="42827" y="10299"/>
                </a:lnTo>
                <a:lnTo>
                  <a:pt x="39756" y="10299"/>
                </a:lnTo>
                <a:lnTo>
                  <a:pt x="39756" y="7156"/>
                </a:lnTo>
                <a:close/>
                <a:moveTo>
                  <a:pt x="45613" y="7156"/>
                </a:moveTo>
                <a:lnTo>
                  <a:pt x="45613" y="10299"/>
                </a:lnTo>
                <a:lnTo>
                  <a:pt x="42935" y="10299"/>
                </a:lnTo>
                <a:lnTo>
                  <a:pt x="42935" y="7156"/>
                </a:lnTo>
                <a:close/>
                <a:moveTo>
                  <a:pt x="48792" y="7156"/>
                </a:moveTo>
                <a:lnTo>
                  <a:pt x="48792" y="10299"/>
                </a:lnTo>
                <a:lnTo>
                  <a:pt x="45732" y="10299"/>
                </a:lnTo>
                <a:lnTo>
                  <a:pt x="45732" y="7156"/>
                </a:lnTo>
                <a:close/>
                <a:moveTo>
                  <a:pt x="51578" y="7156"/>
                </a:moveTo>
                <a:lnTo>
                  <a:pt x="51578" y="10299"/>
                </a:lnTo>
                <a:lnTo>
                  <a:pt x="48900" y="10299"/>
                </a:lnTo>
                <a:lnTo>
                  <a:pt x="48900" y="7156"/>
                </a:lnTo>
                <a:close/>
                <a:moveTo>
                  <a:pt x="54746" y="7156"/>
                </a:moveTo>
                <a:lnTo>
                  <a:pt x="54746" y="10299"/>
                </a:lnTo>
                <a:lnTo>
                  <a:pt x="51686" y="10299"/>
                </a:lnTo>
                <a:lnTo>
                  <a:pt x="51686" y="7156"/>
                </a:lnTo>
                <a:close/>
                <a:moveTo>
                  <a:pt x="57543" y="7156"/>
                </a:moveTo>
                <a:lnTo>
                  <a:pt x="57543" y="10299"/>
                </a:lnTo>
                <a:lnTo>
                  <a:pt x="54865" y="10299"/>
                </a:lnTo>
                <a:lnTo>
                  <a:pt x="54865" y="7156"/>
                </a:lnTo>
                <a:close/>
                <a:moveTo>
                  <a:pt x="60734" y="7156"/>
                </a:moveTo>
                <a:lnTo>
                  <a:pt x="60734" y="10299"/>
                </a:lnTo>
                <a:lnTo>
                  <a:pt x="57663" y="10299"/>
                </a:lnTo>
                <a:lnTo>
                  <a:pt x="57663" y="7156"/>
                </a:lnTo>
                <a:close/>
                <a:moveTo>
                  <a:pt x="63509" y="7156"/>
                </a:moveTo>
                <a:lnTo>
                  <a:pt x="63509" y="10299"/>
                </a:lnTo>
                <a:lnTo>
                  <a:pt x="60830" y="10299"/>
                </a:lnTo>
                <a:lnTo>
                  <a:pt x="60830" y="7156"/>
                </a:lnTo>
                <a:close/>
                <a:moveTo>
                  <a:pt x="66687" y="7156"/>
                </a:moveTo>
                <a:lnTo>
                  <a:pt x="66687" y="10299"/>
                </a:lnTo>
                <a:lnTo>
                  <a:pt x="63616" y="10299"/>
                </a:lnTo>
                <a:lnTo>
                  <a:pt x="63616" y="7156"/>
                </a:lnTo>
                <a:close/>
                <a:moveTo>
                  <a:pt x="69485" y="7156"/>
                </a:moveTo>
                <a:lnTo>
                  <a:pt x="69485" y="10299"/>
                </a:lnTo>
                <a:lnTo>
                  <a:pt x="66807" y="10299"/>
                </a:lnTo>
                <a:lnTo>
                  <a:pt x="66807" y="7156"/>
                </a:lnTo>
                <a:close/>
                <a:moveTo>
                  <a:pt x="72653" y="7156"/>
                </a:moveTo>
                <a:lnTo>
                  <a:pt x="72653" y="10299"/>
                </a:lnTo>
                <a:lnTo>
                  <a:pt x="69581" y="10299"/>
                </a:lnTo>
                <a:lnTo>
                  <a:pt x="69581" y="7156"/>
                </a:lnTo>
                <a:close/>
                <a:moveTo>
                  <a:pt x="75450" y="7156"/>
                </a:moveTo>
                <a:lnTo>
                  <a:pt x="75450" y="10299"/>
                </a:lnTo>
                <a:lnTo>
                  <a:pt x="72772" y="10299"/>
                </a:lnTo>
                <a:lnTo>
                  <a:pt x="72772" y="7156"/>
                </a:lnTo>
                <a:close/>
                <a:moveTo>
                  <a:pt x="78618" y="7156"/>
                </a:moveTo>
                <a:lnTo>
                  <a:pt x="78618" y="10299"/>
                </a:lnTo>
                <a:lnTo>
                  <a:pt x="75558" y="10299"/>
                </a:lnTo>
                <a:lnTo>
                  <a:pt x="75558" y="7156"/>
                </a:lnTo>
                <a:close/>
                <a:moveTo>
                  <a:pt x="81416" y="7156"/>
                </a:moveTo>
                <a:lnTo>
                  <a:pt x="81416" y="10299"/>
                </a:lnTo>
                <a:lnTo>
                  <a:pt x="78737" y="10299"/>
                </a:lnTo>
                <a:lnTo>
                  <a:pt x="78737" y="7156"/>
                </a:lnTo>
                <a:close/>
                <a:moveTo>
                  <a:pt x="84583" y="7156"/>
                </a:moveTo>
                <a:lnTo>
                  <a:pt x="84583" y="10299"/>
                </a:lnTo>
                <a:lnTo>
                  <a:pt x="81523" y="10299"/>
                </a:lnTo>
                <a:lnTo>
                  <a:pt x="81523" y="7156"/>
                </a:lnTo>
                <a:close/>
                <a:moveTo>
                  <a:pt x="87369" y="7156"/>
                </a:moveTo>
                <a:lnTo>
                  <a:pt x="87369" y="10299"/>
                </a:lnTo>
                <a:lnTo>
                  <a:pt x="84690" y="10299"/>
                </a:lnTo>
                <a:lnTo>
                  <a:pt x="84690" y="7156"/>
                </a:lnTo>
                <a:close/>
                <a:moveTo>
                  <a:pt x="90560" y="7156"/>
                </a:moveTo>
                <a:lnTo>
                  <a:pt x="90560" y="10299"/>
                </a:lnTo>
                <a:lnTo>
                  <a:pt x="87488" y="10299"/>
                </a:lnTo>
                <a:lnTo>
                  <a:pt x="87488" y="7156"/>
                </a:lnTo>
                <a:close/>
                <a:moveTo>
                  <a:pt x="93334" y="7156"/>
                </a:moveTo>
                <a:lnTo>
                  <a:pt x="93334" y="10299"/>
                </a:lnTo>
                <a:lnTo>
                  <a:pt x="90655" y="10299"/>
                </a:lnTo>
                <a:lnTo>
                  <a:pt x="90655" y="7156"/>
                </a:lnTo>
                <a:close/>
                <a:moveTo>
                  <a:pt x="96525" y="7156"/>
                </a:moveTo>
                <a:lnTo>
                  <a:pt x="96525" y="10299"/>
                </a:lnTo>
                <a:lnTo>
                  <a:pt x="93453" y="10299"/>
                </a:lnTo>
                <a:lnTo>
                  <a:pt x="93453" y="7156"/>
                </a:lnTo>
                <a:close/>
                <a:moveTo>
                  <a:pt x="99311" y="7156"/>
                </a:moveTo>
                <a:lnTo>
                  <a:pt x="99311" y="10299"/>
                </a:lnTo>
                <a:lnTo>
                  <a:pt x="96632" y="10299"/>
                </a:lnTo>
                <a:lnTo>
                  <a:pt x="96632" y="7156"/>
                </a:lnTo>
                <a:close/>
                <a:moveTo>
                  <a:pt x="102478" y="7156"/>
                </a:moveTo>
                <a:lnTo>
                  <a:pt x="102478" y="10299"/>
                </a:lnTo>
                <a:lnTo>
                  <a:pt x="99406" y="10299"/>
                </a:lnTo>
                <a:lnTo>
                  <a:pt x="99406" y="7156"/>
                </a:lnTo>
                <a:close/>
                <a:moveTo>
                  <a:pt x="105276" y="7156"/>
                </a:moveTo>
                <a:lnTo>
                  <a:pt x="105276" y="10299"/>
                </a:lnTo>
                <a:lnTo>
                  <a:pt x="102597" y="10299"/>
                </a:lnTo>
                <a:lnTo>
                  <a:pt x="102597" y="7156"/>
                </a:lnTo>
                <a:close/>
                <a:moveTo>
                  <a:pt x="108443" y="7156"/>
                </a:moveTo>
                <a:lnTo>
                  <a:pt x="108443" y="10299"/>
                </a:lnTo>
                <a:lnTo>
                  <a:pt x="105383" y="10299"/>
                </a:lnTo>
                <a:lnTo>
                  <a:pt x="105383" y="7156"/>
                </a:lnTo>
                <a:close/>
                <a:moveTo>
                  <a:pt x="7037" y="10418"/>
                </a:moveTo>
                <a:lnTo>
                  <a:pt x="7037" y="13169"/>
                </a:lnTo>
                <a:lnTo>
                  <a:pt x="3965" y="13169"/>
                </a:lnTo>
                <a:lnTo>
                  <a:pt x="3965" y="10418"/>
                </a:lnTo>
                <a:close/>
                <a:moveTo>
                  <a:pt x="9811" y="10418"/>
                </a:moveTo>
                <a:lnTo>
                  <a:pt x="9811" y="13169"/>
                </a:lnTo>
                <a:lnTo>
                  <a:pt x="7132" y="13169"/>
                </a:lnTo>
                <a:lnTo>
                  <a:pt x="7132" y="10418"/>
                </a:lnTo>
                <a:close/>
                <a:moveTo>
                  <a:pt x="13002" y="10418"/>
                </a:moveTo>
                <a:lnTo>
                  <a:pt x="13002" y="13169"/>
                </a:lnTo>
                <a:lnTo>
                  <a:pt x="9930" y="13169"/>
                </a:lnTo>
                <a:lnTo>
                  <a:pt x="9930" y="10418"/>
                </a:lnTo>
                <a:close/>
                <a:moveTo>
                  <a:pt x="15788" y="10418"/>
                </a:moveTo>
                <a:lnTo>
                  <a:pt x="15788" y="13169"/>
                </a:lnTo>
                <a:lnTo>
                  <a:pt x="13109" y="13169"/>
                </a:lnTo>
                <a:lnTo>
                  <a:pt x="13109" y="10418"/>
                </a:lnTo>
                <a:close/>
                <a:moveTo>
                  <a:pt x="18955" y="10418"/>
                </a:moveTo>
                <a:lnTo>
                  <a:pt x="18955" y="13169"/>
                </a:lnTo>
                <a:lnTo>
                  <a:pt x="15884" y="13169"/>
                </a:lnTo>
                <a:lnTo>
                  <a:pt x="15884" y="10418"/>
                </a:lnTo>
                <a:close/>
                <a:moveTo>
                  <a:pt x="21753" y="10418"/>
                </a:moveTo>
                <a:lnTo>
                  <a:pt x="21753" y="13169"/>
                </a:lnTo>
                <a:lnTo>
                  <a:pt x="19074" y="13169"/>
                </a:lnTo>
                <a:lnTo>
                  <a:pt x="19074" y="10418"/>
                </a:lnTo>
                <a:close/>
                <a:moveTo>
                  <a:pt x="24920" y="10418"/>
                </a:moveTo>
                <a:lnTo>
                  <a:pt x="24920" y="13169"/>
                </a:lnTo>
                <a:lnTo>
                  <a:pt x="21860" y="13169"/>
                </a:lnTo>
                <a:lnTo>
                  <a:pt x="21860" y="10418"/>
                </a:lnTo>
                <a:close/>
                <a:moveTo>
                  <a:pt x="27718" y="10418"/>
                </a:moveTo>
                <a:lnTo>
                  <a:pt x="27718" y="13169"/>
                </a:lnTo>
                <a:lnTo>
                  <a:pt x="25039" y="13169"/>
                </a:lnTo>
                <a:lnTo>
                  <a:pt x="25039" y="10418"/>
                </a:lnTo>
                <a:close/>
                <a:moveTo>
                  <a:pt x="30885" y="10418"/>
                </a:moveTo>
                <a:lnTo>
                  <a:pt x="30885" y="13169"/>
                </a:lnTo>
                <a:lnTo>
                  <a:pt x="27825" y="13169"/>
                </a:lnTo>
                <a:lnTo>
                  <a:pt x="27825" y="10418"/>
                </a:lnTo>
                <a:close/>
                <a:moveTo>
                  <a:pt x="33683" y="10418"/>
                </a:moveTo>
                <a:lnTo>
                  <a:pt x="33683" y="13169"/>
                </a:lnTo>
                <a:lnTo>
                  <a:pt x="31004" y="13169"/>
                </a:lnTo>
                <a:lnTo>
                  <a:pt x="31004" y="10418"/>
                </a:lnTo>
                <a:close/>
                <a:moveTo>
                  <a:pt x="36850" y="10418"/>
                </a:moveTo>
                <a:lnTo>
                  <a:pt x="36850" y="13169"/>
                </a:lnTo>
                <a:lnTo>
                  <a:pt x="33791" y="13169"/>
                </a:lnTo>
                <a:lnTo>
                  <a:pt x="33791" y="10418"/>
                </a:lnTo>
                <a:close/>
                <a:moveTo>
                  <a:pt x="39636" y="10418"/>
                </a:moveTo>
                <a:lnTo>
                  <a:pt x="39636" y="13169"/>
                </a:lnTo>
                <a:lnTo>
                  <a:pt x="36958" y="13169"/>
                </a:lnTo>
                <a:lnTo>
                  <a:pt x="36958" y="10418"/>
                </a:lnTo>
                <a:close/>
                <a:moveTo>
                  <a:pt x="42827" y="10418"/>
                </a:moveTo>
                <a:lnTo>
                  <a:pt x="42827" y="13169"/>
                </a:lnTo>
                <a:lnTo>
                  <a:pt x="39756" y="13169"/>
                </a:lnTo>
                <a:lnTo>
                  <a:pt x="39756" y="10418"/>
                </a:lnTo>
                <a:close/>
                <a:moveTo>
                  <a:pt x="45613" y="10418"/>
                </a:moveTo>
                <a:lnTo>
                  <a:pt x="45613" y="13169"/>
                </a:lnTo>
                <a:lnTo>
                  <a:pt x="42935" y="13169"/>
                </a:lnTo>
                <a:lnTo>
                  <a:pt x="42935" y="10418"/>
                </a:lnTo>
                <a:close/>
                <a:moveTo>
                  <a:pt x="48792" y="10418"/>
                </a:moveTo>
                <a:lnTo>
                  <a:pt x="48792" y="13169"/>
                </a:lnTo>
                <a:lnTo>
                  <a:pt x="45732" y="13169"/>
                </a:lnTo>
                <a:lnTo>
                  <a:pt x="45732" y="10418"/>
                </a:lnTo>
                <a:close/>
                <a:moveTo>
                  <a:pt x="51578" y="10418"/>
                </a:moveTo>
                <a:lnTo>
                  <a:pt x="51578" y="13169"/>
                </a:lnTo>
                <a:lnTo>
                  <a:pt x="48900" y="13169"/>
                </a:lnTo>
                <a:lnTo>
                  <a:pt x="48900" y="10418"/>
                </a:lnTo>
                <a:close/>
                <a:moveTo>
                  <a:pt x="54746" y="10418"/>
                </a:moveTo>
                <a:lnTo>
                  <a:pt x="54746" y="13169"/>
                </a:lnTo>
                <a:lnTo>
                  <a:pt x="51686" y="13169"/>
                </a:lnTo>
                <a:lnTo>
                  <a:pt x="51686" y="10418"/>
                </a:lnTo>
                <a:close/>
                <a:moveTo>
                  <a:pt x="57543" y="10418"/>
                </a:moveTo>
                <a:lnTo>
                  <a:pt x="57543" y="13169"/>
                </a:lnTo>
                <a:lnTo>
                  <a:pt x="54865" y="13169"/>
                </a:lnTo>
                <a:lnTo>
                  <a:pt x="54865" y="10418"/>
                </a:lnTo>
                <a:close/>
                <a:moveTo>
                  <a:pt x="60734" y="10418"/>
                </a:moveTo>
                <a:lnTo>
                  <a:pt x="60734" y="13169"/>
                </a:lnTo>
                <a:lnTo>
                  <a:pt x="57663" y="13169"/>
                </a:lnTo>
                <a:lnTo>
                  <a:pt x="57663" y="10418"/>
                </a:lnTo>
                <a:close/>
                <a:moveTo>
                  <a:pt x="63509" y="10418"/>
                </a:moveTo>
                <a:lnTo>
                  <a:pt x="63509" y="13169"/>
                </a:lnTo>
                <a:lnTo>
                  <a:pt x="60830" y="13169"/>
                </a:lnTo>
                <a:lnTo>
                  <a:pt x="60830" y="10418"/>
                </a:lnTo>
                <a:close/>
                <a:moveTo>
                  <a:pt x="66687" y="10418"/>
                </a:moveTo>
                <a:lnTo>
                  <a:pt x="66687" y="13169"/>
                </a:lnTo>
                <a:lnTo>
                  <a:pt x="63616" y="13169"/>
                </a:lnTo>
                <a:lnTo>
                  <a:pt x="63616" y="10418"/>
                </a:lnTo>
                <a:close/>
                <a:moveTo>
                  <a:pt x="69485" y="10418"/>
                </a:moveTo>
                <a:lnTo>
                  <a:pt x="69485" y="13169"/>
                </a:lnTo>
                <a:lnTo>
                  <a:pt x="66807" y="13169"/>
                </a:lnTo>
                <a:lnTo>
                  <a:pt x="66807" y="10418"/>
                </a:lnTo>
                <a:close/>
                <a:moveTo>
                  <a:pt x="72653" y="10418"/>
                </a:moveTo>
                <a:lnTo>
                  <a:pt x="72653" y="13169"/>
                </a:lnTo>
                <a:lnTo>
                  <a:pt x="69581" y="13169"/>
                </a:lnTo>
                <a:lnTo>
                  <a:pt x="69581" y="10418"/>
                </a:lnTo>
                <a:close/>
                <a:moveTo>
                  <a:pt x="75450" y="10418"/>
                </a:moveTo>
                <a:lnTo>
                  <a:pt x="75450" y="13169"/>
                </a:lnTo>
                <a:lnTo>
                  <a:pt x="72772" y="13169"/>
                </a:lnTo>
                <a:lnTo>
                  <a:pt x="72772" y="10418"/>
                </a:lnTo>
                <a:close/>
                <a:moveTo>
                  <a:pt x="78618" y="10418"/>
                </a:moveTo>
                <a:lnTo>
                  <a:pt x="78618" y="13169"/>
                </a:lnTo>
                <a:lnTo>
                  <a:pt x="75558" y="13169"/>
                </a:lnTo>
                <a:lnTo>
                  <a:pt x="75558" y="10418"/>
                </a:lnTo>
                <a:close/>
                <a:moveTo>
                  <a:pt x="81416" y="10418"/>
                </a:moveTo>
                <a:lnTo>
                  <a:pt x="81416" y="13169"/>
                </a:lnTo>
                <a:lnTo>
                  <a:pt x="78737" y="13169"/>
                </a:lnTo>
                <a:lnTo>
                  <a:pt x="78737" y="10418"/>
                </a:lnTo>
                <a:close/>
                <a:moveTo>
                  <a:pt x="84583" y="10418"/>
                </a:moveTo>
                <a:lnTo>
                  <a:pt x="84583" y="13169"/>
                </a:lnTo>
                <a:lnTo>
                  <a:pt x="81523" y="13169"/>
                </a:lnTo>
                <a:lnTo>
                  <a:pt x="81523" y="10418"/>
                </a:lnTo>
                <a:close/>
                <a:moveTo>
                  <a:pt x="87369" y="10418"/>
                </a:moveTo>
                <a:lnTo>
                  <a:pt x="87369" y="13169"/>
                </a:lnTo>
                <a:lnTo>
                  <a:pt x="84690" y="13169"/>
                </a:lnTo>
                <a:lnTo>
                  <a:pt x="84690" y="10418"/>
                </a:lnTo>
                <a:close/>
                <a:moveTo>
                  <a:pt x="90560" y="10418"/>
                </a:moveTo>
                <a:lnTo>
                  <a:pt x="90560" y="13169"/>
                </a:lnTo>
                <a:lnTo>
                  <a:pt x="87488" y="13169"/>
                </a:lnTo>
                <a:lnTo>
                  <a:pt x="87488" y="10418"/>
                </a:lnTo>
                <a:close/>
                <a:moveTo>
                  <a:pt x="93334" y="10418"/>
                </a:moveTo>
                <a:lnTo>
                  <a:pt x="93334" y="13169"/>
                </a:lnTo>
                <a:lnTo>
                  <a:pt x="90655" y="13169"/>
                </a:lnTo>
                <a:lnTo>
                  <a:pt x="90655" y="10418"/>
                </a:lnTo>
                <a:close/>
                <a:moveTo>
                  <a:pt x="96525" y="10418"/>
                </a:moveTo>
                <a:lnTo>
                  <a:pt x="96525" y="13169"/>
                </a:lnTo>
                <a:lnTo>
                  <a:pt x="93453" y="13169"/>
                </a:lnTo>
                <a:lnTo>
                  <a:pt x="93453" y="10418"/>
                </a:lnTo>
                <a:close/>
                <a:moveTo>
                  <a:pt x="99311" y="10418"/>
                </a:moveTo>
                <a:lnTo>
                  <a:pt x="99311" y="13169"/>
                </a:lnTo>
                <a:lnTo>
                  <a:pt x="96632" y="13169"/>
                </a:lnTo>
                <a:lnTo>
                  <a:pt x="96632" y="10418"/>
                </a:lnTo>
                <a:close/>
                <a:moveTo>
                  <a:pt x="102478" y="10418"/>
                </a:moveTo>
                <a:lnTo>
                  <a:pt x="102478" y="13169"/>
                </a:lnTo>
                <a:lnTo>
                  <a:pt x="99406" y="13169"/>
                </a:lnTo>
                <a:lnTo>
                  <a:pt x="99406" y="10418"/>
                </a:lnTo>
                <a:close/>
                <a:moveTo>
                  <a:pt x="105276" y="10418"/>
                </a:moveTo>
                <a:lnTo>
                  <a:pt x="105276" y="13169"/>
                </a:lnTo>
                <a:lnTo>
                  <a:pt x="102597" y="13169"/>
                </a:lnTo>
                <a:lnTo>
                  <a:pt x="102597" y="10418"/>
                </a:lnTo>
                <a:close/>
                <a:moveTo>
                  <a:pt x="108443" y="10418"/>
                </a:moveTo>
                <a:lnTo>
                  <a:pt x="108443" y="13169"/>
                </a:lnTo>
                <a:lnTo>
                  <a:pt x="105383" y="13169"/>
                </a:lnTo>
                <a:lnTo>
                  <a:pt x="105383" y="10418"/>
                </a:lnTo>
                <a:close/>
                <a:moveTo>
                  <a:pt x="21753" y="13276"/>
                </a:moveTo>
                <a:lnTo>
                  <a:pt x="21753" y="16431"/>
                </a:lnTo>
                <a:lnTo>
                  <a:pt x="19074" y="16431"/>
                </a:lnTo>
                <a:lnTo>
                  <a:pt x="19074" y="13276"/>
                </a:lnTo>
                <a:close/>
                <a:moveTo>
                  <a:pt x="24920" y="13276"/>
                </a:moveTo>
                <a:lnTo>
                  <a:pt x="24920" y="16431"/>
                </a:lnTo>
                <a:lnTo>
                  <a:pt x="21860" y="16431"/>
                </a:lnTo>
                <a:lnTo>
                  <a:pt x="21860" y="13276"/>
                </a:lnTo>
                <a:close/>
                <a:moveTo>
                  <a:pt x="27718" y="13276"/>
                </a:moveTo>
                <a:lnTo>
                  <a:pt x="27718" y="16431"/>
                </a:lnTo>
                <a:lnTo>
                  <a:pt x="25039" y="16431"/>
                </a:lnTo>
                <a:lnTo>
                  <a:pt x="25039" y="13276"/>
                </a:lnTo>
                <a:close/>
                <a:moveTo>
                  <a:pt x="30885" y="13276"/>
                </a:moveTo>
                <a:lnTo>
                  <a:pt x="30885" y="16431"/>
                </a:lnTo>
                <a:lnTo>
                  <a:pt x="27825" y="16431"/>
                </a:lnTo>
                <a:lnTo>
                  <a:pt x="27825" y="13276"/>
                </a:lnTo>
                <a:close/>
                <a:moveTo>
                  <a:pt x="33683" y="13276"/>
                </a:moveTo>
                <a:lnTo>
                  <a:pt x="33683" y="16431"/>
                </a:lnTo>
                <a:lnTo>
                  <a:pt x="31004" y="16431"/>
                </a:lnTo>
                <a:lnTo>
                  <a:pt x="31004" y="13276"/>
                </a:lnTo>
                <a:close/>
                <a:moveTo>
                  <a:pt x="36850" y="13276"/>
                </a:moveTo>
                <a:lnTo>
                  <a:pt x="36850" y="16431"/>
                </a:lnTo>
                <a:lnTo>
                  <a:pt x="33791" y="16431"/>
                </a:lnTo>
                <a:lnTo>
                  <a:pt x="33791" y="13276"/>
                </a:lnTo>
                <a:close/>
                <a:moveTo>
                  <a:pt x="39636" y="13276"/>
                </a:moveTo>
                <a:lnTo>
                  <a:pt x="39636" y="16431"/>
                </a:lnTo>
                <a:lnTo>
                  <a:pt x="36958" y="16431"/>
                </a:lnTo>
                <a:lnTo>
                  <a:pt x="36958" y="13276"/>
                </a:lnTo>
                <a:close/>
                <a:moveTo>
                  <a:pt x="42827" y="13276"/>
                </a:moveTo>
                <a:lnTo>
                  <a:pt x="42827" y="16431"/>
                </a:lnTo>
                <a:lnTo>
                  <a:pt x="39756" y="16431"/>
                </a:lnTo>
                <a:lnTo>
                  <a:pt x="39756" y="13276"/>
                </a:lnTo>
                <a:close/>
                <a:moveTo>
                  <a:pt x="45613" y="13276"/>
                </a:moveTo>
                <a:lnTo>
                  <a:pt x="45613" y="16431"/>
                </a:lnTo>
                <a:lnTo>
                  <a:pt x="42935" y="16431"/>
                </a:lnTo>
                <a:lnTo>
                  <a:pt x="42935" y="13276"/>
                </a:lnTo>
                <a:close/>
                <a:moveTo>
                  <a:pt x="48792" y="13276"/>
                </a:moveTo>
                <a:lnTo>
                  <a:pt x="48792" y="16431"/>
                </a:lnTo>
                <a:lnTo>
                  <a:pt x="45732" y="16431"/>
                </a:lnTo>
                <a:lnTo>
                  <a:pt x="45732" y="13276"/>
                </a:lnTo>
                <a:close/>
                <a:moveTo>
                  <a:pt x="51578" y="13276"/>
                </a:moveTo>
                <a:lnTo>
                  <a:pt x="51578" y="16431"/>
                </a:lnTo>
                <a:lnTo>
                  <a:pt x="48900" y="16431"/>
                </a:lnTo>
                <a:lnTo>
                  <a:pt x="48900" y="13276"/>
                </a:lnTo>
                <a:close/>
                <a:moveTo>
                  <a:pt x="54746" y="13276"/>
                </a:moveTo>
                <a:lnTo>
                  <a:pt x="54746" y="16431"/>
                </a:lnTo>
                <a:lnTo>
                  <a:pt x="51686" y="16431"/>
                </a:lnTo>
                <a:lnTo>
                  <a:pt x="51686" y="13276"/>
                </a:lnTo>
                <a:close/>
                <a:moveTo>
                  <a:pt x="57543" y="13276"/>
                </a:moveTo>
                <a:lnTo>
                  <a:pt x="57543" y="16431"/>
                </a:lnTo>
                <a:lnTo>
                  <a:pt x="54865" y="16431"/>
                </a:lnTo>
                <a:lnTo>
                  <a:pt x="54865" y="13276"/>
                </a:lnTo>
                <a:close/>
                <a:moveTo>
                  <a:pt x="60734" y="13276"/>
                </a:moveTo>
                <a:lnTo>
                  <a:pt x="60734" y="16431"/>
                </a:lnTo>
                <a:lnTo>
                  <a:pt x="57663" y="16431"/>
                </a:lnTo>
                <a:lnTo>
                  <a:pt x="57663" y="13276"/>
                </a:lnTo>
                <a:close/>
                <a:moveTo>
                  <a:pt x="63509" y="13276"/>
                </a:moveTo>
                <a:lnTo>
                  <a:pt x="63509" y="16431"/>
                </a:lnTo>
                <a:lnTo>
                  <a:pt x="60830" y="16431"/>
                </a:lnTo>
                <a:lnTo>
                  <a:pt x="60830" y="13276"/>
                </a:lnTo>
                <a:close/>
                <a:moveTo>
                  <a:pt x="66687" y="13276"/>
                </a:moveTo>
                <a:lnTo>
                  <a:pt x="66687" y="16431"/>
                </a:lnTo>
                <a:lnTo>
                  <a:pt x="63616" y="16431"/>
                </a:lnTo>
                <a:lnTo>
                  <a:pt x="63616" y="13276"/>
                </a:lnTo>
                <a:close/>
                <a:moveTo>
                  <a:pt x="69485" y="13276"/>
                </a:moveTo>
                <a:lnTo>
                  <a:pt x="69485" y="16431"/>
                </a:lnTo>
                <a:lnTo>
                  <a:pt x="66807" y="16431"/>
                </a:lnTo>
                <a:lnTo>
                  <a:pt x="66807" y="13276"/>
                </a:lnTo>
                <a:close/>
                <a:moveTo>
                  <a:pt x="72653" y="13276"/>
                </a:moveTo>
                <a:lnTo>
                  <a:pt x="72653" y="16431"/>
                </a:lnTo>
                <a:lnTo>
                  <a:pt x="69581" y="16431"/>
                </a:lnTo>
                <a:lnTo>
                  <a:pt x="69581" y="13276"/>
                </a:lnTo>
                <a:close/>
                <a:moveTo>
                  <a:pt x="75450" y="13276"/>
                </a:moveTo>
                <a:lnTo>
                  <a:pt x="75450" y="16431"/>
                </a:lnTo>
                <a:lnTo>
                  <a:pt x="72772" y="16431"/>
                </a:lnTo>
                <a:lnTo>
                  <a:pt x="72772" y="13276"/>
                </a:lnTo>
                <a:close/>
                <a:moveTo>
                  <a:pt x="78618" y="13276"/>
                </a:moveTo>
                <a:lnTo>
                  <a:pt x="78618" y="16431"/>
                </a:lnTo>
                <a:lnTo>
                  <a:pt x="75558" y="16431"/>
                </a:lnTo>
                <a:lnTo>
                  <a:pt x="75558" y="13276"/>
                </a:lnTo>
                <a:close/>
                <a:moveTo>
                  <a:pt x="81416" y="13276"/>
                </a:moveTo>
                <a:lnTo>
                  <a:pt x="81416" y="16431"/>
                </a:lnTo>
                <a:lnTo>
                  <a:pt x="78737" y="16431"/>
                </a:lnTo>
                <a:lnTo>
                  <a:pt x="78737" y="13276"/>
                </a:lnTo>
                <a:close/>
                <a:moveTo>
                  <a:pt x="84583" y="13276"/>
                </a:moveTo>
                <a:lnTo>
                  <a:pt x="84583" y="16431"/>
                </a:lnTo>
                <a:lnTo>
                  <a:pt x="81523" y="16431"/>
                </a:lnTo>
                <a:lnTo>
                  <a:pt x="81523" y="13276"/>
                </a:lnTo>
                <a:close/>
                <a:moveTo>
                  <a:pt x="87369" y="13276"/>
                </a:moveTo>
                <a:lnTo>
                  <a:pt x="87369" y="16431"/>
                </a:lnTo>
                <a:lnTo>
                  <a:pt x="84690" y="16431"/>
                </a:lnTo>
                <a:lnTo>
                  <a:pt x="84690" y="13276"/>
                </a:lnTo>
                <a:close/>
                <a:moveTo>
                  <a:pt x="90560" y="13276"/>
                </a:moveTo>
                <a:lnTo>
                  <a:pt x="90560" y="16431"/>
                </a:lnTo>
                <a:lnTo>
                  <a:pt x="87488" y="16431"/>
                </a:lnTo>
                <a:lnTo>
                  <a:pt x="87488" y="13276"/>
                </a:lnTo>
                <a:close/>
                <a:moveTo>
                  <a:pt x="93334" y="13276"/>
                </a:moveTo>
                <a:lnTo>
                  <a:pt x="93334" y="16431"/>
                </a:lnTo>
                <a:lnTo>
                  <a:pt x="90655" y="16431"/>
                </a:lnTo>
                <a:lnTo>
                  <a:pt x="90655" y="13276"/>
                </a:lnTo>
                <a:close/>
                <a:moveTo>
                  <a:pt x="96525" y="13276"/>
                </a:moveTo>
                <a:lnTo>
                  <a:pt x="96525" y="16431"/>
                </a:lnTo>
                <a:lnTo>
                  <a:pt x="93453" y="16431"/>
                </a:lnTo>
                <a:lnTo>
                  <a:pt x="93453" y="13276"/>
                </a:lnTo>
                <a:close/>
                <a:moveTo>
                  <a:pt x="99311" y="13276"/>
                </a:moveTo>
                <a:lnTo>
                  <a:pt x="99311" y="16431"/>
                </a:lnTo>
                <a:lnTo>
                  <a:pt x="96632" y="16431"/>
                </a:lnTo>
                <a:lnTo>
                  <a:pt x="96632" y="13276"/>
                </a:lnTo>
                <a:close/>
                <a:moveTo>
                  <a:pt x="102478" y="13276"/>
                </a:moveTo>
                <a:lnTo>
                  <a:pt x="102478" y="16431"/>
                </a:lnTo>
                <a:lnTo>
                  <a:pt x="99406" y="16431"/>
                </a:lnTo>
                <a:lnTo>
                  <a:pt x="99406" y="13276"/>
                </a:lnTo>
                <a:close/>
                <a:moveTo>
                  <a:pt x="105276" y="13276"/>
                </a:moveTo>
                <a:lnTo>
                  <a:pt x="105276" y="16431"/>
                </a:lnTo>
                <a:lnTo>
                  <a:pt x="102597" y="16431"/>
                </a:lnTo>
                <a:lnTo>
                  <a:pt x="102597" y="13276"/>
                </a:lnTo>
                <a:close/>
                <a:moveTo>
                  <a:pt x="108443" y="13276"/>
                </a:moveTo>
                <a:lnTo>
                  <a:pt x="108443" y="16431"/>
                </a:lnTo>
                <a:lnTo>
                  <a:pt x="105383" y="16431"/>
                </a:lnTo>
                <a:lnTo>
                  <a:pt x="105383" y="13276"/>
                </a:lnTo>
                <a:close/>
                <a:moveTo>
                  <a:pt x="7037" y="13288"/>
                </a:moveTo>
                <a:lnTo>
                  <a:pt x="7037" y="16443"/>
                </a:lnTo>
                <a:lnTo>
                  <a:pt x="3965" y="16443"/>
                </a:lnTo>
                <a:lnTo>
                  <a:pt x="3965" y="13288"/>
                </a:lnTo>
                <a:close/>
                <a:moveTo>
                  <a:pt x="9811" y="13288"/>
                </a:moveTo>
                <a:lnTo>
                  <a:pt x="9811" y="16443"/>
                </a:lnTo>
                <a:lnTo>
                  <a:pt x="7132" y="16443"/>
                </a:lnTo>
                <a:lnTo>
                  <a:pt x="7132" y="13288"/>
                </a:lnTo>
                <a:close/>
                <a:moveTo>
                  <a:pt x="13002" y="13288"/>
                </a:moveTo>
                <a:lnTo>
                  <a:pt x="13002" y="16443"/>
                </a:lnTo>
                <a:lnTo>
                  <a:pt x="9930" y="16443"/>
                </a:lnTo>
                <a:lnTo>
                  <a:pt x="9930" y="13288"/>
                </a:lnTo>
                <a:close/>
                <a:moveTo>
                  <a:pt x="15788" y="13288"/>
                </a:moveTo>
                <a:lnTo>
                  <a:pt x="15788" y="16443"/>
                </a:lnTo>
                <a:lnTo>
                  <a:pt x="13109" y="16443"/>
                </a:lnTo>
                <a:lnTo>
                  <a:pt x="13109" y="13288"/>
                </a:lnTo>
                <a:close/>
                <a:moveTo>
                  <a:pt x="18967" y="13288"/>
                </a:moveTo>
                <a:lnTo>
                  <a:pt x="18967" y="16443"/>
                </a:lnTo>
                <a:lnTo>
                  <a:pt x="15907" y="16443"/>
                </a:lnTo>
                <a:lnTo>
                  <a:pt x="15907" y="13288"/>
                </a:lnTo>
                <a:close/>
                <a:moveTo>
                  <a:pt x="7037" y="16550"/>
                </a:moveTo>
                <a:lnTo>
                  <a:pt x="7037" y="19300"/>
                </a:lnTo>
                <a:lnTo>
                  <a:pt x="3965" y="19300"/>
                </a:lnTo>
                <a:lnTo>
                  <a:pt x="3965" y="16550"/>
                </a:lnTo>
                <a:close/>
                <a:moveTo>
                  <a:pt x="9811" y="16550"/>
                </a:moveTo>
                <a:lnTo>
                  <a:pt x="9811" y="19300"/>
                </a:lnTo>
                <a:lnTo>
                  <a:pt x="7132" y="19300"/>
                </a:lnTo>
                <a:lnTo>
                  <a:pt x="7132" y="16550"/>
                </a:lnTo>
                <a:close/>
                <a:moveTo>
                  <a:pt x="13002" y="16550"/>
                </a:moveTo>
                <a:lnTo>
                  <a:pt x="13002" y="19300"/>
                </a:lnTo>
                <a:lnTo>
                  <a:pt x="9930" y="19300"/>
                </a:lnTo>
                <a:lnTo>
                  <a:pt x="9930" y="16550"/>
                </a:lnTo>
                <a:close/>
                <a:moveTo>
                  <a:pt x="15788" y="16550"/>
                </a:moveTo>
                <a:lnTo>
                  <a:pt x="15788" y="19300"/>
                </a:lnTo>
                <a:lnTo>
                  <a:pt x="13109" y="19300"/>
                </a:lnTo>
                <a:lnTo>
                  <a:pt x="13109" y="16550"/>
                </a:lnTo>
                <a:close/>
                <a:moveTo>
                  <a:pt x="18967" y="16550"/>
                </a:moveTo>
                <a:lnTo>
                  <a:pt x="18967" y="19300"/>
                </a:lnTo>
                <a:lnTo>
                  <a:pt x="15907" y="19300"/>
                </a:lnTo>
                <a:lnTo>
                  <a:pt x="15907" y="16550"/>
                </a:lnTo>
                <a:close/>
                <a:moveTo>
                  <a:pt x="21753" y="16550"/>
                </a:moveTo>
                <a:lnTo>
                  <a:pt x="21753" y="19300"/>
                </a:lnTo>
                <a:lnTo>
                  <a:pt x="19074" y="19300"/>
                </a:lnTo>
                <a:lnTo>
                  <a:pt x="19074" y="16550"/>
                </a:lnTo>
                <a:close/>
                <a:moveTo>
                  <a:pt x="24920" y="16550"/>
                </a:moveTo>
                <a:lnTo>
                  <a:pt x="24920" y="19300"/>
                </a:lnTo>
                <a:lnTo>
                  <a:pt x="21860" y="19300"/>
                </a:lnTo>
                <a:lnTo>
                  <a:pt x="21860" y="16550"/>
                </a:lnTo>
                <a:close/>
                <a:moveTo>
                  <a:pt x="27718" y="16550"/>
                </a:moveTo>
                <a:lnTo>
                  <a:pt x="27718" y="19300"/>
                </a:lnTo>
                <a:lnTo>
                  <a:pt x="25039" y="19300"/>
                </a:lnTo>
                <a:lnTo>
                  <a:pt x="25039" y="16550"/>
                </a:lnTo>
                <a:close/>
                <a:moveTo>
                  <a:pt x="30885" y="16550"/>
                </a:moveTo>
                <a:lnTo>
                  <a:pt x="30885" y="19300"/>
                </a:lnTo>
                <a:lnTo>
                  <a:pt x="27825" y="19300"/>
                </a:lnTo>
                <a:lnTo>
                  <a:pt x="27825" y="16550"/>
                </a:lnTo>
                <a:close/>
                <a:moveTo>
                  <a:pt x="33683" y="16550"/>
                </a:moveTo>
                <a:lnTo>
                  <a:pt x="33683" y="19300"/>
                </a:lnTo>
                <a:lnTo>
                  <a:pt x="31004" y="19300"/>
                </a:lnTo>
                <a:lnTo>
                  <a:pt x="31004" y="16550"/>
                </a:lnTo>
                <a:close/>
                <a:moveTo>
                  <a:pt x="36850" y="16550"/>
                </a:moveTo>
                <a:lnTo>
                  <a:pt x="36850" y="19300"/>
                </a:lnTo>
                <a:lnTo>
                  <a:pt x="33791" y="19300"/>
                </a:lnTo>
                <a:lnTo>
                  <a:pt x="33791" y="16550"/>
                </a:lnTo>
                <a:close/>
                <a:moveTo>
                  <a:pt x="39636" y="16550"/>
                </a:moveTo>
                <a:lnTo>
                  <a:pt x="39636" y="19300"/>
                </a:lnTo>
                <a:lnTo>
                  <a:pt x="36958" y="19300"/>
                </a:lnTo>
                <a:lnTo>
                  <a:pt x="36958" y="16550"/>
                </a:lnTo>
                <a:close/>
                <a:moveTo>
                  <a:pt x="42827" y="16550"/>
                </a:moveTo>
                <a:lnTo>
                  <a:pt x="42827" y="19300"/>
                </a:lnTo>
                <a:lnTo>
                  <a:pt x="39756" y="19300"/>
                </a:lnTo>
                <a:lnTo>
                  <a:pt x="39756" y="16550"/>
                </a:lnTo>
                <a:close/>
                <a:moveTo>
                  <a:pt x="45613" y="16550"/>
                </a:moveTo>
                <a:lnTo>
                  <a:pt x="45613" y="19300"/>
                </a:lnTo>
                <a:lnTo>
                  <a:pt x="42935" y="19300"/>
                </a:lnTo>
                <a:lnTo>
                  <a:pt x="42935" y="16550"/>
                </a:lnTo>
                <a:close/>
                <a:moveTo>
                  <a:pt x="48792" y="16550"/>
                </a:moveTo>
                <a:lnTo>
                  <a:pt x="48792" y="19300"/>
                </a:lnTo>
                <a:lnTo>
                  <a:pt x="45732" y="19300"/>
                </a:lnTo>
                <a:lnTo>
                  <a:pt x="45732" y="16550"/>
                </a:lnTo>
                <a:close/>
                <a:moveTo>
                  <a:pt x="51578" y="16550"/>
                </a:moveTo>
                <a:lnTo>
                  <a:pt x="51578" y="19300"/>
                </a:lnTo>
                <a:lnTo>
                  <a:pt x="48900" y="19300"/>
                </a:lnTo>
                <a:lnTo>
                  <a:pt x="48900" y="16550"/>
                </a:lnTo>
                <a:close/>
                <a:moveTo>
                  <a:pt x="54746" y="16550"/>
                </a:moveTo>
                <a:lnTo>
                  <a:pt x="54746" y="19300"/>
                </a:lnTo>
                <a:lnTo>
                  <a:pt x="51686" y="19300"/>
                </a:lnTo>
                <a:lnTo>
                  <a:pt x="51686" y="16550"/>
                </a:lnTo>
                <a:close/>
                <a:moveTo>
                  <a:pt x="57543" y="16550"/>
                </a:moveTo>
                <a:lnTo>
                  <a:pt x="57543" y="19300"/>
                </a:lnTo>
                <a:lnTo>
                  <a:pt x="54865" y="19300"/>
                </a:lnTo>
                <a:lnTo>
                  <a:pt x="54865" y="16550"/>
                </a:lnTo>
                <a:close/>
                <a:moveTo>
                  <a:pt x="60734" y="16550"/>
                </a:moveTo>
                <a:lnTo>
                  <a:pt x="60734" y="19300"/>
                </a:lnTo>
                <a:lnTo>
                  <a:pt x="57663" y="19300"/>
                </a:lnTo>
                <a:lnTo>
                  <a:pt x="57663" y="16550"/>
                </a:lnTo>
                <a:close/>
                <a:moveTo>
                  <a:pt x="63509" y="16550"/>
                </a:moveTo>
                <a:lnTo>
                  <a:pt x="63509" y="19300"/>
                </a:lnTo>
                <a:lnTo>
                  <a:pt x="60830" y="19300"/>
                </a:lnTo>
                <a:lnTo>
                  <a:pt x="60830" y="16550"/>
                </a:lnTo>
                <a:close/>
                <a:moveTo>
                  <a:pt x="66687" y="16550"/>
                </a:moveTo>
                <a:lnTo>
                  <a:pt x="66687" y="19300"/>
                </a:lnTo>
                <a:lnTo>
                  <a:pt x="63616" y="19300"/>
                </a:lnTo>
                <a:lnTo>
                  <a:pt x="63616" y="16550"/>
                </a:lnTo>
                <a:close/>
                <a:moveTo>
                  <a:pt x="69485" y="16550"/>
                </a:moveTo>
                <a:lnTo>
                  <a:pt x="69485" y="19300"/>
                </a:lnTo>
                <a:lnTo>
                  <a:pt x="66807" y="19300"/>
                </a:lnTo>
                <a:lnTo>
                  <a:pt x="66807" y="16550"/>
                </a:lnTo>
                <a:close/>
                <a:moveTo>
                  <a:pt x="72653" y="16550"/>
                </a:moveTo>
                <a:lnTo>
                  <a:pt x="72653" y="19300"/>
                </a:lnTo>
                <a:lnTo>
                  <a:pt x="69581" y="19300"/>
                </a:lnTo>
                <a:lnTo>
                  <a:pt x="69581" y="16550"/>
                </a:lnTo>
                <a:close/>
                <a:moveTo>
                  <a:pt x="75450" y="16550"/>
                </a:moveTo>
                <a:lnTo>
                  <a:pt x="75450" y="19300"/>
                </a:lnTo>
                <a:lnTo>
                  <a:pt x="72772" y="19300"/>
                </a:lnTo>
                <a:lnTo>
                  <a:pt x="72772" y="16550"/>
                </a:lnTo>
                <a:close/>
                <a:moveTo>
                  <a:pt x="78618" y="16550"/>
                </a:moveTo>
                <a:lnTo>
                  <a:pt x="78618" y="19300"/>
                </a:lnTo>
                <a:lnTo>
                  <a:pt x="75558" y="19300"/>
                </a:lnTo>
                <a:lnTo>
                  <a:pt x="75558" y="16550"/>
                </a:lnTo>
                <a:close/>
                <a:moveTo>
                  <a:pt x="81416" y="16550"/>
                </a:moveTo>
                <a:lnTo>
                  <a:pt x="81416" y="19300"/>
                </a:lnTo>
                <a:lnTo>
                  <a:pt x="78737" y="19300"/>
                </a:lnTo>
                <a:lnTo>
                  <a:pt x="78737" y="16550"/>
                </a:lnTo>
                <a:close/>
                <a:moveTo>
                  <a:pt x="84583" y="16550"/>
                </a:moveTo>
                <a:lnTo>
                  <a:pt x="84583" y="19300"/>
                </a:lnTo>
                <a:lnTo>
                  <a:pt x="81523" y="19300"/>
                </a:lnTo>
                <a:lnTo>
                  <a:pt x="81523" y="16550"/>
                </a:lnTo>
                <a:close/>
                <a:moveTo>
                  <a:pt x="87369" y="16550"/>
                </a:moveTo>
                <a:lnTo>
                  <a:pt x="87369" y="19300"/>
                </a:lnTo>
                <a:lnTo>
                  <a:pt x="84690" y="19300"/>
                </a:lnTo>
                <a:lnTo>
                  <a:pt x="84690" y="16550"/>
                </a:lnTo>
                <a:close/>
                <a:moveTo>
                  <a:pt x="90560" y="16550"/>
                </a:moveTo>
                <a:lnTo>
                  <a:pt x="90560" y="19300"/>
                </a:lnTo>
                <a:lnTo>
                  <a:pt x="87488" y="19300"/>
                </a:lnTo>
                <a:lnTo>
                  <a:pt x="87488" y="16550"/>
                </a:lnTo>
                <a:close/>
                <a:moveTo>
                  <a:pt x="93334" y="16550"/>
                </a:moveTo>
                <a:lnTo>
                  <a:pt x="93334" y="19300"/>
                </a:lnTo>
                <a:lnTo>
                  <a:pt x="90655" y="19300"/>
                </a:lnTo>
                <a:lnTo>
                  <a:pt x="90655" y="16550"/>
                </a:lnTo>
                <a:close/>
                <a:moveTo>
                  <a:pt x="96525" y="16550"/>
                </a:moveTo>
                <a:lnTo>
                  <a:pt x="96525" y="19300"/>
                </a:lnTo>
                <a:lnTo>
                  <a:pt x="93453" y="19300"/>
                </a:lnTo>
                <a:lnTo>
                  <a:pt x="93453" y="16550"/>
                </a:lnTo>
                <a:close/>
                <a:moveTo>
                  <a:pt x="99311" y="16550"/>
                </a:moveTo>
                <a:lnTo>
                  <a:pt x="99311" y="19300"/>
                </a:lnTo>
                <a:lnTo>
                  <a:pt x="96632" y="19300"/>
                </a:lnTo>
                <a:lnTo>
                  <a:pt x="96632" y="16550"/>
                </a:lnTo>
                <a:close/>
                <a:moveTo>
                  <a:pt x="102478" y="16550"/>
                </a:moveTo>
                <a:lnTo>
                  <a:pt x="102478" y="19300"/>
                </a:lnTo>
                <a:lnTo>
                  <a:pt x="99406" y="19300"/>
                </a:lnTo>
                <a:lnTo>
                  <a:pt x="99406" y="16550"/>
                </a:lnTo>
                <a:close/>
                <a:moveTo>
                  <a:pt x="105276" y="16550"/>
                </a:moveTo>
                <a:lnTo>
                  <a:pt x="105276" y="19300"/>
                </a:lnTo>
                <a:lnTo>
                  <a:pt x="102597" y="19300"/>
                </a:lnTo>
                <a:lnTo>
                  <a:pt x="102597" y="16550"/>
                </a:lnTo>
                <a:close/>
                <a:moveTo>
                  <a:pt x="108443" y="16550"/>
                </a:moveTo>
                <a:lnTo>
                  <a:pt x="108443" y="19300"/>
                </a:lnTo>
                <a:lnTo>
                  <a:pt x="105383" y="19300"/>
                </a:lnTo>
                <a:lnTo>
                  <a:pt x="105383" y="16550"/>
                </a:lnTo>
                <a:close/>
                <a:moveTo>
                  <a:pt x="27718" y="19407"/>
                </a:moveTo>
                <a:lnTo>
                  <a:pt x="27718" y="22563"/>
                </a:lnTo>
                <a:lnTo>
                  <a:pt x="25039" y="22563"/>
                </a:lnTo>
                <a:lnTo>
                  <a:pt x="25039" y="19407"/>
                </a:lnTo>
                <a:close/>
                <a:moveTo>
                  <a:pt x="30885" y="19407"/>
                </a:moveTo>
                <a:lnTo>
                  <a:pt x="30885" y="22563"/>
                </a:lnTo>
                <a:lnTo>
                  <a:pt x="27825" y="22563"/>
                </a:lnTo>
                <a:lnTo>
                  <a:pt x="27825" y="19407"/>
                </a:lnTo>
                <a:close/>
                <a:moveTo>
                  <a:pt x="33683" y="19407"/>
                </a:moveTo>
                <a:lnTo>
                  <a:pt x="33683" y="22563"/>
                </a:lnTo>
                <a:lnTo>
                  <a:pt x="31004" y="22563"/>
                </a:lnTo>
                <a:lnTo>
                  <a:pt x="31004" y="19407"/>
                </a:lnTo>
                <a:close/>
                <a:moveTo>
                  <a:pt x="36850" y="19407"/>
                </a:moveTo>
                <a:lnTo>
                  <a:pt x="36850" y="22563"/>
                </a:lnTo>
                <a:lnTo>
                  <a:pt x="33791" y="22563"/>
                </a:lnTo>
                <a:lnTo>
                  <a:pt x="33791" y="19407"/>
                </a:lnTo>
                <a:close/>
                <a:moveTo>
                  <a:pt x="39636" y="19407"/>
                </a:moveTo>
                <a:lnTo>
                  <a:pt x="39636" y="22563"/>
                </a:lnTo>
                <a:lnTo>
                  <a:pt x="36958" y="22563"/>
                </a:lnTo>
                <a:lnTo>
                  <a:pt x="36958" y="19407"/>
                </a:lnTo>
                <a:close/>
                <a:moveTo>
                  <a:pt x="42827" y="19407"/>
                </a:moveTo>
                <a:lnTo>
                  <a:pt x="42827" y="22563"/>
                </a:lnTo>
                <a:lnTo>
                  <a:pt x="39756" y="22563"/>
                </a:lnTo>
                <a:lnTo>
                  <a:pt x="39756" y="19407"/>
                </a:lnTo>
                <a:close/>
                <a:moveTo>
                  <a:pt x="45613" y="19407"/>
                </a:moveTo>
                <a:lnTo>
                  <a:pt x="45613" y="22563"/>
                </a:lnTo>
                <a:lnTo>
                  <a:pt x="42935" y="22563"/>
                </a:lnTo>
                <a:lnTo>
                  <a:pt x="42935" y="19407"/>
                </a:lnTo>
                <a:close/>
                <a:moveTo>
                  <a:pt x="48792" y="19407"/>
                </a:moveTo>
                <a:lnTo>
                  <a:pt x="48792" y="22563"/>
                </a:lnTo>
                <a:lnTo>
                  <a:pt x="45732" y="22563"/>
                </a:lnTo>
                <a:lnTo>
                  <a:pt x="45732" y="19407"/>
                </a:lnTo>
                <a:close/>
                <a:moveTo>
                  <a:pt x="51578" y="19407"/>
                </a:moveTo>
                <a:lnTo>
                  <a:pt x="51578" y="22563"/>
                </a:lnTo>
                <a:lnTo>
                  <a:pt x="48900" y="22563"/>
                </a:lnTo>
                <a:lnTo>
                  <a:pt x="48900" y="19407"/>
                </a:lnTo>
                <a:close/>
                <a:moveTo>
                  <a:pt x="54746" y="19407"/>
                </a:moveTo>
                <a:lnTo>
                  <a:pt x="54746" y="22563"/>
                </a:lnTo>
                <a:lnTo>
                  <a:pt x="51686" y="22563"/>
                </a:lnTo>
                <a:lnTo>
                  <a:pt x="51686" y="19407"/>
                </a:lnTo>
                <a:close/>
                <a:moveTo>
                  <a:pt x="57543" y="19407"/>
                </a:moveTo>
                <a:lnTo>
                  <a:pt x="57543" y="22563"/>
                </a:lnTo>
                <a:lnTo>
                  <a:pt x="54865" y="22563"/>
                </a:lnTo>
                <a:lnTo>
                  <a:pt x="54865" y="19407"/>
                </a:lnTo>
                <a:close/>
                <a:moveTo>
                  <a:pt x="60734" y="19407"/>
                </a:moveTo>
                <a:lnTo>
                  <a:pt x="60734" y="22563"/>
                </a:lnTo>
                <a:lnTo>
                  <a:pt x="57663" y="22563"/>
                </a:lnTo>
                <a:lnTo>
                  <a:pt x="57663" y="19407"/>
                </a:lnTo>
                <a:close/>
                <a:moveTo>
                  <a:pt x="63509" y="19407"/>
                </a:moveTo>
                <a:lnTo>
                  <a:pt x="63509" y="22563"/>
                </a:lnTo>
                <a:lnTo>
                  <a:pt x="60830" y="22563"/>
                </a:lnTo>
                <a:lnTo>
                  <a:pt x="60830" y="19407"/>
                </a:lnTo>
                <a:close/>
                <a:moveTo>
                  <a:pt x="66687" y="19407"/>
                </a:moveTo>
                <a:lnTo>
                  <a:pt x="66687" y="22563"/>
                </a:lnTo>
                <a:lnTo>
                  <a:pt x="63616" y="22563"/>
                </a:lnTo>
                <a:lnTo>
                  <a:pt x="63616" y="19407"/>
                </a:lnTo>
                <a:close/>
                <a:moveTo>
                  <a:pt x="69485" y="19407"/>
                </a:moveTo>
                <a:lnTo>
                  <a:pt x="69485" y="22563"/>
                </a:lnTo>
                <a:lnTo>
                  <a:pt x="66807" y="22563"/>
                </a:lnTo>
                <a:lnTo>
                  <a:pt x="66807" y="19407"/>
                </a:lnTo>
                <a:close/>
                <a:moveTo>
                  <a:pt x="72653" y="19407"/>
                </a:moveTo>
                <a:lnTo>
                  <a:pt x="72653" y="22563"/>
                </a:lnTo>
                <a:lnTo>
                  <a:pt x="69581" y="22563"/>
                </a:lnTo>
                <a:lnTo>
                  <a:pt x="69581" y="19407"/>
                </a:lnTo>
                <a:close/>
                <a:moveTo>
                  <a:pt x="75450" y="19407"/>
                </a:moveTo>
                <a:lnTo>
                  <a:pt x="75450" y="22563"/>
                </a:lnTo>
                <a:lnTo>
                  <a:pt x="72772" y="22563"/>
                </a:lnTo>
                <a:lnTo>
                  <a:pt x="72772" y="19407"/>
                </a:lnTo>
                <a:close/>
                <a:moveTo>
                  <a:pt x="78618" y="19407"/>
                </a:moveTo>
                <a:lnTo>
                  <a:pt x="78618" y="22563"/>
                </a:lnTo>
                <a:lnTo>
                  <a:pt x="75558" y="22563"/>
                </a:lnTo>
                <a:lnTo>
                  <a:pt x="75558" y="19407"/>
                </a:lnTo>
                <a:close/>
                <a:moveTo>
                  <a:pt x="81416" y="19407"/>
                </a:moveTo>
                <a:lnTo>
                  <a:pt x="81416" y="22563"/>
                </a:lnTo>
                <a:lnTo>
                  <a:pt x="78737" y="22563"/>
                </a:lnTo>
                <a:lnTo>
                  <a:pt x="78737" y="19407"/>
                </a:lnTo>
                <a:close/>
                <a:moveTo>
                  <a:pt x="84583" y="19407"/>
                </a:moveTo>
                <a:lnTo>
                  <a:pt x="84583" y="22563"/>
                </a:lnTo>
                <a:lnTo>
                  <a:pt x="81523" y="22563"/>
                </a:lnTo>
                <a:lnTo>
                  <a:pt x="81523" y="19407"/>
                </a:lnTo>
                <a:close/>
                <a:moveTo>
                  <a:pt x="87369" y="19407"/>
                </a:moveTo>
                <a:lnTo>
                  <a:pt x="87369" y="22563"/>
                </a:lnTo>
                <a:lnTo>
                  <a:pt x="84690" y="22563"/>
                </a:lnTo>
                <a:lnTo>
                  <a:pt x="84690" y="19407"/>
                </a:lnTo>
                <a:close/>
                <a:moveTo>
                  <a:pt x="90560" y="19407"/>
                </a:moveTo>
                <a:lnTo>
                  <a:pt x="90560" y="22563"/>
                </a:lnTo>
                <a:lnTo>
                  <a:pt x="87488" y="22563"/>
                </a:lnTo>
                <a:lnTo>
                  <a:pt x="87488" y="19407"/>
                </a:lnTo>
                <a:close/>
                <a:moveTo>
                  <a:pt x="93334" y="19407"/>
                </a:moveTo>
                <a:lnTo>
                  <a:pt x="93334" y="22563"/>
                </a:lnTo>
                <a:lnTo>
                  <a:pt x="90655" y="22563"/>
                </a:lnTo>
                <a:lnTo>
                  <a:pt x="90655" y="19407"/>
                </a:lnTo>
                <a:close/>
                <a:moveTo>
                  <a:pt x="96525" y="19407"/>
                </a:moveTo>
                <a:lnTo>
                  <a:pt x="96525" y="22563"/>
                </a:lnTo>
                <a:lnTo>
                  <a:pt x="93453" y="22563"/>
                </a:lnTo>
                <a:lnTo>
                  <a:pt x="93453" y="19407"/>
                </a:lnTo>
                <a:close/>
                <a:moveTo>
                  <a:pt x="99311" y="19407"/>
                </a:moveTo>
                <a:lnTo>
                  <a:pt x="99311" y="22563"/>
                </a:lnTo>
                <a:lnTo>
                  <a:pt x="96632" y="22563"/>
                </a:lnTo>
                <a:lnTo>
                  <a:pt x="96632" y="19407"/>
                </a:lnTo>
                <a:close/>
                <a:moveTo>
                  <a:pt x="102478" y="19407"/>
                </a:moveTo>
                <a:lnTo>
                  <a:pt x="102478" y="22563"/>
                </a:lnTo>
                <a:lnTo>
                  <a:pt x="99406" y="22563"/>
                </a:lnTo>
                <a:lnTo>
                  <a:pt x="99406" y="19407"/>
                </a:lnTo>
                <a:close/>
                <a:moveTo>
                  <a:pt x="105276" y="19407"/>
                </a:moveTo>
                <a:lnTo>
                  <a:pt x="105276" y="22563"/>
                </a:lnTo>
                <a:lnTo>
                  <a:pt x="102597" y="22563"/>
                </a:lnTo>
                <a:lnTo>
                  <a:pt x="102597" y="19407"/>
                </a:lnTo>
                <a:close/>
                <a:moveTo>
                  <a:pt x="108443" y="19407"/>
                </a:moveTo>
                <a:lnTo>
                  <a:pt x="108443" y="22563"/>
                </a:lnTo>
                <a:lnTo>
                  <a:pt x="105383" y="22563"/>
                </a:lnTo>
                <a:lnTo>
                  <a:pt x="105383" y="19407"/>
                </a:lnTo>
                <a:close/>
                <a:moveTo>
                  <a:pt x="7037" y="19419"/>
                </a:moveTo>
                <a:lnTo>
                  <a:pt x="7037" y="22575"/>
                </a:lnTo>
                <a:lnTo>
                  <a:pt x="3965" y="22575"/>
                </a:lnTo>
                <a:lnTo>
                  <a:pt x="3965" y="19419"/>
                </a:lnTo>
                <a:close/>
                <a:moveTo>
                  <a:pt x="9811" y="19419"/>
                </a:moveTo>
                <a:lnTo>
                  <a:pt x="9811" y="22575"/>
                </a:lnTo>
                <a:lnTo>
                  <a:pt x="7132" y="22575"/>
                </a:lnTo>
                <a:lnTo>
                  <a:pt x="7132" y="19419"/>
                </a:lnTo>
                <a:close/>
                <a:moveTo>
                  <a:pt x="13002" y="19419"/>
                </a:moveTo>
                <a:lnTo>
                  <a:pt x="13002" y="22575"/>
                </a:lnTo>
                <a:lnTo>
                  <a:pt x="9930" y="22575"/>
                </a:lnTo>
                <a:lnTo>
                  <a:pt x="9930" y="19419"/>
                </a:lnTo>
                <a:close/>
                <a:moveTo>
                  <a:pt x="15788" y="19419"/>
                </a:moveTo>
                <a:lnTo>
                  <a:pt x="15788" y="22575"/>
                </a:lnTo>
                <a:lnTo>
                  <a:pt x="13109" y="22575"/>
                </a:lnTo>
                <a:lnTo>
                  <a:pt x="13109" y="19419"/>
                </a:lnTo>
                <a:close/>
                <a:moveTo>
                  <a:pt x="18967" y="19419"/>
                </a:moveTo>
                <a:lnTo>
                  <a:pt x="18967" y="22575"/>
                </a:lnTo>
                <a:lnTo>
                  <a:pt x="15907" y="22575"/>
                </a:lnTo>
                <a:lnTo>
                  <a:pt x="15907" y="19419"/>
                </a:lnTo>
                <a:close/>
                <a:moveTo>
                  <a:pt x="21753" y="19419"/>
                </a:moveTo>
                <a:lnTo>
                  <a:pt x="21753" y="22575"/>
                </a:lnTo>
                <a:lnTo>
                  <a:pt x="19074" y="22575"/>
                </a:lnTo>
                <a:lnTo>
                  <a:pt x="19074" y="19419"/>
                </a:lnTo>
                <a:close/>
                <a:moveTo>
                  <a:pt x="24920" y="19419"/>
                </a:moveTo>
                <a:lnTo>
                  <a:pt x="24920" y="22575"/>
                </a:lnTo>
                <a:lnTo>
                  <a:pt x="21860" y="22575"/>
                </a:lnTo>
                <a:lnTo>
                  <a:pt x="21860" y="19419"/>
                </a:lnTo>
                <a:close/>
                <a:moveTo>
                  <a:pt x="7037" y="22682"/>
                </a:moveTo>
                <a:lnTo>
                  <a:pt x="7037" y="25432"/>
                </a:lnTo>
                <a:lnTo>
                  <a:pt x="3965" y="25432"/>
                </a:lnTo>
                <a:lnTo>
                  <a:pt x="3965" y="22682"/>
                </a:lnTo>
                <a:close/>
                <a:moveTo>
                  <a:pt x="9811" y="22682"/>
                </a:moveTo>
                <a:lnTo>
                  <a:pt x="9811" y="25432"/>
                </a:lnTo>
                <a:lnTo>
                  <a:pt x="7132" y="25432"/>
                </a:lnTo>
                <a:lnTo>
                  <a:pt x="7132" y="22682"/>
                </a:lnTo>
                <a:close/>
                <a:moveTo>
                  <a:pt x="13002" y="22682"/>
                </a:moveTo>
                <a:lnTo>
                  <a:pt x="13002" y="25432"/>
                </a:lnTo>
                <a:lnTo>
                  <a:pt x="9930" y="25432"/>
                </a:lnTo>
                <a:lnTo>
                  <a:pt x="9930" y="22682"/>
                </a:lnTo>
                <a:close/>
                <a:moveTo>
                  <a:pt x="15788" y="22682"/>
                </a:moveTo>
                <a:lnTo>
                  <a:pt x="15788" y="25432"/>
                </a:lnTo>
                <a:lnTo>
                  <a:pt x="13109" y="25432"/>
                </a:lnTo>
                <a:lnTo>
                  <a:pt x="13109" y="22682"/>
                </a:lnTo>
                <a:close/>
                <a:moveTo>
                  <a:pt x="18967" y="22682"/>
                </a:moveTo>
                <a:lnTo>
                  <a:pt x="18967" y="25432"/>
                </a:lnTo>
                <a:lnTo>
                  <a:pt x="15907" y="25432"/>
                </a:lnTo>
                <a:lnTo>
                  <a:pt x="15907" y="22682"/>
                </a:lnTo>
                <a:close/>
                <a:moveTo>
                  <a:pt x="21753" y="22682"/>
                </a:moveTo>
                <a:lnTo>
                  <a:pt x="21753" y="25432"/>
                </a:lnTo>
                <a:lnTo>
                  <a:pt x="19074" y="25432"/>
                </a:lnTo>
                <a:lnTo>
                  <a:pt x="19074" y="22682"/>
                </a:lnTo>
                <a:close/>
                <a:moveTo>
                  <a:pt x="24920" y="22682"/>
                </a:moveTo>
                <a:lnTo>
                  <a:pt x="24920" y="25432"/>
                </a:lnTo>
                <a:lnTo>
                  <a:pt x="21860" y="25432"/>
                </a:lnTo>
                <a:lnTo>
                  <a:pt x="21860" y="22682"/>
                </a:lnTo>
                <a:close/>
                <a:moveTo>
                  <a:pt x="27718" y="22682"/>
                </a:moveTo>
                <a:lnTo>
                  <a:pt x="27718" y="25432"/>
                </a:lnTo>
                <a:lnTo>
                  <a:pt x="25039" y="25432"/>
                </a:lnTo>
                <a:lnTo>
                  <a:pt x="25039" y="22682"/>
                </a:lnTo>
                <a:close/>
                <a:moveTo>
                  <a:pt x="30885" y="22682"/>
                </a:moveTo>
                <a:lnTo>
                  <a:pt x="30885" y="25432"/>
                </a:lnTo>
                <a:lnTo>
                  <a:pt x="27825" y="25432"/>
                </a:lnTo>
                <a:lnTo>
                  <a:pt x="27825" y="22682"/>
                </a:lnTo>
                <a:close/>
                <a:moveTo>
                  <a:pt x="33683" y="22682"/>
                </a:moveTo>
                <a:lnTo>
                  <a:pt x="33683" y="25432"/>
                </a:lnTo>
                <a:lnTo>
                  <a:pt x="31004" y="25432"/>
                </a:lnTo>
                <a:lnTo>
                  <a:pt x="31004" y="22682"/>
                </a:lnTo>
                <a:close/>
                <a:moveTo>
                  <a:pt x="36850" y="22682"/>
                </a:moveTo>
                <a:lnTo>
                  <a:pt x="36850" y="25432"/>
                </a:lnTo>
                <a:lnTo>
                  <a:pt x="33791" y="25432"/>
                </a:lnTo>
                <a:lnTo>
                  <a:pt x="33791" y="22682"/>
                </a:lnTo>
                <a:close/>
                <a:moveTo>
                  <a:pt x="39636" y="22682"/>
                </a:moveTo>
                <a:lnTo>
                  <a:pt x="39636" y="25432"/>
                </a:lnTo>
                <a:lnTo>
                  <a:pt x="36958" y="25432"/>
                </a:lnTo>
                <a:lnTo>
                  <a:pt x="36958" y="22682"/>
                </a:lnTo>
                <a:close/>
                <a:moveTo>
                  <a:pt x="42827" y="22682"/>
                </a:moveTo>
                <a:lnTo>
                  <a:pt x="42827" y="25432"/>
                </a:lnTo>
                <a:lnTo>
                  <a:pt x="39756" y="25432"/>
                </a:lnTo>
                <a:lnTo>
                  <a:pt x="39756" y="22682"/>
                </a:lnTo>
                <a:close/>
                <a:moveTo>
                  <a:pt x="45613" y="22682"/>
                </a:moveTo>
                <a:lnTo>
                  <a:pt x="45613" y="25432"/>
                </a:lnTo>
                <a:lnTo>
                  <a:pt x="42935" y="25432"/>
                </a:lnTo>
                <a:lnTo>
                  <a:pt x="42935" y="22682"/>
                </a:lnTo>
                <a:close/>
                <a:moveTo>
                  <a:pt x="48792" y="22682"/>
                </a:moveTo>
                <a:lnTo>
                  <a:pt x="48792" y="25432"/>
                </a:lnTo>
                <a:lnTo>
                  <a:pt x="45732" y="25432"/>
                </a:lnTo>
                <a:lnTo>
                  <a:pt x="45732" y="22682"/>
                </a:lnTo>
                <a:close/>
                <a:moveTo>
                  <a:pt x="51578" y="22682"/>
                </a:moveTo>
                <a:lnTo>
                  <a:pt x="51578" y="25432"/>
                </a:lnTo>
                <a:lnTo>
                  <a:pt x="48900" y="25432"/>
                </a:lnTo>
                <a:lnTo>
                  <a:pt x="48900" y="22682"/>
                </a:lnTo>
                <a:close/>
                <a:moveTo>
                  <a:pt x="54746" y="22682"/>
                </a:moveTo>
                <a:lnTo>
                  <a:pt x="54746" y="25432"/>
                </a:lnTo>
                <a:lnTo>
                  <a:pt x="51686" y="25432"/>
                </a:lnTo>
                <a:lnTo>
                  <a:pt x="51686" y="22682"/>
                </a:lnTo>
                <a:close/>
                <a:moveTo>
                  <a:pt x="57543" y="22682"/>
                </a:moveTo>
                <a:lnTo>
                  <a:pt x="57543" y="25432"/>
                </a:lnTo>
                <a:lnTo>
                  <a:pt x="54865" y="25432"/>
                </a:lnTo>
                <a:lnTo>
                  <a:pt x="54865" y="22682"/>
                </a:lnTo>
                <a:close/>
                <a:moveTo>
                  <a:pt x="60734" y="22682"/>
                </a:moveTo>
                <a:lnTo>
                  <a:pt x="60734" y="25432"/>
                </a:lnTo>
                <a:lnTo>
                  <a:pt x="57663" y="25432"/>
                </a:lnTo>
                <a:lnTo>
                  <a:pt x="57663" y="22682"/>
                </a:lnTo>
                <a:close/>
                <a:moveTo>
                  <a:pt x="63509" y="22682"/>
                </a:moveTo>
                <a:lnTo>
                  <a:pt x="63509" y="25432"/>
                </a:lnTo>
                <a:lnTo>
                  <a:pt x="60830" y="25432"/>
                </a:lnTo>
                <a:lnTo>
                  <a:pt x="60830" y="22682"/>
                </a:lnTo>
                <a:close/>
                <a:moveTo>
                  <a:pt x="66687" y="22682"/>
                </a:moveTo>
                <a:lnTo>
                  <a:pt x="66687" y="25432"/>
                </a:lnTo>
                <a:lnTo>
                  <a:pt x="63616" y="25432"/>
                </a:lnTo>
                <a:lnTo>
                  <a:pt x="63616" y="22682"/>
                </a:lnTo>
                <a:close/>
                <a:moveTo>
                  <a:pt x="69485" y="22682"/>
                </a:moveTo>
                <a:lnTo>
                  <a:pt x="69485" y="25432"/>
                </a:lnTo>
                <a:lnTo>
                  <a:pt x="66807" y="25432"/>
                </a:lnTo>
                <a:lnTo>
                  <a:pt x="66807" y="22682"/>
                </a:lnTo>
                <a:close/>
                <a:moveTo>
                  <a:pt x="72653" y="22682"/>
                </a:moveTo>
                <a:lnTo>
                  <a:pt x="72653" y="25432"/>
                </a:lnTo>
                <a:lnTo>
                  <a:pt x="69581" y="25432"/>
                </a:lnTo>
                <a:lnTo>
                  <a:pt x="69581" y="22682"/>
                </a:lnTo>
                <a:close/>
                <a:moveTo>
                  <a:pt x="75450" y="22682"/>
                </a:moveTo>
                <a:lnTo>
                  <a:pt x="75450" y="25432"/>
                </a:lnTo>
                <a:lnTo>
                  <a:pt x="72772" y="25432"/>
                </a:lnTo>
                <a:lnTo>
                  <a:pt x="72772" y="22682"/>
                </a:lnTo>
                <a:close/>
                <a:moveTo>
                  <a:pt x="78618" y="22682"/>
                </a:moveTo>
                <a:lnTo>
                  <a:pt x="78618" y="25432"/>
                </a:lnTo>
                <a:lnTo>
                  <a:pt x="75558" y="25432"/>
                </a:lnTo>
                <a:lnTo>
                  <a:pt x="75558" y="22682"/>
                </a:lnTo>
                <a:close/>
                <a:moveTo>
                  <a:pt x="81416" y="22682"/>
                </a:moveTo>
                <a:lnTo>
                  <a:pt x="81416" y="25432"/>
                </a:lnTo>
                <a:lnTo>
                  <a:pt x="78737" y="25432"/>
                </a:lnTo>
                <a:lnTo>
                  <a:pt x="78737" y="22682"/>
                </a:lnTo>
                <a:close/>
                <a:moveTo>
                  <a:pt x="84583" y="22682"/>
                </a:moveTo>
                <a:lnTo>
                  <a:pt x="84583" y="25432"/>
                </a:lnTo>
                <a:lnTo>
                  <a:pt x="81523" y="25432"/>
                </a:lnTo>
                <a:lnTo>
                  <a:pt x="81523" y="22682"/>
                </a:lnTo>
                <a:close/>
                <a:moveTo>
                  <a:pt x="87369" y="22682"/>
                </a:moveTo>
                <a:lnTo>
                  <a:pt x="87369" y="25432"/>
                </a:lnTo>
                <a:lnTo>
                  <a:pt x="84690" y="25432"/>
                </a:lnTo>
                <a:lnTo>
                  <a:pt x="84690" y="22682"/>
                </a:lnTo>
                <a:close/>
                <a:moveTo>
                  <a:pt x="90560" y="22682"/>
                </a:moveTo>
                <a:lnTo>
                  <a:pt x="90560" y="25432"/>
                </a:lnTo>
                <a:lnTo>
                  <a:pt x="87488" y="25432"/>
                </a:lnTo>
                <a:lnTo>
                  <a:pt x="87488" y="22682"/>
                </a:lnTo>
                <a:close/>
                <a:moveTo>
                  <a:pt x="93334" y="22682"/>
                </a:moveTo>
                <a:lnTo>
                  <a:pt x="93334" y="25432"/>
                </a:lnTo>
                <a:lnTo>
                  <a:pt x="90655" y="25432"/>
                </a:lnTo>
                <a:lnTo>
                  <a:pt x="90655" y="22682"/>
                </a:lnTo>
                <a:close/>
                <a:moveTo>
                  <a:pt x="96525" y="22682"/>
                </a:moveTo>
                <a:lnTo>
                  <a:pt x="96525" y="25432"/>
                </a:lnTo>
                <a:lnTo>
                  <a:pt x="93453" y="25432"/>
                </a:lnTo>
                <a:lnTo>
                  <a:pt x="93453" y="22682"/>
                </a:lnTo>
                <a:close/>
                <a:moveTo>
                  <a:pt x="99311" y="22682"/>
                </a:moveTo>
                <a:lnTo>
                  <a:pt x="99311" y="25432"/>
                </a:lnTo>
                <a:lnTo>
                  <a:pt x="96632" y="25432"/>
                </a:lnTo>
                <a:lnTo>
                  <a:pt x="96632" y="22682"/>
                </a:lnTo>
                <a:close/>
                <a:moveTo>
                  <a:pt x="102478" y="22682"/>
                </a:moveTo>
                <a:lnTo>
                  <a:pt x="102478" y="25432"/>
                </a:lnTo>
                <a:lnTo>
                  <a:pt x="99406" y="25432"/>
                </a:lnTo>
                <a:lnTo>
                  <a:pt x="99406" y="22682"/>
                </a:lnTo>
                <a:close/>
                <a:moveTo>
                  <a:pt x="105276" y="22682"/>
                </a:moveTo>
                <a:lnTo>
                  <a:pt x="105276" y="25432"/>
                </a:lnTo>
                <a:lnTo>
                  <a:pt x="102597" y="25432"/>
                </a:lnTo>
                <a:lnTo>
                  <a:pt x="102597" y="22682"/>
                </a:lnTo>
                <a:close/>
                <a:moveTo>
                  <a:pt x="108443" y="22682"/>
                </a:moveTo>
                <a:lnTo>
                  <a:pt x="108443" y="25432"/>
                </a:lnTo>
                <a:lnTo>
                  <a:pt x="105383" y="25432"/>
                </a:lnTo>
                <a:lnTo>
                  <a:pt x="105383" y="22682"/>
                </a:lnTo>
                <a:close/>
                <a:moveTo>
                  <a:pt x="7037" y="25551"/>
                </a:moveTo>
                <a:lnTo>
                  <a:pt x="7037" y="28706"/>
                </a:lnTo>
                <a:lnTo>
                  <a:pt x="3965" y="28706"/>
                </a:lnTo>
                <a:lnTo>
                  <a:pt x="3965" y="25551"/>
                </a:lnTo>
                <a:close/>
                <a:moveTo>
                  <a:pt x="9811" y="25551"/>
                </a:moveTo>
                <a:lnTo>
                  <a:pt x="9811" y="28706"/>
                </a:lnTo>
                <a:lnTo>
                  <a:pt x="7132" y="28706"/>
                </a:lnTo>
                <a:lnTo>
                  <a:pt x="7132" y="25551"/>
                </a:lnTo>
                <a:close/>
                <a:moveTo>
                  <a:pt x="13002" y="25551"/>
                </a:moveTo>
                <a:lnTo>
                  <a:pt x="13002" y="28706"/>
                </a:lnTo>
                <a:lnTo>
                  <a:pt x="9930" y="28706"/>
                </a:lnTo>
                <a:lnTo>
                  <a:pt x="9930" y="25551"/>
                </a:lnTo>
                <a:close/>
                <a:moveTo>
                  <a:pt x="15788" y="25551"/>
                </a:moveTo>
                <a:lnTo>
                  <a:pt x="15788" y="28706"/>
                </a:lnTo>
                <a:lnTo>
                  <a:pt x="13109" y="28706"/>
                </a:lnTo>
                <a:lnTo>
                  <a:pt x="13109" y="25551"/>
                </a:lnTo>
                <a:close/>
                <a:moveTo>
                  <a:pt x="18967" y="25551"/>
                </a:moveTo>
                <a:lnTo>
                  <a:pt x="18967" y="28706"/>
                </a:lnTo>
                <a:lnTo>
                  <a:pt x="15907" y="28706"/>
                </a:lnTo>
                <a:lnTo>
                  <a:pt x="15907" y="25551"/>
                </a:lnTo>
                <a:close/>
                <a:moveTo>
                  <a:pt x="21753" y="25551"/>
                </a:moveTo>
                <a:lnTo>
                  <a:pt x="21753" y="28706"/>
                </a:lnTo>
                <a:lnTo>
                  <a:pt x="19074" y="28706"/>
                </a:lnTo>
                <a:lnTo>
                  <a:pt x="19074" y="25551"/>
                </a:lnTo>
                <a:close/>
                <a:moveTo>
                  <a:pt x="24920" y="25551"/>
                </a:moveTo>
                <a:lnTo>
                  <a:pt x="24920" y="28706"/>
                </a:lnTo>
                <a:lnTo>
                  <a:pt x="21860" y="28706"/>
                </a:lnTo>
                <a:lnTo>
                  <a:pt x="21860" y="25551"/>
                </a:lnTo>
                <a:close/>
                <a:moveTo>
                  <a:pt x="27718" y="25551"/>
                </a:moveTo>
                <a:lnTo>
                  <a:pt x="27718" y="28706"/>
                </a:lnTo>
                <a:lnTo>
                  <a:pt x="25039" y="28706"/>
                </a:lnTo>
                <a:lnTo>
                  <a:pt x="25039" y="25551"/>
                </a:lnTo>
                <a:close/>
                <a:moveTo>
                  <a:pt x="30885" y="25551"/>
                </a:moveTo>
                <a:lnTo>
                  <a:pt x="30885" y="28706"/>
                </a:lnTo>
                <a:lnTo>
                  <a:pt x="27825" y="28706"/>
                </a:lnTo>
                <a:lnTo>
                  <a:pt x="27825" y="25551"/>
                </a:lnTo>
                <a:close/>
                <a:moveTo>
                  <a:pt x="33683" y="25551"/>
                </a:moveTo>
                <a:lnTo>
                  <a:pt x="33683" y="28706"/>
                </a:lnTo>
                <a:lnTo>
                  <a:pt x="31004" y="28706"/>
                </a:lnTo>
                <a:lnTo>
                  <a:pt x="31004" y="25551"/>
                </a:lnTo>
                <a:close/>
                <a:moveTo>
                  <a:pt x="36850" y="25551"/>
                </a:moveTo>
                <a:lnTo>
                  <a:pt x="36850" y="28706"/>
                </a:lnTo>
                <a:lnTo>
                  <a:pt x="33791" y="28706"/>
                </a:lnTo>
                <a:lnTo>
                  <a:pt x="33791" y="25551"/>
                </a:lnTo>
                <a:close/>
                <a:moveTo>
                  <a:pt x="39636" y="25551"/>
                </a:moveTo>
                <a:lnTo>
                  <a:pt x="39636" y="28706"/>
                </a:lnTo>
                <a:lnTo>
                  <a:pt x="36958" y="28706"/>
                </a:lnTo>
                <a:lnTo>
                  <a:pt x="36958" y="25551"/>
                </a:lnTo>
                <a:close/>
                <a:moveTo>
                  <a:pt x="42827" y="25551"/>
                </a:moveTo>
                <a:lnTo>
                  <a:pt x="42827" y="28706"/>
                </a:lnTo>
                <a:lnTo>
                  <a:pt x="39756" y="28706"/>
                </a:lnTo>
                <a:lnTo>
                  <a:pt x="39756" y="25551"/>
                </a:lnTo>
                <a:close/>
                <a:moveTo>
                  <a:pt x="45613" y="25551"/>
                </a:moveTo>
                <a:lnTo>
                  <a:pt x="45613" y="28706"/>
                </a:lnTo>
                <a:lnTo>
                  <a:pt x="42935" y="28706"/>
                </a:lnTo>
                <a:lnTo>
                  <a:pt x="42935" y="25551"/>
                </a:lnTo>
                <a:close/>
                <a:moveTo>
                  <a:pt x="48792" y="25551"/>
                </a:moveTo>
                <a:lnTo>
                  <a:pt x="48792" y="28706"/>
                </a:lnTo>
                <a:lnTo>
                  <a:pt x="45732" y="28706"/>
                </a:lnTo>
                <a:lnTo>
                  <a:pt x="45732" y="25551"/>
                </a:lnTo>
                <a:close/>
                <a:moveTo>
                  <a:pt x="51578" y="25551"/>
                </a:moveTo>
                <a:lnTo>
                  <a:pt x="51578" y="28706"/>
                </a:lnTo>
                <a:lnTo>
                  <a:pt x="48900" y="28706"/>
                </a:lnTo>
                <a:lnTo>
                  <a:pt x="48900" y="25551"/>
                </a:lnTo>
                <a:close/>
                <a:moveTo>
                  <a:pt x="54746" y="25551"/>
                </a:moveTo>
                <a:lnTo>
                  <a:pt x="54746" y="28706"/>
                </a:lnTo>
                <a:lnTo>
                  <a:pt x="51686" y="28706"/>
                </a:lnTo>
                <a:lnTo>
                  <a:pt x="51686" y="25551"/>
                </a:lnTo>
                <a:close/>
                <a:moveTo>
                  <a:pt x="57543" y="25551"/>
                </a:moveTo>
                <a:lnTo>
                  <a:pt x="57543" y="28706"/>
                </a:lnTo>
                <a:lnTo>
                  <a:pt x="54865" y="28706"/>
                </a:lnTo>
                <a:lnTo>
                  <a:pt x="54865" y="25551"/>
                </a:lnTo>
                <a:close/>
                <a:moveTo>
                  <a:pt x="60734" y="25551"/>
                </a:moveTo>
                <a:lnTo>
                  <a:pt x="60734" y="28706"/>
                </a:lnTo>
                <a:lnTo>
                  <a:pt x="57663" y="28706"/>
                </a:lnTo>
                <a:lnTo>
                  <a:pt x="57663" y="25551"/>
                </a:lnTo>
                <a:close/>
                <a:moveTo>
                  <a:pt x="63509" y="25551"/>
                </a:moveTo>
                <a:lnTo>
                  <a:pt x="63509" y="28706"/>
                </a:lnTo>
                <a:lnTo>
                  <a:pt x="60830" y="28706"/>
                </a:lnTo>
                <a:lnTo>
                  <a:pt x="60830" y="25551"/>
                </a:lnTo>
                <a:close/>
                <a:moveTo>
                  <a:pt x="66687" y="25551"/>
                </a:moveTo>
                <a:lnTo>
                  <a:pt x="66687" y="28706"/>
                </a:lnTo>
                <a:lnTo>
                  <a:pt x="63616" y="28706"/>
                </a:lnTo>
                <a:lnTo>
                  <a:pt x="63616" y="25551"/>
                </a:lnTo>
                <a:close/>
                <a:moveTo>
                  <a:pt x="69485" y="25551"/>
                </a:moveTo>
                <a:lnTo>
                  <a:pt x="69485" y="28706"/>
                </a:lnTo>
                <a:lnTo>
                  <a:pt x="66807" y="28706"/>
                </a:lnTo>
                <a:lnTo>
                  <a:pt x="66807" y="25551"/>
                </a:lnTo>
                <a:close/>
                <a:moveTo>
                  <a:pt x="72653" y="25551"/>
                </a:moveTo>
                <a:lnTo>
                  <a:pt x="72653" y="28706"/>
                </a:lnTo>
                <a:lnTo>
                  <a:pt x="69581" y="28706"/>
                </a:lnTo>
                <a:lnTo>
                  <a:pt x="69581" y="25551"/>
                </a:lnTo>
                <a:close/>
                <a:moveTo>
                  <a:pt x="75450" y="25551"/>
                </a:moveTo>
                <a:lnTo>
                  <a:pt x="75450" y="28706"/>
                </a:lnTo>
                <a:lnTo>
                  <a:pt x="72772" y="28706"/>
                </a:lnTo>
                <a:lnTo>
                  <a:pt x="72772" y="25551"/>
                </a:lnTo>
                <a:close/>
                <a:moveTo>
                  <a:pt x="78618" y="25551"/>
                </a:moveTo>
                <a:lnTo>
                  <a:pt x="78618" y="28706"/>
                </a:lnTo>
                <a:lnTo>
                  <a:pt x="75558" y="28706"/>
                </a:lnTo>
                <a:lnTo>
                  <a:pt x="75558" y="25551"/>
                </a:lnTo>
                <a:close/>
                <a:moveTo>
                  <a:pt x="81416" y="25551"/>
                </a:moveTo>
                <a:lnTo>
                  <a:pt x="81416" y="28706"/>
                </a:lnTo>
                <a:lnTo>
                  <a:pt x="78737" y="28706"/>
                </a:lnTo>
                <a:lnTo>
                  <a:pt x="78737" y="25551"/>
                </a:lnTo>
                <a:close/>
                <a:moveTo>
                  <a:pt x="84583" y="25551"/>
                </a:moveTo>
                <a:lnTo>
                  <a:pt x="84583" y="28706"/>
                </a:lnTo>
                <a:lnTo>
                  <a:pt x="81523" y="28706"/>
                </a:lnTo>
                <a:lnTo>
                  <a:pt x="81523" y="25551"/>
                </a:lnTo>
                <a:close/>
                <a:moveTo>
                  <a:pt x="87369" y="25551"/>
                </a:moveTo>
                <a:lnTo>
                  <a:pt x="87369" y="28706"/>
                </a:lnTo>
                <a:lnTo>
                  <a:pt x="84690" y="28706"/>
                </a:lnTo>
                <a:lnTo>
                  <a:pt x="84690" y="25551"/>
                </a:lnTo>
                <a:close/>
                <a:moveTo>
                  <a:pt x="90560" y="25551"/>
                </a:moveTo>
                <a:lnTo>
                  <a:pt x="90560" y="28706"/>
                </a:lnTo>
                <a:lnTo>
                  <a:pt x="87488" y="28706"/>
                </a:lnTo>
                <a:lnTo>
                  <a:pt x="87488" y="25551"/>
                </a:lnTo>
                <a:close/>
                <a:moveTo>
                  <a:pt x="93334" y="25551"/>
                </a:moveTo>
                <a:lnTo>
                  <a:pt x="93334" y="28706"/>
                </a:lnTo>
                <a:lnTo>
                  <a:pt x="90655" y="28706"/>
                </a:lnTo>
                <a:lnTo>
                  <a:pt x="90655" y="25551"/>
                </a:lnTo>
                <a:close/>
                <a:moveTo>
                  <a:pt x="96525" y="25551"/>
                </a:moveTo>
                <a:lnTo>
                  <a:pt x="96525" y="28706"/>
                </a:lnTo>
                <a:lnTo>
                  <a:pt x="93453" y="28706"/>
                </a:lnTo>
                <a:lnTo>
                  <a:pt x="93453" y="25551"/>
                </a:lnTo>
                <a:close/>
                <a:moveTo>
                  <a:pt x="99311" y="25551"/>
                </a:moveTo>
                <a:lnTo>
                  <a:pt x="99311" y="28706"/>
                </a:lnTo>
                <a:lnTo>
                  <a:pt x="96632" y="28706"/>
                </a:lnTo>
                <a:lnTo>
                  <a:pt x="96632" y="25551"/>
                </a:lnTo>
                <a:close/>
                <a:moveTo>
                  <a:pt x="102478" y="25551"/>
                </a:moveTo>
                <a:lnTo>
                  <a:pt x="102478" y="28706"/>
                </a:lnTo>
                <a:lnTo>
                  <a:pt x="99406" y="28706"/>
                </a:lnTo>
                <a:lnTo>
                  <a:pt x="99406" y="25551"/>
                </a:lnTo>
                <a:close/>
                <a:moveTo>
                  <a:pt x="105276" y="25551"/>
                </a:moveTo>
                <a:lnTo>
                  <a:pt x="105276" y="28706"/>
                </a:lnTo>
                <a:lnTo>
                  <a:pt x="102597" y="28706"/>
                </a:lnTo>
                <a:lnTo>
                  <a:pt x="102597" y="25551"/>
                </a:lnTo>
                <a:close/>
                <a:moveTo>
                  <a:pt x="108443" y="25551"/>
                </a:moveTo>
                <a:lnTo>
                  <a:pt x="108443" y="28706"/>
                </a:lnTo>
                <a:lnTo>
                  <a:pt x="105383" y="28706"/>
                </a:lnTo>
                <a:lnTo>
                  <a:pt x="105383" y="25551"/>
                </a:lnTo>
                <a:close/>
                <a:moveTo>
                  <a:pt x="7037" y="28813"/>
                </a:moveTo>
                <a:lnTo>
                  <a:pt x="7037" y="31564"/>
                </a:lnTo>
                <a:lnTo>
                  <a:pt x="3965" y="31564"/>
                </a:lnTo>
                <a:lnTo>
                  <a:pt x="3965" y="28813"/>
                </a:lnTo>
                <a:close/>
                <a:moveTo>
                  <a:pt x="9811" y="28813"/>
                </a:moveTo>
                <a:lnTo>
                  <a:pt x="9811" y="31564"/>
                </a:lnTo>
                <a:lnTo>
                  <a:pt x="7132" y="31564"/>
                </a:lnTo>
                <a:lnTo>
                  <a:pt x="7132" y="28813"/>
                </a:lnTo>
                <a:close/>
                <a:moveTo>
                  <a:pt x="13002" y="28813"/>
                </a:moveTo>
                <a:lnTo>
                  <a:pt x="13002" y="31564"/>
                </a:lnTo>
                <a:lnTo>
                  <a:pt x="9930" y="31564"/>
                </a:lnTo>
                <a:lnTo>
                  <a:pt x="9930" y="28813"/>
                </a:lnTo>
                <a:close/>
                <a:moveTo>
                  <a:pt x="15788" y="28813"/>
                </a:moveTo>
                <a:lnTo>
                  <a:pt x="15788" y="31564"/>
                </a:lnTo>
                <a:lnTo>
                  <a:pt x="13109" y="31564"/>
                </a:lnTo>
                <a:lnTo>
                  <a:pt x="13109" y="28813"/>
                </a:lnTo>
                <a:close/>
                <a:moveTo>
                  <a:pt x="18967" y="28813"/>
                </a:moveTo>
                <a:lnTo>
                  <a:pt x="18967" y="31564"/>
                </a:lnTo>
                <a:lnTo>
                  <a:pt x="15907" y="31564"/>
                </a:lnTo>
                <a:lnTo>
                  <a:pt x="15907" y="28813"/>
                </a:lnTo>
                <a:close/>
                <a:moveTo>
                  <a:pt x="21753" y="28813"/>
                </a:moveTo>
                <a:lnTo>
                  <a:pt x="21753" y="31564"/>
                </a:lnTo>
                <a:lnTo>
                  <a:pt x="19074" y="31564"/>
                </a:lnTo>
                <a:lnTo>
                  <a:pt x="19074" y="28813"/>
                </a:lnTo>
                <a:close/>
                <a:moveTo>
                  <a:pt x="24920" y="28813"/>
                </a:moveTo>
                <a:lnTo>
                  <a:pt x="24920" y="31564"/>
                </a:lnTo>
                <a:lnTo>
                  <a:pt x="21860" y="31564"/>
                </a:lnTo>
                <a:lnTo>
                  <a:pt x="21860" y="28813"/>
                </a:lnTo>
                <a:close/>
                <a:moveTo>
                  <a:pt x="27718" y="28813"/>
                </a:moveTo>
                <a:lnTo>
                  <a:pt x="27718" y="31564"/>
                </a:lnTo>
                <a:lnTo>
                  <a:pt x="25039" y="31564"/>
                </a:lnTo>
                <a:lnTo>
                  <a:pt x="25039" y="28813"/>
                </a:lnTo>
                <a:close/>
                <a:moveTo>
                  <a:pt x="30885" y="28813"/>
                </a:moveTo>
                <a:lnTo>
                  <a:pt x="30885" y="31564"/>
                </a:lnTo>
                <a:lnTo>
                  <a:pt x="27825" y="31564"/>
                </a:lnTo>
                <a:lnTo>
                  <a:pt x="27825" y="28813"/>
                </a:lnTo>
                <a:close/>
                <a:moveTo>
                  <a:pt x="33683" y="28813"/>
                </a:moveTo>
                <a:lnTo>
                  <a:pt x="33683" y="31564"/>
                </a:lnTo>
                <a:lnTo>
                  <a:pt x="31004" y="31564"/>
                </a:lnTo>
                <a:lnTo>
                  <a:pt x="31004" y="28813"/>
                </a:lnTo>
                <a:close/>
                <a:moveTo>
                  <a:pt x="36850" y="28813"/>
                </a:moveTo>
                <a:lnTo>
                  <a:pt x="36850" y="31564"/>
                </a:lnTo>
                <a:lnTo>
                  <a:pt x="33791" y="31564"/>
                </a:lnTo>
                <a:lnTo>
                  <a:pt x="33791" y="28813"/>
                </a:lnTo>
                <a:close/>
                <a:moveTo>
                  <a:pt x="39636" y="28813"/>
                </a:moveTo>
                <a:lnTo>
                  <a:pt x="39636" y="31564"/>
                </a:lnTo>
                <a:lnTo>
                  <a:pt x="36958" y="31564"/>
                </a:lnTo>
                <a:lnTo>
                  <a:pt x="36958" y="28813"/>
                </a:lnTo>
                <a:close/>
                <a:moveTo>
                  <a:pt x="42827" y="28813"/>
                </a:moveTo>
                <a:lnTo>
                  <a:pt x="42827" y="31564"/>
                </a:lnTo>
                <a:lnTo>
                  <a:pt x="39756" y="31564"/>
                </a:lnTo>
                <a:lnTo>
                  <a:pt x="39756" y="28813"/>
                </a:lnTo>
                <a:close/>
                <a:moveTo>
                  <a:pt x="45613" y="28813"/>
                </a:moveTo>
                <a:lnTo>
                  <a:pt x="45613" y="31564"/>
                </a:lnTo>
                <a:lnTo>
                  <a:pt x="42935" y="31564"/>
                </a:lnTo>
                <a:lnTo>
                  <a:pt x="42935" y="28813"/>
                </a:lnTo>
                <a:close/>
                <a:moveTo>
                  <a:pt x="48792" y="28813"/>
                </a:moveTo>
                <a:lnTo>
                  <a:pt x="48792" y="31564"/>
                </a:lnTo>
                <a:lnTo>
                  <a:pt x="45732" y="31564"/>
                </a:lnTo>
                <a:lnTo>
                  <a:pt x="45732" y="28813"/>
                </a:lnTo>
                <a:close/>
                <a:moveTo>
                  <a:pt x="51578" y="28813"/>
                </a:moveTo>
                <a:lnTo>
                  <a:pt x="51578" y="31564"/>
                </a:lnTo>
                <a:lnTo>
                  <a:pt x="48900" y="31564"/>
                </a:lnTo>
                <a:lnTo>
                  <a:pt x="48900" y="28813"/>
                </a:lnTo>
                <a:close/>
                <a:moveTo>
                  <a:pt x="54746" y="28813"/>
                </a:moveTo>
                <a:lnTo>
                  <a:pt x="54746" y="31564"/>
                </a:lnTo>
                <a:lnTo>
                  <a:pt x="51686" y="31564"/>
                </a:lnTo>
                <a:lnTo>
                  <a:pt x="51686" y="28813"/>
                </a:lnTo>
                <a:close/>
                <a:moveTo>
                  <a:pt x="57543" y="28813"/>
                </a:moveTo>
                <a:lnTo>
                  <a:pt x="57543" y="31564"/>
                </a:lnTo>
                <a:lnTo>
                  <a:pt x="54865" y="31564"/>
                </a:lnTo>
                <a:lnTo>
                  <a:pt x="54865" y="28813"/>
                </a:lnTo>
                <a:close/>
                <a:moveTo>
                  <a:pt x="60734" y="28813"/>
                </a:moveTo>
                <a:lnTo>
                  <a:pt x="60734" y="31564"/>
                </a:lnTo>
                <a:lnTo>
                  <a:pt x="57663" y="31564"/>
                </a:lnTo>
                <a:lnTo>
                  <a:pt x="57663" y="28813"/>
                </a:lnTo>
                <a:close/>
                <a:moveTo>
                  <a:pt x="63509" y="28813"/>
                </a:moveTo>
                <a:lnTo>
                  <a:pt x="63509" y="31564"/>
                </a:lnTo>
                <a:lnTo>
                  <a:pt x="60830" y="31564"/>
                </a:lnTo>
                <a:lnTo>
                  <a:pt x="60830" y="28813"/>
                </a:lnTo>
                <a:close/>
                <a:moveTo>
                  <a:pt x="66687" y="28813"/>
                </a:moveTo>
                <a:lnTo>
                  <a:pt x="66687" y="31564"/>
                </a:lnTo>
                <a:lnTo>
                  <a:pt x="63616" y="31564"/>
                </a:lnTo>
                <a:lnTo>
                  <a:pt x="63616" y="28813"/>
                </a:lnTo>
                <a:close/>
                <a:moveTo>
                  <a:pt x="69485" y="28813"/>
                </a:moveTo>
                <a:lnTo>
                  <a:pt x="69485" y="31564"/>
                </a:lnTo>
                <a:lnTo>
                  <a:pt x="66807" y="31564"/>
                </a:lnTo>
                <a:lnTo>
                  <a:pt x="66807" y="28813"/>
                </a:lnTo>
                <a:close/>
                <a:moveTo>
                  <a:pt x="72653" y="28813"/>
                </a:moveTo>
                <a:lnTo>
                  <a:pt x="72653" y="31564"/>
                </a:lnTo>
                <a:lnTo>
                  <a:pt x="69581" y="31564"/>
                </a:lnTo>
                <a:lnTo>
                  <a:pt x="69581" y="28813"/>
                </a:lnTo>
                <a:close/>
                <a:moveTo>
                  <a:pt x="75450" y="28813"/>
                </a:moveTo>
                <a:lnTo>
                  <a:pt x="75450" y="31564"/>
                </a:lnTo>
                <a:lnTo>
                  <a:pt x="72772" y="31564"/>
                </a:lnTo>
                <a:lnTo>
                  <a:pt x="72772" y="28813"/>
                </a:lnTo>
                <a:close/>
                <a:moveTo>
                  <a:pt x="78618" y="28813"/>
                </a:moveTo>
                <a:lnTo>
                  <a:pt x="78618" y="31564"/>
                </a:lnTo>
                <a:lnTo>
                  <a:pt x="75558" y="31564"/>
                </a:lnTo>
                <a:lnTo>
                  <a:pt x="75558" y="28813"/>
                </a:lnTo>
                <a:close/>
                <a:moveTo>
                  <a:pt x="81416" y="28813"/>
                </a:moveTo>
                <a:lnTo>
                  <a:pt x="81416" y="31564"/>
                </a:lnTo>
                <a:lnTo>
                  <a:pt x="78737" y="31564"/>
                </a:lnTo>
                <a:lnTo>
                  <a:pt x="78737" y="28813"/>
                </a:lnTo>
                <a:close/>
                <a:moveTo>
                  <a:pt x="84583" y="28813"/>
                </a:moveTo>
                <a:lnTo>
                  <a:pt x="84583" y="31564"/>
                </a:lnTo>
                <a:lnTo>
                  <a:pt x="81523" y="31564"/>
                </a:lnTo>
                <a:lnTo>
                  <a:pt x="81523" y="28813"/>
                </a:lnTo>
                <a:close/>
                <a:moveTo>
                  <a:pt x="87369" y="28813"/>
                </a:moveTo>
                <a:lnTo>
                  <a:pt x="87369" y="31564"/>
                </a:lnTo>
                <a:lnTo>
                  <a:pt x="84690" y="31564"/>
                </a:lnTo>
                <a:lnTo>
                  <a:pt x="84690" y="28813"/>
                </a:lnTo>
                <a:close/>
                <a:moveTo>
                  <a:pt x="90560" y="28813"/>
                </a:moveTo>
                <a:lnTo>
                  <a:pt x="90560" y="31564"/>
                </a:lnTo>
                <a:lnTo>
                  <a:pt x="87488" y="31564"/>
                </a:lnTo>
                <a:lnTo>
                  <a:pt x="87488" y="28813"/>
                </a:lnTo>
                <a:close/>
                <a:moveTo>
                  <a:pt x="93334" y="28813"/>
                </a:moveTo>
                <a:lnTo>
                  <a:pt x="93334" y="31564"/>
                </a:lnTo>
                <a:lnTo>
                  <a:pt x="90655" y="31564"/>
                </a:lnTo>
                <a:lnTo>
                  <a:pt x="90655" y="28813"/>
                </a:lnTo>
                <a:close/>
                <a:moveTo>
                  <a:pt x="96525" y="28813"/>
                </a:moveTo>
                <a:lnTo>
                  <a:pt x="96525" y="31564"/>
                </a:lnTo>
                <a:lnTo>
                  <a:pt x="93453" y="31564"/>
                </a:lnTo>
                <a:lnTo>
                  <a:pt x="93453" y="28813"/>
                </a:lnTo>
                <a:close/>
                <a:moveTo>
                  <a:pt x="99311" y="28813"/>
                </a:moveTo>
                <a:lnTo>
                  <a:pt x="99311" y="31564"/>
                </a:lnTo>
                <a:lnTo>
                  <a:pt x="96632" y="31564"/>
                </a:lnTo>
                <a:lnTo>
                  <a:pt x="96632" y="28813"/>
                </a:lnTo>
                <a:close/>
                <a:moveTo>
                  <a:pt x="102478" y="28813"/>
                </a:moveTo>
                <a:lnTo>
                  <a:pt x="102478" y="31564"/>
                </a:lnTo>
                <a:lnTo>
                  <a:pt x="99406" y="31564"/>
                </a:lnTo>
                <a:lnTo>
                  <a:pt x="99406" y="28813"/>
                </a:lnTo>
                <a:close/>
                <a:moveTo>
                  <a:pt x="105276" y="28813"/>
                </a:moveTo>
                <a:lnTo>
                  <a:pt x="105276" y="31564"/>
                </a:lnTo>
                <a:lnTo>
                  <a:pt x="102597" y="31564"/>
                </a:lnTo>
                <a:lnTo>
                  <a:pt x="102597" y="28813"/>
                </a:lnTo>
                <a:close/>
                <a:moveTo>
                  <a:pt x="108443" y="28813"/>
                </a:moveTo>
                <a:lnTo>
                  <a:pt x="108443" y="31564"/>
                </a:lnTo>
                <a:lnTo>
                  <a:pt x="105383" y="31564"/>
                </a:lnTo>
                <a:lnTo>
                  <a:pt x="105383" y="28813"/>
                </a:lnTo>
                <a:close/>
                <a:moveTo>
                  <a:pt x="7037" y="31683"/>
                </a:moveTo>
                <a:lnTo>
                  <a:pt x="7037" y="34838"/>
                </a:lnTo>
                <a:lnTo>
                  <a:pt x="3965" y="34838"/>
                </a:lnTo>
                <a:lnTo>
                  <a:pt x="3965" y="31683"/>
                </a:lnTo>
                <a:close/>
                <a:moveTo>
                  <a:pt x="9811" y="31683"/>
                </a:moveTo>
                <a:lnTo>
                  <a:pt x="9811" y="34838"/>
                </a:lnTo>
                <a:lnTo>
                  <a:pt x="7132" y="34838"/>
                </a:lnTo>
                <a:lnTo>
                  <a:pt x="7132" y="31683"/>
                </a:lnTo>
                <a:close/>
                <a:moveTo>
                  <a:pt x="13002" y="31683"/>
                </a:moveTo>
                <a:lnTo>
                  <a:pt x="13002" y="34838"/>
                </a:lnTo>
                <a:lnTo>
                  <a:pt x="9930" y="34838"/>
                </a:lnTo>
                <a:lnTo>
                  <a:pt x="9930" y="31683"/>
                </a:lnTo>
                <a:close/>
                <a:moveTo>
                  <a:pt x="15788" y="31683"/>
                </a:moveTo>
                <a:lnTo>
                  <a:pt x="15788" y="34838"/>
                </a:lnTo>
                <a:lnTo>
                  <a:pt x="13109" y="34838"/>
                </a:lnTo>
                <a:lnTo>
                  <a:pt x="13109" y="31683"/>
                </a:lnTo>
                <a:close/>
                <a:moveTo>
                  <a:pt x="18967" y="31683"/>
                </a:moveTo>
                <a:lnTo>
                  <a:pt x="18967" y="34838"/>
                </a:lnTo>
                <a:lnTo>
                  <a:pt x="15907" y="34838"/>
                </a:lnTo>
                <a:lnTo>
                  <a:pt x="15907" y="31683"/>
                </a:lnTo>
                <a:close/>
                <a:moveTo>
                  <a:pt x="21753" y="31683"/>
                </a:moveTo>
                <a:lnTo>
                  <a:pt x="21753" y="34838"/>
                </a:lnTo>
                <a:lnTo>
                  <a:pt x="19074" y="34838"/>
                </a:lnTo>
                <a:lnTo>
                  <a:pt x="19074" y="31683"/>
                </a:lnTo>
                <a:close/>
                <a:moveTo>
                  <a:pt x="24920" y="31683"/>
                </a:moveTo>
                <a:lnTo>
                  <a:pt x="24920" y="34838"/>
                </a:lnTo>
                <a:lnTo>
                  <a:pt x="21860" y="34838"/>
                </a:lnTo>
                <a:lnTo>
                  <a:pt x="21860" y="31683"/>
                </a:lnTo>
                <a:close/>
                <a:moveTo>
                  <a:pt x="27718" y="31683"/>
                </a:moveTo>
                <a:lnTo>
                  <a:pt x="27718" y="34838"/>
                </a:lnTo>
                <a:lnTo>
                  <a:pt x="25039" y="34838"/>
                </a:lnTo>
                <a:lnTo>
                  <a:pt x="25039" y="31683"/>
                </a:lnTo>
                <a:close/>
                <a:moveTo>
                  <a:pt x="30885" y="31683"/>
                </a:moveTo>
                <a:lnTo>
                  <a:pt x="30885" y="34838"/>
                </a:lnTo>
                <a:lnTo>
                  <a:pt x="27825" y="34838"/>
                </a:lnTo>
                <a:lnTo>
                  <a:pt x="27825" y="31683"/>
                </a:lnTo>
                <a:close/>
                <a:moveTo>
                  <a:pt x="33683" y="31683"/>
                </a:moveTo>
                <a:lnTo>
                  <a:pt x="33683" y="34838"/>
                </a:lnTo>
                <a:lnTo>
                  <a:pt x="31004" y="34838"/>
                </a:lnTo>
                <a:lnTo>
                  <a:pt x="31004" y="31683"/>
                </a:lnTo>
                <a:close/>
                <a:moveTo>
                  <a:pt x="36850" y="31683"/>
                </a:moveTo>
                <a:lnTo>
                  <a:pt x="36850" y="34838"/>
                </a:lnTo>
                <a:lnTo>
                  <a:pt x="33791" y="34838"/>
                </a:lnTo>
                <a:lnTo>
                  <a:pt x="33791" y="31683"/>
                </a:lnTo>
                <a:close/>
                <a:moveTo>
                  <a:pt x="39636" y="31683"/>
                </a:moveTo>
                <a:lnTo>
                  <a:pt x="39636" y="34838"/>
                </a:lnTo>
                <a:lnTo>
                  <a:pt x="36958" y="34838"/>
                </a:lnTo>
                <a:lnTo>
                  <a:pt x="36958" y="31683"/>
                </a:lnTo>
                <a:close/>
                <a:moveTo>
                  <a:pt x="42827" y="31683"/>
                </a:moveTo>
                <a:lnTo>
                  <a:pt x="42827" y="34838"/>
                </a:lnTo>
                <a:lnTo>
                  <a:pt x="39756" y="34838"/>
                </a:lnTo>
                <a:lnTo>
                  <a:pt x="39756" y="31683"/>
                </a:lnTo>
                <a:close/>
                <a:moveTo>
                  <a:pt x="45613" y="31683"/>
                </a:moveTo>
                <a:lnTo>
                  <a:pt x="45613" y="34838"/>
                </a:lnTo>
                <a:lnTo>
                  <a:pt x="42935" y="34838"/>
                </a:lnTo>
                <a:lnTo>
                  <a:pt x="42935" y="31683"/>
                </a:lnTo>
                <a:close/>
                <a:moveTo>
                  <a:pt x="48792" y="31683"/>
                </a:moveTo>
                <a:lnTo>
                  <a:pt x="48792" y="34838"/>
                </a:lnTo>
                <a:lnTo>
                  <a:pt x="45732" y="34838"/>
                </a:lnTo>
                <a:lnTo>
                  <a:pt x="45732" y="31683"/>
                </a:lnTo>
                <a:close/>
                <a:moveTo>
                  <a:pt x="51578" y="31683"/>
                </a:moveTo>
                <a:lnTo>
                  <a:pt x="51578" y="34838"/>
                </a:lnTo>
                <a:lnTo>
                  <a:pt x="48900" y="34838"/>
                </a:lnTo>
                <a:lnTo>
                  <a:pt x="48900" y="31683"/>
                </a:lnTo>
                <a:close/>
                <a:moveTo>
                  <a:pt x="54746" y="31683"/>
                </a:moveTo>
                <a:lnTo>
                  <a:pt x="54746" y="34838"/>
                </a:lnTo>
                <a:lnTo>
                  <a:pt x="51686" y="34838"/>
                </a:lnTo>
                <a:lnTo>
                  <a:pt x="51686" y="31683"/>
                </a:lnTo>
                <a:close/>
                <a:moveTo>
                  <a:pt x="57543" y="31683"/>
                </a:moveTo>
                <a:lnTo>
                  <a:pt x="57543" y="34838"/>
                </a:lnTo>
                <a:lnTo>
                  <a:pt x="54865" y="34838"/>
                </a:lnTo>
                <a:lnTo>
                  <a:pt x="54865" y="31683"/>
                </a:lnTo>
                <a:close/>
                <a:moveTo>
                  <a:pt x="60734" y="31683"/>
                </a:moveTo>
                <a:lnTo>
                  <a:pt x="60734" y="34838"/>
                </a:lnTo>
                <a:lnTo>
                  <a:pt x="57663" y="34838"/>
                </a:lnTo>
                <a:lnTo>
                  <a:pt x="57663" y="31683"/>
                </a:lnTo>
                <a:close/>
                <a:moveTo>
                  <a:pt x="63509" y="31683"/>
                </a:moveTo>
                <a:lnTo>
                  <a:pt x="63509" y="34838"/>
                </a:lnTo>
                <a:lnTo>
                  <a:pt x="60830" y="34838"/>
                </a:lnTo>
                <a:lnTo>
                  <a:pt x="60830" y="31683"/>
                </a:lnTo>
                <a:close/>
                <a:moveTo>
                  <a:pt x="66687" y="31683"/>
                </a:moveTo>
                <a:lnTo>
                  <a:pt x="66687" y="34838"/>
                </a:lnTo>
                <a:lnTo>
                  <a:pt x="63616" y="34838"/>
                </a:lnTo>
                <a:lnTo>
                  <a:pt x="63616" y="31683"/>
                </a:lnTo>
                <a:close/>
                <a:moveTo>
                  <a:pt x="69485" y="31683"/>
                </a:moveTo>
                <a:lnTo>
                  <a:pt x="69485" y="34838"/>
                </a:lnTo>
                <a:lnTo>
                  <a:pt x="66807" y="34838"/>
                </a:lnTo>
                <a:lnTo>
                  <a:pt x="66807" y="31683"/>
                </a:lnTo>
                <a:close/>
                <a:moveTo>
                  <a:pt x="72653" y="31683"/>
                </a:moveTo>
                <a:lnTo>
                  <a:pt x="72653" y="34838"/>
                </a:lnTo>
                <a:lnTo>
                  <a:pt x="69581" y="34838"/>
                </a:lnTo>
                <a:lnTo>
                  <a:pt x="69581" y="31683"/>
                </a:lnTo>
                <a:close/>
                <a:moveTo>
                  <a:pt x="75450" y="31683"/>
                </a:moveTo>
                <a:lnTo>
                  <a:pt x="75450" y="34838"/>
                </a:lnTo>
                <a:lnTo>
                  <a:pt x="72772" y="34838"/>
                </a:lnTo>
                <a:lnTo>
                  <a:pt x="72772" y="31683"/>
                </a:lnTo>
                <a:close/>
                <a:moveTo>
                  <a:pt x="78618" y="31683"/>
                </a:moveTo>
                <a:lnTo>
                  <a:pt x="78618" y="34838"/>
                </a:lnTo>
                <a:lnTo>
                  <a:pt x="75558" y="34838"/>
                </a:lnTo>
                <a:lnTo>
                  <a:pt x="75558" y="31683"/>
                </a:lnTo>
                <a:close/>
                <a:moveTo>
                  <a:pt x="81416" y="31683"/>
                </a:moveTo>
                <a:lnTo>
                  <a:pt x="81416" y="34838"/>
                </a:lnTo>
                <a:lnTo>
                  <a:pt x="78737" y="34838"/>
                </a:lnTo>
                <a:lnTo>
                  <a:pt x="78737" y="31683"/>
                </a:lnTo>
                <a:close/>
                <a:moveTo>
                  <a:pt x="84583" y="31683"/>
                </a:moveTo>
                <a:lnTo>
                  <a:pt x="84583" y="34838"/>
                </a:lnTo>
                <a:lnTo>
                  <a:pt x="81523" y="34838"/>
                </a:lnTo>
                <a:lnTo>
                  <a:pt x="81523" y="31683"/>
                </a:lnTo>
                <a:close/>
                <a:moveTo>
                  <a:pt x="87369" y="31683"/>
                </a:moveTo>
                <a:lnTo>
                  <a:pt x="87369" y="34838"/>
                </a:lnTo>
                <a:lnTo>
                  <a:pt x="84690" y="34838"/>
                </a:lnTo>
                <a:lnTo>
                  <a:pt x="84690" y="31683"/>
                </a:lnTo>
                <a:close/>
                <a:moveTo>
                  <a:pt x="90560" y="31683"/>
                </a:moveTo>
                <a:lnTo>
                  <a:pt x="90560" y="34838"/>
                </a:lnTo>
                <a:lnTo>
                  <a:pt x="87488" y="34838"/>
                </a:lnTo>
                <a:lnTo>
                  <a:pt x="87488" y="31683"/>
                </a:lnTo>
                <a:close/>
                <a:moveTo>
                  <a:pt x="93334" y="31683"/>
                </a:moveTo>
                <a:lnTo>
                  <a:pt x="93334" y="34838"/>
                </a:lnTo>
                <a:lnTo>
                  <a:pt x="90655" y="34838"/>
                </a:lnTo>
                <a:lnTo>
                  <a:pt x="90655" y="31683"/>
                </a:lnTo>
                <a:close/>
                <a:moveTo>
                  <a:pt x="96525" y="31683"/>
                </a:moveTo>
                <a:lnTo>
                  <a:pt x="96525" y="34838"/>
                </a:lnTo>
                <a:lnTo>
                  <a:pt x="93453" y="34838"/>
                </a:lnTo>
                <a:lnTo>
                  <a:pt x="93453" y="31683"/>
                </a:lnTo>
                <a:close/>
                <a:moveTo>
                  <a:pt x="99311" y="31683"/>
                </a:moveTo>
                <a:lnTo>
                  <a:pt x="99311" y="34838"/>
                </a:lnTo>
                <a:lnTo>
                  <a:pt x="96632" y="34838"/>
                </a:lnTo>
                <a:lnTo>
                  <a:pt x="96632" y="31683"/>
                </a:lnTo>
                <a:close/>
                <a:moveTo>
                  <a:pt x="102478" y="31683"/>
                </a:moveTo>
                <a:lnTo>
                  <a:pt x="102478" y="34838"/>
                </a:lnTo>
                <a:lnTo>
                  <a:pt x="99406" y="34838"/>
                </a:lnTo>
                <a:lnTo>
                  <a:pt x="99406" y="31683"/>
                </a:lnTo>
                <a:close/>
                <a:moveTo>
                  <a:pt x="105276" y="31683"/>
                </a:moveTo>
                <a:lnTo>
                  <a:pt x="105276" y="34838"/>
                </a:lnTo>
                <a:lnTo>
                  <a:pt x="102597" y="34838"/>
                </a:lnTo>
                <a:lnTo>
                  <a:pt x="102597" y="31683"/>
                </a:lnTo>
                <a:close/>
                <a:moveTo>
                  <a:pt x="108443" y="31683"/>
                </a:moveTo>
                <a:lnTo>
                  <a:pt x="108443" y="34838"/>
                </a:lnTo>
                <a:lnTo>
                  <a:pt x="105383" y="34838"/>
                </a:lnTo>
                <a:lnTo>
                  <a:pt x="105383" y="31683"/>
                </a:lnTo>
                <a:close/>
                <a:moveTo>
                  <a:pt x="7037" y="34945"/>
                </a:moveTo>
                <a:lnTo>
                  <a:pt x="7037" y="37695"/>
                </a:lnTo>
                <a:lnTo>
                  <a:pt x="3965" y="37695"/>
                </a:lnTo>
                <a:lnTo>
                  <a:pt x="3965" y="34945"/>
                </a:lnTo>
                <a:close/>
                <a:moveTo>
                  <a:pt x="9811" y="34945"/>
                </a:moveTo>
                <a:lnTo>
                  <a:pt x="9811" y="37695"/>
                </a:lnTo>
                <a:lnTo>
                  <a:pt x="7132" y="37695"/>
                </a:lnTo>
                <a:lnTo>
                  <a:pt x="7132" y="34945"/>
                </a:lnTo>
                <a:close/>
                <a:moveTo>
                  <a:pt x="13002" y="34945"/>
                </a:moveTo>
                <a:lnTo>
                  <a:pt x="13002" y="37695"/>
                </a:lnTo>
                <a:lnTo>
                  <a:pt x="9930" y="37695"/>
                </a:lnTo>
                <a:lnTo>
                  <a:pt x="9930" y="34945"/>
                </a:lnTo>
                <a:close/>
                <a:moveTo>
                  <a:pt x="15788" y="34945"/>
                </a:moveTo>
                <a:lnTo>
                  <a:pt x="15788" y="37695"/>
                </a:lnTo>
                <a:lnTo>
                  <a:pt x="13109" y="37695"/>
                </a:lnTo>
                <a:lnTo>
                  <a:pt x="13109" y="34945"/>
                </a:lnTo>
                <a:close/>
                <a:moveTo>
                  <a:pt x="18967" y="34945"/>
                </a:moveTo>
                <a:lnTo>
                  <a:pt x="18967" y="37695"/>
                </a:lnTo>
                <a:lnTo>
                  <a:pt x="15907" y="37695"/>
                </a:lnTo>
                <a:lnTo>
                  <a:pt x="15907" y="34945"/>
                </a:lnTo>
                <a:close/>
                <a:moveTo>
                  <a:pt x="21753" y="34945"/>
                </a:moveTo>
                <a:lnTo>
                  <a:pt x="21753" y="37695"/>
                </a:lnTo>
                <a:lnTo>
                  <a:pt x="19074" y="37695"/>
                </a:lnTo>
                <a:lnTo>
                  <a:pt x="19074" y="34945"/>
                </a:lnTo>
                <a:close/>
                <a:moveTo>
                  <a:pt x="24920" y="34945"/>
                </a:moveTo>
                <a:lnTo>
                  <a:pt x="24920" y="37695"/>
                </a:lnTo>
                <a:lnTo>
                  <a:pt x="21860" y="37695"/>
                </a:lnTo>
                <a:lnTo>
                  <a:pt x="21860" y="34945"/>
                </a:lnTo>
                <a:close/>
                <a:moveTo>
                  <a:pt x="27718" y="34945"/>
                </a:moveTo>
                <a:lnTo>
                  <a:pt x="27718" y="37695"/>
                </a:lnTo>
                <a:lnTo>
                  <a:pt x="25039" y="37695"/>
                </a:lnTo>
                <a:lnTo>
                  <a:pt x="25039" y="34945"/>
                </a:lnTo>
                <a:close/>
                <a:moveTo>
                  <a:pt x="30885" y="34945"/>
                </a:moveTo>
                <a:lnTo>
                  <a:pt x="30885" y="37695"/>
                </a:lnTo>
                <a:lnTo>
                  <a:pt x="27825" y="37695"/>
                </a:lnTo>
                <a:lnTo>
                  <a:pt x="27825" y="34945"/>
                </a:lnTo>
                <a:close/>
                <a:moveTo>
                  <a:pt x="33683" y="34945"/>
                </a:moveTo>
                <a:lnTo>
                  <a:pt x="33683" y="37695"/>
                </a:lnTo>
                <a:lnTo>
                  <a:pt x="31004" y="37695"/>
                </a:lnTo>
                <a:lnTo>
                  <a:pt x="31004" y="34945"/>
                </a:lnTo>
                <a:close/>
                <a:moveTo>
                  <a:pt x="36850" y="34945"/>
                </a:moveTo>
                <a:lnTo>
                  <a:pt x="36850" y="37695"/>
                </a:lnTo>
                <a:lnTo>
                  <a:pt x="33791" y="37695"/>
                </a:lnTo>
                <a:lnTo>
                  <a:pt x="33791" y="34945"/>
                </a:lnTo>
                <a:close/>
                <a:moveTo>
                  <a:pt x="39636" y="34945"/>
                </a:moveTo>
                <a:lnTo>
                  <a:pt x="39636" y="37695"/>
                </a:lnTo>
                <a:lnTo>
                  <a:pt x="36958" y="37695"/>
                </a:lnTo>
                <a:lnTo>
                  <a:pt x="36958" y="34945"/>
                </a:lnTo>
                <a:close/>
                <a:moveTo>
                  <a:pt x="42827" y="34945"/>
                </a:moveTo>
                <a:lnTo>
                  <a:pt x="42827" y="37695"/>
                </a:lnTo>
                <a:lnTo>
                  <a:pt x="39756" y="37695"/>
                </a:lnTo>
                <a:lnTo>
                  <a:pt x="39756" y="34945"/>
                </a:lnTo>
                <a:close/>
                <a:moveTo>
                  <a:pt x="45613" y="34945"/>
                </a:moveTo>
                <a:lnTo>
                  <a:pt x="45613" y="37695"/>
                </a:lnTo>
                <a:lnTo>
                  <a:pt x="42935" y="37695"/>
                </a:lnTo>
                <a:lnTo>
                  <a:pt x="42935" y="34945"/>
                </a:lnTo>
                <a:close/>
                <a:moveTo>
                  <a:pt x="48792" y="34945"/>
                </a:moveTo>
                <a:lnTo>
                  <a:pt x="48792" y="37695"/>
                </a:lnTo>
                <a:lnTo>
                  <a:pt x="45732" y="37695"/>
                </a:lnTo>
                <a:lnTo>
                  <a:pt x="45732" y="34945"/>
                </a:lnTo>
                <a:close/>
                <a:moveTo>
                  <a:pt x="51578" y="34945"/>
                </a:moveTo>
                <a:lnTo>
                  <a:pt x="51578" y="37695"/>
                </a:lnTo>
                <a:lnTo>
                  <a:pt x="48900" y="37695"/>
                </a:lnTo>
                <a:lnTo>
                  <a:pt x="48900" y="34945"/>
                </a:lnTo>
                <a:close/>
                <a:moveTo>
                  <a:pt x="54757" y="34945"/>
                </a:moveTo>
                <a:lnTo>
                  <a:pt x="54757" y="37695"/>
                </a:lnTo>
                <a:lnTo>
                  <a:pt x="51698" y="37695"/>
                </a:lnTo>
                <a:lnTo>
                  <a:pt x="51698" y="34945"/>
                </a:lnTo>
                <a:close/>
                <a:moveTo>
                  <a:pt x="57543" y="34945"/>
                </a:moveTo>
                <a:lnTo>
                  <a:pt x="57543" y="37695"/>
                </a:lnTo>
                <a:lnTo>
                  <a:pt x="54865" y="37695"/>
                </a:lnTo>
                <a:lnTo>
                  <a:pt x="54865" y="34945"/>
                </a:lnTo>
                <a:close/>
                <a:moveTo>
                  <a:pt x="60734" y="34945"/>
                </a:moveTo>
                <a:lnTo>
                  <a:pt x="60734" y="37695"/>
                </a:lnTo>
                <a:lnTo>
                  <a:pt x="57663" y="37695"/>
                </a:lnTo>
                <a:lnTo>
                  <a:pt x="57663" y="34945"/>
                </a:lnTo>
                <a:close/>
                <a:moveTo>
                  <a:pt x="63509" y="34945"/>
                </a:moveTo>
                <a:lnTo>
                  <a:pt x="63509" y="37695"/>
                </a:lnTo>
                <a:lnTo>
                  <a:pt x="60830" y="37695"/>
                </a:lnTo>
                <a:lnTo>
                  <a:pt x="60830" y="34945"/>
                </a:lnTo>
                <a:close/>
                <a:moveTo>
                  <a:pt x="66699" y="34945"/>
                </a:moveTo>
                <a:lnTo>
                  <a:pt x="66699" y="37695"/>
                </a:lnTo>
                <a:lnTo>
                  <a:pt x="63628" y="37695"/>
                </a:lnTo>
                <a:lnTo>
                  <a:pt x="63628" y="34945"/>
                </a:lnTo>
                <a:close/>
                <a:moveTo>
                  <a:pt x="69485" y="34945"/>
                </a:moveTo>
                <a:lnTo>
                  <a:pt x="69485" y="37695"/>
                </a:lnTo>
                <a:lnTo>
                  <a:pt x="66807" y="37695"/>
                </a:lnTo>
                <a:lnTo>
                  <a:pt x="66807" y="34945"/>
                </a:lnTo>
                <a:close/>
                <a:moveTo>
                  <a:pt x="72653" y="34945"/>
                </a:moveTo>
                <a:lnTo>
                  <a:pt x="72653" y="37695"/>
                </a:lnTo>
                <a:lnTo>
                  <a:pt x="69581" y="37695"/>
                </a:lnTo>
                <a:lnTo>
                  <a:pt x="69581" y="34945"/>
                </a:lnTo>
                <a:close/>
                <a:moveTo>
                  <a:pt x="75450" y="34957"/>
                </a:moveTo>
                <a:lnTo>
                  <a:pt x="75450" y="37719"/>
                </a:lnTo>
                <a:lnTo>
                  <a:pt x="72772" y="37719"/>
                </a:lnTo>
                <a:lnTo>
                  <a:pt x="72772" y="34957"/>
                </a:lnTo>
                <a:close/>
                <a:moveTo>
                  <a:pt x="78618" y="34957"/>
                </a:moveTo>
                <a:lnTo>
                  <a:pt x="78618" y="37719"/>
                </a:lnTo>
                <a:lnTo>
                  <a:pt x="75558" y="37719"/>
                </a:lnTo>
                <a:lnTo>
                  <a:pt x="75558" y="34957"/>
                </a:lnTo>
                <a:close/>
                <a:moveTo>
                  <a:pt x="81416" y="34957"/>
                </a:moveTo>
                <a:lnTo>
                  <a:pt x="81416" y="37719"/>
                </a:lnTo>
                <a:lnTo>
                  <a:pt x="78737" y="37719"/>
                </a:lnTo>
                <a:lnTo>
                  <a:pt x="78737" y="34957"/>
                </a:lnTo>
                <a:close/>
                <a:moveTo>
                  <a:pt x="84583" y="34957"/>
                </a:moveTo>
                <a:lnTo>
                  <a:pt x="84583" y="37719"/>
                </a:lnTo>
                <a:lnTo>
                  <a:pt x="81523" y="37719"/>
                </a:lnTo>
                <a:lnTo>
                  <a:pt x="81523" y="34957"/>
                </a:lnTo>
                <a:close/>
                <a:moveTo>
                  <a:pt x="87369" y="34957"/>
                </a:moveTo>
                <a:lnTo>
                  <a:pt x="87369" y="37719"/>
                </a:lnTo>
                <a:lnTo>
                  <a:pt x="84690" y="37719"/>
                </a:lnTo>
                <a:lnTo>
                  <a:pt x="84690" y="34957"/>
                </a:lnTo>
                <a:close/>
                <a:moveTo>
                  <a:pt x="90560" y="34957"/>
                </a:moveTo>
                <a:lnTo>
                  <a:pt x="90560" y="37719"/>
                </a:lnTo>
                <a:lnTo>
                  <a:pt x="87488" y="37719"/>
                </a:lnTo>
                <a:lnTo>
                  <a:pt x="87488" y="34957"/>
                </a:lnTo>
                <a:close/>
                <a:moveTo>
                  <a:pt x="93334" y="34957"/>
                </a:moveTo>
                <a:lnTo>
                  <a:pt x="93334" y="37719"/>
                </a:lnTo>
                <a:lnTo>
                  <a:pt x="90655" y="37719"/>
                </a:lnTo>
                <a:lnTo>
                  <a:pt x="90655" y="34957"/>
                </a:lnTo>
                <a:close/>
                <a:moveTo>
                  <a:pt x="96525" y="34957"/>
                </a:moveTo>
                <a:lnTo>
                  <a:pt x="96525" y="37719"/>
                </a:lnTo>
                <a:lnTo>
                  <a:pt x="93453" y="37719"/>
                </a:lnTo>
                <a:lnTo>
                  <a:pt x="93453" y="34957"/>
                </a:lnTo>
                <a:close/>
                <a:moveTo>
                  <a:pt x="99311" y="34957"/>
                </a:moveTo>
                <a:lnTo>
                  <a:pt x="99311" y="37719"/>
                </a:lnTo>
                <a:lnTo>
                  <a:pt x="96632" y="37719"/>
                </a:lnTo>
                <a:lnTo>
                  <a:pt x="96632" y="34957"/>
                </a:lnTo>
                <a:close/>
                <a:moveTo>
                  <a:pt x="102478" y="34957"/>
                </a:moveTo>
                <a:lnTo>
                  <a:pt x="102478" y="37719"/>
                </a:lnTo>
                <a:lnTo>
                  <a:pt x="99406" y="37719"/>
                </a:lnTo>
                <a:lnTo>
                  <a:pt x="99406" y="34957"/>
                </a:lnTo>
                <a:close/>
                <a:moveTo>
                  <a:pt x="105276" y="34957"/>
                </a:moveTo>
                <a:lnTo>
                  <a:pt x="105276" y="37719"/>
                </a:lnTo>
                <a:lnTo>
                  <a:pt x="102597" y="37719"/>
                </a:lnTo>
                <a:lnTo>
                  <a:pt x="102597" y="34957"/>
                </a:lnTo>
                <a:close/>
                <a:moveTo>
                  <a:pt x="108443" y="34957"/>
                </a:moveTo>
                <a:lnTo>
                  <a:pt x="108443" y="37719"/>
                </a:lnTo>
                <a:lnTo>
                  <a:pt x="105383" y="37719"/>
                </a:lnTo>
                <a:lnTo>
                  <a:pt x="105383" y="34957"/>
                </a:lnTo>
                <a:close/>
                <a:moveTo>
                  <a:pt x="7037" y="37814"/>
                </a:moveTo>
                <a:lnTo>
                  <a:pt x="7037" y="40970"/>
                </a:lnTo>
                <a:lnTo>
                  <a:pt x="3965" y="40970"/>
                </a:lnTo>
                <a:lnTo>
                  <a:pt x="3965" y="37814"/>
                </a:lnTo>
                <a:close/>
                <a:moveTo>
                  <a:pt x="9811" y="37814"/>
                </a:moveTo>
                <a:lnTo>
                  <a:pt x="9811" y="40970"/>
                </a:lnTo>
                <a:lnTo>
                  <a:pt x="7132" y="40970"/>
                </a:lnTo>
                <a:lnTo>
                  <a:pt x="7132" y="37814"/>
                </a:lnTo>
                <a:close/>
                <a:moveTo>
                  <a:pt x="13002" y="37814"/>
                </a:moveTo>
                <a:lnTo>
                  <a:pt x="13002" y="40970"/>
                </a:lnTo>
                <a:lnTo>
                  <a:pt x="9930" y="40970"/>
                </a:lnTo>
                <a:lnTo>
                  <a:pt x="9930" y="37814"/>
                </a:lnTo>
                <a:close/>
                <a:moveTo>
                  <a:pt x="15788" y="37814"/>
                </a:moveTo>
                <a:lnTo>
                  <a:pt x="15788" y="40970"/>
                </a:lnTo>
                <a:lnTo>
                  <a:pt x="13109" y="40970"/>
                </a:lnTo>
                <a:lnTo>
                  <a:pt x="13109" y="37814"/>
                </a:lnTo>
                <a:close/>
                <a:moveTo>
                  <a:pt x="18967" y="37814"/>
                </a:moveTo>
                <a:lnTo>
                  <a:pt x="18967" y="40970"/>
                </a:lnTo>
                <a:lnTo>
                  <a:pt x="15907" y="40970"/>
                </a:lnTo>
                <a:lnTo>
                  <a:pt x="15907" y="37814"/>
                </a:lnTo>
                <a:close/>
                <a:moveTo>
                  <a:pt x="21753" y="37814"/>
                </a:moveTo>
                <a:lnTo>
                  <a:pt x="21753" y="40970"/>
                </a:lnTo>
                <a:lnTo>
                  <a:pt x="19074" y="40970"/>
                </a:lnTo>
                <a:lnTo>
                  <a:pt x="19074" y="37814"/>
                </a:lnTo>
                <a:close/>
                <a:moveTo>
                  <a:pt x="24920" y="37814"/>
                </a:moveTo>
                <a:lnTo>
                  <a:pt x="24920" y="40970"/>
                </a:lnTo>
                <a:lnTo>
                  <a:pt x="21860" y="40970"/>
                </a:lnTo>
                <a:lnTo>
                  <a:pt x="21860" y="37814"/>
                </a:lnTo>
                <a:close/>
                <a:moveTo>
                  <a:pt x="27718" y="37814"/>
                </a:moveTo>
                <a:lnTo>
                  <a:pt x="27718" y="40970"/>
                </a:lnTo>
                <a:lnTo>
                  <a:pt x="25039" y="40970"/>
                </a:lnTo>
                <a:lnTo>
                  <a:pt x="25039" y="37814"/>
                </a:lnTo>
                <a:close/>
                <a:moveTo>
                  <a:pt x="30885" y="37814"/>
                </a:moveTo>
                <a:lnTo>
                  <a:pt x="30885" y="40970"/>
                </a:lnTo>
                <a:lnTo>
                  <a:pt x="27825" y="40970"/>
                </a:lnTo>
                <a:lnTo>
                  <a:pt x="27825" y="37814"/>
                </a:lnTo>
                <a:close/>
                <a:moveTo>
                  <a:pt x="33683" y="37814"/>
                </a:moveTo>
                <a:lnTo>
                  <a:pt x="33683" y="40970"/>
                </a:lnTo>
                <a:lnTo>
                  <a:pt x="31004" y="40970"/>
                </a:lnTo>
                <a:lnTo>
                  <a:pt x="31004" y="37814"/>
                </a:lnTo>
                <a:close/>
                <a:moveTo>
                  <a:pt x="36850" y="37814"/>
                </a:moveTo>
                <a:lnTo>
                  <a:pt x="36850" y="40970"/>
                </a:lnTo>
                <a:lnTo>
                  <a:pt x="33791" y="40970"/>
                </a:lnTo>
                <a:lnTo>
                  <a:pt x="33791" y="37814"/>
                </a:lnTo>
                <a:close/>
                <a:moveTo>
                  <a:pt x="39636" y="37814"/>
                </a:moveTo>
                <a:lnTo>
                  <a:pt x="39636" y="40970"/>
                </a:lnTo>
                <a:lnTo>
                  <a:pt x="36958" y="40970"/>
                </a:lnTo>
                <a:lnTo>
                  <a:pt x="36958" y="37814"/>
                </a:lnTo>
                <a:close/>
                <a:moveTo>
                  <a:pt x="42827" y="37814"/>
                </a:moveTo>
                <a:lnTo>
                  <a:pt x="42827" y="40970"/>
                </a:lnTo>
                <a:lnTo>
                  <a:pt x="39756" y="40970"/>
                </a:lnTo>
                <a:lnTo>
                  <a:pt x="39756" y="37814"/>
                </a:lnTo>
                <a:close/>
                <a:moveTo>
                  <a:pt x="45613" y="37814"/>
                </a:moveTo>
                <a:lnTo>
                  <a:pt x="45613" y="40970"/>
                </a:lnTo>
                <a:lnTo>
                  <a:pt x="42935" y="40970"/>
                </a:lnTo>
                <a:lnTo>
                  <a:pt x="42935" y="37814"/>
                </a:lnTo>
                <a:close/>
                <a:moveTo>
                  <a:pt x="48792" y="37814"/>
                </a:moveTo>
                <a:lnTo>
                  <a:pt x="48792" y="40970"/>
                </a:lnTo>
                <a:lnTo>
                  <a:pt x="45732" y="40970"/>
                </a:lnTo>
                <a:lnTo>
                  <a:pt x="45732" y="37814"/>
                </a:lnTo>
                <a:close/>
                <a:moveTo>
                  <a:pt x="51578" y="37814"/>
                </a:moveTo>
                <a:lnTo>
                  <a:pt x="51578" y="40970"/>
                </a:lnTo>
                <a:lnTo>
                  <a:pt x="48900" y="40970"/>
                </a:lnTo>
                <a:lnTo>
                  <a:pt x="48900" y="37814"/>
                </a:lnTo>
                <a:close/>
                <a:moveTo>
                  <a:pt x="54757" y="37814"/>
                </a:moveTo>
                <a:lnTo>
                  <a:pt x="54757" y="40970"/>
                </a:lnTo>
                <a:lnTo>
                  <a:pt x="51698" y="40970"/>
                </a:lnTo>
                <a:lnTo>
                  <a:pt x="51698" y="37814"/>
                </a:lnTo>
                <a:close/>
                <a:moveTo>
                  <a:pt x="57543" y="37814"/>
                </a:moveTo>
                <a:lnTo>
                  <a:pt x="57543" y="40970"/>
                </a:lnTo>
                <a:lnTo>
                  <a:pt x="54865" y="40970"/>
                </a:lnTo>
                <a:lnTo>
                  <a:pt x="54865" y="37814"/>
                </a:lnTo>
                <a:close/>
                <a:moveTo>
                  <a:pt x="60734" y="37814"/>
                </a:moveTo>
                <a:lnTo>
                  <a:pt x="60734" y="40970"/>
                </a:lnTo>
                <a:lnTo>
                  <a:pt x="57663" y="40970"/>
                </a:lnTo>
                <a:lnTo>
                  <a:pt x="57663" y="37814"/>
                </a:lnTo>
                <a:close/>
                <a:moveTo>
                  <a:pt x="63509" y="37814"/>
                </a:moveTo>
                <a:lnTo>
                  <a:pt x="63509" y="40970"/>
                </a:lnTo>
                <a:lnTo>
                  <a:pt x="60830" y="40970"/>
                </a:lnTo>
                <a:lnTo>
                  <a:pt x="60830" y="37814"/>
                </a:lnTo>
                <a:close/>
                <a:moveTo>
                  <a:pt x="66699" y="37814"/>
                </a:moveTo>
                <a:lnTo>
                  <a:pt x="66699" y="40970"/>
                </a:lnTo>
                <a:lnTo>
                  <a:pt x="63628" y="40970"/>
                </a:lnTo>
                <a:lnTo>
                  <a:pt x="63628" y="37814"/>
                </a:lnTo>
                <a:close/>
                <a:moveTo>
                  <a:pt x="69485" y="37814"/>
                </a:moveTo>
                <a:lnTo>
                  <a:pt x="69485" y="40970"/>
                </a:lnTo>
                <a:lnTo>
                  <a:pt x="66807" y="40970"/>
                </a:lnTo>
                <a:lnTo>
                  <a:pt x="66807" y="37814"/>
                </a:lnTo>
                <a:close/>
                <a:moveTo>
                  <a:pt x="72653" y="37814"/>
                </a:moveTo>
                <a:lnTo>
                  <a:pt x="72653" y="40970"/>
                </a:lnTo>
                <a:lnTo>
                  <a:pt x="69581" y="40970"/>
                </a:lnTo>
                <a:lnTo>
                  <a:pt x="69581" y="37814"/>
                </a:lnTo>
                <a:close/>
                <a:moveTo>
                  <a:pt x="75450" y="37814"/>
                </a:moveTo>
                <a:lnTo>
                  <a:pt x="75450" y="40970"/>
                </a:lnTo>
                <a:lnTo>
                  <a:pt x="72772" y="40970"/>
                </a:lnTo>
                <a:lnTo>
                  <a:pt x="72772" y="37814"/>
                </a:lnTo>
                <a:close/>
                <a:moveTo>
                  <a:pt x="78618" y="37814"/>
                </a:moveTo>
                <a:lnTo>
                  <a:pt x="78618" y="40970"/>
                </a:lnTo>
                <a:lnTo>
                  <a:pt x="75558" y="40970"/>
                </a:lnTo>
                <a:lnTo>
                  <a:pt x="75558" y="37814"/>
                </a:lnTo>
                <a:close/>
                <a:moveTo>
                  <a:pt x="81416" y="37814"/>
                </a:moveTo>
                <a:lnTo>
                  <a:pt x="81416" y="40970"/>
                </a:lnTo>
                <a:lnTo>
                  <a:pt x="78737" y="40970"/>
                </a:lnTo>
                <a:lnTo>
                  <a:pt x="78737" y="37814"/>
                </a:lnTo>
                <a:close/>
                <a:moveTo>
                  <a:pt x="84583" y="37814"/>
                </a:moveTo>
                <a:lnTo>
                  <a:pt x="84583" y="40970"/>
                </a:lnTo>
                <a:lnTo>
                  <a:pt x="81523" y="40970"/>
                </a:lnTo>
                <a:lnTo>
                  <a:pt x="81523" y="37814"/>
                </a:lnTo>
                <a:close/>
                <a:moveTo>
                  <a:pt x="87369" y="37814"/>
                </a:moveTo>
                <a:lnTo>
                  <a:pt x="87369" y="40970"/>
                </a:lnTo>
                <a:lnTo>
                  <a:pt x="84690" y="40970"/>
                </a:lnTo>
                <a:lnTo>
                  <a:pt x="84690" y="37814"/>
                </a:lnTo>
                <a:close/>
                <a:moveTo>
                  <a:pt x="90560" y="37814"/>
                </a:moveTo>
                <a:lnTo>
                  <a:pt x="90560" y="40970"/>
                </a:lnTo>
                <a:lnTo>
                  <a:pt x="87488" y="40970"/>
                </a:lnTo>
                <a:lnTo>
                  <a:pt x="87488" y="37814"/>
                </a:lnTo>
                <a:close/>
                <a:moveTo>
                  <a:pt x="93334" y="37814"/>
                </a:moveTo>
                <a:lnTo>
                  <a:pt x="93334" y="40970"/>
                </a:lnTo>
                <a:lnTo>
                  <a:pt x="90655" y="40970"/>
                </a:lnTo>
                <a:lnTo>
                  <a:pt x="90655" y="37814"/>
                </a:lnTo>
                <a:close/>
                <a:moveTo>
                  <a:pt x="96525" y="37814"/>
                </a:moveTo>
                <a:lnTo>
                  <a:pt x="96525" y="40970"/>
                </a:lnTo>
                <a:lnTo>
                  <a:pt x="93453" y="40970"/>
                </a:lnTo>
                <a:lnTo>
                  <a:pt x="93453" y="37814"/>
                </a:lnTo>
                <a:close/>
                <a:moveTo>
                  <a:pt x="99311" y="37814"/>
                </a:moveTo>
                <a:lnTo>
                  <a:pt x="99311" y="40970"/>
                </a:lnTo>
                <a:lnTo>
                  <a:pt x="96632" y="40970"/>
                </a:lnTo>
                <a:lnTo>
                  <a:pt x="96632" y="37814"/>
                </a:lnTo>
                <a:close/>
                <a:moveTo>
                  <a:pt x="102478" y="37814"/>
                </a:moveTo>
                <a:lnTo>
                  <a:pt x="102478" y="40970"/>
                </a:lnTo>
                <a:lnTo>
                  <a:pt x="99406" y="40970"/>
                </a:lnTo>
                <a:lnTo>
                  <a:pt x="99406" y="37814"/>
                </a:lnTo>
                <a:close/>
                <a:moveTo>
                  <a:pt x="105276" y="37814"/>
                </a:moveTo>
                <a:lnTo>
                  <a:pt x="105276" y="40970"/>
                </a:lnTo>
                <a:lnTo>
                  <a:pt x="102597" y="40970"/>
                </a:lnTo>
                <a:lnTo>
                  <a:pt x="102597" y="37814"/>
                </a:lnTo>
                <a:close/>
                <a:moveTo>
                  <a:pt x="108443" y="37814"/>
                </a:moveTo>
                <a:lnTo>
                  <a:pt x="108443" y="40970"/>
                </a:lnTo>
                <a:lnTo>
                  <a:pt x="105383" y="40970"/>
                </a:lnTo>
                <a:lnTo>
                  <a:pt x="105383" y="37814"/>
                </a:lnTo>
                <a:close/>
                <a:moveTo>
                  <a:pt x="7037" y="41077"/>
                </a:moveTo>
                <a:lnTo>
                  <a:pt x="7037" y="43827"/>
                </a:lnTo>
                <a:lnTo>
                  <a:pt x="3965" y="43827"/>
                </a:lnTo>
                <a:lnTo>
                  <a:pt x="3965" y="41077"/>
                </a:lnTo>
                <a:close/>
                <a:moveTo>
                  <a:pt x="9811" y="41077"/>
                </a:moveTo>
                <a:lnTo>
                  <a:pt x="9811" y="43827"/>
                </a:lnTo>
                <a:lnTo>
                  <a:pt x="7132" y="43827"/>
                </a:lnTo>
                <a:lnTo>
                  <a:pt x="7132" y="41077"/>
                </a:lnTo>
                <a:close/>
                <a:moveTo>
                  <a:pt x="13002" y="41077"/>
                </a:moveTo>
                <a:lnTo>
                  <a:pt x="13002" y="43827"/>
                </a:lnTo>
                <a:lnTo>
                  <a:pt x="9930" y="43827"/>
                </a:lnTo>
                <a:lnTo>
                  <a:pt x="9930" y="41077"/>
                </a:lnTo>
                <a:close/>
                <a:moveTo>
                  <a:pt x="15788" y="41077"/>
                </a:moveTo>
                <a:lnTo>
                  <a:pt x="15788" y="43827"/>
                </a:lnTo>
                <a:lnTo>
                  <a:pt x="13109" y="43827"/>
                </a:lnTo>
                <a:lnTo>
                  <a:pt x="13109" y="41077"/>
                </a:lnTo>
                <a:close/>
                <a:moveTo>
                  <a:pt x="18967" y="41077"/>
                </a:moveTo>
                <a:lnTo>
                  <a:pt x="18967" y="43827"/>
                </a:lnTo>
                <a:lnTo>
                  <a:pt x="15907" y="43827"/>
                </a:lnTo>
                <a:lnTo>
                  <a:pt x="15907" y="41077"/>
                </a:lnTo>
                <a:close/>
                <a:moveTo>
                  <a:pt x="21753" y="41077"/>
                </a:moveTo>
                <a:lnTo>
                  <a:pt x="21753" y="43827"/>
                </a:lnTo>
                <a:lnTo>
                  <a:pt x="19074" y="43827"/>
                </a:lnTo>
                <a:lnTo>
                  <a:pt x="19074" y="41077"/>
                </a:lnTo>
                <a:close/>
                <a:moveTo>
                  <a:pt x="24920" y="41077"/>
                </a:moveTo>
                <a:lnTo>
                  <a:pt x="24920" y="43827"/>
                </a:lnTo>
                <a:lnTo>
                  <a:pt x="21860" y="43827"/>
                </a:lnTo>
                <a:lnTo>
                  <a:pt x="21860" y="41077"/>
                </a:lnTo>
                <a:close/>
                <a:moveTo>
                  <a:pt x="27718" y="41077"/>
                </a:moveTo>
                <a:lnTo>
                  <a:pt x="27718" y="43827"/>
                </a:lnTo>
                <a:lnTo>
                  <a:pt x="25039" y="43827"/>
                </a:lnTo>
                <a:lnTo>
                  <a:pt x="25039" y="41077"/>
                </a:lnTo>
                <a:close/>
                <a:moveTo>
                  <a:pt x="30885" y="41077"/>
                </a:moveTo>
                <a:lnTo>
                  <a:pt x="30885" y="43827"/>
                </a:lnTo>
                <a:lnTo>
                  <a:pt x="27825" y="43827"/>
                </a:lnTo>
                <a:lnTo>
                  <a:pt x="27825" y="41077"/>
                </a:lnTo>
                <a:close/>
                <a:moveTo>
                  <a:pt x="33683" y="41077"/>
                </a:moveTo>
                <a:lnTo>
                  <a:pt x="33683" y="43827"/>
                </a:lnTo>
                <a:lnTo>
                  <a:pt x="31004" y="43827"/>
                </a:lnTo>
                <a:lnTo>
                  <a:pt x="31004" y="41077"/>
                </a:lnTo>
                <a:close/>
                <a:moveTo>
                  <a:pt x="36850" y="41077"/>
                </a:moveTo>
                <a:lnTo>
                  <a:pt x="36850" y="43827"/>
                </a:lnTo>
                <a:lnTo>
                  <a:pt x="33791" y="43827"/>
                </a:lnTo>
                <a:lnTo>
                  <a:pt x="33791" y="41077"/>
                </a:lnTo>
                <a:close/>
                <a:moveTo>
                  <a:pt x="39636" y="41077"/>
                </a:moveTo>
                <a:lnTo>
                  <a:pt x="39636" y="43827"/>
                </a:lnTo>
                <a:lnTo>
                  <a:pt x="36958" y="43827"/>
                </a:lnTo>
                <a:lnTo>
                  <a:pt x="36958" y="41077"/>
                </a:lnTo>
                <a:close/>
                <a:moveTo>
                  <a:pt x="42827" y="41077"/>
                </a:moveTo>
                <a:lnTo>
                  <a:pt x="42827" y="43827"/>
                </a:lnTo>
                <a:lnTo>
                  <a:pt x="39756" y="43827"/>
                </a:lnTo>
                <a:lnTo>
                  <a:pt x="39756" y="41077"/>
                </a:lnTo>
                <a:close/>
                <a:moveTo>
                  <a:pt x="45613" y="41077"/>
                </a:moveTo>
                <a:lnTo>
                  <a:pt x="45613" y="43827"/>
                </a:lnTo>
                <a:lnTo>
                  <a:pt x="42935" y="43827"/>
                </a:lnTo>
                <a:lnTo>
                  <a:pt x="42935" y="41077"/>
                </a:lnTo>
                <a:close/>
                <a:moveTo>
                  <a:pt x="48792" y="41077"/>
                </a:moveTo>
                <a:lnTo>
                  <a:pt x="48792" y="43827"/>
                </a:lnTo>
                <a:lnTo>
                  <a:pt x="45732" y="43827"/>
                </a:lnTo>
                <a:lnTo>
                  <a:pt x="45732" y="41077"/>
                </a:lnTo>
                <a:close/>
                <a:moveTo>
                  <a:pt x="51578" y="41077"/>
                </a:moveTo>
                <a:lnTo>
                  <a:pt x="51578" y="43827"/>
                </a:lnTo>
                <a:lnTo>
                  <a:pt x="48900" y="43827"/>
                </a:lnTo>
                <a:lnTo>
                  <a:pt x="48900" y="41077"/>
                </a:lnTo>
                <a:close/>
                <a:moveTo>
                  <a:pt x="54757" y="41077"/>
                </a:moveTo>
                <a:lnTo>
                  <a:pt x="54757" y="43827"/>
                </a:lnTo>
                <a:lnTo>
                  <a:pt x="51698" y="43827"/>
                </a:lnTo>
                <a:lnTo>
                  <a:pt x="51698" y="41077"/>
                </a:lnTo>
                <a:close/>
                <a:moveTo>
                  <a:pt x="57543" y="41077"/>
                </a:moveTo>
                <a:lnTo>
                  <a:pt x="57543" y="43827"/>
                </a:lnTo>
                <a:lnTo>
                  <a:pt x="54865" y="43827"/>
                </a:lnTo>
                <a:lnTo>
                  <a:pt x="54865" y="41077"/>
                </a:lnTo>
                <a:close/>
                <a:moveTo>
                  <a:pt x="60734" y="41077"/>
                </a:moveTo>
                <a:lnTo>
                  <a:pt x="60734" y="43827"/>
                </a:lnTo>
                <a:lnTo>
                  <a:pt x="57663" y="43827"/>
                </a:lnTo>
                <a:lnTo>
                  <a:pt x="57663" y="41077"/>
                </a:lnTo>
                <a:close/>
                <a:moveTo>
                  <a:pt x="63509" y="41077"/>
                </a:moveTo>
                <a:lnTo>
                  <a:pt x="63509" y="43827"/>
                </a:lnTo>
                <a:lnTo>
                  <a:pt x="60830" y="43827"/>
                </a:lnTo>
                <a:lnTo>
                  <a:pt x="60830" y="41077"/>
                </a:lnTo>
                <a:close/>
                <a:moveTo>
                  <a:pt x="66699" y="41077"/>
                </a:moveTo>
                <a:lnTo>
                  <a:pt x="66699" y="43827"/>
                </a:lnTo>
                <a:lnTo>
                  <a:pt x="63628" y="43827"/>
                </a:lnTo>
                <a:lnTo>
                  <a:pt x="63628" y="41077"/>
                </a:lnTo>
                <a:close/>
                <a:moveTo>
                  <a:pt x="69485" y="41077"/>
                </a:moveTo>
                <a:lnTo>
                  <a:pt x="69485" y="43827"/>
                </a:lnTo>
                <a:lnTo>
                  <a:pt x="66807" y="43827"/>
                </a:lnTo>
                <a:lnTo>
                  <a:pt x="66807" y="41077"/>
                </a:lnTo>
                <a:close/>
                <a:moveTo>
                  <a:pt x="72653" y="41077"/>
                </a:moveTo>
                <a:lnTo>
                  <a:pt x="72653" y="43827"/>
                </a:lnTo>
                <a:lnTo>
                  <a:pt x="69581" y="43827"/>
                </a:lnTo>
                <a:lnTo>
                  <a:pt x="69581" y="41077"/>
                </a:lnTo>
                <a:close/>
                <a:moveTo>
                  <a:pt x="75450" y="41077"/>
                </a:moveTo>
                <a:lnTo>
                  <a:pt x="75450" y="43827"/>
                </a:lnTo>
                <a:lnTo>
                  <a:pt x="72772" y="43827"/>
                </a:lnTo>
                <a:lnTo>
                  <a:pt x="72772" y="41077"/>
                </a:lnTo>
                <a:close/>
                <a:moveTo>
                  <a:pt x="78618" y="41077"/>
                </a:moveTo>
                <a:lnTo>
                  <a:pt x="78618" y="43827"/>
                </a:lnTo>
                <a:lnTo>
                  <a:pt x="75546" y="43827"/>
                </a:lnTo>
                <a:lnTo>
                  <a:pt x="75546" y="41077"/>
                </a:lnTo>
                <a:close/>
                <a:moveTo>
                  <a:pt x="81416" y="41089"/>
                </a:moveTo>
                <a:lnTo>
                  <a:pt x="81416" y="43839"/>
                </a:lnTo>
                <a:lnTo>
                  <a:pt x="78737" y="43839"/>
                </a:lnTo>
                <a:lnTo>
                  <a:pt x="78737" y="41089"/>
                </a:lnTo>
                <a:close/>
                <a:moveTo>
                  <a:pt x="84583" y="41089"/>
                </a:moveTo>
                <a:lnTo>
                  <a:pt x="84583" y="43839"/>
                </a:lnTo>
                <a:lnTo>
                  <a:pt x="81523" y="43839"/>
                </a:lnTo>
                <a:lnTo>
                  <a:pt x="81523" y="41089"/>
                </a:lnTo>
                <a:close/>
                <a:moveTo>
                  <a:pt x="87369" y="41089"/>
                </a:moveTo>
                <a:lnTo>
                  <a:pt x="87369" y="43839"/>
                </a:lnTo>
                <a:lnTo>
                  <a:pt x="84690" y="43839"/>
                </a:lnTo>
                <a:lnTo>
                  <a:pt x="84690" y="41089"/>
                </a:lnTo>
                <a:close/>
                <a:moveTo>
                  <a:pt x="90560" y="41089"/>
                </a:moveTo>
                <a:lnTo>
                  <a:pt x="90560" y="43839"/>
                </a:lnTo>
                <a:lnTo>
                  <a:pt x="87488" y="43839"/>
                </a:lnTo>
                <a:lnTo>
                  <a:pt x="87488" y="41089"/>
                </a:lnTo>
                <a:close/>
                <a:moveTo>
                  <a:pt x="93334" y="41089"/>
                </a:moveTo>
                <a:lnTo>
                  <a:pt x="93334" y="43839"/>
                </a:lnTo>
                <a:lnTo>
                  <a:pt x="90655" y="43839"/>
                </a:lnTo>
                <a:lnTo>
                  <a:pt x="90655" y="41089"/>
                </a:lnTo>
                <a:close/>
                <a:moveTo>
                  <a:pt x="96525" y="41089"/>
                </a:moveTo>
                <a:lnTo>
                  <a:pt x="96525" y="43839"/>
                </a:lnTo>
                <a:lnTo>
                  <a:pt x="93453" y="43839"/>
                </a:lnTo>
                <a:lnTo>
                  <a:pt x="93453" y="41089"/>
                </a:lnTo>
                <a:close/>
                <a:moveTo>
                  <a:pt x="99311" y="41089"/>
                </a:moveTo>
                <a:lnTo>
                  <a:pt x="99311" y="43839"/>
                </a:lnTo>
                <a:lnTo>
                  <a:pt x="96632" y="43839"/>
                </a:lnTo>
                <a:lnTo>
                  <a:pt x="96632" y="41089"/>
                </a:lnTo>
                <a:close/>
                <a:moveTo>
                  <a:pt x="102478" y="41089"/>
                </a:moveTo>
                <a:lnTo>
                  <a:pt x="102478" y="43839"/>
                </a:lnTo>
                <a:lnTo>
                  <a:pt x="99406" y="43839"/>
                </a:lnTo>
                <a:lnTo>
                  <a:pt x="99406" y="41089"/>
                </a:lnTo>
                <a:close/>
                <a:moveTo>
                  <a:pt x="105276" y="41089"/>
                </a:moveTo>
                <a:lnTo>
                  <a:pt x="105276" y="43839"/>
                </a:lnTo>
                <a:lnTo>
                  <a:pt x="102597" y="43839"/>
                </a:lnTo>
                <a:lnTo>
                  <a:pt x="102597" y="41089"/>
                </a:lnTo>
                <a:close/>
                <a:moveTo>
                  <a:pt x="108443" y="41089"/>
                </a:moveTo>
                <a:lnTo>
                  <a:pt x="108443" y="43839"/>
                </a:lnTo>
                <a:lnTo>
                  <a:pt x="105383" y="43839"/>
                </a:lnTo>
                <a:lnTo>
                  <a:pt x="105383" y="41089"/>
                </a:lnTo>
                <a:close/>
                <a:moveTo>
                  <a:pt x="7037" y="43946"/>
                </a:moveTo>
                <a:lnTo>
                  <a:pt x="7037" y="47101"/>
                </a:lnTo>
                <a:lnTo>
                  <a:pt x="3965" y="47101"/>
                </a:lnTo>
                <a:lnTo>
                  <a:pt x="3965" y="43946"/>
                </a:lnTo>
                <a:close/>
                <a:moveTo>
                  <a:pt x="9811" y="43946"/>
                </a:moveTo>
                <a:lnTo>
                  <a:pt x="9811" y="47101"/>
                </a:lnTo>
                <a:lnTo>
                  <a:pt x="7132" y="47101"/>
                </a:lnTo>
                <a:lnTo>
                  <a:pt x="7132" y="43946"/>
                </a:lnTo>
                <a:close/>
                <a:moveTo>
                  <a:pt x="13002" y="43946"/>
                </a:moveTo>
                <a:lnTo>
                  <a:pt x="13002" y="47101"/>
                </a:lnTo>
                <a:lnTo>
                  <a:pt x="9930" y="47101"/>
                </a:lnTo>
                <a:lnTo>
                  <a:pt x="9930" y="43946"/>
                </a:lnTo>
                <a:close/>
                <a:moveTo>
                  <a:pt x="15788" y="43946"/>
                </a:moveTo>
                <a:lnTo>
                  <a:pt x="15788" y="47101"/>
                </a:lnTo>
                <a:lnTo>
                  <a:pt x="13109" y="47101"/>
                </a:lnTo>
                <a:lnTo>
                  <a:pt x="13109" y="43946"/>
                </a:lnTo>
                <a:close/>
                <a:moveTo>
                  <a:pt x="18967" y="43946"/>
                </a:moveTo>
                <a:lnTo>
                  <a:pt x="18967" y="47101"/>
                </a:lnTo>
                <a:lnTo>
                  <a:pt x="15907" y="47101"/>
                </a:lnTo>
                <a:lnTo>
                  <a:pt x="15907" y="43946"/>
                </a:lnTo>
                <a:close/>
                <a:moveTo>
                  <a:pt x="21753" y="43946"/>
                </a:moveTo>
                <a:lnTo>
                  <a:pt x="21753" y="47101"/>
                </a:lnTo>
                <a:lnTo>
                  <a:pt x="19074" y="47101"/>
                </a:lnTo>
                <a:lnTo>
                  <a:pt x="19074" y="43946"/>
                </a:lnTo>
                <a:close/>
                <a:moveTo>
                  <a:pt x="24920" y="43946"/>
                </a:moveTo>
                <a:lnTo>
                  <a:pt x="24920" y="47101"/>
                </a:lnTo>
                <a:lnTo>
                  <a:pt x="21860" y="47101"/>
                </a:lnTo>
                <a:lnTo>
                  <a:pt x="21860" y="43946"/>
                </a:lnTo>
                <a:close/>
                <a:moveTo>
                  <a:pt x="27718" y="43946"/>
                </a:moveTo>
                <a:lnTo>
                  <a:pt x="27718" y="47101"/>
                </a:lnTo>
                <a:lnTo>
                  <a:pt x="25039" y="47101"/>
                </a:lnTo>
                <a:lnTo>
                  <a:pt x="25039" y="43946"/>
                </a:lnTo>
                <a:close/>
                <a:moveTo>
                  <a:pt x="30885" y="43946"/>
                </a:moveTo>
                <a:lnTo>
                  <a:pt x="30885" y="47101"/>
                </a:lnTo>
                <a:lnTo>
                  <a:pt x="27825" y="47101"/>
                </a:lnTo>
                <a:lnTo>
                  <a:pt x="27825" y="43946"/>
                </a:lnTo>
                <a:close/>
                <a:moveTo>
                  <a:pt x="33683" y="43946"/>
                </a:moveTo>
                <a:lnTo>
                  <a:pt x="33683" y="47101"/>
                </a:lnTo>
                <a:lnTo>
                  <a:pt x="31004" y="47101"/>
                </a:lnTo>
                <a:lnTo>
                  <a:pt x="31004" y="43946"/>
                </a:lnTo>
                <a:close/>
                <a:moveTo>
                  <a:pt x="36850" y="43946"/>
                </a:moveTo>
                <a:lnTo>
                  <a:pt x="36850" y="47101"/>
                </a:lnTo>
                <a:lnTo>
                  <a:pt x="33791" y="47101"/>
                </a:lnTo>
                <a:lnTo>
                  <a:pt x="33791" y="43946"/>
                </a:lnTo>
                <a:close/>
                <a:moveTo>
                  <a:pt x="39636" y="43946"/>
                </a:moveTo>
                <a:lnTo>
                  <a:pt x="39636" y="47101"/>
                </a:lnTo>
                <a:lnTo>
                  <a:pt x="36958" y="47101"/>
                </a:lnTo>
                <a:lnTo>
                  <a:pt x="36958" y="43946"/>
                </a:lnTo>
                <a:close/>
                <a:moveTo>
                  <a:pt x="42827" y="43946"/>
                </a:moveTo>
                <a:lnTo>
                  <a:pt x="42827" y="47101"/>
                </a:lnTo>
                <a:lnTo>
                  <a:pt x="39756" y="47101"/>
                </a:lnTo>
                <a:lnTo>
                  <a:pt x="39756" y="43946"/>
                </a:lnTo>
                <a:close/>
                <a:moveTo>
                  <a:pt x="45613" y="43946"/>
                </a:moveTo>
                <a:lnTo>
                  <a:pt x="45613" y="47101"/>
                </a:lnTo>
                <a:lnTo>
                  <a:pt x="42935" y="47101"/>
                </a:lnTo>
                <a:lnTo>
                  <a:pt x="42935" y="43946"/>
                </a:lnTo>
                <a:close/>
                <a:moveTo>
                  <a:pt x="48792" y="43946"/>
                </a:moveTo>
                <a:lnTo>
                  <a:pt x="48792" y="47101"/>
                </a:lnTo>
                <a:lnTo>
                  <a:pt x="45732" y="47101"/>
                </a:lnTo>
                <a:lnTo>
                  <a:pt x="45732" y="43946"/>
                </a:lnTo>
                <a:close/>
                <a:moveTo>
                  <a:pt x="51578" y="43946"/>
                </a:moveTo>
                <a:lnTo>
                  <a:pt x="51578" y="47101"/>
                </a:lnTo>
                <a:lnTo>
                  <a:pt x="48900" y="47101"/>
                </a:lnTo>
                <a:lnTo>
                  <a:pt x="48900" y="43946"/>
                </a:lnTo>
                <a:close/>
                <a:moveTo>
                  <a:pt x="54757" y="43946"/>
                </a:moveTo>
                <a:lnTo>
                  <a:pt x="54757" y="47101"/>
                </a:lnTo>
                <a:lnTo>
                  <a:pt x="51698" y="47101"/>
                </a:lnTo>
                <a:lnTo>
                  <a:pt x="51698" y="43946"/>
                </a:lnTo>
                <a:close/>
                <a:moveTo>
                  <a:pt x="57543" y="43946"/>
                </a:moveTo>
                <a:lnTo>
                  <a:pt x="57543" y="47101"/>
                </a:lnTo>
                <a:lnTo>
                  <a:pt x="54865" y="47101"/>
                </a:lnTo>
                <a:lnTo>
                  <a:pt x="54865" y="43946"/>
                </a:lnTo>
                <a:close/>
                <a:moveTo>
                  <a:pt x="60734" y="43946"/>
                </a:moveTo>
                <a:lnTo>
                  <a:pt x="60734" y="47101"/>
                </a:lnTo>
                <a:lnTo>
                  <a:pt x="57663" y="47101"/>
                </a:lnTo>
                <a:lnTo>
                  <a:pt x="57663" y="43946"/>
                </a:lnTo>
                <a:close/>
                <a:moveTo>
                  <a:pt x="63509" y="43946"/>
                </a:moveTo>
                <a:lnTo>
                  <a:pt x="63509" y="47101"/>
                </a:lnTo>
                <a:lnTo>
                  <a:pt x="60830" y="47101"/>
                </a:lnTo>
                <a:lnTo>
                  <a:pt x="60830" y="43946"/>
                </a:lnTo>
                <a:close/>
                <a:moveTo>
                  <a:pt x="66699" y="43946"/>
                </a:moveTo>
                <a:lnTo>
                  <a:pt x="66699" y="47101"/>
                </a:lnTo>
                <a:lnTo>
                  <a:pt x="63628" y="47101"/>
                </a:lnTo>
                <a:lnTo>
                  <a:pt x="63628" y="43946"/>
                </a:lnTo>
                <a:close/>
                <a:moveTo>
                  <a:pt x="69485" y="43946"/>
                </a:moveTo>
                <a:lnTo>
                  <a:pt x="69485" y="47101"/>
                </a:lnTo>
                <a:lnTo>
                  <a:pt x="66807" y="47101"/>
                </a:lnTo>
                <a:lnTo>
                  <a:pt x="66807" y="43946"/>
                </a:lnTo>
                <a:close/>
                <a:moveTo>
                  <a:pt x="72653" y="43946"/>
                </a:moveTo>
                <a:lnTo>
                  <a:pt x="72653" y="47101"/>
                </a:lnTo>
                <a:lnTo>
                  <a:pt x="69581" y="47101"/>
                </a:lnTo>
                <a:lnTo>
                  <a:pt x="69581" y="43946"/>
                </a:lnTo>
                <a:close/>
                <a:moveTo>
                  <a:pt x="75450" y="43946"/>
                </a:moveTo>
                <a:lnTo>
                  <a:pt x="75450" y="47101"/>
                </a:lnTo>
                <a:lnTo>
                  <a:pt x="72772" y="47101"/>
                </a:lnTo>
                <a:lnTo>
                  <a:pt x="72772" y="43946"/>
                </a:lnTo>
                <a:close/>
                <a:moveTo>
                  <a:pt x="78618" y="43946"/>
                </a:moveTo>
                <a:lnTo>
                  <a:pt x="78618" y="47101"/>
                </a:lnTo>
                <a:lnTo>
                  <a:pt x="75546" y="47101"/>
                </a:lnTo>
                <a:lnTo>
                  <a:pt x="75546" y="43946"/>
                </a:lnTo>
                <a:close/>
                <a:moveTo>
                  <a:pt x="81416" y="43946"/>
                </a:moveTo>
                <a:lnTo>
                  <a:pt x="81416" y="47101"/>
                </a:lnTo>
                <a:lnTo>
                  <a:pt x="78737" y="47101"/>
                </a:lnTo>
                <a:lnTo>
                  <a:pt x="78737" y="43946"/>
                </a:lnTo>
                <a:close/>
                <a:moveTo>
                  <a:pt x="84583" y="43946"/>
                </a:moveTo>
                <a:lnTo>
                  <a:pt x="84583" y="47101"/>
                </a:lnTo>
                <a:lnTo>
                  <a:pt x="81523" y="47101"/>
                </a:lnTo>
                <a:lnTo>
                  <a:pt x="81523" y="43946"/>
                </a:lnTo>
                <a:close/>
                <a:moveTo>
                  <a:pt x="87369" y="43946"/>
                </a:moveTo>
                <a:lnTo>
                  <a:pt x="87369" y="47101"/>
                </a:lnTo>
                <a:lnTo>
                  <a:pt x="84690" y="47101"/>
                </a:lnTo>
                <a:lnTo>
                  <a:pt x="84690" y="43946"/>
                </a:lnTo>
                <a:close/>
                <a:moveTo>
                  <a:pt x="90560" y="43946"/>
                </a:moveTo>
                <a:lnTo>
                  <a:pt x="90560" y="47101"/>
                </a:lnTo>
                <a:lnTo>
                  <a:pt x="87488" y="47101"/>
                </a:lnTo>
                <a:lnTo>
                  <a:pt x="87488" y="43946"/>
                </a:lnTo>
                <a:close/>
                <a:moveTo>
                  <a:pt x="93334" y="43946"/>
                </a:moveTo>
                <a:lnTo>
                  <a:pt x="93334" y="47101"/>
                </a:lnTo>
                <a:lnTo>
                  <a:pt x="90655" y="47101"/>
                </a:lnTo>
                <a:lnTo>
                  <a:pt x="90655" y="43946"/>
                </a:lnTo>
                <a:close/>
                <a:moveTo>
                  <a:pt x="96525" y="43946"/>
                </a:moveTo>
                <a:lnTo>
                  <a:pt x="96525" y="47101"/>
                </a:lnTo>
                <a:lnTo>
                  <a:pt x="93453" y="47101"/>
                </a:lnTo>
                <a:lnTo>
                  <a:pt x="93453" y="43946"/>
                </a:lnTo>
                <a:close/>
                <a:moveTo>
                  <a:pt x="99311" y="43946"/>
                </a:moveTo>
                <a:lnTo>
                  <a:pt x="99311" y="47101"/>
                </a:lnTo>
                <a:lnTo>
                  <a:pt x="96632" y="47101"/>
                </a:lnTo>
                <a:lnTo>
                  <a:pt x="96632" y="43946"/>
                </a:lnTo>
                <a:close/>
                <a:moveTo>
                  <a:pt x="102478" y="43946"/>
                </a:moveTo>
                <a:lnTo>
                  <a:pt x="102478" y="47101"/>
                </a:lnTo>
                <a:lnTo>
                  <a:pt x="99406" y="47101"/>
                </a:lnTo>
                <a:lnTo>
                  <a:pt x="99406" y="43946"/>
                </a:lnTo>
                <a:close/>
                <a:moveTo>
                  <a:pt x="105276" y="43946"/>
                </a:moveTo>
                <a:lnTo>
                  <a:pt x="105276" y="47101"/>
                </a:lnTo>
                <a:lnTo>
                  <a:pt x="102597" y="47101"/>
                </a:lnTo>
                <a:lnTo>
                  <a:pt x="102597" y="43946"/>
                </a:lnTo>
                <a:close/>
                <a:moveTo>
                  <a:pt x="108443" y="43946"/>
                </a:moveTo>
                <a:lnTo>
                  <a:pt x="108443" y="47101"/>
                </a:lnTo>
                <a:lnTo>
                  <a:pt x="105383" y="47101"/>
                </a:lnTo>
                <a:lnTo>
                  <a:pt x="105383" y="43946"/>
                </a:lnTo>
                <a:close/>
                <a:moveTo>
                  <a:pt x="7037" y="47208"/>
                </a:moveTo>
                <a:lnTo>
                  <a:pt x="7037" y="49959"/>
                </a:lnTo>
                <a:lnTo>
                  <a:pt x="3965" y="49959"/>
                </a:lnTo>
                <a:lnTo>
                  <a:pt x="3965" y="47208"/>
                </a:lnTo>
                <a:close/>
                <a:moveTo>
                  <a:pt x="9811" y="47208"/>
                </a:moveTo>
                <a:lnTo>
                  <a:pt x="9811" y="49959"/>
                </a:lnTo>
                <a:lnTo>
                  <a:pt x="7132" y="49959"/>
                </a:lnTo>
                <a:lnTo>
                  <a:pt x="7132" y="47208"/>
                </a:lnTo>
                <a:close/>
                <a:moveTo>
                  <a:pt x="13002" y="47208"/>
                </a:moveTo>
                <a:lnTo>
                  <a:pt x="13002" y="49959"/>
                </a:lnTo>
                <a:lnTo>
                  <a:pt x="9930" y="49959"/>
                </a:lnTo>
                <a:lnTo>
                  <a:pt x="9930" y="47208"/>
                </a:lnTo>
                <a:close/>
                <a:moveTo>
                  <a:pt x="15788" y="47208"/>
                </a:moveTo>
                <a:lnTo>
                  <a:pt x="15788" y="49959"/>
                </a:lnTo>
                <a:lnTo>
                  <a:pt x="13109" y="49959"/>
                </a:lnTo>
                <a:lnTo>
                  <a:pt x="13109" y="47208"/>
                </a:lnTo>
                <a:close/>
                <a:moveTo>
                  <a:pt x="18967" y="47208"/>
                </a:moveTo>
                <a:lnTo>
                  <a:pt x="18967" y="49959"/>
                </a:lnTo>
                <a:lnTo>
                  <a:pt x="15907" y="49959"/>
                </a:lnTo>
                <a:lnTo>
                  <a:pt x="15907" y="47208"/>
                </a:lnTo>
                <a:close/>
                <a:moveTo>
                  <a:pt x="21753" y="47208"/>
                </a:moveTo>
                <a:lnTo>
                  <a:pt x="21753" y="49959"/>
                </a:lnTo>
                <a:lnTo>
                  <a:pt x="19074" y="49959"/>
                </a:lnTo>
                <a:lnTo>
                  <a:pt x="19074" y="47208"/>
                </a:lnTo>
                <a:close/>
                <a:moveTo>
                  <a:pt x="24920" y="47208"/>
                </a:moveTo>
                <a:lnTo>
                  <a:pt x="24920" y="49959"/>
                </a:lnTo>
                <a:lnTo>
                  <a:pt x="21860" y="49959"/>
                </a:lnTo>
                <a:lnTo>
                  <a:pt x="21860" y="47208"/>
                </a:lnTo>
                <a:close/>
                <a:moveTo>
                  <a:pt x="27718" y="47208"/>
                </a:moveTo>
                <a:lnTo>
                  <a:pt x="27718" y="49959"/>
                </a:lnTo>
                <a:lnTo>
                  <a:pt x="25039" y="49959"/>
                </a:lnTo>
                <a:lnTo>
                  <a:pt x="25039" y="47208"/>
                </a:lnTo>
                <a:close/>
                <a:moveTo>
                  <a:pt x="30885" y="47208"/>
                </a:moveTo>
                <a:lnTo>
                  <a:pt x="30885" y="49959"/>
                </a:lnTo>
                <a:lnTo>
                  <a:pt x="27825" y="49959"/>
                </a:lnTo>
                <a:lnTo>
                  <a:pt x="27825" y="47208"/>
                </a:lnTo>
                <a:close/>
                <a:moveTo>
                  <a:pt x="33683" y="47208"/>
                </a:moveTo>
                <a:lnTo>
                  <a:pt x="33683" y="49959"/>
                </a:lnTo>
                <a:lnTo>
                  <a:pt x="31004" y="49959"/>
                </a:lnTo>
                <a:lnTo>
                  <a:pt x="31004" y="47208"/>
                </a:lnTo>
                <a:close/>
                <a:moveTo>
                  <a:pt x="36850" y="47208"/>
                </a:moveTo>
                <a:lnTo>
                  <a:pt x="36850" y="49959"/>
                </a:lnTo>
                <a:lnTo>
                  <a:pt x="33791" y="49959"/>
                </a:lnTo>
                <a:lnTo>
                  <a:pt x="33791" y="47208"/>
                </a:lnTo>
                <a:close/>
                <a:moveTo>
                  <a:pt x="39636" y="47208"/>
                </a:moveTo>
                <a:lnTo>
                  <a:pt x="39636" y="49959"/>
                </a:lnTo>
                <a:lnTo>
                  <a:pt x="36958" y="49959"/>
                </a:lnTo>
                <a:lnTo>
                  <a:pt x="36958" y="47208"/>
                </a:lnTo>
                <a:close/>
                <a:moveTo>
                  <a:pt x="42827" y="47208"/>
                </a:moveTo>
                <a:lnTo>
                  <a:pt x="42827" y="49959"/>
                </a:lnTo>
                <a:lnTo>
                  <a:pt x="39756" y="49959"/>
                </a:lnTo>
                <a:lnTo>
                  <a:pt x="39756" y="47208"/>
                </a:lnTo>
                <a:close/>
                <a:moveTo>
                  <a:pt x="45613" y="47208"/>
                </a:moveTo>
                <a:lnTo>
                  <a:pt x="45613" y="49959"/>
                </a:lnTo>
                <a:lnTo>
                  <a:pt x="42935" y="49959"/>
                </a:lnTo>
                <a:lnTo>
                  <a:pt x="42935" y="47208"/>
                </a:lnTo>
                <a:close/>
                <a:moveTo>
                  <a:pt x="48792" y="47208"/>
                </a:moveTo>
                <a:lnTo>
                  <a:pt x="48792" y="49959"/>
                </a:lnTo>
                <a:lnTo>
                  <a:pt x="45732" y="49959"/>
                </a:lnTo>
                <a:lnTo>
                  <a:pt x="45732" y="47208"/>
                </a:lnTo>
                <a:close/>
                <a:moveTo>
                  <a:pt x="51578" y="47208"/>
                </a:moveTo>
                <a:lnTo>
                  <a:pt x="51578" y="49959"/>
                </a:lnTo>
                <a:lnTo>
                  <a:pt x="48900" y="49959"/>
                </a:lnTo>
                <a:lnTo>
                  <a:pt x="48900" y="47208"/>
                </a:lnTo>
                <a:close/>
                <a:moveTo>
                  <a:pt x="54757" y="47208"/>
                </a:moveTo>
                <a:lnTo>
                  <a:pt x="54757" y="49959"/>
                </a:lnTo>
                <a:lnTo>
                  <a:pt x="51698" y="49959"/>
                </a:lnTo>
                <a:lnTo>
                  <a:pt x="51698" y="47208"/>
                </a:lnTo>
                <a:close/>
                <a:moveTo>
                  <a:pt x="57543" y="47208"/>
                </a:moveTo>
                <a:lnTo>
                  <a:pt x="57543" y="49959"/>
                </a:lnTo>
                <a:lnTo>
                  <a:pt x="54865" y="49959"/>
                </a:lnTo>
                <a:lnTo>
                  <a:pt x="54865" y="47208"/>
                </a:lnTo>
                <a:close/>
                <a:moveTo>
                  <a:pt x="60734" y="47208"/>
                </a:moveTo>
                <a:lnTo>
                  <a:pt x="60734" y="49959"/>
                </a:lnTo>
                <a:lnTo>
                  <a:pt x="57663" y="49959"/>
                </a:lnTo>
                <a:lnTo>
                  <a:pt x="57663" y="47208"/>
                </a:lnTo>
                <a:close/>
                <a:moveTo>
                  <a:pt x="63509" y="47208"/>
                </a:moveTo>
                <a:lnTo>
                  <a:pt x="63509" y="49959"/>
                </a:lnTo>
                <a:lnTo>
                  <a:pt x="60830" y="49959"/>
                </a:lnTo>
                <a:lnTo>
                  <a:pt x="60830" y="47208"/>
                </a:lnTo>
                <a:close/>
                <a:moveTo>
                  <a:pt x="66699" y="47208"/>
                </a:moveTo>
                <a:lnTo>
                  <a:pt x="66699" y="49959"/>
                </a:lnTo>
                <a:lnTo>
                  <a:pt x="63628" y="49959"/>
                </a:lnTo>
                <a:lnTo>
                  <a:pt x="63628" y="47208"/>
                </a:lnTo>
                <a:close/>
                <a:moveTo>
                  <a:pt x="69485" y="47208"/>
                </a:moveTo>
                <a:lnTo>
                  <a:pt x="69485" y="49959"/>
                </a:lnTo>
                <a:lnTo>
                  <a:pt x="66807" y="49959"/>
                </a:lnTo>
                <a:lnTo>
                  <a:pt x="66807" y="47208"/>
                </a:lnTo>
                <a:close/>
                <a:moveTo>
                  <a:pt x="72653" y="47208"/>
                </a:moveTo>
                <a:lnTo>
                  <a:pt x="72653" y="49959"/>
                </a:lnTo>
                <a:lnTo>
                  <a:pt x="69581" y="49959"/>
                </a:lnTo>
                <a:lnTo>
                  <a:pt x="69581" y="47208"/>
                </a:lnTo>
                <a:close/>
                <a:moveTo>
                  <a:pt x="75450" y="47208"/>
                </a:moveTo>
                <a:lnTo>
                  <a:pt x="75450" y="49959"/>
                </a:lnTo>
                <a:lnTo>
                  <a:pt x="72772" y="49959"/>
                </a:lnTo>
                <a:lnTo>
                  <a:pt x="72772" y="47208"/>
                </a:lnTo>
                <a:close/>
                <a:moveTo>
                  <a:pt x="78618" y="47208"/>
                </a:moveTo>
                <a:lnTo>
                  <a:pt x="78618" y="49959"/>
                </a:lnTo>
                <a:lnTo>
                  <a:pt x="75546" y="49959"/>
                </a:lnTo>
                <a:lnTo>
                  <a:pt x="75546" y="47208"/>
                </a:lnTo>
                <a:close/>
                <a:moveTo>
                  <a:pt x="81416" y="47208"/>
                </a:moveTo>
                <a:lnTo>
                  <a:pt x="81416" y="49959"/>
                </a:lnTo>
                <a:lnTo>
                  <a:pt x="78737" y="49959"/>
                </a:lnTo>
                <a:lnTo>
                  <a:pt x="78737" y="47208"/>
                </a:lnTo>
                <a:close/>
                <a:moveTo>
                  <a:pt x="84583" y="47208"/>
                </a:moveTo>
                <a:lnTo>
                  <a:pt x="84583" y="49959"/>
                </a:lnTo>
                <a:lnTo>
                  <a:pt x="81523" y="49959"/>
                </a:lnTo>
                <a:lnTo>
                  <a:pt x="81523" y="47208"/>
                </a:lnTo>
                <a:close/>
                <a:moveTo>
                  <a:pt x="87369" y="47208"/>
                </a:moveTo>
                <a:lnTo>
                  <a:pt x="87369" y="49983"/>
                </a:lnTo>
                <a:lnTo>
                  <a:pt x="84690" y="49983"/>
                </a:lnTo>
                <a:lnTo>
                  <a:pt x="84690" y="47208"/>
                </a:lnTo>
                <a:close/>
                <a:moveTo>
                  <a:pt x="90560" y="47208"/>
                </a:moveTo>
                <a:lnTo>
                  <a:pt x="90560" y="49983"/>
                </a:lnTo>
                <a:lnTo>
                  <a:pt x="87488" y="49983"/>
                </a:lnTo>
                <a:lnTo>
                  <a:pt x="87488" y="47208"/>
                </a:lnTo>
                <a:close/>
                <a:moveTo>
                  <a:pt x="93334" y="47208"/>
                </a:moveTo>
                <a:lnTo>
                  <a:pt x="93334" y="49983"/>
                </a:lnTo>
                <a:lnTo>
                  <a:pt x="90655" y="49983"/>
                </a:lnTo>
                <a:lnTo>
                  <a:pt x="90655" y="47208"/>
                </a:lnTo>
                <a:close/>
                <a:moveTo>
                  <a:pt x="96525" y="47208"/>
                </a:moveTo>
                <a:lnTo>
                  <a:pt x="96525" y="49983"/>
                </a:lnTo>
                <a:lnTo>
                  <a:pt x="93453" y="49983"/>
                </a:lnTo>
                <a:lnTo>
                  <a:pt x="93453" y="47208"/>
                </a:lnTo>
                <a:close/>
                <a:moveTo>
                  <a:pt x="99311" y="47208"/>
                </a:moveTo>
                <a:lnTo>
                  <a:pt x="99311" y="49983"/>
                </a:lnTo>
                <a:lnTo>
                  <a:pt x="96632" y="49983"/>
                </a:lnTo>
                <a:lnTo>
                  <a:pt x="96632" y="47208"/>
                </a:lnTo>
                <a:close/>
                <a:moveTo>
                  <a:pt x="102478" y="47208"/>
                </a:moveTo>
                <a:lnTo>
                  <a:pt x="102478" y="49983"/>
                </a:lnTo>
                <a:lnTo>
                  <a:pt x="99406" y="49983"/>
                </a:lnTo>
                <a:lnTo>
                  <a:pt x="99406" y="47208"/>
                </a:lnTo>
                <a:close/>
                <a:moveTo>
                  <a:pt x="105276" y="47208"/>
                </a:moveTo>
                <a:lnTo>
                  <a:pt x="105276" y="49983"/>
                </a:lnTo>
                <a:lnTo>
                  <a:pt x="102597" y="49983"/>
                </a:lnTo>
                <a:lnTo>
                  <a:pt x="102597" y="47208"/>
                </a:lnTo>
                <a:close/>
                <a:moveTo>
                  <a:pt x="108443" y="47208"/>
                </a:moveTo>
                <a:lnTo>
                  <a:pt x="108443" y="49983"/>
                </a:lnTo>
                <a:lnTo>
                  <a:pt x="105383" y="49983"/>
                </a:lnTo>
                <a:lnTo>
                  <a:pt x="105383" y="47208"/>
                </a:lnTo>
                <a:close/>
                <a:moveTo>
                  <a:pt x="7037" y="50078"/>
                </a:moveTo>
                <a:lnTo>
                  <a:pt x="7037" y="53233"/>
                </a:lnTo>
                <a:lnTo>
                  <a:pt x="3965" y="53233"/>
                </a:lnTo>
                <a:lnTo>
                  <a:pt x="3965" y="50078"/>
                </a:lnTo>
                <a:close/>
                <a:moveTo>
                  <a:pt x="9811" y="50078"/>
                </a:moveTo>
                <a:lnTo>
                  <a:pt x="9811" y="53233"/>
                </a:lnTo>
                <a:lnTo>
                  <a:pt x="7132" y="53233"/>
                </a:lnTo>
                <a:lnTo>
                  <a:pt x="7132" y="50078"/>
                </a:lnTo>
                <a:close/>
                <a:moveTo>
                  <a:pt x="13002" y="50078"/>
                </a:moveTo>
                <a:lnTo>
                  <a:pt x="13002" y="53233"/>
                </a:lnTo>
                <a:lnTo>
                  <a:pt x="9930" y="53233"/>
                </a:lnTo>
                <a:lnTo>
                  <a:pt x="9930" y="50078"/>
                </a:lnTo>
                <a:close/>
                <a:moveTo>
                  <a:pt x="15788" y="50078"/>
                </a:moveTo>
                <a:lnTo>
                  <a:pt x="15788" y="53233"/>
                </a:lnTo>
                <a:lnTo>
                  <a:pt x="13109" y="53233"/>
                </a:lnTo>
                <a:lnTo>
                  <a:pt x="13109" y="50078"/>
                </a:lnTo>
                <a:close/>
                <a:moveTo>
                  <a:pt x="18967" y="50078"/>
                </a:moveTo>
                <a:lnTo>
                  <a:pt x="18967" y="53233"/>
                </a:lnTo>
                <a:lnTo>
                  <a:pt x="15907" y="53233"/>
                </a:lnTo>
                <a:lnTo>
                  <a:pt x="15907" y="50078"/>
                </a:lnTo>
                <a:close/>
                <a:moveTo>
                  <a:pt x="21753" y="50078"/>
                </a:moveTo>
                <a:lnTo>
                  <a:pt x="21753" y="53233"/>
                </a:lnTo>
                <a:lnTo>
                  <a:pt x="19074" y="53233"/>
                </a:lnTo>
                <a:lnTo>
                  <a:pt x="19074" y="50078"/>
                </a:lnTo>
                <a:close/>
                <a:moveTo>
                  <a:pt x="24920" y="50078"/>
                </a:moveTo>
                <a:lnTo>
                  <a:pt x="24920" y="53233"/>
                </a:lnTo>
                <a:lnTo>
                  <a:pt x="21860" y="53233"/>
                </a:lnTo>
                <a:lnTo>
                  <a:pt x="21860" y="50078"/>
                </a:lnTo>
                <a:close/>
                <a:moveTo>
                  <a:pt x="27718" y="50078"/>
                </a:moveTo>
                <a:lnTo>
                  <a:pt x="27718" y="53233"/>
                </a:lnTo>
                <a:lnTo>
                  <a:pt x="25039" y="53233"/>
                </a:lnTo>
                <a:lnTo>
                  <a:pt x="25039" y="50078"/>
                </a:lnTo>
                <a:close/>
                <a:moveTo>
                  <a:pt x="30885" y="50078"/>
                </a:moveTo>
                <a:lnTo>
                  <a:pt x="30885" y="53233"/>
                </a:lnTo>
                <a:lnTo>
                  <a:pt x="27825" y="53233"/>
                </a:lnTo>
                <a:lnTo>
                  <a:pt x="27825" y="50078"/>
                </a:lnTo>
                <a:close/>
                <a:moveTo>
                  <a:pt x="33683" y="50078"/>
                </a:moveTo>
                <a:lnTo>
                  <a:pt x="33683" y="53233"/>
                </a:lnTo>
                <a:lnTo>
                  <a:pt x="31004" y="53233"/>
                </a:lnTo>
                <a:lnTo>
                  <a:pt x="31004" y="50078"/>
                </a:lnTo>
                <a:close/>
                <a:moveTo>
                  <a:pt x="36850" y="50078"/>
                </a:moveTo>
                <a:lnTo>
                  <a:pt x="36850" y="53233"/>
                </a:lnTo>
                <a:lnTo>
                  <a:pt x="33791" y="53233"/>
                </a:lnTo>
                <a:lnTo>
                  <a:pt x="33791" y="50078"/>
                </a:lnTo>
                <a:close/>
                <a:moveTo>
                  <a:pt x="39636" y="50078"/>
                </a:moveTo>
                <a:lnTo>
                  <a:pt x="39636" y="53233"/>
                </a:lnTo>
                <a:lnTo>
                  <a:pt x="36958" y="53233"/>
                </a:lnTo>
                <a:lnTo>
                  <a:pt x="36958" y="50078"/>
                </a:lnTo>
                <a:close/>
                <a:moveTo>
                  <a:pt x="42827" y="50078"/>
                </a:moveTo>
                <a:lnTo>
                  <a:pt x="42827" y="53233"/>
                </a:lnTo>
                <a:lnTo>
                  <a:pt x="39756" y="53233"/>
                </a:lnTo>
                <a:lnTo>
                  <a:pt x="39756" y="50078"/>
                </a:lnTo>
                <a:close/>
                <a:moveTo>
                  <a:pt x="45613" y="50078"/>
                </a:moveTo>
                <a:lnTo>
                  <a:pt x="45613" y="53233"/>
                </a:lnTo>
                <a:lnTo>
                  <a:pt x="42935" y="53233"/>
                </a:lnTo>
                <a:lnTo>
                  <a:pt x="42935" y="50078"/>
                </a:lnTo>
                <a:close/>
                <a:moveTo>
                  <a:pt x="48792" y="50078"/>
                </a:moveTo>
                <a:lnTo>
                  <a:pt x="48792" y="53233"/>
                </a:lnTo>
                <a:lnTo>
                  <a:pt x="45732" y="53233"/>
                </a:lnTo>
                <a:lnTo>
                  <a:pt x="45732" y="50078"/>
                </a:lnTo>
                <a:close/>
                <a:moveTo>
                  <a:pt x="51578" y="50078"/>
                </a:moveTo>
                <a:lnTo>
                  <a:pt x="51578" y="53233"/>
                </a:lnTo>
                <a:lnTo>
                  <a:pt x="48900" y="53233"/>
                </a:lnTo>
                <a:lnTo>
                  <a:pt x="48900" y="50078"/>
                </a:lnTo>
                <a:close/>
                <a:moveTo>
                  <a:pt x="54757" y="50078"/>
                </a:moveTo>
                <a:lnTo>
                  <a:pt x="54757" y="53233"/>
                </a:lnTo>
                <a:lnTo>
                  <a:pt x="51698" y="53233"/>
                </a:lnTo>
                <a:lnTo>
                  <a:pt x="51698" y="50078"/>
                </a:lnTo>
                <a:close/>
                <a:moveTo>
                  <a:pt x="57543" y="50078"/>
                </a:moveTo>
                <a:lnTo>
                  <a:pt x="57543" y="53233"/>
                </a:lnTo>
                <a:lnTo>
                  <a:pt x="54865" y="53233"/>
                </a:lnTo>
                <a:lnTo>
                  <a:pt x="54865" y="50078"/>
                </a:lnTo>
                <a:close/>
                <a:moveTo>
                  <a:pt x="60734" y="50078"/>
                </a:moveTo>
                <a:lnTo>
                  <a:pt x="60734" y="53233"/>
                </a:lnTo>
                <a:lnTo>
                  <a:pt x="57663" y="53233"/>
                </a:lnTo>
                <a:lnTo>
                  <a:pt x="57663" y="50078"/>
                </a:lnTo>
                <a:close/>
                <a:moveTo>
                  <a:pt x="63509" y="50078"/>
                </a:moveTo>
                <a:lnTo>
                  <a:pt x="63509" y="53233"/>
                </a:lnTo>
                <a:lnTo>
                  <a:pt x="60830" y="53233"/>
                </a:lnTo>
                <a:lnTo>
                  <a:pt x="60830" y="50078"/>
                </a:lnTo>
                <a:close/>
                <a:moveTo>
                  <a:pt x="66699" y="50078"/>
                </a:moveTo>
                <a:lnTo>
                  <a:pt x="66699" y="53233"/>
                </a:lnTo>
                <a:lnTo>
                  <a:pt x="63628" y="53233"/>
                </a:lnTo>
                <a:lnTo>
                  <a:pt x="63628" y="50078"/>
                </a:lnTo>
                <a:close/>
                <a:moveTo>
                  <a:pt x="69485" y="50078"/>
                </a:moveTo>
                <a:lnTo>
                  <a:pt x="69485" y="53233"/>
                </a:lnTo>
                <a:lnTo>
                  <a:pt x="66807" y="53233"/>
                </a:lnTo>
                <a:lnTo>
                  <a:pt x="66807" y="50078"/>
                </a:lnTo>
                <a:close/>
                <a:moveTo>
                  <a:pt x="72653" y="50078"/>
                </a:moveTo>
                <a:lnTo>
                  <a:pt x="72653" y="53233"/>
                </a:lnTo>
                <a:lnTo>
                  <a:pt x="69581" y="53233"/>
                </a:lnTo>
                <a:lnTo>
                  <a:pt x="69581" y="50078"/>
                </a:lnTo>
                <a:close/>
                <a:moveTo>
                  <a:pt x="75450" y="50078"/>
                </a:moveTo>
                <a:lnTo>
                  <a:pt x="75450" y="53233"/>
                </a:lnTo>
                <a:lnTo>
                  <a:pt x="72772" y="53233"/>
                </a:lnTo>
                <a:lnTo>
                  <a:pt x="72772" y="50078"/>
                </a:lnTo>
                <a:close/>
                <a:moveTo>
                  <a:pt x="78618" y="50078"/>
                </a:moveTo>
                <a:lnTo>
                  <a:pt x="78618" y="53233"/>
                </a:lnTo>
                <a:lnTo>
                  <a:pt x="75546" y="53233"/>
                </a:lnTo>
                <a:lnTo>
                  <a:pt x="75546" y="50078"/>
                </a:lnTo>
                <a:close/>
                <a:moveTo>
                  <a:pt x="81416" y="50078"/>
                </a:moveTo>
                <a:lnTo>
                  <a:pt x="81416" y="53233"/>
                </a:lnTo>
                <a:lnTo>
                  <a:pt x="78737" y="53233"/>
                </a:lnTo>
                <a:lnTo>
                  <a:pt x="78737" y="50078"/>
                </a:lnTo>
                <a:close/>
                <a:moveTo>
                  <a:pt x="84583" y="50078"/>
                </a:moveTo>
                <a:lnTo>
                  <a:pt x="84583" y="53233"/>
                </a:lnTo>
                <a:lnTo>
                  <a:pt x="81523" y="53233"/>
                </a:lnTo>
                <a:lnTo>
                  <a:pt x="81523" y="50078"/>
                </a:lnTo>
                <a:close/>
                <a:moveTo>
                  <a:pt x="87369" y="50078"/>
                </a:moveTo>
                <a:lnTo>
                  <a:pt x="87369" y="53233"/>
                </a:lnTo>
                <a:lnTo>
                  <a:pt x="84690" y="53233"/>
                </a:lnTo>
                <a:lnTo>
                  <a:pt x="84690" y="50078"/>
                </a:lnTo>
                <a:close/>
                <a:moveTo>
                  <a:pt x="90560" y="50078"/>
                </a:moveTo>
                <a:lnTo>
                  <a:pt x="90560" y="53233"/>
                </a:lnTo>
                <a:lnTo>
                  <a:pt x="87488" y="53233"/>
                </a:lnTo>
                <a:lnTo>
                  <a:pt x="87488" y="50078"/>
                </a:lnTo>
                <a:close/>
                <a:moveTo>
                  <a:pt x="93334" y="50078"/>
                </a:moveTo>
                <a:lnTo>
                  <a:pt x="93334" y="53233"/>
                </a:lnTo>
                <a:lnTo>
                  <a:pt x="90655" y="53233"/>
                </a:lnTo>
                <a:lnTo>
                  <a:pt x="90655" y="50078"/>
                </a:lnTo>
                <a:close/>
                <a:moveTo>
                  <a:pt x="96525" y="50078"/>
                </a:moveTo>
                <a:lnTo>
                  <a:pt x="96525" y="53233"/>
                </a:lnTo>
                <a:lnTo>
                  <a:pt x="93453" y="53233"/>
                </a:lnTo>
                <a:lnTo>
                  <a:pt x="93453" y="50078"/>
                </a:lnTo>
                <a:close/>
                <a:moveTo>
                  <a:pt x="99311" y="50078"/>
                </a:moveTo>
                <a:lnTo>
                  <a:pt x="99311" y="53233"/>
                </a:lnTo>
                <a:lnTo>
                  <a:pt x="96632" y="53233"/>
                </a:lnTo>
                <a:lnTo>
                  <a:pt x="96632" y="50078"/>
                </a:lnTo>
                <a:close/>
                <a:moveTo>
                  <a:pt x="102478" y="50078"/>
                </a:moveTo>
                <a:lnTo>
                  <a:pt x="102478" y="53233"/>
                </a:lnTo>
                <a:lnTo>
                  <a:pt x="99406" y="53233"/>
                </a:lnTo>
                <a:lnTo>
                  <a:pt x="99406" y="50078"/>
                </a:lnTo>
                <a:close/>
                <a:moveTo>
                  <a:pt x="105276" y="50078"/>
                </a:moveTo>
                <a:lnTo>
                  <a:pt x="105276" y="53233"/>
                </a:lnTo>
                <a:lnTo>
                  <a:pt x="102597" y="53233"/>
                </a:lnTo>
                <a:lnTo>
                  <a:pt x="102597" y="50078"/>
                </a:lnTo>
                <a:close/>
                <a:moveTo>
                  <a:pt x="108443" y="50078"/>
                </a:moveTo>
                <a:lnTo>
                  <a:pt x="108443" y="53233"/>
                </a:lnTo>
                <a:lnTo>
                  <a:pt x="105383" y="53233"/>
                </a:lnTo>
                <a:lnTo>
                  <a:pt x="105383" y="50078"/>
                </a:lnTo>
                <a:close/>
                <a:moveTo>
                  <a:pt x="7037" y="53352"/>
                </a:moveTo>
                <a:lnTo>
                  <a:pt x="7037" y="56114"/>
                </a:lnTo>
                <a:lnTo>
                  <a:pt x="3965" y="56114"/>
                </a:lnTo>
                <a:lnTo>
                  <a:pt x="3965" y="53352"/>
                </a:lnTo>
                <a:close/>
                <a:moveTo>
                  <a:pt x="9811" y="53352"/>
                </a:moveTo>
                <a:lnTo>
                  <a:pt x="9811" y="56114"/>
                </a:lnTo>
                <a:lnTo>
                  <a:pt x="7132" y="56114"/>
                </a:lnTo>
                <a:lnTo>
                  <a:pt x="7132" y="53352"/>
                </a:lnTo>
                <a:close/>
                <a:moveTo>
                  <a:pt x="13002" y="53352"/>
                </a:moveTo>
                <a:lnTo>
                  <a:pt x="13002" y="56114"/>
                </a:lnTo>
                <a:lnTo>
                  <a:pt x="9930" y="56114"/>
                </a:lnTo>
                <a:lnTo>
                  <a:pt x="9930" y="53352"/>
                </a:lnTo>
                <a:close/>
                <a:moveTo>
                  <a:pt x="15788" y="53352"/>
                </a:moveTo>
                <a:lnTo>
                  <a:pt x="15788" y="56114"/>
                </a:lnTo>
                <a:lnTo>
                  <a:pt x="13109" y="56114"/>
                </a:lnTo>
                <a:lnTo>
                  <a:pt x="13109" y="53352"/>
                </a:lnTo>
                <a:close/>
                <a:moveTo>
                  <a:pt x="18967" y="53352"/>
                </a:moveTo>
                <a:lnTo>
                  <a:pt x="18967" y="56114"/>
                </a:lnTo>
                <a:lnTo>
                  <a:pt x="15907" y="56114"/>
                </a:lnTo>
                <a:lnTo>
                  <a:pt x="15907" y="53352"/>
                </a:lnTo>
                <a:close/>
                <a:moveTo>
                  <a:pt x="21753" y="53352"/>
                </a:moveTo>
                <a:lnTo>
                  <a:pt x="21753" y="56114"/>
                </a:lnTo>
                <a:lnTo>
                  <a:pt x="19074" y="56114"/>
                </a:lnTo>
                <a:lnTo>
                  <a:pt x="19074" y="53352"/>
                </a:lnTo>
                <a:close/>
                <a:moveTo>
                  <a:pt x="24920" y="53352"/>
                </a:moveTo>
                <a:lnTo>
                  <a:pt x="24920" y="56114"/>
                </a:lnTo>
                <a:lnTo>
                  <a:pt x="21860" y="56114"/>
                </a:lnTo>
                <a:lnTo>
                  <a:pt x="21860" y="53352"/>
                </a:lnTo>
                <a:close/>
                <a:moveTo>
                  <a:pt x="27718" y="53352"/>
                </a:moveTo>
                <a:lnTo>
                  <a:pt x="27718" y="56114"/>
                </a:lnTo>
                <a:lnTo>
                  <a:pt x="25039" y="56114"/>
                </a:lnTo>
                <a:lnTo>
                  <a:pt x="25039" y="53352"/>
                </a:lnTo>
                <a:close/>
                <a:moveTo>
                  <a:pt x="30885" y="53352"/>
                </a:moveTo>
                <a:lnTo>
                  <a:pt x="30885" y="56114"/>
                </a:lnTo>
                <a:lnTo>
                  <a:pt x="27825" y="56114"/>
                </a:lnTo>
                <a:lnTo>
                  <a:pt x="27825" y="53352"/>
                </a:lnTo>
                <a:close/>
                <a:moveTo>
                  <a:pt x="33683" y="53352"/>
                </a:moveTo>
                <a:lnTo>
                  <a:pt x="33683" y="56114"/>
                </a:lnTo>
                <a:lnTo>
                  <a:pt x="31004" y="56114"/>
                </a:lnTo>
                <a:lnTo>
                  <a:pt x="31004" y="53352"/>
                </a:lnTo>
                <a:close/>
                <a:moveTo>
                  <a:pt x="36850" y="53352"/>
                </a:moveTo>
                <a:lnTo>
                  <a:pt x="36850" y="56114"/>
                </a:lnTo>
                <a:lnTo>
                  <a:pt x="33791" y="56114"/>
                </a:lnTo>
                <a:lnTo>
                  <a:pt x="33791" y="53352"/>
                </a:lnTo>
                <a:close/>
                <a:moveTo>
                  <a:pt x="39636" y="53352"/>
                </a:moveTo>
                <a:lnTo>
                  <a:pt x="39636" y="56114"/>
                </a:lnTo>
                <a:lnTo>
                  <a:pt x="36958" y="56114"/>
                </a:lnTo>
                <a:lnTo>
                  <a:pt x="36958" y="53352"/>
                </a:lnTo>
                <a:close/>
                <a:moveTo>
                  <a:pt x="42827" y="53352"/>
                </a:moveTo>
                <a:lnTo>
                  <a:pt x="42827" y="56114"/>
                </a:lnTo>
                <a:lnTo>
                  <a:pt x="39756" y="56114"/>
                </a:lnTo>
                <a:lnTo>
                  <a:pt x="39756" y="53352"/>
                </a:lnTo>
                <a:close/>
                <a:moveTo>
                  <a:pt x="45613" y="53352"/>
                </a:moveTo>
                <a:lnTo>
                  <a:pt x="45613" y="56114"/>
                </a:lnTo>
                <a:lnTo>
                  <a:pt x="42935" y="56114"/>
                </a:lnTo>
                <a:lnTo>
                  <a:pt x="42935" y="53352"/>
                </a:lnTo>
                <a:close/>
                <a:moveTo>
                  <a:pt x="48792" y="53352"/>
                </a:moveTo>
                <a:lnTo>
                  <a:pt x="48792" y="56114"/>
                </a:lnTo>
                <a:lnTo>
                  <a:pt x="45732" y="56114"/>
                </a:lnTo>
                <a:lnTo>
                  <a:pt x="45732" y="53352"/>
                </a:lnTo>
                <a:close/>
                <a:moveTo>
                  <a:pt x="51578" y="53352"/>
                </a:moveTo>
                <a:lnTo>
                  <a:pt x="51578" y="56114"/>
                </a:lnTo>
                <a:lnTo>
                  <a:pt x="48900" y="56114"/>
                </a:lnTo>
                <a:lnTo>
                  <a:pt x="48900" y="53352"/>
                </a:lnTo>
                <a:close/>
                <a:moveTo>
                  <a:pt x="54757" y="53352"/>
                </a:moveTo>
                <a:lnTo>
                  <a:pt x="54757" y="56114"/>
                </a:lnTo>
                <a:lnTo>
                  <a:pt x="51698" y="56114"/>
                </a:lnTo>
                <a:lnTo>
                  <a:pt x="51698" y="53352"/>
                </a:lnTo>
                <a:close/>
                <a:moveTo>
                  <a:pt x="57543" y="53352"/>
                </a:moveTo>
                <a:lnTo>
                  <a:pt x="57543" y="56114"/>
                </a:lnTo>
                <a:lnTo>
                  <a:pt x="54865" y="56114"/>
                </a:lnTo>
                <a:lnTo>
                  <a:pt x="54865" y="53352"/>
                </a:lnTo>
                <a:close/>
                <a:moveTo>
                  <a:pt x="60734" y="53352"/>
                </a:moveTo>
                <a:lnTo>
                  <a:pt x="60734" y="56114"/>
                </a:lnTo>
                <a:lnTo>
                  <a:pt x="57663" y="56114"/>
                </a:lnTo>
                <a:lnTo>
                  <a:pt x="57663" y="53352"/>
                </a:lnTo>
                <a:close/>
                <a:moveTo>
                  <a:pt x="63509" y="53352"/>
                </a:moveTo>
                <a:lnTo>
                  <a:pt x="63509" y="56114"/>
                </a:lnTo>
                <a:lnTo>
                  <a:pt x="60830" y="56114"/>
                </a:lnTo>
                <a:lnTo>
                  <a:pt x="60830" y="53352"/>
                </a:lnTo>
                <a:close/>
                <a:moveTo>
                  <a:pt x="66699" y="53352"/>
                </a:moveTo>
                <a:lnTo>
                  <a:pt x="66699" y="56114"/>
                </a:lnTo>
                <a:lnTo>
                  <a:pt x="63628" y="56114"/>
                </a:lnTo>
                <a:lnTo>
                  <a:pt x="63628" y="53352"/>
                </a:lnTo>
                <a:close/>
                <a:moveTo>
                  <a:pt x="69485" y="53352"/>
                </a:moveTo>
                <a:lnTo>
                  <a:pt x="69485" y="56114"/>
                </a:lnTo>
                <a:lnTo>
                  <a:pt x="66807" y="56114"/>
                </a:lnTo>
                <a:lnTo>
                  <a:pt x="66807" y="53352"/>
                </a:lnTo>
                <a:close/>
                <a:moveTo>
                  <a:pt x="72653" y="53352"/>
                </a:moveTo>
                <a:lnTo>
                  <a:pt x="72653" y="56114"/>
                </a:lnTo>
                <a:lnTo>
                  <a:pt x="69581" y="56114"/>
                </a:lnTo>
                <a:lnTo>
                  <a:pt x="69581" y="53352"/>
                </a:lnTo>
                <a:close/>
                <a:moveTo>
                  <a:pt x="75450" y="53352"/>
                </a:moveTo>
                <a:lnTo>
                  <a:pt x="75450" y="56114"/>
                </a:lnTo>
                <a:lnTo>
                  <a:pt x="72772" y="56114"/>
                </a:lnTo>
                <a:lnTo>
                  <a:pt x="72772" y="53352"/>
                </a:lnTo>
                <a:close/>
                <a:moveTo>
                  <a:pt x="78618" y="53352"/>
                </a:moveTo>
                <a:lnTo>
                  <a:pt x="78618" y="56114"/>
                </a:lnTo>
                <a:lnTo>
                  <a:pt x="75546" y="56114"/>
                </a:lnTo>
                <a:lnTo>
                  <a:pt x="75546" y="53352"/>
                </a:lnTo>
                <a:close/>
                <a:moveTo>
                  <a:pt x="81416" y="53352"/>
                </a:moveTo>
                <a:lnTo>
                  <a:pt x="81416" y="56114"/>
                </a:lnTo>
                <a:lnTo>
                  <a:pt x="78737" y="56114"/>
                </a:lnTo>
                <a:lnTo>
                  <a:pt x="78737" y="53352"/>
                </a:lnTo>
                <a:close/>
                <a:moveTo>
                  <a:pt x="84583" y="53352"/>
                </a:moveTo>
                <a:lnTo>
                  <a:pt x="84583" y="56114"/>
                </a:lnTo>
                <a:lnTo>
                  <a:pt x="81523" y="56114"/>
                </a:lnTo>
                <a:lnTo>
                  <a:pt x="81523" y="53352"/>
                </a:lnTo>
                <a:close/>
                <a:moveTo>
                  <a:pt x="87369" y="53352"/>
                </a:moveTo>
                <a:lnTo>
                  <a:pt x="87369" y="56114"/>
                </a:lnTo>
                <a:lnTo>
                  <a:pt x="84690" y="56114"/>
                </a:lnTo>
                <a:lnTo>
                  <a:pt x="84690" y="53352"/>
                </a:lnTo>
                <a:close/>
                <a:moveTo>
                  <a:pt x="90560" y="53352"/>
                </a:moveTo>
                <a:lnTo>
                  <a:pt x="90560" y="56114"/>
                </a:lnTo>
                <a:lnTo>
                  <a:pt x="87488" y="56114"/>
                </a:lnTo>
                <a:lnTo>
                  <a:pt x="87488" y="53352"/>
                </a:lnTo>
                <a:close/>
                <a:moveTo>
                  <a:pt x="93334" y="53352"/>
                </a:moveTo>
                <a:lnTo>
                  <a:pt x="93334" y="56114"/>
                </a:lnTo>
                <a:lnTo>
                  <a:pt x="90655" y="56114"/>
                </a:lnTo>
                <a:lnTo>
                  <a:pt x="90655" y="53352"/>
                </a:lnTo>
                <a:close/>
                <a:moveTo>
                  <a:pt x="96525" y="53352"/>
                </a:moveTo>
                <a:lnTo>
                  <a:pt x="96525" y="56114"/>
                </a:lnTo>
                <a:lnTo>
                  <a:pt x="93453" y="56114"/>
                </a:lnTo>
                <a:lnTo>
                  <a:pt x="93453" y="53352"/>
                </a:lnTo>
                <a:close/>
                <a:moveTo>
                  <a:pt x="99311" y="53352"/>
                </a:moveTo>
                <a:lnTo>
                  <a:pt x="99311" y="56114"/>
                </a:lnTo>
                <a:lnTo>
                  <a:pt x="96632" y="56114"/>
                </a:lnTo>
                <a:lnTo>
                  <a:pt x="96632" y="53352"/>
                </a:lnTo>
                <a:close/>
                <a:moveTo>
                  <a:pt x="102478" y="53352"/>
                </a:moveTo>
                <a:lnTo>
                  <a:pt x="102478" y="56114"/>
                </a:lnTo>
                <a:lnTo>
                  <a:pt x="99406" y="56114"/>
                </a:lnTo>
                <a:lnTo>
                  <a:pt x="99406" y="53352"/>
                </a:lnTo>
                <a:close/>
                <a:moveTo>
                  <a:pt x="105276" y="53352"/>
                </a:moveTo>
                <a:lnTo>
                  <a:pt x="105276" y="56114"/>
                </a:lnTo>
                <a:lnTo>
                  <a:pt x="102597" y="56114"/>
                </a:lnTo>
                <a:lnTo>
                  <a:pt x="102597" y="53352"/>
                </a:lnTo>
                <a:close/>
                <a:moveTo>
                  <a:pt x="108443" y="53352"/>
                </a:moveTo>
                <a:lnTo>
                  <a:pt x="108443" y="56114"/>
                </a:lnTo>
                <a:lnTo>
                  <a:pt x="105383" y="56114"/>
                </a:lnTo>
                <a:lnTo>
                  <a:pt x="105383" y="53352"/>
                </a:lnTo>
                <a:close/>
                <a:moveTo>
                  <a:pt x="7037" y="56210"/>
                </a:moveTo>
                <a:lnTo>
                  <a:pt x="7037" y="59365"/>
                </a:lnTo>
                <a:lnTo>
                  <a:pt x="3965" y="59365"/>
                </a:lnTo>
                <a:lnTo>
                  <a:pt x="3965" y="56210"/>
                </a:lnTo>
                <a:close/>
                <a:moveTo>
                  <a:pt x="9811" y="56210"/>
                </a:moveTo>
                <a:lnTo>
                  <a:pt x="9811" y="59365"/>
                </a:lnTo>
                <a:lnTo>
                  <a:pt x="7132" y="59365"/>
                </a:lnTo>
                <a:lnTo>
                  <a:pt x="7132" y="56210"/>
                </a:lnTo>
                <a:close/>
                <a:moveTo>
                  <a:pt x="13002" y="56210"/>
                </a:moveTo>
                <a:lnTo>
                  <a:pt x="13002" y="59365"/>
                </a:lnTo>
                <a:lnTo>
                  <a:pt x="9930" y="59365"/>
                </a:lnTo>
                <a:lnTo>
                  <a:pt x="9930" y="56210"/>
                </a:lnTo>
                <a:close/>
                <a:moveTo>
                  <a:pt x="15788" y="56210"/>
                </a:moveTo>
                <a:lnTo>
                  <a:pt x="15788" y="59365"/>
                </a:lnTo>
                <a:lnTo>
                  <a:pt x="13109" y="59365"/>
                </a:lnTo>
                <a:lnTo>
                  <a:pt x="13109" y="56210"/>
                </a:lnTo>
                <a:close/>
                <a:moveTo>
                  <a:pt x="18967" y="56210"/>
                </a:moveTo>
                <a:lnTo>
                  <a:pt x="18967" y="59365"/>
                </a:lnTo>
                <a:lnTo>
                  <a:pt x="15907" y="59365"/>
                </a:lnTo>
                <a:lnTo>
                  <a:pt x="15907" y="56210"/>
                </a:lnTo>
                <a:close/>
                <a:moveTo>
                  <a:pt x="21753" y="56210"/>
                </a:moveTo>
                <a:lnTo>
                  <a:pt x="21753" y="59365"/>
                </a:lnTo>
                <a:lnTo>
                  <a:pt x="19074" y="59365"/>
                </a:lnTo>
                <a:lnTo>
                  <a:pt x="19074" y="56210"/>
                </a:lnTo>
                <a:close/>
                <a:moveTo>
                  <a:pt x="24920" y="56210"/>
                </a:moveTo>
                <a:lnTo>
                  <a:pt x="24920" y="59365"/>
                </a:lnTo>
                <a:lnTo>
                  <a:pt x="21860" y="59365"/>
                </a:lnTo>
                <a:lnTo>
                  <a:pt x="21860" y="56210"/>
                </a:lnTo>
                <a:close/>
                <a:moveTo>
                  <a:pt x="27718" y="56210"/>
                </a:moveTo>
                <a:lnTo>
                  <a:pt x="27718" y="59365"/>
                </a:lnTo>
                <a:lnTo>
                  <a:pt x="25039" y="59365"/>
                </a:lnTo>
                <a:lnTo>
                  <a:pt x="25039" y="56210"/>
                </a:lnTo>
                <a:close/>
                <a:moveTo>
                  <a:pt x="30885" y="56210"/>
                </a:moveTo>
                <a:lnTo>
                  <a:pt x="30885" y="59365"/>
                </a:lnTo>
                <a:lnTo>
                  <a:pt x="27825" y="59365"/>
                </a:lnTo>
                <a:lnTo>
                  <a:pt x="27825" y="56210"/>
                </a:lnTo>
                <a:close/>
                <a:moveTo>
                  <a:pt x="33683" y="56210"/>
                </a:moveTo>
                <a:lnTo>
                  <a:pt x="33683" y="59365"/>
                </a:lnTo>
                <a:lnTo>
                  <a:pt x="31004" y="59365"/>
                </a:lnTo>
                <a:lnTo>
                  <a:pt x="31004" y="56210"/>
                </a:lnTo>
                <a:close/>
                <a:moveTo>
                  <a:pt x="36850" y="56210"/>
                </a:moveTo>
                <a:lnTo>
                  <a:pt x="36850" y="59365"/>
                </a:lnTo>
                <a:lnTo>
                  <a:pt x="33791" y="59365"/>
                </a:lnTo>
                <a:lnTo>
                  <a:pt x="33791" y="56210"/>
                </a:lnTo>
                <a:close/>
                <a:moveTo>
                  <a:pt x="39636" y="56210"/>
                </a:moveTo>
                <a:lnTo>
                  <a:pt x="39636" y="59365"/>
                </a:lnTo>
                <a:lnTo>
                  <a:pt x="36958" y="59365"/>
                </a:lnTo>
                <a:lnTo>
                  <a:pt x="36958" y="56210"/>
                </a:lnTo>
                <a:close/>
                <a:moveTo>
                  <a:pt x="42827" y="56210"/>
                </a:moveTo>
                <a:lnTo>
                  <a:pt x="42827" y="59365"/>
                </a:lnTo>
                <a:lnTo>
                  <a:pt x="39756" y="59365"/>
                </a:lnTo>
                <a:lnTo>
                  <a:pt x="39756" y="56210"/>
                </a:lnTo>
                <a:close/>
                <a:moveTo>
                  <a:pt x="45613" y="56210"/>
                </a:moveTo>
                <a:lnTo>
                  <a:pt x="45613" y="59365"/>
                </a:lnTo>
                <a:lnTo>
                  <a:pt x="42935" y="59365"/>
                </a:lnTo>
                <a:lnTo>
                  <a:pt x="42935" y="56210"/>
                </a:lnTo>
                <a:close/>
                <a:moveTo>
                  <a:pt x="48792" y="56210"/>
                </a:moveTo>
                <a:lnTo>
                  <a:pt x="48792" y="59365"/>
                </a:lnTo>
                <a:lnTo>
                  <a:pt x="45732" y="59365"/>
                </a:lnTo>
                <a:lnTo>
                  <a:pt x="45732" y="56210"/>
                </a:lnTo>
                <a:close/>
                <a:moveTo>
                  <a:pt x="51578" y="56210"/>
                </a:moveTo>
                <a:lnTo>
                  <a:pt x="51578" y="59365"/>
                </a:lnTo>
                <a:lnTo>
                  <a:pt x="48900" y="59365"/>
                </a:lnTo>
                <a:lnTo>
                  <a:pt x="48900" y="56210"/>
                </a:lnTo>
                <a:close/>
                <a:moveTo>
                  <a:pt x="54757" y="56210"/>
                </a:moveTo>
                <a:lnTo>
                  <a:pt x="54757" y="59365"/>
                </a:lnTo>
                <a:lnTo>
                  <a:pt x="51698" y="59365"/>
                </a:lnTo>
                <a:lnTo>
                  <a:pt x="51698" y="56210"/>
                </a:lnTo>
                <a:close/>
                <a:moveTo>
                  <a:pt x="57543" y="56210"/>
                </a:moveTo>
                <a:lnTo>
                  <a:pt x="57543" y="59365"/>
                </a:lnTo>
                <a:lnTo>
                  <a:pt x="54865" y="59365"/>
                </a:lnTo>
                <a:lnTo>
                  <a:pt x="54865" y="56210"/>
                </a:lnTo>
                <a:close/>
                <a:moveTo>
                  <a:pt x="60734" y="56210"/>
                </a:moveTo>
                <a:lnTo>
                  <a:pt x="60734" y="59365"/>
                </a:lnTo>
                <a:lnTo>
                  <a:pt x="57663" y="59365"/>
                </a:lnTo>
                <a:lnTo>
                  <a:pt x="57663" y="56210"/>
                </a:lnTo>
                <a:close/>
                <a:moveTo>
                  <a:pt x="63509" y="56210"/>
                </a:moveTo>
                <a:lnTo>
                  <a:pt x="63509" y="59365"/>
                </a:lnTo>
                <a:lnTo>
                  <a:pt x="60830" y="59365"/>
                </a:lnTo>
                <a:lnTo>
                  <a:pt x="60830" y="56210"/>
                </a:lnTo>
                <a:close/>
                <a:moveTo>
                  <a:pt x="66699" y="56210"/>
                </a:moveTo>
                <a:lnTo>
                  <a:pt x="66699" y="59365"/>
                </a:lnTo>
                <a:lnTo>
                  <a:pt x="63628" y="59365"/>
                </a:lnTo>
                <a:lnTo>
                  <a:pt x="63628" y="56210"/>
                </a:lnTo>
                <a:close/>
                <a:moveTo>
                  <a:pt x="69485" y="56210"/>
                </a:moveTo>
                <a:lnTo>
                  <a:pt x="69485" y="59365"/>
                </a:lnTo>
                <a:lnTo>
                  <a:pt x="66807" y="59365"/>
                </a:lnTo>
                <a:lnTo>
                  <a:pt x="66807" y="56210"/>
                </a:lnTo>
                <a:close/>
                <a:moveTo>
                  <a:pt x="72653" y="56210"/>
                </a:moveTo>
                <a:lnTo>
                  <a:pt x="72653" y="59365"/>
                </a:lnTo>
                <a:lnTo>
                  <a:pt x="69581" y="59365"/>
                </a:lnTo>
                <a:lnTo>
                  <a:pt x="69581" y="56210"/>
                </a:lnTo>
                <a:close/>
                <a:moveTo>
                  <a:pt x="75450" y="56210"/>
                </a:moveTo>
                <a:lnTo>
                  <a:pt x="75450" y="59365"/>
                </a:lnTo>
                <a:lnTo>
                  <a:pt x="72772" y="59365"/>
                </a:lnTo>
                <a:lnTo>
                  <a:pt x="72772" y="56210"/>
                </a:lnTo>
                <a:close/>
                <a:moveTo>
                  <a:pt x="78618" y="56210"/>
                </a:moveTo>
                <a:lnTo>
                  <a:pt x="78618" y="59365"/>
                </a:lnTo>
                <a:lnTo>
                  <a:pt x="75546" y="59365"/>
                </a:lnTo>
                <a:lnTo>
                  <a:pt x="75546" y="56210"/>
                </a:lnTo>
                <a:close/>
                <a:moveTo>
                  <a:pt x="81416" y="56210"/>
                </a:moveTo>
                <a:lnTo>
                  <a:pt x="81416" y="59365"/>
                </a:lnTo>
                <a:lnTo>
                  <a:pt x="78737" y="59365"/>
                </a:lnTo>
                <a:lnTo>
                  <a:pt x="78737" y="56210"/>
                </a:lnTo>
                <a:close/>
                <a:moveTo>
                  <a:pt x="84583" y="56210"/>
                </a:moveTo>
                <a:lnTo>
                  <a:pt x="84583" y="59365"/>
                </a:lnTo>
                <a:lnTo>
                  <a:pt x="81523" y="59365"/>
                </a:lnTo>
                <a:lnTo>
                  <a:pt x="81523" y="56210"/>
                </a:lnTo>
                <a:close/>
                <a:moveTo>
                  <a:pt x="87369" y="56210"/>
                </a:moveTo>
                <a:lnTo>
                  <a:pt x="87369" y="59365"/>
                </a:lnTo>
                <a:lnTo>
                  <a:pt x="84690" y="59365"/>
                </a:lnTo>
                <a:lnTo>
                  <a:pt x="84690" y="56210"/>
                </a:lnTo>
                <a:close/>
                <a:moveTo>
                  <a:pt x="90560" y="56210"/>
                </a:moveTo>
                <a:lnTo>
                  <a:pt x="90560" y="59365"/>
                </a:lnTo>
                <a:lnTo>
                  <a:pt x="87488" y="59365"/>
                </a:lnTo>
                <a:lnTo>
                  <a:pt x="87488" y="56210"/>
                </a:lnTo>
                <a:close/>
                <a:moveTo>
                  <a:pt x="93334" y="56210"/>
                </a:moveTo>
                <a:lnTo>
                  <a:pt x="93334" y="59365"/>
                </a:lnTo>
                <a:lnTo>
                  <a:pt x="90655" y="59365"/>
                </a:lnTo>
                <a:lnTo>
                  <a:pt x="90655" y="56210"/>
                </a:lnTo>
                <a:close/>
                <a:moveTo>
                  <a:pt x="96525" y="56210"/>
                </a:moveTo>
                <a:lnTo>
                  <a:pt x="96525" y="59365"/>
                </a:lnTo>
                <a:lnTo>
                  <a:pt x="93453" y="59365"/>
                </a:lnTo>
                <a:lnTo>
                  <a:pt x="93453" y="56210"/>
                </a:lnTo>
                <a:close/>
                <a:moveTo>
                  <a:pt x="99311" y="56210"/>
                </a:moveTo>
                <a:lnTo>
                  <a:pt x="99311" y="59365"/>
                </a:lnTo>
                <a:lnTo>
                  <a:pt x="96632" y="59365"/>
                </a:lnTo>
                <a:lnTo>
                  <a:pt x="96632" y="56210"/>
                </a:lnTo>
                <a:close/>
                <a:moveTo>
                  <a:pt x="102478" y="56210"/>
                </a:moveTo>
                <a:lnTo>
                  <a:pt x="102478" y="59365"/>
                </a:lnTo>
                <a:lnTo>
                  <a:pt x="99406" y="59365"/>
                </a:lnTo>
                <a:lnTo>
                  <a:pt x="99406" y="56210"/>
                </a:lnTo>
                <a:close/>
                <a:moveTo>
                  <a:pt x="105276" y="56210"/>
                </a:moveTo>
                <a:lnTo>
                  <a:pt x="105276" y="59365"/>
                </a:lnTo>
                <a:lnTo>
                  <a:pt x="102597" y="59365"/>
                </a:lnTo>
                <a:lnTo>
                  <a:pt x="102597" y="56210"/>
                </a:lnTo>
                <a:close/>
                <a:moveTo>
                  <a:pt x="108443" y="56210"/>
                </a:moveTo>
                <a:lnTo>
                  <a:pt x="108443" y="59365"/>
                </a:lnTo>
                <a:lnTo>
                  <a:pt x="105383" y="59365"/>
                </a:lnTo>
                <a:lnTo>
                  <a:pt x="105383" y="56210"/>
                </a:lnTo>
                <a:close/>
                <a:moveTo>
                  <a:pt x="7037" y="59484"/>
                </a:moveTo>
                <a:lnTo>
                  <a:pt x="7037" y="62246"/>
                </a:lnTo>
                <a:lnTo>
                  <a:pt x="3965" y="62246"/>
                </a:lnTo>
                <a:lnTo>
                  <a:pt x="3965" y="59484"/>
                </a:lnTo>
                <a:close/>
                <a:moveTo>
                  <a:pt x="9811" y="59484"/>
                </a:moveTo>
                <a:lnTo>
                  <a:pt x="9811" y="62246"/>
                </a:lnTo>
                <a:lnTo>
                  <a:pt x="7132" y="62246"/>
                </a:lnTo>
                <a:lnTo>
                  <a:pt x="7132" y="59484"/>
                </a:lnTo>
                <a:close/>
                <a:moveTo>
                  <a:pt x="13002" y="59484"/>
                </a:moveTo>
                <a:lnTo>
                  <a:pt x="13002" y="62246"/>
                </a:lnTo>
                <a:lnTo>
                  <a:pt x="9930" y="62246"/>
                </a:lnTo>
                <a:lnTo>
                  <a:pt x="9930" y="59484"/>
                </a:lnTo>
                <a:close/>
                <a:moveTo>
                  <a:pt x="15788" y="59484"/>
                </a:moveTo>
                <a:lnTo>
                  <a:pt x="15788" y="62246"/>
                </a:lnTo>
                <a:lnTo>
                  <a:pt x="13109" y="62246"/>
                </a:lnTo>
                <a:lnTo>
                  <a:pt x="13109" y="59484"/>
                </a:lnTo>
                <a:close/>
                <a:moveTo>
                  <a:pt x="18967" y="59484"/>
                </a:moveTo>
                <a:lnTo>
                  <a:pt x="18967" y="62246"/>
                </a:lnTo>
                <a:lnTo>
                  <a:pt x="15907" y="62246"/>
                </a:lnTo>
                <a:lnTo>
                  <a:pt x="15907" y="59484"/>
                </a:lnTo>
                <a:close/>
                <a:moveTo>
                  <a:pt x="21753" y="59484"/>
                </a:moveTo>
                <a:lnTo>
                  <a:pt x="21753" y="62246"/>
                </a:lnTo>
                <a:lnTo>
                  <a:pt x="19074" y="62246"/>
                </a:lnTo>
                <a:lnTo>
                  <a:pt x="19074" y="59484"/>
                </a:lnTo>
                <a:close/>
                <a:moveTo>
                  <a:pt x="24920" y="59484"/>
                </a:moveTo>
                <a:lnTo>
                  <a:pt x="24920" y="62246"/>
                </a:lnTo>
                <a:lnTo>
                  <a:pt x="21860" y="62246"/>
                </a:lnTo>
                <a:lnTo>
                  <a:pt x="21860" y="59484"/>
                </a:lnTo>
                <a:close/>
                <a:moveTo>
                  <a:pt x="27718" y="59484"/>
                </a:moveTo>
                <a:lnTo>
                  <a:pt x="27718" y="62246"/>
                </a:lnTo>
                <a:lnTo>
                  <a:pt x="25039" y="62246"/>
                </a:lnTo>
                <a:lnTo>
                  <a:pt x="25039" y="59484"/>
                </a:lnTo>
                <a:close/>
                <a:moveTo>
                  <a:pt x="30885" y="59484"/>
                </a:moveTo>
                <a:lnTo>
                  <a:pt x="30885" y="62246"/>
                </a:lnTo>
                <a:lnTo>
                  <a:pt x="27825" y="62246"/>
                </a:lnTo>
                <a:lnTo>
                  <a:pt x="27825" y="59484"/>
                </a:lnTo>
                <a:close/>
                <a:moveTo>
                  <a:pt x="33683" y="59484"/>
                </a:moveTo>
                <a:lnTo>
                  <a:pt x="33683" y="62246"/>
                </a:lnTo>
                <a:lnTo>
                  <a:pt x="31004" y="62246"/>
                </a:lnTo>
                <a:lnTo>
                  <a:pt x="31004" y="59484"/>
                </a:lnTo>
                <a:close/>
                <a:moveTo>
                  <a:pt x="36850" y="59484"/>
                </a:moveTo>
                <a:lnTo>
                  <a:pt x="36850" y="62246"/>
                </a:lnTo>
                <a:lnTo>
                  <a:pt x="33791" y="62246"/>
                </a:lnTo>
                <a:lnTo>
                  <a:pt x="33791" y="59484"/>
                </a:lnTo>
                <a:close/>
                <a:moveTo>
                  <a:pt x="39636" y="59484"/>
                </a:moveTo>
                <a:lnTo>
                  <a:pt x="39636" y="62246"/>
                </a:lnTo>
                <a:lnTo>
                  <a:pt x="36958" y="62246"/>
                </a:lnTo>
                <a:lnTo>
                  <a:pt x="36958" y="59484"/>
                </a:lnTo>
                <a:close/>
                <a:moveTo>
                  <a:pt x="42827" y="59484"/>
                </a:moveTo>
                <a:lnTo>
                  <a:pt x="42827" y="62246"/>
                </a:lnTo>
                <a:lnTo>
                  <a:pt x="39756" y="62246"/>
                </a:lnTo>
                <a:lnTo>
                  <a:pt x="39756" y="59484"/>
                </a:lnTo>
                <a:close/>
                <a:moveTo>
                  <a:pt x="45613" y="59484"/>
                </a:moveTo>
                <a:lnTo>
                  <a:pt x="45613" y="62246"/>
                </a:lnTo>
                <a:lnTo>
                  <a:pt x="42935" y="62246"/>
                </a:lnTo>
                <a:lnTo>
                  <a:pt x="42935" y="59484"/>
                </a:lnTo>
                <a:close/>
                <a:moveTo>
                  <a:pt x="48792" y="59484"/>
                </a:moveTo>
                <a:lnTo>
                  <a:pt x="48792" y="62246"/>
                </a:lnTo>
                <a:lnTo>
                  <a:pt x="45732" y="62246"/>
                </a:lnTo>
                <a:lnTo>
                  <a:pt x="45732" y="59484"/>
                </a:lnTo>
                <a:close/>
                <a:moveTo>
                  <a:pt x="51578" y="59484"/>
                </a:moveTo>
                <a:lnTo>
                  <a:pt x="51578" y="62246"/>
                </a:lnTo>
                <a:lnTo>
                  <a:pt x="48900" y="62246"/>
                </a:lnTo>
                <a:lnTo>
                  <a:pt x="48900" y="59484"/>
                </a:lnTo>
                <a:close/>
                <a:moveTo>
                  <a:pt x="54757" y="59484"/>
                </a:moveTo>
                <a:lnTo>
                  <a:pt x="54757" y="62246"/>
                </a:lnTo>
                <a:lnTo>
                  <a:pt x="51698" y="62246"/>
                </a:lnTo>
                <a:lnTo>
                  <a:pt x="51698" y="59484"/>
                </a:lnTo>
                <a:close/>
                <a:moveTo>
                  <a:pt x="57543" y="59484"/>
                </a:moveTo>
                <a:lnTo>
                  <a:pt x="57543" y="62246"/>
                </a:lnTo>
                <a:lnTo>
                  <a:pt x="54865" y="62246"/>
                </a:lnTo>
                <a:lnTo>
                  <a:pt x="54865" y="59484"/>
                </a:lnTo>
                <a:close/>
                <a:moveTo>
                  <a:pt x="60734" y="59484"/>
                </a:moveTo>
                <a:lnTo>
                  <a:pt x="60734" y="62246"/>
                </a:lnTo>
                <a:lnTo>
                  <a:pt x="57663" y="62246"/>
                </a:lnTo>
                <a:lnTo>
                  <a:pt x="57663" y="59484"/>
                </a:lnTo>
                <a:close/>
                <a:moveTo>
                  <a:pt x="63509" y="59484"/>
                </a:moveTo>
                <a:lnTo>
                  <a:pt x="63509" y="62246"/>
                </a:lnTo>
                <a:lnTo>
                  <a:pt x="60830" y="62246"/>
                </a:lnTo>
                <a:lnTo>
                  <a:pt x="60830" y="59484"/>
                </a:lnTo>
                <a:close/>
                <a:moveTo>
                  <a:pt x="66699" y="59484"/>
                </a:moveTo>
                <a:lnTo>
                  <a:pt x="66699" y="62246"/>
                </a:lnTo>
                <a:lnTo>
                  <a:pt x="63628" y="62246"/>
                </a:lnTo>
                <a:lnTo>
                  <a:pt x="63628" y="59484"/>
                </a:lnTo>
                <a:close/>
                <a:moveTo>
                  <a:pt x="69485" y="59484"/>
                </a:moveTo>
                <a:lnTo>
                  <a:pt x="69485" y="62246"/>
                </a:lnTo>
                <a:lnTo>
                  <a:pt x="66807" y="62246"/>
                </a:lnTo>
                <a:lnTo>
                  <a:pt x="66807" y="59484"/>
                </a:lnTo>
                <a:close/>
                <a:moveTo>
                  <a:pt x="72653" y="59484"/>
                </a:moveTo>
                <a:lnTo>
                  <a:pt x="72653" y="62246"/>
                </a:lnTo>
                <a:lnTo>
                  <a:pt x="69581" y="62246"/>
                </a:lnTo>
                <a:lnTo>
                  <a:pt x="69581" y="59484"/>
                </a:lnTo>
                <a:close/>
                <a:moveTo>
                  <a:pt x="75450" y="59484"/>
                </a:moveTo>
                <a:lnTo>
                  <a:pt x="75450" y="62246"/>
                </a:lnTo>
                <a:lnTo>
                  <a:pt x="72772" y="62246"/>
                </a:lnTo>
                <a:lnTo>
                  <a:pt x="72772" y="59484"/>
                </a:lnTo>
                <a:close/>
                <a:moveTo>
                  <a:pt x="78618" y="59484"/>
                </a:moveTo>
                <a:lnTo>
                  <a:pt x="78618" y="62246"/>
                </a:lnTo>
                <a:lnTo>
                  <a:pt x="75546" y="62246"/>
                </a:lnTo>
                <a:lnTo>
                  <a:pt x="75546" y="59484"/>
                </a:lnTo>
                <a:close/>
                <a:moveTo>
                  <a:pt x="81416" y="59484"/>
                </a:moveTo>
                <a:lnTo>
                  <a:pt x="81416" y="62246"/>
                </a:lnTo>
                <a:lnTo>
                  <a:pt x="78737" y="62246"/>
                </a:lnTo>
                <a:lnTo>
                  <a:pt x="78737" y="59484"/>
                </a:lnTo>
                <a:close/>
                <a:moveTo>
                  <a:pt x="84583" y="59484"/>
                </a:moveTo>
                <a:lnTo>
                  <a:pt x="84583" y="62246"/>
                </a:lnTo>
                <a:lnTo>
                  <a:pt x="81523" y="62246"/>
                </a:lnTo>
                <a:lnTo>
                  <a:pt x="81523" y="59484"/>
                </a:lnTo>
                <a:close/>
                <a:moveTo>
                  <a:pt x="87369" y="59484"/>
                </a:moveTo>
                <a:lnTo>
                  <a:pt x="87369" y="62246"/>
                </a:lnTo>
                <a:lnTo>
                  <a:pt x="84690" y="62246"/>
                </a:lnTo>
                <a:lnTo>
                  <a:pt x="84690" y="59484"/>
                </a:lnTo>
                <a:close/>
                <a:moveTo>
                  <a:pt x="90560" y="59484"/>
                </a:moveTo>
                <a:lnTo>
                  <a:pt x="90560" y="62246"/>
                </a:lnTo>
                <a:lnTo>
                  <a:pt x="87488" y="62246"/>
                </a:lnTo>
                <a:lnTo>
                  <a:pt x="87488" y="59484"/>
                </a:lnTo>
                <a:close/>
                <a:moveTo>
                  <a:pt x="93334" y="59484"/>
                </a:moveTo>
                <a:lnTo>
                  <a:pt x="93334" y="62246"/>
                </a:lnTo>
                <a:lnTo>
                  <a:pt x="90655" y="62246"/>
                </a:lnTo>
                <a:lnTo>
                  <a:pt x="90655" y="59484"/>
                </a:lnTo>
                <a:close/>
                <a:moveTo>
                  <a:pt x="96525" y="59484"/>
                </a:moveTo>
                <a:lnTo>
                  <a:pt x="96525" y="62246"/>
                </a:lnTo>
                <a:lnTo>
                  <a:pt x="93453" y="62246"/>
                </a:lnTo>
                <a:lnTo>
                  <a:pt x="93453" y="59484"/>
                </a:lnTo>
                <a:close/>
                <a:moveTo>
                  <a:pt x="99311" y="59484"/>
                </a:moveTo>
                <a:lnTo>
                  <a:pt x="99311" y="62246"/>
                </a:lnTo>
                <a:lnTo>
                  <a:pt x="96632" y="62246"/>
                </a:lnTo>
                <a:lnTo>
                  <a:pt x="96632" y="59484"/>
                </a:lnTo>
                <a:close/>
                <a:moveTo>
                  <a:pt x="102478" y="59484"/>
                </a:moveTo>
                <a:lnTo>
                  <a:pt x="102478" y="62246"/>
                </a:lnTo>
                <a:lnTo>
                  <a:pt x="99406" y="62246"/>
                </a:lnTo>
                <a:lnTo>
                  <a:pt x="99406" y="59484"/>
                </a:lnTo>
                <a:close/>
                <a:moveTo>
                  <a:pt x="105276" y="59484"/>
                </a:moveTo>
                <a:lnTo>
                  <a:pt x="105276" y="62246"/>
                </a:lnTo>
                <a:lnTo>
                  <a:pt x="102597" y="62246"/>
                </a:lnTo>
                <a:lnTo>
                  <a:pt x="102597" y="59484"/>
                </a:lnTo>
                <a:close/>
                <a:moveTo>
                  <a:pt x="108443" y="59484"/>
                </a:moveTo>
                <a:lnTo>
                  <a:pt x="108443" y="62246"/>
                </a:lnTo>
                <a:lnTo>
                  <a:pt x="105383" y="62246"/>
                </a:lnTo>
                <a:lnTo>
                  <a:pt x="105383" y="59484"/>
                </a:lnTo>
                <a:close/>
                <a:moveTo>
                  <a:pt x="102478" y="62341"/>
                </a:moveTo>
                <a:lnTo>
                  <a:pt x="102478" y="65496"/>
                </a:lnTo>
                <a:lnTo>
                  <a:pt x="99406" y="65496"/>
                </a:lnTo>
                <a:lnTo>
                  <a:pt x="99406" y="62341"/>
                </a:lnTo>
                <a:close/>
                <a:moveTo>
                  <a:pt x="105276" y="62341"/>
                </a:moveTo>
                <a:lnTo>
                  <a:pt x="105276" y="65496"/>
                </a:lnTo>
                <a:lnTo>
                  <a:pt x="102597" y="65496"/>
                </a:lnTo>
                <a:lnTo>
                  <a:pt x="102597" y="62341"/>
                </a:lnTo>
                <a:close/>
                <a:moveTo>
                  <a:pt x="108443" y="62341"/>
                </a:moveTo>
                <a:lnTo>
                  <a:pt x="108443" y="65496"/>
                </a:lnTo>
                <a:lnTo>
                  <a:pt x="105383" y="65496"/>
                </a:lnTo>
                <a:lnTo>
                  <a:pt x="105383" y="62341"/>
                </a:lnTo>
                <a:close/>
                <a:moveTo>
                  <a:pt x="7037" y="62365"/>
                </a:moveTo>
                <a:lnTo>
                  <a:pt x="7037" y="65520"/>
                </a:lnTo>
                <a:lnTo>
                  <a:pt x="3965" y="65520"/>
                </a:lnTo>
                <a:lnTo>
                  <a:pt x="3965" y="62365"/>
                </a:lnTo>
                <a:close/>
                <a:moveTo>
                  <a:pt x="9811" y="62365"/>
                </a:moveTo>
                <a:lnTo>
                  <a:pt x="9811" y="65520"/>
                </a:lnTo>
                <a:lnTo>
                  <a:pt x="7132" y="65520"/>
                </a:lnTo>
                <a:lnTo>
                  <a:pt x="7132" y="62365"/>
                </a:lnTo>
                <a:close/>
                <a:moveTo>
                  <a:pt x="13002" y="62365"/>
                </a:moveTo>
                <a:lnTo>
                  <a:pt x="13002" y="65520"/>
                </a:lnTo>
                <a:lnTo>
                  <a:pt x="9930" y="65520"/>
                </a:lnTo>
                <a:lnTo>
                  <a:pt x="9930" y="62365"/>
                </a:lnTo>
                <a:close/>
                <a:moveTo>
                  <a:pt x="15788" y="62365"/>
                </a:moveTo>
                <a:lnTo>
                  <a:pt x="15788" y="65520"/>
                </a:lnTo>
                <a:lnTo>
                  <a:pt x="13109" y="65520"/>
                </a:lnTo>
                <a:lnTo>
                  <a:pt x="13109" y="62365"/>
                </a:lnTo>
                <a:close/>
                <a:moveTo>
                  <a:pt x="18967" y="62365"/>
                </a:moveTo>
                <a:lnTo>
                  <a:pt x="18967" y="65520"/>
                </a:lnTo>
                <a:lnTo>
                  <a:pt x="15907" y="65520"/>
                </a:lnTo>
                <a:lnTo>
                  <a:pt x="15907" y="62365"/>
                </a:lnTo>
                <a:close/>
                <a:moveTo>
                  <a:pt x="21753" y="62365"/>
                </a:moveTo>
                <a:lnTo>
                  <a:pt x="21753" y="65520"/>
                </a:lnTo>
                <a:lnTo>
                  <a:pt x="19074" y="65520"/>
                </a:lnTo>
                <a:lnTo>
                  <a:pt x="19074" y="62365"/>
                </a:lnTo>
                <a:close/>
                <a:moveTo>
                  <a:pt x="24920" y="62365"/>
                </a:moveTo>
                <a:lnTo>
                  <a:pt x="24920" y="65520"/>
                </a:lnTo>
                <a:lnTo>
                  <a:pt x="21860" y="65520"/>
                </a:lnTo>
                <a:lnTo>
                  <a:pt x="21860" y="62365"/>
                </a:lnTo>
                <a:close/>
                <a:moveTo>
                  <a:pt x="27718" y="62365"/>
                </a:moveTo>
                <a:lnTo>
                  <a:pt x="27718" y="65520"/>
                </a:lnTo>
                <a:lnTo>
                  <a:pt x="25039" y="65520"/>
                </a:lnTo>
                <a:lnTo>
                  <a:pt x="25039" y="62365"/>
                </a:lnTo>
                <a:close/>
                <a:moveTo>
                  <a:pt x="30885" y="62365"/>
                </a:moveTo>
                <a:lnTo>
                  <a:pt x="30885" y="65520"/>
                </a:lnTo>
                <a:lnTo>
                  <a:pt x="27825" y="65520"/>
                </a:lnTo>
                <a:lnTo>
                  <a:pt x="27825" y="62365"/>
                </a:lnTo>
                <a:close/>
                <a:moveTo>
                  <a:pt x="33683" y="62365"/>
                </a:moveTo>
                <a:lnTo>
                  <a:pt x="33683" y="65520"/>
                </a:lnTo>
                <a:lnTo>
                  <a:pt x="31004" y="65520"/>
                </a:lnTo>
                <a:lnTo>
                  <a:pt x="31004" y="62365"/>
                </a:lnTo>
                <a:close/>
                <a:moveTo>
                  <a:pt x="36850" y="62365"/>
                </a:moveTo>
                <a:lnTo>
                  <a:pt x="36850" y="65520"/>
                </a:lnTo>
                <a:lnTo>
                  <a:pt x="33791" y="65520"/>
                </a:lnTo>
                <a:lnTo>
                  <a:pt x="33791" y="62365"/>
                </a:lnTo>
                <a:close/>
                <a:moveTo>
                  <a:pt x="39636" y="62365"/>
                </a:moveTo>
                <a:lnTo>
                  <a:pt x="39636" y="65520"/>
                </a:lnTo>
                <a:lnTo>
                  <a:pt x="36958" y="65520"/>
                </a:lnTo>
                <a:lnTo>
                  <a:pt x="36958" y="62365"/>
                </a:lnTo>
                <a:close/>
                <a:moveTo>
                  <a:pt x="42827" y="62365"/>
                </a:moveTo>
                <a:lnTo>
                  <a:pt x="42827" y="65520"/>
                </a:lnTo>
                <a:lnTo>
                  <a:pt x="39756" y="65520"/>
                </a:lnTo>
                <a:lnTo>
                  <a:pt x="39756" y="62365"/>
                </a:lnTo>
                <a:close/>
                <a:moveTo>
                  <a:pt x="45613" y="62365"/>
                </a:moveTo>
                <a:lnTo>
                  <a:pt x="45613" y="65520"/>
                </a:lnTo>
                <a:lnTo>
                  <a:pt x="42935" y="65520"/>
                </a:lnTo>
                <a:lnTo>
                  <a:pt x="42935" y="62365"/>
                </a:lnTo>
                <a:close/>
                <a:moveTo>
                  <a:pt x="48792" y="62365"/>
                </a:moveTo>
                <a:lnTo>
                  <a:pt x="48792" y="65520"/>
                </a:lnTo>
                <a:lnTo>
                  <a:pt x="45732" y="65520"/>
                </a:lnTo>
                <a:lnTo>
                  <a:pt x="45732" y="62365"/>
                </a:lnTo>
                <a:close/>
                <a:moveTo>
                  <a:pt x="51578" y="62365"/>
                </a:moveTo>
                <a:lnTo>
                  <a:pt x="51578" y="65520"/>
                </a:lnTo>
                <a:lnTo>
                  <a:pt x="48900" y="65520"/>
                </a:lnTo>
                <a:lnTo>
                  <a:pt x="48900" y="62365"/>
                </a:lnTo>
                <a:close/>
                <a:moveTo>
                  <a:pt x="54757" y="62365"/>
                </a:moveTo>
                <a:lnTo>
                  <a:pt x="54757" y="65520"/>
                </a:lnTo>
                <a:lnTo>
                  <a:pt x="51698" y="65520"/>
                </a:lnTo>
                <a:lnTo>
                  <a:pt x="51698" y="62365"/>
                </a:lnTo>
                <a:close/>
                <a:moveTo>
                  <a:pt x="57543" y="62365"/>
                </a:moveTo>
                <a:lnTo>
                  <a:pt x="57543" y="65520"/>
                </a:lnTo>
                <a:lnTo>
                  <a:pt x="54865" y="65520"/>
                </a:lnTo>
                <a:lnTo>
                  <a:pt x="54865" y="62365"/>
                </a:lnTo>
                <a:close/>
                <a:moveTo>
                  <a:pt x="60734" y="62365"/>
                </a:moveTo>
                <a:lnTo>
                  <a:pt x="60734" y="65520"/>
                </a:lnTo>
                <a:lnTo>
                  <a:pt x="57663" y="65520"/>
                </a:lnTo>
                <a:lnTo>
                  <a:pt x="57663" y="62365"/>
                </a:lnTo>
                <a:close/>
                <a:moveTo>
                  <a:pt x="63509" y="62365"/>
                </a:moveTo>
                <a:lnTo>
                  <a:pt x="63509" y="65520"/>
                </a:lnTo>
                <a:lnTo>
                  <a:pt x="60830" y="65520"/>
                </a:lnTo>
                <a:lnTo>
                  <a:pt x="60830" y="62365"/>
                </a:lnTo>
                <a:close/>
                <a:moveTo>
                  <a:pt x="66699" y="62365"/>
                </a:moveTo>
                <a:lnTo>
                  <a:pt x="66699" y="65520"/>
                </a:lnTo>
                <a:lnTo>
                  <a:pt x="63628" y="65520"/>
                </a:lnTo>
                <a:lnTo>
                  <a:pt x="63628" y="62365"/>
                </a:lnTo>
                <a:close/>
                <a:moveTo>
                  <a:pt x="69485" y="62365"/>
                </a:moveTo>
                <a:lnTo>
                  <a:pt x="69485" y="65520"/>
                </a:lnTo>
                <a:lnTo>
                  <a:pt x="66807" y="65520"/>
                </a:lnTo>
                <a:lnTo>
                  <a:pt x="66807" y="62365"/>
                </a:lnTo>
                <a:close/>
                <a:moveTo>
                  <a:pt x="72653" y="62365"/>
                </a:moveTo>
                <a:lnTo>
                  <a:pt x="72653" y="65520"/>
                </a:lnTo>
                <a:lnTo>
                  <a:pt x="69581" y="65520"/>
                </a:lnTo>
                <a:lnTo>
                  <a:pt x="69581" y="62365"/>
                </a:lnTo>
                <a:close/>
                <a:moveTo>
                  <a:pt x="75450" y="62365"/>
                </a:moveTo>
                <a:lnTo>
                  <a:pt x="75450" y="65520"/>
                </a:lnTo>
                <a:lnTo>
                  <a:pt x="72772" y="65520"/>
                </a:lnTo>
                <a:lnTo>
                  <a:pt x="72772" y="62365"/>
                </a:lnTo>
                <a:close/>
                <a:moveTo>
                  <a:pt x="78618" y="62365"/>
                </a:moveTo>
                <a:lnTo>
                  <a:pt x="78618" y="65520"/>
                </a:lnTo>
                <a:lnTo>
                  <a:pt x="75546" y="65520"/>
                </a:lnTo>
                <a:lnTo>
                  <a:pt x="75546" y="62365"/>
                </a:lnTo>
                <a:close/>
                <a:moveTo>
                  <a:pt x="81416" y="62365"/>
                </a:moveTo>
                <a:lnTo>
                  <a:pt x="81416" y="65520"/>
                </a:lnTo>
                <a:lnTo>
                  <a:pt x="78737" y="65520"/>
                </a:lnTo>
                <a:lnTo>
                  <a:pt x="78737" y="62365"/>
                </a:lnTo>
                <a:close/>
                <a:moveTo>
                  <a:pt x="84583" y="62365"/>
                </a:moveTo>
                <a:lnTo>
                  <a:pt x="84583" y="65520"/>
                </a:lnTo>
                <a:lnTo>
                  <a:pt x="81523" y="65520"/>
                </a:lnTo>
                <a:lnTo>
                  <a:pt x="81523" y="62365"/>
                </a:lnTo>
                <a:close/>
                <a:moveTo>
                  <a:pt x="87369" y="62365"/>
                </a:moveTo>
                <a:lnTo>
                  <a:pt x="87369" y="65520"/>
                </a:lnTo>
                <a:lnTo>
                  <a:pt x="84690" y="65520"/>
                </a:lnTo>
                <a:lnTo>
                  <a:pt x="84690" y="62365"/>
                </a:lnTo>
                <a:close/>
                <a:moveTo>
                  <a:pt x="90560" y="62365"/>
                </a:moveTo>
                <a:lnTo>
                  <a:pt x="90560" y="65520"/>
                </a:lnTo>
                <a:lnTo>
                  <a:pt x="87488" y="65520"/>
                </a:lnTo>
                <a:lnTo>
                  <a:pt x="87488" y="62365"/>
                </a:lnTo>
                <a:close/>
                <a:moveTo>
                  <a:pt x="93334" y="62365"/>
                </a:moveTo>
                <a:lnTo>
                  <a:pt x="93334" y="65520"/>
                </a:lnTo>
                <a:lnTo>
                  <a:pt x="90655" y="65520"/>
                </a:lnTo>
                <a:lnTo>
                  <a:pt x="90655" y="62365"/>
                </a:lnTo>
                <a:close/>
                <a:moveTo>
                  <a:pt x="96525" y="62365"/>
                </a:moveTo>
                <a:lnTo>
                  <a:pt x="96525" y="65520"/>
                </a:lnTo>
                <a:lnTo>
                  <a:pt x="93453" y="65520"/>
                </a:lnTo>
                <a:lnTo>
                  <a:pt x="93453" y="62365"/>
                </a:lnTo>
                <a:close/>
                <a:moveTo>
                  <a:pt x="99311" y="62365"/>
                </a:moveTo>
                <a:lnTo>
                  <a:pt x="99311" y="65520"/>
                </a:lnTo>
                <a:lnTo>
                  <a:pt x="96632" y="65520"/>
                </a:lnTo>
                <a:lnTo>
                  <a:pt x="96632" y="62365"/>
                </a:lnTo>
                <a:close/>
                <a:moveTo>
                  <a:pt x="7037" y="65616"/>
                </a:moveTo>
                <a:lnTo>
                  <a:pt x="7037" y="68378"/>
                </a:lnTo>
                <a:lnTo>
                  <a:pt x="3965" y="68378"/>
                </a:lnTo>
                <a:lnTo>
                  <a:pt x="3965" y="65616"/>
                </a:lnTo>
                <a:close/>
                <a:moveTo>
                  <a:pt x="9811" y="65616"/>
                </a:moveTo>
                <a:lnTo>
                  <a:pt x="9811" y="68378"/>
                </a:lnTo>
                <a:lnTo>
                  <a:pt x="7132" y="68378"/>
                </a:lnTo>
                <a:lnTo>
                  <a:pt x="7132" y="65616"/>
                </a:lnTo>
                <a:close/>
                <a:moveTo>
                  <a:pt x="13002" y="65616"/>
                </a:moveTo>
                <a:lnTo>
                  <a:pt x="13002" y="68378"/>
                </a:lnTo>
                <a:lnTo>
                  <a:pt x="9930" y="68378"/>
                </a:lnTo>
                <a:lnTo>
                  <a:pt x="9930" y="65616"/>
                </a:lnTo>
                <a:close/>
                <a:moveTo>
                  <a:pt x="15788" y="65616"/>
                </a:moveTo>
                <a:lnTo>
                  <a:pt x="15788" y="68378"/>
                </a:lnTo>
                <a:lnTo>
                  <a:pt x="13109" y="68378"/>
                </a:lnTo>
                <a:lnTo>
                  <a:pt x="13109" y="65616"/>
                </a:lnTo>
                <a:close/>
                <a:moveTo>
                  <a:pt x="18967" y="65616"/>
                </a:moveTo>
                <a:lnTo>
                  <a:pt x="18967" y="68378"/>
                </a:lnTo>
                <a:lnTo>
                  <a:pt x="15907" y="68378"/>
                </a:lnTo>
                <a:lnTo>
                  <a:pt x="15907" y="65616"/>
                </a:lnTo>
                <a:close/>
                <a:moveTo>
                  <a:pt x="21753" y="65616"/>
                </a:moveTo>
                <a:lnTo>
                  <a:pt x="21753" y="68378"/>
                </a:lnTo>
                <a:lnTo>
                  <a:pt x="19074" y="68378"/>
                </a:lnTo>
                <a:lnTo>
                  <a:pt x="19074" y="65616"/>
                </a:lnTo>
                <a:close/>
                <a:moveTo>
                  <a:pt x="24920" y="65616"/>
                </a:moveTo>
                <a:lnTo>
                  <a:pt x="24920" y="68378"/>
                </a:lnTo>
                <a:lnTo>
                  <a:pt x="21860" y="68378"/>
                </a:lnTo>
                <a:lnTo>
                  <a:pt x="21860" y="65616"/>
                </a:lnTo>
                <a:close/>
                <a:moveTo>
                  <a:pt x="27718" y="65616"/>
                </a:moveTo>
                <a:lnTo>
                  <a:pt x="27718" y="68378"/>
                </a:lnTo>
                <a:lnTo>
                  <a:pt x="25039" y="68378"/>
                </a:lnTo>
                <a:lnTo>
                  <a:pt x="25039" y="65616"/>
                </a:lnTo>
                <a:close/>
                <a:moveTo>
                  <a:pt x="30885" y="65616"/>
                </a:moveTo>
                <a:lnTo>
                  <a:pt x="30885" y="68378"/>
                </a:lnTo>
                <a:lnTo>
                  <a:pt x="27825" y="68378"/>
                </a:lnTo>
                <a:lnTo>
                  <a:pt x="27825" y="65616"/>
                </a:lnTo>
                <a:close/>
                <a:moveTo>
                  <a:pt x="33683" y="65616"/>
                </a:moveTo>
                <a:lnTo>
                  <a:pt x="33683" y="68378"/>
                </a:lnTo>
                <a:lnTo>
                  <a:pt x="31004" y="68378"/>
                </a:lnTo>
                <a:lnTo>
                  <a:pt x="31004" y="65616"/>
                </a:lnTo>
                <a:close/>
                <a:moveTo>
                  <a:pt x="36850" y="65616"/>
                </a:moveTo>
                <a:lnTo>
                  <a:pt x="36850" y="68378"/>
                </a:lnTo>
                <a:lnTo>
                  <a:pt x="33791" y="68378"/>
                </a:lnTo>
                <a:lnTo>
                  <a:pt x="33791" y="65616"/>
                </a:lnTo>
                <a:close/>
                <a:moveTo>
                  <a:pt x="39636" y="65616"/>
                </a:moveTo>
                <a:lnTo>
                  <a:pt x="39636" y="68378"/>
                </a:lnTo>
                <a:lnTo>
                  <a:pt x="36958" y="68378"/>
                </a:lnTo>
                <a:lnTo>
                  <a:pt x="36958" y="65616"/>
                </a:lnTo>
                <a:close/>
                <a:moveTo>
                  <a:pt x="42827" y="65616"/>
                </a:moveTo>
                <a:lnTo>
                  <a:pt x="42827" y="68378"/>
                </a:lnTo>
                <a:lnTo>
                  <a:pt x="39756" y="68378"/>
                </a:lnTo>
                <a:lnTo>
                  <a:pt x="39756" y="65616"/>
                </a:lnTo>
                <a:close/>
                <a:moveTo>
                  <a:pt x="45613" y="65616"/>
                </a:moveTo>
                <a:lnTo>
                  <a:pt x="45613" y="68378"/>
                </a:lnTo>
                <a:lnTo>
                  <a:pt x="42935" y="68378"/>
                </a:lnTo>
                <a:lnTo>
                  <a:pt x="42935" y="65616"/>
                </a:lnTo>
                <a:close/>
                <a:moveTo>
                  <a:pt x="48792" y="65616"/>
                </a:moveTo>
                <a:lnTo>
                  <a:pt x="48792" y="68378"/>
                </a:lnTo>
                <a:lnTo>
                  <a:pt x="45732" y="68378"/>
                </a:lnTo>
                <a:lnTo>
                  <a:pt x="45732" y="65616"/>
                </a:lnTo>
                <a:close/>
                <a:moveTo>
                  <a:pt x="51578" y="65616"/>
                </a:moveTo>
                <a:lnTo>
                  <a:pt x="51578" y="68378"/>
                </a:lnTo>
                <a:lnTo>
                  <a:pt x="48900" y="68378"/>
                </a:lnTo>
                <a:lnTo>
                  <a:pt x="48900" y="65616"/>
                </a:lnTo>
                <a:close/>
                <a:moveTo>
                  <a:pt x="54757" y="65616"/>
                </a:moveTo>
                <a:lnTo>
                  <a:pt x="54757" y="68378"/>
                </a:lnTo>
                <a:lnTo>
                  <a:pt x="51698" y="68378"/>
                </a:lnTo>
                <a:lnTo>
                  <a:pt x="51698" y="65616"/>
                </a:lnTo>
                <a:close/>
                <a:moveTo>
                  <a:pt x="57543" y="65616"/>
                </a:moveTo>
                <a:lnTo>
                  <a:pt x="57543" y="68378"/>
                </a:lnTo>
                <a:lnTo>
                  <a:pt x="54865" y="68378"/>
                </a:lnTo>
                <a:lnTo>
                  <a:pt x="54865" y="65616"/>
                </a:lnTo>
                <a:close/>
                <a:moveTo>
                  <a:pt x="60734" y="65616"/>
                </a:moveTo>
                <a:lnTo>
                  <a:pt x="60734" y="68378"/>
                </a:lnTo>
                <a:lnTo>
                  <a:pt x="57663" y="68378"/>
                </a:lnTo>
                <a:lnTo>
                  <a:pt x="57663" y="65616"/>
                </a:lnTo>
                <a:close/>
                <a:moveTo>
                  <a:pt x="63509" y="65616"/>
                </a:moveTo>
                <a:lnTo>
                  <a:pt x="63509" y="68378"/>
                </a:lnTo>
                <a:lnTo>
                  <a:pt x="60830" y="68378"/>
                </a:lnTo>
                <a:lnTo>
                  <a:pt x="60830" y="65616"/>
                </a:lnTo>
                <a:close/>
                <a:moveTo>
                  <a:pt x="66699" y="65616"/>
                </a:moveTo>
                <a:lnTo>
                  <a:pt x="66699" y="68378"/>
                </a:lnTo>
                <a:lnTo>
                  <a:pt x="63628" y="68378"/>
                </a:lnTo>
                <a:lnTo>
                  <a:pt x="63628" y="65616"/>
                </a:lnTo>
                <a:close/>
                <a:moveTo>
                  <a:pt x="69485" y="65616"/>
                </a:moveTo>
                <a:lnTo>
                  <a:pt x="69485" y="68378"/>
                </a:lnTo>
                <a:lnTo>
                  <a:pt x="66807" y="68378"/>
                </a:lnTo>
                <a:lnTo>
                  <a:pt x="66807" y="65616"/>
                </a:lnTo>
                <a:close/>
                <a:moveTo>
                  <a:pt x="72653" y="65616"/>
                </a:moveTo>
                <a:lnTo>
                  <a:pt x="72653" y="68378"/>
                </a:lnTo>
                <a:lnTo>
                  <a:pt x="69581" y="68378"/>
                </a:lnTo>
                <a:lnTo>
                  <a:pt x="69581" y="65616"/>
                </a:lnTo>
                <a:close/>
                <a:moveTo>
                  <a:pt x="75450" y="65616"/>
                </a:moveTo>
                <a:lnTo>
                  <a:pt x="75450" y="68378"/>
                </a:lnTo>
                <a:lnTo>
                  <a:pt x="72772" y="68378"/>
                </a:lnTo>
                <a:lnTo>
                  <a:pt x="72772" y="65616"/>
                </a:lnTo>
                <a:close/>
                <a:moveTo>
                  <a:pt x="78618" y="65616"/>
                </a:moveTo>
                <a:lnTo>
                  <a:pt x="78618" y="68378"/>
                </a:lnTo>
                <a:lnTo>
                  <a:pt x="75546" y="68378"/>
                </a:lnTo>
                <a:lnTo>
                  <a:pt x="75546" y="65616"/>
                </a:lnTo>
                <a:close/>
                <a:moveTo>
                  <a:pt x="81416" y="65616"/>
                </a:moveTo>
                <a:lnTo>
                  <a:pt x="81416" y="68378"/>
                </a:lnTo>
                <a:lnTo>
                  <a:pt x="78737" y="68378"/>
                </a:lnTo>
                <a:lnTo>
                  <a:pt x="78737" y="65616"/>
                </a:lnTo>
                <a:close/>
                <a:moveTo>
                  <a:pt x="84583" y="65616"/>
                </a:moveTo>
                <a:lnTo>
                  <a:pt x="84583" y="68378"/>
                </a:lnTo>
                <a:lnTo>
                  <a:pt x="81523" y="68378"/>
                </a:lnTo>
                <a:lnTo>
                  <a:pt x="81523" y="65616"/>
                </a:lnTo>
                <a:close/>
                <a:moveTo>
                  <a:pt x="87369" y="65616"/>
                </a:moveTo>
                <a:lnTo>
                  <a:pt x="87369" y="68378"/>
                </a:lnTo>
                <a:lnTo>
                  <a:pt x="84690" y="68378"/>
                </a:lnTo>
                <a:lnTo>
                  <a:pt x="84690" y="65616"/>
                </a:lnTo>
                <a:close/>
                <a:moveTo>
                  <a:pt x="90560" y="65616"/>
                </a:moveTo>
                <a:lnTo>
                  <a:pt x="90560" y="68378"/>
                </a:lnTo>
                <a:lnTo>
                  <a:pt x="87488" y="68378"/>
                </a:lnTo>
                <a:lnTo>
                  <a:pt x="87488" y="65616"/>
                </a:lnTo>
                <a:close/>
                <a:moveTo>
                  <a:pt x="93334" y="65616"/>
                </a:moveTo>
                <a:lnTo>
                  <a:pt x="93334" y="68378"/>
                </a:lnTo>
                <a:lnTo>
                  <a:pt x="90655" y="68378"/>
                </a:lnTo>
                <a:lnTo>
                  <a:pt x="90655" y="65616"/>
                </a:lnTo>
                <a:close/>
                <a:moveTo>
                  <a:pt x="96525" y="65616"/>
                </a:moveTo>
                <a:lnTo>
                  <a:pt x="96525" y="68378"/>
                </a:lnTo>
                <a:lnTo>
                  <a:pt x="93453" y="68378"/>
                </a:lnTo>
                <a:lnTo>
                  <a:pt x="93453" y="65616"/>
                </a:lnTo>
                <a:close/>
                <a:moveTo>
                  <a:pt x="99311" y="65616"/>
                </a:moveTo>
                <a:lnTo>
                  <a:pt x="99311" y="68378"/>
                </a:lnTo>
                <a:lnTo>
                  <a:pt x="96632" y="68378"/>
                </a:lnTo>
                <a:lnTo>
                  <a:pt x="96632" y="65616"/>
                </a:lnTo>
                <a:close/>
                <a:moveTo>
                  <a:pt x="102490" y="65616"/>
                </a:moveTo>
                <a:lnTo>
                  <a:pt x="102490" y="68378"/>
                </a:lnTo>
                <a:lnTo>
                  <a:pt x="99430" y="68378"/>
                </a:lnTo>
                <a:lnTo>
                  <a:pt x="99430" y="65616"/>
                </a:lnTo>
                <a:close/>
                <a:moveTo>
                  <a:pt x="105276" y="65616"/>
                </a:moveTo>
                <a:lnTo>
                  <a:pt x="105276" y="68378"/>
                </a:lnTo>
                <a:lnTo>
                  <a:pt x="102597" y="68378"/>
                </a:lnTo>
                <a:lnTo>
                  <a:pt x="102597" y="65616"/>
                </a:lnTo>
                <a:close/>
                <a:moveTo>
                  <a:pt x="108443" y="65616"/>
                </a:moveTo>
                <a:lnTo>
                  <a:pt x="108443" y="68378"/>
                </a:lnTo>
                <a:lnTo>
                  <a:pt x="105383" y="68378"/>
                </a:lnTo>
                <a:lnTo>
                  <a:pt x="105383" y="65616"/>
                </a:lnTo>
                <a:close/>
                <a:moveTo>
                  <a:pt x="108443" y="68497"/>
                </a:moveTo>
                <a:lnTo>
                  <a:pt x="108443" y="71628"/>
                </a:lnTo>
                <a:lnTo>
                  <a:pt x="105383" y="71628"/>
                </a:lnTo>
                <a:lnTo>
                  <a:pt x="105383" y="68497"/>
                </a:lnTo>
                <a:close/>
                <a:moveTo>
                  <a:pt x="7037" y="68497"/>
                </a:moveTo>
                <a:lnTo>
                  <a:pt x="7037" y="71652"/>
                </a:lnTo>
                <a:lnTo>
                  <a:pt x="3965" y="71652"/>
                </a:lnTo>
                <a:lnTo>
                  <a:pt x="3965" y="71628"/>
                </a:lnTo>
                <a:lnTo>
                  <a:pt x="3965" y="68497"/>
                </a:lnTo>
                <a:close/>
                <a:moveTo>
                  <a:pt x="9811" y="68497"/>
                </a:moveTo>
                <a:lnTo>
                  <a:pt x="9811" y="71652"/>
                </a:lnTo>
                <a:lnTo>
                  <a:pt x="7132" y="71652"/>
                </a:lnTo>
                <a:lnTo>
                  <a:pt x="7132" y="71628"/>
                </a:lnTo>
                <a:lnTo>
                  <a:pt x="7132" y="68497"/>
                </a:lnTo>
                <a:close/>
                <a:moveTo>
                  <a:pt x="13002" y="68497"/>
                </a:moveTo>
                <a:lnTo>
                  <a:pt x="13002" y="71652"/>
                </a:lnTo>
                <a:lnTo>
                  <a:pt x="9930" y="71652"/>
                </a:lnTo>
                <a:lnTo>
                  <a:pt x="9930" y="71628"/>
                </a:lnTo>
                <a:lnTo>
                  <a:pt x="9930" y="68497"/>
                </a:lnTo>
                <a:close/>
                <a:moveTo>
                  <a:pt x="15788" y="68497"/>
                </a:moveTo>
                <a:lnTo>
                  <a:pt x="15788" y="71652"/>
                </a:lnTo>
                <a:lnTo>
                  <a:pt x="13109" y="71652"/>
                </a:lnTo>
                <a:lnTo>
                  <a:pt x="13109" y="71628"/>
                </a:lnTo>
                <a:lnTo>
                  <a:pt x="13109" y="68497"/>
                </a:lnTo>
                <a:close/>
                <a:moveTo>
                  <a:pt x="18967" y="68497"/>
                </a:moveTo>
                <a:lnTo>
                  <a:pt x="18967" y="71652"/>
                </a:lnTo>
                <a:lnTo>
                  <a:pt x="15907" y="71652"/>
                </a:lnTo>
                <a:lnTo>
                  <a:pt x="15907" y="71628"/>
                </a:lnTo>
                <a:lnTo>
                  <a:pt x="15907" y="68497"/>
                </a:lnTo>
                <a:close/>
                <a:moveTo>
                  <a:pt x="21753" y="68497"/>
                </a:moveTo>
                <a:lnTo>
                  <a:pt x="21753" y="71652"/>
                </a:lnTo>
                <a:lnTo>
                  <a:pt x="19074" y="71652"/>
                </a:lnTo>
                <a:lnTo>
                  <a:pt x="19074" y="71628"/>
                </a:lnTo>
                <a:lnTo>
                  <a:pt x="19074" y="68497"/>
                </a:lnTo>
                <a:close/>
                <a:moveTo>
                  <a:pt x="24920" y="68497"/>
                </a:moveTo>
                <a:lnTo>
                  <a:pt x="24920" y="71652"/>
                </a:lnTo>
                <a:lnTo>
                  <a:pt x="21860" y="71652"/>
                </a:lnTo>
                <a:lnTo>
                  <a:pt x="21860" y="71628"/>
                </a:lnTo>
                <a:lnTo>
                  <a:pt x="21860" y="68497"/>
                </a:lnTo>
                <a:close/>
                <a:moveTo>
                  <a:pt x="27718" y="68497"/>
                </a:moveTo>
                <a:lnTo>
                  <a:pt x="27718" y="71652"/>
                </a:lnTo>
                <a:lnTo>
                  <a:pt x="25039" y="71652"/>
                </a:lnTo>
                <a:lnTo>
                  <a:pt x="25039" y="71628"/>
                </a:lnTo>
                <a:lnTo>
                  <a:pt x="25039" y="68497"/>
                </a:lnTo>
                <a:close/>
                <a:moveTo>
                  <a:pt x="30885" y="68497"/>
                </a:moveTo>
                <a:lnTo>
                  <a:pt x="30885" y="71652"/>
                </a:lnTo>
                <a:lnTo>
                  <a:pt x="27825" y="71652"/>
                </a:lnTo>
                <a:lnTo>
                  <a:pt x="27825" y="71628"/>
                </a:lnTo>
                <a:lnTo>
                  <a:pt x="27825" y="68497"/>
                </a:lnTo>
                <a:close/>
                <a:moveTo>
                  <a:pt x="33683" y="68497"/>
                </a:moveTo>
                <a:lnTo>
                  <a:pt x="33683" y="71652"/>
                </a:lnTo>
                <a:lnTo>
                  <a:pt x="31004" y="71652"/>
                </a:lnTo>
                <a:lnTo>
                  <a:pt x="31004" y="71628"/>
                </a:lnTo>
                <a:lnTo>
                  <a:pt x="31004" y="68497"/>
                </a:lnTo>
                <a:close/>
                <a:moveTo>
                  <a:pt x="36850" y="68497"/>
                </a:moveTo>
                <a:lnTo>
                  <a:pt x="36850" y="71652"/>
                </a:lnTo>
                <a:lnTo>
                  <a:pt x="33791" y="71652"/>
                </a:lnTo>
                <a:lnTo>
                  <a:pt x="33791" y="71628"/>
                </a:lnTo>
                <a:lnTo>
                  <a:pt x="33791" y="68497"/>
                </a:lnTo>
                <a:close/>
                <a:moveTo>
                  <a:pt x="39636" y="68497"/>
                </a:moveTo>
                <a:lnTo>
                  <a:pt x="39636" y="71652"/>
                </a:lnTo>
                <a:lnTo>
                  <a:pt x="36958" y="71652"/>
                </a:lnTo>
                <a:lnTo>
                  <a:pt x="36958" y="71628"/>
                </a:lnTo>
                <a:lnTo>
                  <a:pt x="36958" y="68497"/>
                </a:lnTo>
                <a:close/>
                <a:moveTo>
                  <a:pt x="42827" y="68497"/>
                </a:moveTo>
                <a:lnTo>
                  <a:pt x="42827" y="71652"/>
                </a:lnTo>
                <a:lnTo>
                  <a:pt x="39756" y="71652"/>
                </a:lnTo>
                <a:lnTo>
                  <a:pt x="39756" y="71628"/>
                </a:lnTo>
                <a:lnTo>
                  <a:pt x="39756" y="68497"/>
                </a:lnTo>
                <a:close/>
                <a:moveTo>
                  <a:pt x="45613" y="68497"/>
                </a:moveTo>
                <a:lnTo>
                  <a:pt x="45613" y="71652"/>
                </a:lnTo>
                <a:lnTo>
                  <a:pt x="42935" y="71652"/>
                </a:lnTo>
                <a:lnTo>
                  <a:pt x="42935" y="71628"/>
                </a:lnTo>
                <a:lnTo>
                  <a:pt x="42935" y="68497"/>
                </a:lnTo>
                <a:close/>
                <a:moveTo>
                  <a:pt x="48792" y="68497"/>
                </a:moveTo>
                <a:lnTo>
                  <a:pt x="48792" y="71652"/>
                </a:lnTo>
                <a:lnTo>
                  <a:pt x="45732" y="71652"/>
                </a:lnTo>
                <a:lnTo>
                  <a:pt x="45732" y="71628"/>
                </a:lnTo>
                <a:lnTo>
                  <a:pt x="45732" y="68497"/>
                </a:lnTo>
                <a:close/>
                <a:moveTo>
                  <a:pt x="51578" y="68497"/>
                </a:moveTo>
                <a:lnTo>
                  <a:pt x="51578" y="71652"/>
                </a:lnTo>
                <a:lnTo>
                  <a:pt x="48900" y="71652"/>
                </a:lnTo>
                <a:lnTo>
                  <a:pt x="48900" y="71628"/>
                </a:lnTo>
                <a:lnTo>
                  <a:pt x="48900" y="68497"/>
                </a:lnTo>
                <a:close/>
                <a:moveTo>
                  <a:pt x="54757" y="68497"/>
                </a:moveTo>
                <a:lnTo>
                  <a:pt x="54757" y="71652"/>
                </a:lnTo>
                <a:lnTo>
                  <a:pt x="51698" y="71652"/>
                </a:lnTo>
                <a:lnTo>
                  <a:pt x="51698" y="71628"/>
                </a:lnTo>
                <a:lnTo>
                  <a:pt x="51698" y="68497"/>
                </a:lnTo>
                <a:close/>
                <a:moveTo>
                  <a:pt x="57543" y="68497"/>
                </a:moveTo>
                <a:lnTo>
                  <a:pt x="57543" y="71652"/>
                </a:lnTo>
                <a:lnTo>
                  <a:pt x="54865" y="71652"/>
                </a:lnTo>
                <a:lnTo>
                  <a:pt x="54865" y="71628"/>
                </a:lnTo>
                <a:lnTo>
                  <a:pt x="54865" y="68497"/>
                </a:lnTo>
                <a:close/>
                <a:moveTo>
                  <a:pt x="60734" y="68497"/>
                </a:moveTo>
                <a:lnTo>
                  <a:pt x="60734" y="71652"/>
                </a:lnTo>
                <a:lnTo>
                  <a:pt x="57663" y="71652"/>
                </a:lnTo>
                <a:lnTo>
                  <a:pt x="57663" y="71628"/>
                </a:lnTo>
                <a:lnTo>
                  <a:pt x="57663" y="68497"/>
                </a:lnTo>
                <a:close/>
                <a:moveTo>
                  <a:pt x="63509" y="68497"/>
                </a:moveTo>
                <a:lnTo>
                  <a:pt x="63509" y="71652"/>
                </a:lnTo>
                <a:lnTo>
                  <a:pt x="60830" y="71652"/>
                </a:lnTo>
                <a:lnTo>
                  <a:pt x="60830" y="71628"/>
                </a:lnTo>
                <a:lnTo>
                  <a:pt x="60830" y="68497"/>
                </a:lnTo>
                <a:close/>
                <a:moveTo>
                  <a:pt x="66699" y="68497"/>
                </a:moveTo>
                <a:lnTo>
                  <a:pt x="66699" y="71652"/>
                </a:lnTo>
                <a:lnTo>
                  <a:pt x="63628" y="71652"/>
                </a:lnTo>
                <a:lnTo>
                  <a:pt x="63628" y="71628"/>
                </a:lnTo>
                <a:lnTo>
                  <a:pt x="63628" y="68497"/>
                </a:lnTo>
                <a:close/>
                <a:moveTo>
                  <a:pt x="69485" y="68497"/>
                </a:moveTo>
                <a:lnTo>
                  <a:pt x="69485" y="71652"/>
                </a:lnTo>
                <a:lnTo>
                  <a:pt x="66807" y="71652"/>
                </a:lnTo>
                <a:lnTo>
                  <a:pt x="66807" y="71628"/>
                </a:lnTo>
                <a:lnTo>
                  <a:pt x="66807" y="68497"/>
                </a:lnTo>
                <a:close/>
                <a:moveTo>
                  <a:pt x="72653" y="68497"/>
                </a:moveTo>
                <a:lnTo>
                  <a:pt x="72653" y="71652"/>
                </a:lnTo>
                <a:lnTo>
                  <a:pt x="69581" y="71652"/>
                </a:lnTo>
                <a:lnTo>
                  <a:pt x="69581" y="71628"/>
                </a:lnTo>
                <a:lnTo>
                  <a:pt x="69581" y="68497"/>
                </a:lnTo>
                <a:close/>
                <a:moveTo>
                  <a:pt x="75450" y="68497"/>
                </a:moveTo>
                <a:lnTo>
                  <a:pt x="75450" y="71652"/>
                </a:lnTo>
                <a:lnTo>
                  <a:pt x="72772" y="71652"/>
                </a:lnTo>
                <a:lnTo>
                  <a:pt x="72772" y="71628"/>
                </a:lnTo>
                <a:lnTo>
                  <a:pt x="72772" y="68497"/>
                </a:lnTo>
                <a:close/>
                <a:moveTo>
                  <a:pt x="78618" y="68497"/>
                </a:moveTo>
                <a:lnTo>
                  <a:pt x="78618" y="71652"/>
                </a:lnTo>
                <a:lnTo>
                  <a:pt x="75546" y="71652"/>
                </a:lnTo>
                <a:lnTo>
                  <a:pt x="75546" y="71628"/>
                </a:lnTo>
                <a:lnTo>
                  <a:pt x="75546" y="68497"/>
                </a:lnTo>
                <a:close/>
                <a:moveTo>
                  <a:pt x="81416" y="68497"/>
                </a:moveTo>
                <a:lnTo>
                  <a:pt x="81416" y="71652"/>
                </a:lnTo>
                <a:lnTo>
                  <a:pt x="78737" y="71652"/>
                </a:lnTo>
                <a:lnTo>
                  <a:pt x="78737" y="71628"/>
                </a:lnTo>
                <a:lnTo>
                  <a:pt x="78737" y="68497"/>
                </a:lnTo>
                <a:close/>
                <a:moveTo>
                  <a:pt x="84583" y="68497"/>
                </a:moveTo>
                <a:lnTo>
                  <a:pt x="84583" y="71652"/>
                </a:lnTo>
                <a:lnTo>
                  <a:pt x="81523" y="71652"/>
                </a:lnTo>
                <a:lnTo>
                  <a:pt x="81523" y="71628"/>
                </a:lnTo>
                <a:lnTo>
                  <a:pt x="81523" y="68497"/>
                </a:lnTo>
                <a:close/>
                <a:moveTo>
                  <a:pt x="87369" y="68497"/>
                </a:moveTo>
                <a:lnTo>
                  <a:pt x="87369" y="71652"/>
                </a:lnTo>
                <a:lnTo>
                  <a:pt x="84690" y="71652"/>
                </a:lnTo>
                <a:lnTo>
                  <a:pt x="84690" y="71628"/>
                </a:lnTo>
                <a:lnTo>
                  <a:pt x="84690" y="68497"/>
                </a:lnTo>
                <a:close/>
                <a:moveTo>
                  <a:pt x="90560" y="68497"/>
                </a:moveTo>
                <a:lnTo>
                  <a:pt x="90560" y="71652"/>
                </a:lnTo>
                <a:lnTo>
                  <a:pt x="87488" y="71652"/>
                </a:lnTo>
                <a:lnTo>
                  <a:pt x="87488" y="71628"/>
                </a:lnTo>
                <a:lnTo>
                  <a:pt x="87488" y="68497"/>
                </a:lnTo>
                <a:close/>
                <a:moveTo>
                  <a:pt x="93334" y="68497"/>
                </a:moveTo>
                <a:lnTo>
                  <a:pt x="93334" y="71652"/>
                </a:lnTo>
                <a:lnTo>
                  <a:pt x="90655" y="71652"/>
                </a:lnTo>
                <a:lnTo>
                  <a:pt x="90655" y="71628"/>
                </a:lnTo>
                <a:lnTo>
                  <a:pt x="90655" y="68497"/>
                </a:lnTo>
                <a:close/>
                <a:moveTo>
                  <a:pt x="96525" y="68497"/>
                </a:moveTo>
                <a:lnTo>
                  <a:pt x="96525" y="71652"/>
                </a:lnTo>
                <a:lnTo>
                  <a:pt x="93453" y="71652"/>
                </a:lnTo>
                <a:lnTo>
                  <a:pt x="93453" y="71628"/>
                </a:lnTo>
                <a:lnTo>
                  <a:pt x="93453" y="68497"/>
                </a:lnTo>
                <a:close/>
                <a:moveTo>
                  <a:pt x="99311" y="68497"/>
                </a:moveTo>
                <a:lnTo>
                  <a:pt x="99311" y="71652"/>
                </a:lnTo>
                <a:lnTo>
                  <a:pt x="96632" y="71652"/>
                </a:lnTo>
                <a:lnTo>
                  <a:pt x="96632" y="71628"/>
                </a:lnTo>
                <a:lnTo>
                  <a:pt x="96632" y="68497"/>
                </a:lnTo>
                <a:close/>
                <a:moveTo>
                  <a:pt x="102490" y="68497"/>
                </a:moveTo>
                <a:lnTo>
                  <a:pt x="102490" y="71652"/>
                </a:lnTo>
                <a:lnTo>
                  <a:pt x="99430" y="71652"/>
                </a:lnTo>
                <a:lnTo>
                  <a:pt x="99430" y="71628"/>
                </a:lnTo>
                <a:lnTo>
                  <a:pt x="99430" y="68497"/>
                </a:lnTo>
                <a:close/>
                <a:moveTo>
                  <a:pt x="105276" y="68497"/>
                </a:moveTo>
                <a:lnTo>
                  <a:pt x="105276" y="71652"/>
                </a:lnTo>
                <a:lnTo>
                  <a:pt x="102597" y="71652"/>
                </a:lnTo>
                <a:lnTo>
                  <a:pt x="102597" y="71628"/>
                </a:lnTo>
                <a:lnTo>
                  <a:pt x="102597" y="68497"/>
                </a:lnTo>
                <a:close/>
                <a:moveTo>
                  <a:pt x="3692" y="0"/>
                </a:moveTo>
                <a:lnTo>
                  <a:pt x="3692" y="905"/>
                </a:lnTo>
                <a:lnTo>
                  <a:pt x="1" y="905"/>
                </a:lnTo>
                <a:lnTo>
                  <a:pt x="1" y="1024"/>
                </a:lnTo>
                <a:lnTo>
                  <a:pt x="3692" y="1024"/>
                </a:lnTo>
                <a:lnTo>
                  <a:pt x="3692" y="4179"/>
                </a:lnTo>
                <a:lnTo>
                  <a:pt x="1" y="4179"/>
                </a:lnTo>
                <a:lnTo>
                  <a:pt x="1" y="4298"/>
                </a:lnTo>
                <a:lnTo>
                  <a:pt x="3692" y="4298"/>
                </a:lnTo>
                <a:lnTo>
                  <a:pt x="3692" y="7049"/>
                </a:lnTo>
                <a:lnTo>
                  <a:pt x="1" y="7049"/>
                </a:lnTo>
                <a:lnTo>
                  <a:pt x="1" y="7168"/>
                </a:lnTo>
                <a:lnTo>
                  <a:pt x="3692" y="7168"/>
                </a:lnTo>
                <a:lnTo>
                  <a:pt x="3692" y="10299"/>
                </a:lnTo>
                <a:lnTo>
                  <a:pt x="1" y="10299"/>
                </a:lnTo>
                <a:lnTo>
                  <a:pt x="1" y="10418"/>
                </a:lnTo>
                <a:lnTo>
                  <a:pt x="3692" y="10418"/>
                </a:lnTo>
                <a:lnTo>
                  <a:pt x="3692" y="13169"/>
                </a:lnTo>
                <a:lnTo>
                  <a:pt x="1" y="13169"/>
                </a:lnTo>
                <a:lnTo>
                  <a:pt x="1" y="13288"/>
                </a:lnTo>
                <a:lnTo>
                  <a:pt x="3692" y="13288"/>
                </a:lnTo>
                <a:lnTo>
                  <a:pt x="3692" y="16443"/>
                </a:lnTo>
                <a:lnTo>
                  <a:pt x="1" y="16443"/>
                </a:lnTo>
                <a:lnTo>
                  <a:pt x="1" y="16562"/>
                </a:lnTo>
                <a:lnTo>
                  <a:pt x="3692" y="16562"/>
                </a:lnTo>
                <a:lnTo>
                  <a:pt x="3692" y="19324"/>
                </a:lnTo>
                <a:lnTo>
                  <a:pt x="1" y="19324"/>
                </a:lnTo>
                <a:lnTo>
                  <a:pt x="1" y="19443"/>
                </a:lnTo>
                <a:lnTo>
                  <a:pt x="3692" y="19443"/>
                </a:lnTo>
                <a:lnTo>
                  <a:pt x="3692" y="22598"/>
                </a:lnTo>
                <a:lnTo>
                  <a:pt x="1" y="22598"/>
                </a:lnTo>
                <a:lnTo>
                  <a:pt x="1" y="22717"/>
                </a:lnTo>
                <a:lnTo>
                  <a:pt x="3692" y="22717"/>
                </a:lnTo>
                <a:lnTo>
                  <a:pt x="3692" y="25468"/>
                </a:lnTo>
                <a:lnTo>
                  <a:pt x="1" y="25468"/>
                </a:lnTo>
                <a:lnTo>
                  <a:pt x="1" y="25587"/>
                </a:lnTo>
                <a:lnTo>
                  <a:pt x="3692" y="25587"/>
                </a:lnTo>
                <a:lnTo>
                  <a:pt x="3692" y="28742"/>
                </a:lnTo>
                <a:lnTo>
                  <a:pt x="1" y="28742"/>
                </a:lnTo>
                <a:lnTo>
                  <a:pt x="1" y="28861"/>
                </a:lnTo>
                <a:lnTo>
                  <a:pt x="3692" y="28861"/>
                </a:lnTo>
                <a:lnTo>
                  <a:pt x="3692" y="31611"/>
                </a:lnTo>
                <a:lnTo>
                  <a:pt x="1" y="31611"/>
                </a:lnTo>
                <a:lnTo>
                  <a:pt x="1" y="31730"/>
                </a:lnTo>
                <a:lnTo>
                  <a:pt x="3692" y="31730"/>
                </a:lnTo>
                <a:lnTo>
                  <a:pt x="3692" y="34886"/>
                </a:lnTo>
                <a:lnTo>
                  <a:pt x="1" y="34886"/>
                </a:lnTo>
                <a:lnTo>
                  <a:pt x="1" y="35005"/>
                </a:lnTo>
                <a:lnTo>
                  <a:pt x="3692" y="35005"/>
                </a:lnTo>
                <a:lnTo>
                  <a:pt x="3692" y="37755"/>
                </a:lnTo>
                <a:lnTo>
                  <a:pt x="1" y="37755"/>
                </a:lnTo>
                <a:lnTo>
                  <a:pt x="1" y="37874"/>
                </a:lnTo>
                <a:lnTo>
                  <a:pt x="3692" y="37874"/>
                </a:lnTo>
                <a:lnTo>
                  <a:pt x="3692" y="41029"/>
                </a:lnTo>
                <a:lnTo>
                  <a:pt x="1" y="41029"/>
                </a:lnTo>
                <a:lnTo>
                  <a:pt x="1" y="41148"/>
                </a:lnTo>
                <a:lnTo>
                  <a:pt x="3692" y="41148"/>
                </a:lnTo>
                <a:lnTo>
                  <a:pt x="3692" y="43910"/>
                </a:lnTo>
                <a:lnTo>
                  <a:pt x="1" y="43910"/>
                </a:lnTo>
                <a:lnTo>
                  <a:pt x="1" y="44030"/>
                </a:lnTo>
                <a:lnTo>
                  <a:pt x="3692" y="44030"/>
                </a:lnTo>
                <a:lnTo>
                  <a:pt x="3692" y="47185"/>
                </a:lnTo>
                <a:lnTo>
                  <a:pt x="1" y="47185"/>
                </a:lnTo>
                <a:lnTo>
                  <a:pt x="1" y="47304"/>
                </a:lnTo>
                <a:lnTo>
                  <a:pt x="3692" y="47304"/>
                </a:lnTo>
                <a:lnTo>
                  <a:pt x="3692" y="50054"/>
                </a:lnTo>
                <a:lnTo>
                  <a:pt x="1" y="50054"/>
                </a:lnTo>
                <a:lnTo>
                  <a:pt x="1" y="50173"/>
                </a:lnTo>
                <a:lnTo>
                  <a:pt x="3692" y="50173"/>
                </a:lnTo>
                <a:lnTo>
                  <a:pt x="3692" y="53328"/>
                </a:lnTo>
                <a:lnTo>
                  <a:pt x="1" y="53328"/>
                </a:lnTo>
                <a:lnTo>
                  <a:pt x="1" y="53447"/>
                </a:lnTo>
                <a:lnTo>
                  <a:pt x="3692" y="53447"/>
                </a:lnTo>
                <a:lnTo>
                  <a:pt x="3692" y="56198"/>
                </a:lnTo>
                <a:lnTo>
                  <a:pt x="1" y="56198"/>
                </a:lnTo>
                <a:lnTo>
                  <a:pt x="1" y="56317"/>
                </a:lnTo>
                <a:lnTo>
                  <a:pt x="3692" y="56317"/>
                </a:lnTo>
                <a:lnTo>
                  <a:pt x="3692" y="59472"/>
                </a:lnTo>
                <a:lnTo>
                  <a:pt x="1" y="59472"/>
                </a:lnTo>
                <a:lnTo>
                  <a:pt x="1" y="59591"/>
                </a:lnTo>
                <a:lnTo>
                  <a:pt x="3692" y="59591"/>
                </a:lnTo>
                <a:lnTo>
                  <a:pt x="3692" y="62246"/>
                </a:lnTo>
                <a:lnTo>
                  <a:pt x="1" y="62246"/>
                </a:lnTo>
                <a:lnTo>
                  <a:pt x="1" y="62365"/>
                </a:lnTo>
                <a:lnTo>
                  <a:pt x="3692" y="62365"/>
                </a:lnTo>
                <a:lnTo>
                  <a:pt x="3692" y="65520"/>
                </a:lnTo>
                <a:lnTo>
                  <a:pt x="1" y="65520"/>
                </a:lnTo>
                <a:lnTo>
                  <a:pt x="1" y="65639"/>
                </a:lnTo>
                <a:lnTo>
                  <a:pt x="3692" y="65639"/>
                </a:lnTo>
                <a:lnTo>
                  <a:pt x="3692" y="68390"/>
                </a:lnTo>
                <a:lnTo>
                  <a:pt x="1" y="68390"/>
                </a:lnTo>
                <a:lnTo>
                  <a:pt x="1" y="68509"/>
                </a:lnTo>
                <a:lnTo>
                  <a:pt x="3692" y="68509"/>
                </a:lnTo>
                <a:lnTo>
                  <a:pt x="3692" y="71664"/>
                </a:lnTo>
                <a:lnTo>
                  <a:pt x="1" y="71664"/>
                </a:lnTo>
                <a:lnTo>
                  <a:pt x="1" y="71783"/>
                </a:lnTo>
                <a:lnTo>
                  <a:pt x="3692" y="71783"/>
                </a:lnTo>
                <a:lnTo>
                  <a:pt x="3692" y="74450"/>
                </a:lnTo>
                <a:lnTo>
                  <a:pt x="3811" y="74450"/>
                </a:lnTo>
                <a:lnTo>
                  <a:pt x="3811" y="71783"/>
                </a:lnTo>
                <a:lnTo>
                  <a:pt x="6882" y="71783"/>
                </a:lnTo>
                <a:lnTo>
                  <a:pt x="6882" y="74450"/>
                </a:lnTo>
                <a:lnTo>
                  <a:pt x="7001" y="74450"/>
                </a:lnTo>
                <a:lnTo>
                  <a:pt x="7001" y="71783"/>
                </a:lnTo>
                <a:lnTo>
                  <a:pt x="9680" y="71783"/>
                </a:lnTo>
                <a:lnTo>
                  <a:pt x="9680" y="74450"/>
                </a:lnTo>
                <a:lnTo>
                  <a:pt x="9799" y="74450"/>
                </a:lnTo>
                <a:lnTo>
                  <a:pt x="9799" y="71783"/>
                </a:lnTo>
                <a:lnTo>
                  <a:pt x="12859" y="71783"/>
                </a:lnTo>
                <a:lnTo>
                  <a:pt x="12859" y="74450"/>
                </a:lnTo>
                <a:lnTo>
                  <a:pt x="12978" y="74450"/>
                </a:lnTo>
                <a:lnTo>
                  <a:pt x="12978" y="71783"/>
                </a:lnTo>
                <a:lnTo>
                  <a:pt x="15657" y="71783"/>
                </a:lnTo>
                <a:lnTo>
                  <a:pt x="15657" y="74450"/>
                </a:lnTo>
                <a:lnTo>
                  <a:pt x="15776" y="74450"/>
                </a:lnTo>
                <a:lnTo>
                  <a:pt x="15776" y="71783"/>
                </a:lnTo>
                <a:lnTo>
                  <a:pt x="18848" y="71783"/>
                </a:lnTo>
                <a:lnTo>
                  <a:pt x="18848" y="74450"/>
                </a:lnTo>
                <a:lnTo>
                  <a:pt x="18967" y="74450"/>
                </a:lnTo>
                <a:lnTo>
                  <a:pt x="18967" y="71783"/>
                </a:lnTo>
                <a:lnTo>
                  <a:pt x="21646" y="71783"/>
                </a:lnTo>
                <a:lnTo>
                  <a:pt x="21646" y="74450"/>
                </a:lnTo>
                <a:lnTo>
                  <a:pt x="21765" y="74450"/>
                </a:lnTo>
                <a:lnTo>
                  <a:pt x="21765" y="71783"/>
                </a:lnTo>
                <a:lnTo>
                  <a:pt x="24825" y="71783"/>
                </a:lnTo>
                <a:lnTo>
                  <a:pt x="24825" y="74450"/>
                </a:lnTo>
                <a:lnTo>
                  <a:pt x="24944" y="74450"/>
                </a:lnTo>
                <a:lnTo>
                  <a:pt x="24944" y="71783"/>
                </a:lnTo>
                <a:lnTo>
                  <a:pt x="27623" y="71783"/>
                </a:lnTo>
                <a:lnTo>
                  <a:pt x="27623" y="74450"/>
                </a:lnTo>
                <a:lnTo>
                  <a:pt x="27742" y="74450"/>
                </a:lnTo>
                <a:lnTo>
                  <a:pt x="27742" y="71783"/>
                </a:lnTo>
                <a:lnTo>
                  <a:pt x="30814" y="71783"/>
                </a:lnTo>
                <a:lnTo>
                  <a:pt x="30814" y="74450"/>
                </a:lnTo>
                <a:lnTo>
                  <a:pt x="30933" y="74450"/>
                </a:lnTo>
                <a:lnTo>
                  <a:pt x="30933" y="71783"/>
                </a:lnTo>
                <a:lnTo>
                  <a:pt x="33612" y="71783"/>
                </a:lnTo>
                <a:lnTo>
                  <a:pt x="33612" y="74450"/>
                </a:lnTo>
                <a:lnTo>
                  <a:pt x="33731" y="74450"/>
                </a:lnTo>
                <a:lnTo>
                  <a:pt x="33731" y="71783"/>
                </a:lnTo>
                <a:lnTo>
                  <a:pt x="36791" y="71783"/>
                </a:lnTo>
                <a:lnTo>
                  <a:pt x="36791" y="74450"/>
                </a:lnTo>
                <a:lnTo>
                  <a:pt x="36910" y="74450"/>
                </a:lnTo>
                <a:lnTo>
                  <a:pt x="36910" y="71783"/>
                </a:lnTo>
                <a:lnTo>
                  <a:pt x="39589" y="71783"/>
                </a:lnTo>
                <a:lnTo>
                  <a:pt x="39589" y="74450"/>
                </a:lnTo>
                <a:lnTo>
                  <a:pt x="39708" y="74450"/>
                </a:lnTo>
                <a:lnTo>
                  <a:pt x="39708" y="71783"/>
                </a:lnTo>
                <a:lnTo>
                  <a:pt x="42780" y="71783"/>
                </a:lnTo>
                <a:lnTo>
                  <a:pt x="42780" y="74450"/>
                </a:lnTo>
                <a:lnTo>
                  <a:pt x="42899" y="74450"/>
                </a:lnTo>
                <a:lnTo>
                  <a:pt x="42899" y="71783"/>
                </a:lnTo>
                <a:lnTo>
                  <a:pt x="45578" y="71783"/>
                </a:lnTo>
                <a:lnTo>
                  <a:pt x="45578" y="74450"/>
                </a:lnTo>
                <a:lnTo>
                  <a:pt x="45697" y="74450"/>
                </a:lnTo>
                <a:lnTo>
                  <a:pt x="45697" y="71783"/>
                </a:lnTo>
                <a:lnTo>
                  <a:pt x="48757" y="71783"/>
                </a:lnTo>
                <a:lnTo>
                  <a:pt x="48757" y="74450"/>
                </a:lnTo>
                <a:lnTo>
                  <a:pt x="48876" y="74450"/>
                </a:lnTo>
                <a:lnTo>
                  <a:pt x="48876" y="71783"/>
                </a:lnTo>
                <a:lnTo>
                  <a:pt x="51555" y="71783"/>
                </a:lnTo>
                <a:lnTo>
                  <a:pt x="51555" y="74450"/>
                </a:lnTo>
                <a:lnTo>
                  <a:pt x="51674" y="74450"/>
                </a:lnTo>
                <a:lnTo>
                  <a:pt x="51674" y="71783"/>
                </a:lnTo>
                <a:lnTo>
                  <a:pt x="54746" y="71783"/>
                </a:lnTo>
                <a:lnTo>
                  <a:pt x="54746" y="74450"/>
                </a:lnTo>
                <a:lnTo>
                  <a:pt x="54865" y="74450"/>
                </a:lnTo>
                <a:lnTo>
                  <a:pt x="54865" y="71783"/>
                </a:lnTo>
                <a:lnTo>
                  <a:pt x="57543" y="71783"/>
                </a:lnTo>
                <a:lnTo>
                  <a:pt x="57543" y="74450"/>
                </a:lnTo>
                <a:lnTo>
                  <a:pt x="57663" y="74450"/>
                </a:lnTo>
                <a:lnTo>
                  <a:pt x="57663" y="71783"/>
                </a:lnTo>
                <a:lnTo>
                  <a:pt x="60734" y="71783"/>
                </a:lnTo>
                <a:lnTo>
                  <a:pt x="60734" y="74450"/>
                </a:lnTo>
                <a:lnTo>
                  <a:pt x="60853" y="74450"/>
                </a:lnTo>
                <a:lnTo>
                  <a:pt x="60853" y="71783"/>
                </a:lnTo>
                <a:lnTo>
                  <a:pt x="63532" y="71783"/>
                </a:lnTo>
                <a:lnTo>
                  <a:pt x="63532" y="74450"/>
                </a:lnTo>
                <a:lnTo>
                  <a:pt x="63651" y="74450"/>
                </a:lnTo>
                <a:lnTo>
                  <a:pt x="63651" y="71783"/>
                </a:lnTo>
                <a:lnTo>
                  <a:pt x="66711" y="71783"/>
                </a:lnTo>
                <a:lnTo>
                  <a:pt x="66711" y="74450"/>
                </a:lnTo>
                <a:lnTo>
                  <a:pt x="66830" y="74450"/>
                </a:lnTo>
                <a:lnTo>
                  <a:pt x="66830" y="71783"/>
                </a:lnTo>
                <a:lnTo>
                  <a:pt x="69509" y="71783"/>
                </a:lnTo>
                <a:lnTo>
                  <a:pt x="69509" y="74450"/>
                </a:lnTo>
                <a:lnTo>
                  <a:pt x="69628" y="74450"/>
                </a:lnTo>
                <a:lnTo>
                  <a:pt x="69628" y="71783"/>
                </a:lnTo>
                <a:lnTo>
                  <a:pt x="72700" y="71783"/>
                </a:lnTo>
                <a:lnTo>
                  <a:pt x="72700" y="74450"/>
                </a:lnTo>
                <a:lnTo>
                  <a:pt x="72819" y="74450"/>
                </a:lnTo>
                <a:lnTo>
                  <a:pt x="72819" y="71783"/>
                </a:lnTo>
                <a:lnTo>
                  <a:pt x="75498" y="71783"/>
                </a:lnTo>
                <a:lnTo>
                  <a:pt x="75498" y="74450"/>
                </a:lnTo>
                <a:lnTo>
                  <a:pt x="75617" y="74450"/>
                </a:lnTo>
                <a:lnTo>
                  <a:pt x="75617" y="71783"/>
                </a:lnTo>
                <a:lnTo>
                  <a:pt x="78677" y="71783"/>
                </a:lnTo>
                <a:lnTo>
                  <a:pt x="78677" y="74450"/>
                </a:lnTo>
                <a:lnTo>
                  <a:pt x="78796" y="74450"/>
                </a:lnTo>
                <a:lnTo>
                  <a:pt x="78796" y="71783"/>
                </a:lnTo>
                <a:lnTo>
                  <a:pt x="81475" y="71783"/>
                </a:lnTo>
                <a:lnTo>
                  <a:pt x="81475" y="74450"/>
                </a:lnTo>
                <a:lnTo>
                  <a:pt x="81594" y="74450"/>
                </a:lnTo>
                <a:lnTo>
                  <a:pt x="81594" y="71783"/>
                </a:lnTo>
                <a:lnTo>
                  <a:pt x="84666" y="71783"/>
                </a:lnTo>
                <a:lnTo>
                  <a:pt x="84666" y="74450"/>
                </a:lnTo>
                <a:lnTo>
                  <a:pt x="84785" y="74450"/>
                </a:lnTo>
                <a:lnTo>
                  <a:pt x="84785" y="71783"/>
                </a:lnTo>
                <a:lnTo>
                  <a:pt x="87464" y="71783"/>
                </a:lnTo>
                <a:lnTo>
                  <a:pt x="87464" y="74450"/>
                </a:lnTo>
                <a:lnTo>
                  <a:pt x="87583" y="74450"/>
                </a:lnTo>
                <a:lnTo>
                  <a:pt x="87583" y="71783"/>
                </a:lnTo>
                <a:lnTo>
                  <a:pt x="90643" y="71783"/>
                </a:lnTo>
                <a:lnTo>
                  <a:pt x="90643" y="74450"/>
                </a:lnTo>
                <a:lnTo>
                  <a:pt x="90762" y="74450"/>
                </a:lnTo>
                <a:lnTo>
                  <a:pt x="90762" y="71783"/>
                </a:lnTo>
                <a:lnTo>
                  <a:pt x="93441" y="71783"/>
                </a:lnTo>
                <a:lnTo>
                  <a:pt x="93441" y="74450"/>
                </a:lnTo>
                <a:lnTo>
                  <a:pt x="93560" y="74450"/>
                </a:lnTo>
                <a:lnTo>
                  <a:pt x="93560" y="71783"/>
                </a:lnTo>
                <a:lnTo>
                  <a:pt x="96632" y="71783"/>
                </a:lnTo>
                <a:lnTo>
                  <a:pt x="96632" y="74450"/>
                </a:lnTo>
                <a:lnTo>
                  <a:pt x="96751" y="74450"/>
                </a:lnTo>
                <a:lnTo>
                  <a:pt x="96751" y="71783"/>
                </a:lnTo>
                <a:lnTo>
                  <a:pt x="99430" y="71783"/>
                </a:lnTo>
                <a:lnTo>
                  <a:pt x="99430" y="74450"/>
                </a:lnTo>
                <a:lnTo>
                  <a:pt x="99549" y="74450"/>
                </a:lnTo>
                <a:lnTo>
                  <a:pt x="99549" y="71783"/>
                </a:lnTo>
                <a:lnTo>
                  <a:pt x="102609" y="71783"/>
                </a:lnTo>
                <a:lnTo>
                  <a:pt x="102609" y="74450"/>
                </a:lnTo>
                <a:lnTo>
                  <a:pt x="102728" y="74450"/>
                </a:lnTo>
                <a:lnTo>
                  <a:pt x="102728" y="71783"/>
                </a:lnTo>
                <a:lnTo>
                  <a:pt x="105407" y="71783"/>
                </a:lnTo>
                <a:lnTo>
                  <a:pt x="105407" y="74450"/>
                </a:lnTo>
                <a:lnTo>
                  <a:pt x="105526" y="74450"/>
                </a:lnTo>
                <a:lnTo>
                  <a:pt x="105526" y="71783"/>
                </a:lnTo>
                <a:lnTo>
                  <a:pt x="108597" y="71783"/>
                </a:lnTo>
                <a:lnTo>
                  <a:pt x="108597" y="74450"/>
                </a:lnTo>
                <a:lnTo>
                  <a:pt x="108717" y="74450"/>
                </a:lnTo>
                <a:lnTo>
                  <a:pt x="108717" y="71783"/>
                </a:lnTo>
                <a:lnTo>
                  <a:pt x="111943" y="71783"/>
                </a:lnTo>
                <a:lnTo>
                  <a:pt x="111943" y="71664"/>
                </a:lnTo>
                <a:lnTo>
                  <a:pt x="108562" y="71664"/>
                </a:lnTo>
                <a:lnTo>
                  <a:pt x="108562" y="68497"/>
                </a:lnTo>
                <a:lnTo>
                  <a:pt x="111788" y="68497"/>
                </a:lnTo>
                <a:lnTo>
                  <a:pt x="111788" y="68378"/>
                </a:lnTo>
                <a:lnTo>
                  <a:pt x="108562" y="68378"/>
                </a:lnTo>
                <a:lnTo>
                  <a:pt x="108562" y="65616"/>
                </a:lnTo>
                <a:lnTo>
                  <a:pt x="111788" y="65616"/>
                </a:lnTo>
                <a:lnTo>
                  <a:pt x="111788" y="65496"/>
                </a:lnTo>
                <a:lnTo>
                  <a:pt x="108562" y="65496"/>
                </a:lnTo>
                <a:lnTo>
                  <a:pt x="108562" y="62341"/>
                </a:lnTo>
                <a:lnTo>
                  <a:pt x="111788" y="62341"/>
                </a:lnTo>
                <a:lnTo>
                  <a:pt x="111788" y="62246"/>
                </a:lnTo>
                <a:lnTo>
                  <a:pt x="108562" y="62246"/>
                </a:lnTo>
                <a:lnTo>
                  <a:pt x="108562" y="59484"/>
                </a:lnTo>
                <a:lnTo>
                  <a:pt x="111788" y="59484"/>
                </a:lnTo>
                <a:lnTo>
                  <a:pt x="111788" y="59365"/>
                </a:lnTo>
                <a:lnTo>
                  <a:pt x="108562" y="59365"/>
                </a:lnTo>
                <a:lnTo>
                  <a:pt x="108562" y="56210"/>
                </a:lnTo>
                <a:lnTo>
                  <a:pt x="111788" y="56210"/>
                </a:lnTo>
                <a:lnTo>
                  <a:pt x="111788" y="56091"/>
                </a:lnTo>
                <a:lnTo>
                  <a:pt x="108562" y="56091"/>
                </a:lnTo>
                <a:lnTo>
                  <a:pt x="108562" y="53340"/>
                </a:lnTo>
                <a:lnTo>
                  <a:pt x="111788" y="53340"/>
                </a:lnTo>
                <a:lnTo>
                  <a:pt x="111788" y="53221"/>
                </a:lnTo>
                <a:lnTo>
                  <a:pt x="108562" y="53221"/>
                </a:lnTo>
                <a:lnTo>
                  <a:pt x="108562" y="50066"/>
                </a:lnTo>
                <a:lnTo>
                  <a:pt x="111788" y="50066"/>
                </a:lnTo>
                <a:lnTo>
                  <a:pt x="111788" y="49947"/>
                </a:lnTo>
                <a:lnTo>
                  <a:pt x="108562" y="49947"/>
                </a:lnTo>
                <a:lnTo>
                  <a:pt x="108562" y="47208"/>
                </a:lnTo>
                <a:lnTo>
                  <a:pt x="111788" y="47208"/>
                </a:lnTo>
                <a:lnTo>
                  <a:pt x="111788" y="47089"/>
                </a:lnTo>
                <a:lnTo>
                  <a:pt x="108562" y="47089"/>
                </a:lnTo>
                <a:lnTo>
                  <a:pt x="108562" y="43934"/>
                </a:lnTo>
                <a:lnTo>
                  <a:pt x="111788" y="43934"/>
                </a:lnTo>
                <a:lnTo>
                  <a:pt x="111788" y="43815"/>
                </a:lnTo>
                <a:lnTo>
                  <a:pt x="108562" y="43815"/>
                </a:lnTo>
                <a:lnTo>
                  <a:pt x="108562" y="41065"/>
                </a:lnTo>
                <a:lnTo>
                  <a:pt x="111788" y="41065"/>
                </a:lnTo>
                <a:lnTo>
                  <a:pt x="111788" y="40946"/>
                </a:lnTo>
                <a:lnTo>
                  <a:pt x="108562" y="40946"/>
                </a:lnTo>
                <a:lnTo>
                  <a:pt x="108562" y="37791"/>
                </a:lnTo>
                <a:lnTo>
                  <a:pt x="111788" y="37791"/>
                </a:lnTo>
                <a:lnTo>
                  <a:pt x="111788" y="37672"/>
                </a:lnTo>
                <a:lnTo>
                  <a:pt x="108562" y="37672"/>
                </a:lnTo>
                <a:lnTo>
                  <a:pt x="108562" y="34909"/>
                </a:lnTo>
                <a:lnTo>
                  <a:pt x="111788" y="34909"/>
                </a:lnTo>
                <a:lnTo>
                  <a:pt x="111788" y="34790"/>
                </a:lnTo>
                <a:lnTo>
                  <a:pt x="108562" y="34790"/>
                </a:lnTo>
                <a:lnTo>
                  <a:pt x="108562" y="31635"/>
                </a:lnTo>
                <a:lnTo>
                  <a:pt x="111788" y="31635"/>
                </a:lnTo>
                <a:lnTo>
                  <a:pt x="111788" y="31516"/>
                </a:lnTo>
                <a:lnTo>
                  <a:pt x="108562" y="31516"/>
                </a:lnTo>
                <a:lnTo>
                  <a:pt x="108562" y="28766"/>
                </a:lnTo>
                <a:lnTo>
                  <a:pt x="111788" y="28766"/>
                </a:lnTo>
                <a:lnTo>
                  <a:pt x="111788" y="28647"/>
                </a:lnTo>
                <a:lnTo>
                  <a:pt x="108562" y="28647"/>
                </a:lnTo>
                <a:lnTo>
                  <a:pt x="108562" y="25492"/>
                </a:lnTo>
                <a:lnTo>
                  <a:pt x="111788" y="25492"/>
                </a:lnTo>
                <a:lnTo>
                  <a:pt x="111788" y="25372"/>
                </a:lnTo>
                <a:lnTo>
                  <a:pt x="108562" y="25372"/>
                </a:lnTo>
                <a:lnTo>
                  <a:pt x="108562" y="22622"/>
                </a:lnTo>
                <a:lnTo>
                  <a:pt x="111788" y="22622"/>
                </a:lnTo>
                <a:lnTo>
                  <a:pt x="111788" y="22503"/>
                </a:lnTo>
                <a:lnTo>
                  <a:pt x="108562" y="22503"/>
                </a:lnTo>
                <a:lnTo>
                  <a:pt x="108562" y="19348"/>
                </a:lnTo>
                <a:lnTo>
                  <a:pt x="111788" y="19348"/>
                </a:lnTo>
                <a:lnTo>
                  <a:pt x="111788" y="19229"/>
                </a:lnTo>
                <a:lnTo>
                  <a:pt x="108562" y="19229"/>
                </a:lnTo>
                <a:lnTo>
                  <a:pt x="108562" y="16550"/>
                </a:lnTo>
                <a:lnTo>
                  <a:pt x="111788" y="16550"/>
                </a:lnTo>
                <a:lnTo>
                  <a:pt x="111788" y="16431"/>
                </a:lnTo>
                <a:lnTo>
                  <a:pt x="108562" y="16431"/>
                </a:lnTo>
                <a:lnTo>
                  <a:pt x="108562" y="13276"/>
                </a:lnTo>
                <a:lnTo>
                  <a:pt x="111788" y="13276"/>
                </a:lnTo>
                <a:lnTo>
                  <a:pt x="111788" y="13157"/>
                </a:lnTo>
                <a:lnTo>
                  <a:pt x="108562" y="13157"/>
                </a:lnTo>
                <a:lnTo>
                  <a:pt x="108562" y="10418"/>
                </a:lnTo>
                <a:lnTo>
                  <a:pt x="111788" y="10418"/>
                </a:lnTo>
                <a:lnTo>
                  <a:pt x="111788" y="10299"/>
                </a:lnTo>
                <a:lnTo>
                  <a:pt x="108562" y="10299"/>
                </a:lnTo>
                <a:lnTo>
                  <a:pt x="108562" y="7156"/>
                </a:lnTo>
                <a:lnTo>
                  <a:pt x="111788" y="7156"/>
                </a:lnTo>
                <a:lnTo>
                  <a:pt x="111788" y="7037"/>
                </a:lnTo>
                <a:lnTo>
                  <a:pt x="108562" y="7037"/>
                </a:lnTo>
                <a:lnTo>
                  <a:pt x="108562" y="4287"/>
                </a:lnTo>
                <a:lnTo>
                  <a:pt x="111788" y="4287"/>
                </a:lnTo>
                <a:lnTo>
                  <a:pt x="111788" y="4167"/>
                </a:lnTo>
                <a:lnTo>
                  <a:pt x="108562" y="4167"/>
                </a:lnTo>
                <a:lnTo>
                  <a:pt x="108562" y="1024"/>
                </a:lnTo>
                <a:lnTo>
                  <a:pt x="111788" y="1024"/>
                </a:lnTo>
                <a:lnTo>
                  <a:pt x="111788" y="905"/>
                </a:lnTo>
                <a:lnTo>
                  <a:pt x="108562" y="905"/>
                </a:lnTo>
                <a:lnTo>
                  <a:pt x="108562" y="0"/>
                </a:lnTo>
                <a:lnTo>
                  <a:pt x="108443" y="0"/>
                </a:lnTo>
                <a:lnTo>
                  <a:pt x="108443" y="905"/>
                </a:lnTo>
                <a:lnTo>
                  <a:pt x="105383" y="905"/>
                </a:lnTo>
                <a:lnTo>
                  <a:pt x="105383" y="0"/>
                </a:lnTo>
                <a:lnTo>
                  <a:pt x="105264" y="0"/>
                </a:lnTo>
                <a:lnTo>
                  <a:pt x="105264" y="905"/>
                </a:lnTo>
                <a:lnTo>
                  <a:pt x="102585" y="905"/>
                </a:lnTo>
                <a:lnTo>
                  <a:pt x="102585" y="0"/>
                </a:lnTo>
                <a:lnTo>
                  <a:pt x="102454" y="0"/>
                </a:lnTo>
                <a:lnTo>
                  <a:pt x="102454" y="905"/>
                </a:lnTo>
                <a:lnTo>
                  <a:pt x="99394" y="905"/>
                </a:lnTo>
                <a:lnTo>
                  <a:pt x="99394" y="0"/>
                </a:lnTo>
                <a:lnTo>
                  <a:pt x="99275" y="0"/>
                </a:lnTo>
                <a:lnTo>
                  <a:pt x="99275" y="905"/>
                </a:lnTo>
                <a:lnTo>
                  <a:pt x="96596" y="905"/>
                </a:lnTo>
                <a:lnTo>
                  <a:pt x="96596" y="0"/>
                </a:lnTo>
                <a:lnTo>
                  <a:pt x="96477" y="0"/>
                </a:lnTo>
                <a:lnTo>
                  <a:pt x="96477" y="905"/>
                </a:lnTo>
                <a:lnTo>
                  <a:pt x="93405" y="905"/>
                </a:lnTo>
                <a:lnTo>
                  <a:pt x="93405" y="0"/>
                </a:lnTo>
                <a:lnTo>
                  <a:pt x="93286" y="0"/>
                </a:lnTo>
                <a:lnTo>
                  <a:pt x="93286" y="905"/>
                </a:lnTo>
                <a:lnTo>
                  <a:pt x="90607" y="905"/>
                </a:lnTo>
                <a:lnTo>
                  <a:pt x="90607" y="0"/>
                </a:lnTo>
                <a:lnTo>
                  <a:pt x="90488" y="0"/>
                </a:lnTo>
                <a:lnTo>
                  <a:pt x="90488" y="905"/>
                </a:lnTo>
                <a:lnTo>
                  <a:pt x="87428" y="905"/>
                </a:lnTo>
                <a:lnTo>
                  <a:pt x="87428" y="0"/>
                </a:lnTo>
                <a:lnTo>
                  <a:pt x="87309" y="0"/>
                </a:lnTo>
                <a:lnTo>
                  <a:pt x="87309" y="905"/>
                </a:lnTo>
                <a:lnTo>
                  <a:pt x="84630" y="905"/>
                </a:lnTo>
                <a:lnTo>
                  <a:pt x="84630" y="0"/>
                </a:lnTo>
                <a:lnTo>
                  <a:pt x="84511" y="0"/>
                </a:lnTo>
                <a:lnTo>
                  <a:pt x="84511" y="905"/>
                </a:lnTo>
                <a:lnTo>
                  <a:pt x="81439" y="905"/>
                </a:lnTo>
                <a:lnTo>
                  <a:pt x="81439" y="0"/>
                </a:lnTo>
                <a:lnTo>
                  <a:pt x="81320" y="0"/>
                </a:lnTo>
                <a:lnTo>
                  <a:pt x="81320" y="905"/>
                </a:lnTo>
                <a:lnTo>
                  <a:pt x="78641" y="905"/>
                </a:lnTo>
                <a:lnTo>
                  <a:pt x="78641" y="0"/>
                </a:lnTo>
                <a:lnTo>
                  <a:pt x="78522" y="0"/>
                </a:lnTo>
                <a:lnTo>
                  <a:pt x="78522" y="905"/>
                </a:lnTo>
                <a:lnTo>
                  <a:pt x="75462" y="905"/>
                </a:lnTo>
                <a:lnTo>
                  <a:pt x="75462" y="0"/>
                </a:lnTo>
                <a:lnTo>
                  <a:pt x="75343" y="0"/>
                </a:lnTo>
                <a:lnTo>
                  <a:pt x="75343" y="905"/>
                </a:lnTo>
                <a:lnTo>
                  <a:pt x="72664" y="905"/>
                </a:lnTo>
                <a:lnTo>
                  <a:pt x="72664" y="0"/>
                </a:lnTo>
                <a:lnTo>
                  <a:pt x="72545" y="0"/>
                </a:lnTo>
                <a:lnTo>
                  <a:pt x="72545" y="905"/>
                </a:lnTo>
                <a:lnTo>
                  <a:pt x="69474" y="905"/>
                </a:lnTo>
                <a:lnTo>
                  <a:pt x="69474" y="0"/>
                </a:lnTo>
                <a:lnTo>
                  <a:pt x="69354" y="0"/>
                </a:lnTo>
                <a:lnTo>
                  <a:pt x="69354" y="905"/>
                </a:lnTo>
                <a:lnTo>
                  <a:pt x="66676" y="905"/>
                </a:lnTo>
                <a:lnTo>
                  <a:pt x="66676" y="0"/>
                </a:lnTo>
                <a:lnTo>
                  <a:pt x="66557" y="0"/>
                </a:lnTo>
                <a:lnTo>
                  <a:pt x="66557" y="905"/>
                </a:lnTo>
                <a:lnTo>
                  <a:pt x="63497" y="905"/>
                </a:lnTo>
                <a:lnTo>
                  <a:pt x="63497" y="0"/>
                </a:lnTo>
                <a:lnTo>
                  <a:pt x="63378" y="0"/>
                </a:lnTo>
                <a:lnTo>
                  <a:pt x="63378" y="905"/>
                </a:lnTo>
                <a:lnTo>
                  <a:pt x="60699" y="905"/>
                </a:lnTo>
                <a:lnTo>
                  <a:pt x="60699" y="0"/>
                </a:lnTo>
                <a:lnTo>
                  <a:pt x="60580" y="0"/>
                </a:lnTo>
                <a:lnTo>
                  <a:pt x="60580" y="905"/>
                </a:lnTo>
                <a:lnTo>
                  <a:pt x="57663" y="905"/>
                </a:lnTo>
                <a:lnTo>
                  <a:pt x="57663" y="0"/>
                </a:lnTo>
                <a:lnTo>
                  <a:pt x="57543" y="0"/>
                </a:lnTo>
                <a:lnTo>
                  <a:pt x="57543" y="905"/>
                </a:lnTo>
                <a:lnTo>
                  <a:pt x="54865" y="905"/>
                </a:lnTo>
                <a:lnTo>
                  <a:pt x="54865" y="0"/>
                </a:lnTo>
                <a:lnTo>
                  <a:pt x="54746" y="0"/>
                </a:lnTo>
                <a:lnTo>
                  <a:pt x="54746" y="905"/>
                </a:lnTo>
                <a:lnTo>
                  <a:pt x="51674" y="905"/>
                </a:lnTo>
                <a:lnTo>
                  <a:pt x="51674" y="0"/>
                </a:lnTo>
                <a:lnTo>
                  <a:pt x="51555" y="0"/>
                </a:lnTo>
                <a:lnTo>
                  <a:pt x="51555" y="905"/>
                </a:lnTo>
                <a:lnTo>
                  <a:pt x="48876" y="905"/>
                </a:lnTo>
                <a:lnTo>
                  <a:pt x="48876" y="0"/>
                </a:lnTo>
                <a:lnTo>
                  <a:pt x="48757" y="0"/>
                </a:lnTo>
                <a:lnTo>
                  <a:pt x="48757" y="905"/>
                </a:lnTo>
                <a:lnTo>
                  <a:pt x="45697" y="905"/>
                </a:lnTo>
                <a:lnTo>
                  <a:pt x="45697" y="0"/>
                </a:lnTo>
                <a:lnTo>
                  <a:pt x="45578" y="0"/>
                </a:lnTo>
                <a:lnTo>
                  <a:pt x="45578" y="905"/>
                </a:lnTo>
                <a:lnTo>
                  <a:pt x="42899" y="905"/>
                </a:lnTo>
                <a:lnTo>
                  <a:pt x="42899" y="0"/>
                </a:lnTo>
                <a:lnTo>
                  <a:pt x="42780" y="0"/>
                </a:lnTo>
                <a:lnTo>
                  <a:pt x="42780" y="905"/>
                </a:lnTo>
                <a:lnTo>
                  <a:pt x="39708" y="905"/>
                </a:lnTo>
                <a:lnTo>
                  <a:pt x="39708" y="0"/>
                </a:lnTo>
                <a:lnTo>
                  <a:pt x="39589" y="0"/>
                </a:lnTo>
                <a:lnTo>
                  <a:pt x="39589" y="905"/>
                </a:lnTo>
                <a:lnTo>
                  <a:pt x="36910" y="905"/>
                </a:lnTo>
                <a:lnTo>
                  <a:pt x="36910" y="0"/>
                </a:lnTo>
                <a:lnTo>
                  <a:pt x="36791" y="0"/>
                </a:lnTo>
                <a:lnTo>
                  <a:pt x="36791" y="905"/>
                </a:lnTo>
                <a:lnTo>
                  <a:pt x="33731" y="905"/>
                </a:lnTo>
                <a:lnTo>
                  <a:pt x="33731" y="0"/>
                </a:lnTo>
                <a:lnTo>
                  <a:pt x="33612" y="0"/>
                </a:lnTo>
                <a:lnTo>
                  <a:pt x="33612" y="905"/>
                </a:lnTo>
                <a:lnTo>
                  <a:pt x="30933" y="905"/>
                </a:lnTo>
                <a:lnTo>
                  <a:pt x="30933" y="0"/>
                </a:lnTo>
                <a:lnTo>
                  <a:pt x="30814" y="0"/>
                </a:lnTo>
                <a:lnTo>
                  <a:pt x="30814" y="905"/>
                </a:lnTo>
                <a:lnTo>
                  <a:pt x="27742" y="905"/>
                </a:lnTo>
                <a:lnTo>
                  <a:pt x="27742" y="0"/>
                </a:lnTo>
                <a:lnTo>
                  <a:pt x="27623" y="0"/>
                </a:lnTo>
                <a:lnTo>
                  <a:pt x="27623" y="905"/>
                </a:lnTo>
                <a:lnTo>
                  <a:pt x="24944" y="905"/>
                </a:lnTo>
                <a:lnTo>
                  <a:pt x="24944" y="0"/>
                </a:lnTo>
                <a:lnTo>
                  <a:pt x="24825" y="0"/>
                </a:lnTo>
                <a:lnTo>
                  <a:pt x="24825" y="905"/>
                </a:lnTo>
                <a:lnTo>
                  <a:pt x="21765" y="905"/>
                </a:lnTo>
                <a:lnTo>
                  <a:pt x="21765" y="0"/>
                </a:lnTo>
                <a:lnTo>
                  <a:pt x="21646" y="0"/>
                </a:lnTo>
                <a:lnTo>
                  <a:pt x="21646" y="905"/>
                </a:lnTo>
                <a:lnTo>
                  <a:pt x="18967" y="905"/>
                </a:lnTo>
                <a:lnTo>
                  <a:pt x="18967" y="0"/>
                </a:lnTo>
                <a:lnTo>
                  <a:pt x="18848" y="0"/>
                </a:lnTo>
                <a:lnTo>
                  <a:pt x="18848" y="905"/>
                </a:lnTo>
                <a:lnTo>
                  <a:pt x="15776" y="905"/>
                </a:lnTo>
                <a:lnTo>
                  <a:pt x="15776" y="0"/>
                </a:lnTo>
                <a:lnTo>
                  <a:pt x="15657" y="0"/>
                </a:lnTo>
                <a:lnTo>
                  <a:pt x="15657" y="905"/>
                </a:lnTo>
                <a:lnTo>
                  <a:pt x="12978" y="905"/>
                </a:lnTo>
                <a:lnTo>
                  <a:pt x="12978" y="0"/>
                </a:lnTo>
                <a:lnTo>
                  <a:pt x="12859" y="0"/>
                </a:lnTo>
                <a:lnTo>
                  <a:pt x="12859" y="905"/>
                </a:lnTo>
                <a:lnTo>
                  <a:pt x="9799" y="905"/>
                </a:lnTo>
                <a:lnTo>
                  <a:pt x="9799" y="0"/>
                </a:lnTo>
                <a:lnTo>
                  <a:pt x="9680" y="0"/>
                </a:lnTo>
                <a:lnTo>
                  <a:pt x="9680" y="905"/>
                </a:lnTo>
                <a:lnTo>
                  <a:pt x="7001" y="905"/>
                </a:lnTo>
                <a:lnTo>
                  <a:pt x="7001" y="0"/>
                </a:lnTo>
                <a:lnTo>
                  <a:pt x="6882" y="0"/>
                </a:lnTo>
                <a:lnTo>
                  <a:pt x="6882" y="905"/>
                </a:lnTo>
                <a:lnTo>
                  <a:pt x="3811" y="905"/>
                </a:lnTo>
                <a:lnTo>
                  <a:pt x="3811" y="0"/>
                </a:lnTo>
                <a:close/>
              </a:path>
            </a:pathLst>
          </a:custGeom>
          <a:solidFill>
            <a:srgbClr val="FFCC00">
              <a:alpha val="370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 name="Google Shape;281;p24"/>
          <p:cNvSpPr/>
          <p:nvPr/>
        </p:nvSpPr>
        <p:spPr>
          <a:xfrm>
            <a:off x="4546550" y="-9450"/>
            <a:ext cx="4597500" cy="5162400"/>
          </a:xfrm>
          <a:prstGeom prst="rect">
            <a:avLst/>
          </a:prstGeom>
          <a:solidFill>
            <a:srgbClr val="FFCC00">
              <a:alpha val="21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82" name="Google Shape;282;p24"/>
          <p:cNvGrpSpPr/>
          <p:nvPr/>
        </p:nvGrpSpPr>
        <p:grpSpPr>
          <a:xfrm rot="210527" flipH="1">
            <a:off x="604318" y="350596"/>
            <a:ext cx="7935148" cy="4442127"/>
            <a:chOff x="653425" y="350625"/>
            <a:chExt cx="7935350" cy="4442240"/>
          </a:xfrm>
        </p:grpSpPr>
        <p:sp>
          <p:nvSpPr>
            <p:cNvPr id="283" name="Google Shape;283;p24"/>
            <p:cNvSpPr/>
            <p:nvPr/>
          </p:nvSpPr>
          <p:spPr>
            <a:xfrm rot="-9570">
              <a:off x="675832" y="359794"/>
              <a:ext cx="6666338" cy="4423906"/>
            </a:xfrm>
            <a:custGeom>
              <a:avLst/>
              <a:gdLst/>
              <a:ahLst/>
              <a:cxnLst/>
              <a:rect l="l" t="t" r="r" b="b"/>
              <a:pathLst>
                <a:path w="84357" h="58044" extrusionOk="0">
                  <a:moveTo>
                    <a:pt x="0" y="1"/>
                  </a:moveTo>
                  <a:lnTo>
                    <a:pt x="0" y="3418"/>
                  </a:lnTo>
                  <a:lnTo>
                    <a:pt x="2989" y="3418"/>
                  </a:lnTo>
                  <a:cubicBezTo>
                    <a:pt x="3191" y="2941"/>
                    <a:pt x="3656" y="2596"/>
                    <a:pt x="4203" y="2584"/>
                  </a:cubicBezTo>
                  <a:cubicBezTo>
                    <a:pt x="4210" y="2584"/>
                    <a:pt x="4218" y="2584"/>
                    <a:pt x="4225" y="2584"/>
                  </a:cubicBezTo>
                  <a:cubicBezTo>
                    <a:pt x="4942" y="2584"/>
                    <a:pt x="5573" y="3175"/>
                    <a:pt x="5584" y="3894"/>
                  </a:cubicBezTo>
                  <a:cubicBezTo>
                    <a:pt x="5596" y="4656"/>
                    <a:pt x="4989" y="5275"/>
                    <a:pt x="4227" y="5275"/>
                  </a:cubicBezTo>
                  <a:cubicBezTo>
                    <a:pt x="3691" y="5275"/>
                    <a:pt x="3251" y="4965"/>
                    <a:pt x="3025" y="4537"/>
                  </a:cubicBezTo>
                  <a:lnTo>
                    <a:pt x="0" y="4537"/>
                  </a:lnTo>
                  <a:lnTo>
                    <a:pt x="0" y="9002"/>
                  </a:lnTo>
                  <a:lnTo>
                    <a:pt x="2989" y="9002"/>
                  </a:lnTo>
                  <a:cubicBezTo>
                    <a:pt x="3191" y="8525"/>
                    <a:pt x="3656" y="8180"/>
                    <a:pt x="4203" y="8168"/>
                  </a:cubicBezTo>
                  <a:cubicBezTo>
                    <a:pt x="4217" y="8168"/>
                    <a:pt x="4231" y="8168"/>
                    <a:pt x="4245" y="8168"/>
                  </a:cubicBezTo>
                  <a:cubicBezTo>
                    <a:pt x="4954" y="8168"/>
                    <a:pt x="5573" y="8754"/>
                    <a:pt x="5584" y="9478"/>
                  </a:cubicBezTo>
                  <a:cubicBezTo>
                    <a:pt x="5596" y="10228"/>
                    <a:pt x="4989" y="10859"/>
                    <a:pt x="4227" y="10859"/>
                  </a:cubicBezTo>
                  <a:cubicBezTo>
                    <a:pt x="3691" y="10859"/>
                    <a:pt x="3251" y="10549"/>
                    <a:pt x="3025" y="10109"/>
                  </a:cubicBezTo>
                  <a:lnTo>
                    <a:pt x="0" y="10109"/>
                  </a:lnTo>
                  <a:lnTo>
                    <a:pt x="0" y="14574"/>
                  </a:lnTo>
                  <a:lnTo>
                    <a:pt x="2989" y="14574"/>
                  </a:lnTo>
                  <a:cubicBezTo>
                    <a:pt x="3191" y="14098"/>
                    <a:pt x="3656" y="13764"/>
                    <a:pt x="4203" y="13740"/>
                  </a:cubicBezTo>
                  <a:cubicBezTo>
                    <a:pt x="4210" y="13740"/>
                    <a:pt x="4218" y="13740"/>
                    <a:pt x="4225" y="13740"/>
                  </a:cubicBezTo>
                  <a:cubicBezTo>
                    <a:pt x="4942" y="13740"/>
                    <a:pt x="5573" y="14331"/>
                    <a:pt x="5584" y="15050"/>
                  </a:cubicBezTo>
                  <a:cubicBezTo>
                    <a:pt x="5596" y="15812"/>
                    <a:pt x="4989" y="16443"/>
                    <a:pt x="4227" y="16443"/>
                  </a:cubicBezTo>
                  <a:cubicBezTo>
                    <a:pt x="3691" y="16443"/>
                    <a:pt x="3251" y="16122"/>
                    <a:pt x="3025" y="15693"/>
                  </a:cubicBezTo>
                  <a:lnTo>
                    <a:pt x="0" y="15693"/>
                  </a:lnTo>
                  <a:lnTo>
                    <a:pt x="0" y="20158"/>
                  </a:lnTo>
                  <a:lnTo>
                    <a:pt x="2989" y="20158"/>
                  </a:lnTo>
                  <a:cubicBezTo>
                    <a:pt x="3191" y="19682"/>
                    <a:pt x="3656" y="19336"/>
                    <a:pt x="4203" y="19324"/>
                  </a:cubicBezTo>
                  <a:cubicBezTo>
                    <a:pt x="4210" y="19324"/>
                    <a:pt x="4218" y="19324"/>
                    <a:pt x="4225" y="19324"/>
                  </a:cubicBezTo>
                  <a:cubicBezTo>
                    <a:pt x="4942" y="19324"/>
                    <a:pt x="5573" y="19915"/>
                    <a:pt x="5584" y="20634"/>
                  </a:cubicBezTo>
                  <a:cubicBezTo>
                    <a:pt x="5596" y="21396"/>
                    <a:pt x="4989" y="22015"/>
                    <a:pt x="4227" y="22015"/>
                  </a:cubicBezTo>
                  <a:cubicBezTo>
                    <a:pt x="3691" y="22015"/>
                    <a:pt x="3251" y="21706"/>
                    <a:pt x="3025" y="21277"/>
                  </a:cubicBezTo>
                  <a:lnTo>
                    <a:pt x="0" y="21277"/>
                  </a:lnTo>
                  <a:lnTo>
                    <a:pt x="0" y="25742"/>
                  </a:lnTo>
                  <a:lnTo>
                    <a:pt x="2989" y="25742"/>
                  </a:lnTo>
                  <a:cubicBezTo>
                    <a:pt x="3191" y="25266"/>
                    <a:pt x="3656" y="24920"/>
                    <a:pt x="4203" y="24908"/>
                  </a:cubicBezTo>
                  <a:cubicBezTo>
                    <a:pt x="4210" y="24908"/>
                    <a:pt x="4218" y="24908"/>
                    <a:pt x="4225" y="24908"/>
                  </a:cubicBezTo>
                  <a:cubicBezTo>
                    <a:pt x="4942" y="24908"/>
                    <a:pt x="5573" y="25499"/>
                    <a:pt x="5584" y="26218"/>
                  </a:cubicBezTo>
                  <a:cubicBezTo>
                    <a:pt x="5596" y="26980"/>
                    <a:pt x="4989" y="27599"/>
                    <a:pt x="4227" y="27599"/>
                  </a:cubicBezTo>
                  <a:cubicBezTo>
                    <a:pt x="3691" y="27599"/>
                    <a:pt x="3251" y="27290"/>
                    <a:pt x="3025" y="26861"/>
                  </a:cubicBezTo>
                  <a:lnTo>
                    <a:pt x="0" y="26861"/>
                  </a:lnTo>
                  <a:lnTo>
                    <a:pt x="0" y="31326"/>
                  </a:lnTo>
                  <a:lnTo>
                    <a:pt x="2989" y="31326"/>
                  </a:lnTo>
                  <a:cubicBezTo>
                    <a:pt x="3191" y="30850"/>
                    <a:pt x="3656" y="30504"/>
                    <a:pt x="4203" y="30492"/>
                  </a:cubicBezTo>
                  <a:cubicBezTo>
                    <a:pt x="4217" y="30492"/>
                    <a:pt x="4231" y="30492"/>
                    <a:pt x="4245" y="30492"/>
                  </a:cubicBezTo>
                  <a:cubicBezTo>
                    <a:pt x="4954" y="30492"/>
                    <a:pt x="5573" y="31078"/>
                    <a:pt x="5584" y="31802"/>
                  </a:cubicBezTo>
                  <a:cubicBezTo>
                    <a:pt x="5596" y="32552"/>
                    <a:pt x="4989" y="33183"/>
                    <a:pt x="4227" y="33183"/>
                  </a:cubicBezTo>
                  <a:cubicBezTo>
                    <a:pt x="3691" y="33183"/>
                    <a:pt x="3251" y="32874"/>
                    <a:pt x="3025" y="32433"/>
                  </a:cubicBezTo>
                  <a:lnTo>
                    <a:pt x="0" y="32433"/>
                  </a:lnTo>
                  <a:lnTo>
                    <a:pt x="0" y="36898"/>
                  </a:lnTo>
                  <a:lnTo>
                    <a:pt x="2989" y="36898"/>
                  </a:lnTo>
                  <a:cubicBezTo>
                    <a:pt x="3191" y="36422"/>
                    <a:pt x="3656" y="36088"/>
                    <a:pt x="4203" y="36065"/>
                  </a:cubicBezTo>
                  <a:cubicBezTo>
                    <a:pt x="4210" y="36064"/>
                    <a:pt x="4218" y="36064"/>
                    <a:pt x="4225" y="36064"/>
                  </a:cubicBezTo>
                  <a:cubicBezTo>
                    <a:pt x="4942" y="36064"/>
                    <a:pt x="5573" y="36655"/>
                    <a:pt x="5584" y="37374"/>
                  </a:cubicBezTo>
                  <a:cubicBezTo>
                    <a:pt x="5596" y="38136"/>
                    <a:pt x="4989" y="38767"/>
                    <a:pt x="4227" y="38767"/>
                  </a:cubicBezTo>
                  <a:cubicBezTo>
                    <a:pt x="3691" y="38767"/>
                    <a:pt x="3251" y="38446"/>
                    <a:pt x="3025" y="38017"/>
                  </a:cubicBezTo>
                  <a:lnTo>
                    <a:pt x="0" y="38017"/>
                  </a:lnTo>
                  <a:lnTo>
                    <a:pt x="0" y="42482"/>
                  </a:lnTo>
                  <a:lnTo>
                    <a:pt x="2989" y="42482"/>
                  </a:lnTo>
                  <a:cubicBezTo>
                    <a:pt x="3191" y="42006"/>
                    <a:pt x="3656" y="41660"/>
                    <a:pt x="4203" y="41649"/>
                  </a:cubicBezTo>
                  <a:cubicBezTo>
                    <a:pt x="4210" y="41648"/>
                    <a:pt x="4218" y="41648"/>
                    <a:pt x="4225" y="41648"/>
                  </a:cubicBezTo>
                  <a:cubicBezTo>
                    <a:pt x="4942" y="41648"/>
                    <a:pt x="5573" y="42239"/>
                    <a:pt x="5584" y="42958"/>
                  </a:cubicBezTo>
                  <a:cubicBezTo>
                    <a:pt x="5596" y="43720"/>
                    <a:pt x="4989" y="44339"/>
                    <a:pt x="4227" y="44339"/>
                  </a:cubicBezTo>
                  <a:cubicBezTo>
                    <a:pt x="3691" y="44339"/>
                    <a:pt x="3251" y="44030"/>
                    <a:pt x="3025" y="43601"/>
                  </a:cubicBezTo>
                  <a:lnTo>
                    <a:pt x="0" y="43601"/>
                  </a:lnTo>
                  <a:lnTo>
                    <a:pt x="0" y="48066"/>
                  </a:lnTo>
                  <a:lnTo>
                    <a:pt x="2989" y="48066"/>
                  </a:lnTo>
                  <a:cubicBezTo>
                    <a:pt x="3191" y="47590"/>
                    <a:pt x="3656" y="47244"/>
                    <a:pt x="4203" y="47233"/>
                  </a:cubicBezTo>
                  <a:cubicBezTo>
                    <a:pt x="4210" y="47232"/>
                    <a:pt x="4218" y="47232"/>
                    <a:pt x="4225" y="47232"/>
                  </a:cubicBezTo>
                  <a:cubicBezTo>
                    <a:pt x="4942" y="47232"/>
                    <a:pt x="5573" y="47823"/>
                    <a:pt x="5584" y="48542"/>
                  </a:cubicBezTo>
                  <a:cubicBezTo>
                    <a:pt x="5596" y="49304"/>
                    <a:pt x="4989" y="49923"/>
                    <a:pt x="4227" y="49923"/>
                  </a:cubicBezTo>
                  <a:cubicBezTo>
                    <a:pt x="3691" y="49923"/>
                    <a:pt x="3251" y="49614"/>
                    <a:pt x="3025" y="49185"/>
                  </a:cubicBezTo>
                  <a:lnTo>
                    <a:pt x="0" y="49185"/>
                  </a:lnTo>
                  <a:lnTo>
                    <a:pt x="0" y="53650"/>
                  </a:lnTo>
                  <a:lnTo>
                    <a:pt x="2989" y="53650"/>
                  </a:lnTo>
                  <a:cubicBezTo>
                    <a:pt x="3191" y="53174"/>
                    <a:pt x="3656" y="52828"/>
                    <a:pt x="4203" y="52817"/>
                  </a:cubicBezTo>
                  <a:cubicBezTo>
                    <a:pt x="4217" y="52816"/>
                    <a:pt x="4231" y="52816"/>
                    <a:pt x="4245" y="52816"/>
                  </a:cubicBezTo>
                  <a:cubicBezTo>
                    <a:pt x="4954" y="52816"/>
                    <a:pt x="5573" y="53402"/>
                    <a:pt x="5584" y="54126"/>
                  </a:cubicBezTo>
                  <a:cubicBezTo>
                    <a:pt x="5596" y="54876"/>
                    <a:pt x="4989" y="55507"/>
                    <a:pt x="4227" y="55507"/>
                  </a:cubicBezTo>
                  <a:cubicBezTo>
                    <a:pt x="3691" y="55507"/>
                    <a:pt x="3251" y="55198"/>
                    <a:pt x="3025" y="54757"/>
                  </a:cubicBezTo>
                  <a:lnTo>
                    <a:pt x="0" y="54757"/>
                  </a:lnTo>
                  <a:lnTo>
                    <a:pt x="0" y="58043"/>
                  </a:lnTo>
                  <a:lnTo>
                    <a:pt x="82177" y="58043"/>
                  </a:lnTo>
                  <a:cubicBezTo>
                    <a:pt x="83380" y="58043"/>
                    <a:pt x="84356" y="57055"/>
                    <a:pt x="84356" y="55853"/>
                  </a:cubicBezTo>
                  <a:lnTo>
                    <a:pt x="84356" y="1679"/>
                  </a:lnTo>
                  <a:cubicBezTo>
                    <a:pt x="84356" y="751"/>
                    <a:pt x="83606" y="1"/>
                    <a:pt x="8267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 name="Google Shape;284;p24"/>
            <p:cNvSpPr/>
            <p:nvPr/>
          </p:nvSpPr>
          <p:spPr>
            <a:xfrm rot="5400000">
              <a:off x="5470275" y="1660725"/>
              <a:ext cx="4428600" cy="1808400"/>
            </a:xfrm>
            <a:prstGeom prst="round2SameRect">
              <a:avLst>
                <a:gd name="adj1" fmla="val 6221"/>
                <a:gd name="adj2" fmla="val 0"/>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85" name="Google Shape;285;p24"/>
          <p:cNvGrpSpPr/>
          <p:nvPr/>
        </p:nvGrpSpPr>
        <p:grpSpPr>
          <a:xfrm rot="210527" flipH="1">
            <a:off x="631593" y="375713"/>
            <a:ext cx="7935148" cy="4442127"/>
            <a:chOff x="653425" y="350625"/>
            <a:chExt cx="7935350" cy="4442240"/>
          </a:xfrm>
        </p:grpSpPr>
        <p:sp>
          <p:nvSpPr>
            <p:cNvPr id="286" name="Google Shape;286;p24"/>
            <p:cNvSpPr/>
            <p:nvPr/>
          </p:nvSpPr>
          <p:spPr>
            <a:xfrm rot="-9570">
              <a:off x="675832" y="359794"/>
              <a:ext cx="6666338" cy="4423906"/>
            </a:xfrm>
            <a:custGeom>
              <a:avLst/>
              <a:gdLst/>
              <a:ahLst/>
              <a:cxnLst/>
              <a:rect l="l" t="t" r="r" b="b"/>
              <a:pathLst>
                <a:path w="84357" h="58044" extrusionOk="0">
                  <a:moveTo>
                    <a:pt x="0" y="1"/>
                  </a:moveTo>
                  <a:lnTo>
                    <a:pt x="0" y="3418"/>
                  </a:lnTo>
                  <a:lnTo>
                    <a:pt x="2989" y="3418"/>
                  </a:lnTo>
                  <a:cubicBezTo>
                    <a:pt x="3191" y="2941"/>
                    <a:pt x="3656" y="2596"/>
                    <a:pt x="4203" y="2584"/>
                  </a:cubicBezTo>
                  <a:cubicBezTo>
                    <a:pt x="4210" y="2584"/>
                    <a:pt x="4218" y="2584"/>
                    <a:pt x="4225" y="2584"/>
                  </a:cubicBezTo>
                  <a:cubicBezTo>
                    <a:pt x="4942" y="2584"/>
                    <a:pt x="5573" y="3175"/>
                    <a:pt x="5584" y="3894"/>
                  </a:cubicBezTo>
                  <a:cubicBezTo>
                    <a:pt x="5596" y="4656"/>
                    <a:pt x="4989" y="5275"/>
                    <a:pt x="4227" y="5275"/>
                  </a:cubicBezTo>
                  <a:cubicBezTo>
                    <a:pt x="3691" y="5275"/>
                    <a:pt x="3251" y="4965"/>
                    <a:pt x="3025" y="4537"/>
                  </a:cubicBezTo>
                  <a:lnTo>
                    <a:pt x="0" y="4537"/>
                  </a:lnTo>
                  <a:lnTo>
                    <a:pt x="0" y="9002"/>
                  </a:lnTo>
                  <a:lnTo>
                    <a:pt x="2989" y="9002"/>
                  </a:lnTo>
                  <a:cubicBezTo>
                    <a:pt x="3191" y="8525"/>
                    <a:pt x="3656" y="8180"/>
                    <a:pt x="4203" y="8168"/>
                  </a:cubicBezTo>
                  <a:cubicBezTo>
                    <a:pt x="4217" y="8168"/>
                    <a:pt x="4231" y="8168"/>
                    <a:pt x="4245" y="8168"/>
                  </a:cubicBezTo>
                  <a:cubicBezTo>
                    <a:pt x="4954" y="8168"/>
                    <a:pt x="5573" y="8754"/>
                    <a:pt x="5584" y="9478"/>
                  </a:cubicBezTo>
                  <a:cubicBezTo>
                    <a:pt x="5596" y="10228"/>
                    <a:pt x="4989" y="10859"/>
                    <a:pt x="4227" y="10859"/>
                  </a:cubicBezTo>
                  <a:cubicBezTo>
                    <a:pt x="3691" y="10859"/>
                    <a:pt x="3251" y="10549"/>
                    <a:pt x="3025" y="10109"/>
                  </a:cubicBezTo>
                  <a:lnTo>
                    <a:pt x="0" y="10109"/>
                  </a:lnTo>
                  <a:lnTo>
                    <a:pt x="0" y="14574"/>
                  </a:lnTo>
                  <a:lnTo>
                    <a:pt x="2989" y="14574"/>
                  </a:lnTo>
                  <a:cubicBezTo>
                    <a:pt x="3191" y="14098"/>
                    <a:pt x="3656" y="13764"/>
                    <a:pt x="4203" y="13740"/>
                  </a:cubicBezTo>
                  <a:cubicBezTo>
                    <a:pt x="4210" y="13740"/>
                    <a:pt x="4218" y="13740"/>
                    <a:pt x="4225" y="13740"/>
                  </a:cubicBezTo>
                  <a:cubicBezTo>
                    <a:pt x="4942" y="13740"/>
                    <a:pt x="5573" y="14331"/>
                    <a:pt x="5584" y="15050"/>
                  </a:cubicBezTo>
                  <a:cubicBezTo>
                    <a:pt x="5596" y="15812"/>
                    <a:pt x="4989" y="16443"/>
                    <a:pt x="4227" y="16443"/>
                  </a:cubicBezTo>
                  <a:cubicBezTo>
                    <a:pt x="3691" y="16443"/>
                    <a:pt x="3251" y="16122"/>
                    <a:pt x="3025" y="15693"/>
                  </a:cubicBezTo>
                  <a:lnTo>
                    <a:pt x="0" y="15693"/>
                  </a:lnTo>
                  <a:lnTo>
                    <a:pt x="0" y="20158"/>
                  </a:lnTo>
                  <a:lnTo>
                    <a:pt x="2989" y="20158"/>
                  </a:lnTo>
                  <a:cubicBezTo>
                    <a:pt x="3191" y="19682"/>
                    <a:pt x="3656" y="19336"/>
                    <a:pt x="4203" y="19324"/>
                  </a:cubicBezTo>
                  <a:cubicBezTo>
                    <a:pt x="4210" y="19324"/>
                    <a:pt x="4218" y="19324"/>
                    <a:pt x="4225" y="19324"/>
                  </a:cubicBezTo>
                  <a:cubicBezTo>
                    <a:pt x="4942" y="19324"/>
                    <a:pt x="5573" y="19915"/>
                    <a:pt x="5584" y="20634"/>
                  </a:cubicBezTo>
                  <a:cubicBezTo>
                    <a:pt x="5596" y="21396"/>
                    <a:pt x="4989" y="22015"/>
                    <a:pt x="4227" y="22015"/>
                  </a:cubicBezTo>
                  <a:cubicBezTo>
                    <a:pt x="3691" y="22015"/>
                    <a:pt x="3251" y="21706"/>
                    <a:pt x="3025" y="21277"/>
                  </a:cubicBezTo>
                  <a:lnTo>
                    <a:pt x="0" y="21277"/>
                  </a:lnTo>
                  <a:lnTo>
                    <a:pt x="0" y="25742"/>
                  </a:lnTo>
                  <a:lnTo>
                    <a:pt x="2989" y="25742"/>
                  </a:lnTo>
                  <a:cubicBezTo>
                    <a:pt x="3191" y="25266"/>
                    <a:pt x="3656" y="24920"/>
                    <a:pt x="4203" y="24908"/>
                  </a:cubicBezTo>
                  <a:cubicBezTo>
                    <a:pt x="4210" y="24908"/>
                    <a:pt x="4218" y="24908"/>
                    <a:pt x="4225" y="24908"/>
                  </a:cubicBezTo>
                  <a:cubicBezTo>
                    <a:pt x="4942" y="24908"/>
                    <a:pt x="5573" y="25499"/>
                    <a:pt x="5584" y="26218"/>
                  </a:cubicBezTo>
                  <a:cubicBezTo>
                    <a:pt x="5596" y="26980"/>
                    <a:pt x="4989" y="27599"/>
                    <a:pt x="4227" y="27599"/>
                  </a:cubicBezTo>
                  <a:cubicBezTo>
                    <a:pt x="3691" y="27599"/>
                    <a:pt x="3251" y="27290"/>
                    <a:pt x="3025" y="26861"/>
                  </a:cubicBezTo>
                  <a:lnTo>
                    <a:pt x="0" y="26861"/>
                  </a:lnTo>
                  <a:lnTo>
                    <a:pt x="0" y="31326"/>
                  </a:lnTo>
                  <a:lnTo>
                    <a:pt x="2989" y="31326"/>
                  </a:lnTo>
                  <a:cubicBezTo>
                    <a:pt x="3191" y="30850"/>
                    <a:pt x="3656" y="30504"/>
                    <a:pt x="4203" y="30492"/>
                  </a:cubicBezTo>
                  <a:cubicBezTo>
                    <a:pt x="4217" y="30492"/>
                    <a:pt x="4231" y="30492"/>
                    <a:pt x="4245" y="30492"/>
                  </a:cubicBezTo>
                  <a:cubicBezTo>
                    <a:pt x="4954" y="30492"/>
                    <a:pt x="5573" y="31078"/>
                    <a:pt x="5584" y="31802"/>
                  </a:cubicBezTo>
                  <a:cubicBezTo>
                    <a:pt x="5596" y="32552"/>
                    <a:pt x="4989" y="33183"/>
                    <a:pt x="4227" y="33183"/>
                  </a:cubicBezTo>
                  <a:cubicBezTo>
                    <a:pt x="3691" y="33183"/>
                    <a:pt x="3251" y="32874"/>
                    <a:pt x="3025" y="32433"/>
                  </a:cubicBezTo>
                  <a:lnTo>
                    <a:pt x="0" y="32433"/>
                  </a:lnTo>
                  <a:lnTo>
                    <a:pt x="0" y="36898"/>
                  </a:lnTo>
                  <a:lnTo>
                    <a:pt x="2989" y="36898"/>
                  </a:lnTo>
                  <a:cubicBezTo>
                    <a:pt x="3191" y="36422"/>
                    <a:pt x="3656" y="36088"/>
                    <a:pt x="4203" y="36065"/>
                  </a:cubicBezTo>
                  <a:cubicBezTo>
                    <a:pt x="4210" y="36064"/>
                    <a:pt x="4218" y="36064"/>
                    <a:pt x="4225" y="36064"/>
                  </a:cubicBezTo>
                  <a:cubicBezTo>
                    <a:pt x="4942" y="36064"/>
                    <a:pt x="5573" y="36655"/>
                    <a:pt x="5584" y="37374"/>
                  </a:cubicBezTo>
                  <a:cubicBezTo>
                    <a:pt x="5596" y="38136"/>
                    <a:pt x="4989" y="38767"/>
                    <a:pt x="4227" y="38767"/>
                  </a:cubicBezTo>
                  <a:cubicBezTo>
                    <a:pt x="3691" y="38767"/>
                    <a:pt x="3251" y="38446"/>
                    <a:pt x="3025" y="38017"/>
                  </a:cubicBezTo>
                  <a:lnTo>
                    <a:pt x="0" y="38017"/>
                  </a:lnTo>
                  <a:lnTo>
                    <a:pt x="0" y="42482"/>
                  </a:lnTo>
                  <a:lnTo>
                    <a:pt x="2989" y="42482"/>
                  </a:lnTo>
                  <a:cubicBezTo>
                    <a:pt x="3191" y="42006"/>
                    <a:pt x="3656" y="41660"/>
                    <a:pt x="4203" y="41649"/>
                  </a:cubicBezTo>
                  <a:cubicBezTo>
                    <a:pt x="4210" y="41648"/>
                    <a:pt x="4218" y="41648"/>
                    <a:pt x="4225" y="41648"/>
                  </a:cubicBezTo>
                  <a:cubicBezTo>
                    <a:pt x="4942" y="41648"/>
                    <a:pt x="5573" y="42239"/>
                    <a:pt x="5584" y="42958"/>
                  </a:cubicBezTo>
                  <a:cubicBezTo>
                    <a:pt x="5596" y="43720"/>
                    <a:pt x="4989" y="44339"/>
                    <a:pt x="4227" y="44339"/>
                  </a:cubicBezTo>
                  <a:cubicBezTo>
                    <a:pt x="3691" y="44339"/>
                    <a:pt x="3251" y="44030"/>
                    <a:pt x="3025" y="43601"/>
                  </a:cubicBezTo>
                  <a:lnTo>
                    <a:pt x="0" y="43601"/>
                  </a:lnTo>
                  <a:lnTo>
                    <a:pt x="0" y="48066"/>
                  </a:lnTo>
                  <a:lnTo>
                    <a:pt x="2989" y="48066"/>
                  </a:lnTo>
                  <a:cubicBezTo>
                    <a:pt x="3191" y="47590"/>
                    <a:pt x="3656" y="47244"/>
                    <a:pt x="4203" y="47233"/>
                  </a:cubicBezTo>
                  <a:cubicBezTo>
                    <a:pt x="4210" y="47232"/>
                    <a:pt x="4218" y="47232"/>
                    <a:pt x="4225" y="47232"/>
                  </a:cubicBezTo>
                  <a:cubicBezTo>
                    <a:pt x="4942" y="47232"/>
                    <a:pt x="5573" y="47823"/>
                    <a:pt x="5584" y="48542"/>
                  </a:cubicBezTo>
                  <a:cubicBezTo>
                    <a:pt x="5596" y="49304"/>
                    <a:pt x="4989" y="49923"/>
                    <a:pt x="4227" y="49923"/>
                  </a:cubicBezTo>
                  <a:cubicBezTo>
                    <a:pt x="3691" y="49923"/>
                    <a:pt x="3251" y="49614"/>
                    <a:pt x="3025" y="49185"/>
                  </a:cubicBezTo>
                  <a:lnTo>
                    <a:pt x="0" y="49185"/>
                  </a:lnTo>
                  <a:lnTo>
                    <a:pt x="0" y="53650"/>
                  </a:lnTo>
                  <a:lnTo>
                    <a:pt x="2989" y="53650"/>
                  </a:lnTo>
                  <a:cubicBezTo>
                    <a:pt x="3191" y="53174"/>
                    <a:pt x="3656" y="52828"/>
                    <a:pt x="4203" y="52817"/>
                  </a:cubicBezTo>
                  <a:cubicBezTo>
                    <a:pt x="4217" y="52816"/>
                    <a:pt x="4231" y="52816"/>
                    <a:pt x="4245" y="52816"/>
                  </a:cubicBezTo>
                  <a:cubicBezTo>
                    <a:pt x="4954" y="52816"/>
                    <a:pt x="5573" y="53402"/>
                    <a:pt x="5584" y="54126"/>
                  </a:cubicBezTo>
                  <a:cubicBezTo>
                    <a:pt x="5596" y="54876"/>
                    <a:pt x="4989" y="55507"/>
                    <a:pt x="4227" y="55507"/>
                  </a:cubicBezTo>
                  <a:cubicBezTo>
                    <a:pt x="3691" y="55507"/>
                    <a:pt x="3251" y="55198"/>
                    <a:pt x="3025" y="54757"/>
                  </a:cubicBezTo>
                  <a:lnTo>
                    <a:pt x="0" y="54757"/>
                  </a:lnTo>
                  <a:lnTo>
                    <a:pt x="0" y="58043"/>
                  </a:lnTo>
                  <a:lnTo>
                    <a:pt x="82177" y="58043"/>
                  </a:lnTo>
                  <a:cubicBezTo>
                    <a:pt x="83380" y="58043"/>
                    <a:pt x="84356" y="57055"/>
                    <a:pt x="84356" y="55853"/>
                  </a:cubicBezTo>
                  <a:lnTo>
                    <a:pt x="84356" y="1679"/>
                  </a:lnTo>
                  <a:cubicBezTo>
                    <a:pt x="84356" y="751"/>
                    <a:pt x="83606" y="1"/>
                    <a:pt x="82677"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 name="Google Shape;287;p24"/>
            <p:cNvSpPr/>
            <p:nvPr/>
          </p:nvSpPr>
          <p:spPr>
            <a:xfrm rot="5400000">
              <a:off x="5470275" y="1660725"/>
              <a:ext cx="4428600" cy="1808400"/>
            </a:xfrm>
            <a:prstGeom prst="round2SameRect">
              <a:avLst>
                <a:gd name="adj1" fmla="val 6221"/>
                <a:gd name="adj2" fmla="val 0"/>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88" name="Google Shape;288;p24"/>
          <p:cNvSpPr/>
          <p:nvPr/>
        </p:nvSpPr>
        <p:spPr>
          <a:xfrm rot="476397">
            <a:off x="7559648" y="178551"/>
            <a:ext cx="246500" cy="700564"/>
          </a:xfrm>
          <a:custGeom>
            <a:avLst/>
            <a:gdLst/>
            <a:ahLst/>
            <a:cxnLst/>
            <a:rect l="l" t="t" r="r" b="b"/>
            <a:pathLst>
              <a:path w="4169" h="11848" extrusionOk="0">
                <a:moveTo>
                  <a:pt x="2085" y="3215"/>
                </a:moveTo>
                <a:cubicBezTo>
                  <a:pt x="2501" y="3215"/>
                  <a:pt x="2847" y="3727"/>
                  <a:pt x="2847" y="4334"/>
                </a:cubicBezTo>
                <a:lnTo>
                  <a:pt x="2847" y="5406"/>
                </a:lnTo>
                <a:cubicBezTo>
                  <a:pt x="2620" y="5466"/>
                  <a:pt x="2442" y="5763"/>
                  <a:pt x="2442" y="6109"/>
                </a:cubicBezTo>
                <a:cubicBezTo>
                  <a:pt x="2442" y="6454"/>
                  <a:pt x="2608" y="6751"/>
                  <a:pt x="2847" y="6799"/>
                </a:cubicBezTo>
                <a:lnTo>
                  <a:pt x="2847" y="7490"/>
                </a:lnTo>
                <a:cubicBezTo>
                  <a:pt x="2847" y="8097"/>
                  <a:pt x="2501" y="8609"/>
                  <a:pt x="2085" y="8609"/>
                </a:cubicBezTo>
                <a:cubicBezTo>
                  <a:pt x="1668" y="8609"/>
                  <a:pt x="1323" y="8097"/>
                  <a:pt x="1323" y="7490"/>
                </a:cubicBezTo>
                <a:lnTo>
                  <a:pt x="1323" y="4334"/>
                </a:lnTo>
                <a:cubicBezTo>
                  <a:pt x="1323" y="3727"/>
                  <a:pt x="1668" y="3215"/>
                  <a:pt x="2085" y="3215"/>
                </a:cubicBezTo>
                <a:close/>
                <a:moveTo>
                  <a:pt x="2085" y="715"/>
                </a:moveTo>
                <a:cubicBezTo>
                  <a:pt x="2966" y="715"/>
                  <a:pt x="3680" y="1763"/>
                  <a:pt x="3680" y="3061"/>
                </a:cubicBezTo>
                <a:lnTo>
                  <a:pt x="3680" y="5394"/>
                </a:lnTo>
                <a:lnTo>
                  <a:pt x="3335" y="5394"/>
                </a:lnTo>
                <a:lnTo>
                  <a:pt x="3335" y="4346"/>
                </a:lnTo>
                <a:cubicBezTo>
                  <a:pt x="3335" y="3334"/>
                  <a:pt x="2775" y="2525"/>
                  <a:pt x="2085" y="2525"/>
                </a:cubicBezTo>
                <a:cubicBezTo>
                  <a:pt x="1406" y="2525"/>
                  <a:pt x="834" y="3334"/>
                  <a:pt x="834" y="4346"/>
                </a:cubicBezTo>
                <a:lnTo>
                  <a:pt x="834" y="7502"/>
                </a:lnTo>
                <a:cubicBezTo>
                  <a:pt x="834" y="8514"/>
                  <a:pt x="1406" y="9335"/>
                  <a:pt x="2085" y="9335"/>
                </a:cubicBezTo>
                <a:cubicBezTo>
                  <a:pt x="2775" y="9335"/>
                  <a:pt x="3335" y="8514"/>
                  <a:pt x="3335" y="7502"/>
                </a:cubicBezTo>
                <a:lnTo>
                  <a:pt x="3335" y="6823"/>
                </a:lnTo>
                <a:lnTo>
                  <a:pt x="3680" y="6823"/>
                </a:lnTo>
                <a:lnTo>
                  <a:pt x="3680" y="8799"/>
                </a:lnTo>
                <a:cubicBezTo>
                  <a:pt x="3680" y="10085"/>
                  <a:pt x="2966" y="11133"/>
                  <a:pt x="2085" y="11133"/>
                </a:cubicBezTo>
                <a:cubicBezTo>
                  <a:pt x="1204" y="11133"/>
                  <a:pt x="489" y="10097"/>
                  <a:pt x="489" y="8799"/>
                </a:cubicBezTo>
                <a:lnTo>
                  <a:pt x="489" y="3061"/>
                </a:lnTo>
                <a:cubicBezTo>
                  <a:pt x="489" y="1775"/>
                  <a:pt x="1204" y="715"/>
                  <a:pt x="2085" y="715"/>
                </a:cubicBezTo>
                <a:close/>
                <a:moveTo>
                  <a:pt x="2085" y="1"/>
                </a:moveTo>
                <a:cubicBezTo>
                  <a:pt x="942" y="1"/>
                  <a:pt x="1" y="1370"/>
                  <a:pt x="1" y="3061"/>
                </a:cubicBezTo>
                <a:lnTo>
                  <a:pt x="1" y="8799"/>
                </a:lnTo>
                <a:cubicBezTo>
                  <a:pt x="1" y="10478"/>
                  <a:pt x="942" y="11847"/>
                  <a:pt x="2085" y="11847"/>
                </a:cubicBezTo>
                <a:cubicBezTo>
                  <a:pt x="3228" y="11847"/>
                  <a:pt x="4168" y="10478"/>
                  <a:pt x="4168" y="8799"/>
                </a:cubicBezTo>
                <a:lnTo>
                  <a:pt x="4168" y="3049"/>
                </a:lnTo>
                <a:cubicBezTo>
                  <a:pt x="4168" y="1370"/>
                  <a:pt x="3228" y="1"/>
                  <a:pt x="208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 name="Google Shape;289;p24"/>
          <p:cNvSpPr/>
          <p:nvPr/>
        </p:nvSpPr>
        <p:spPr>
          <a:xfrm rot="476397">
            <a:off x="7911196" y="227576"/>
            <a:ext cx="246500" cy="700564"/>
          </a:xfrm>
          <a:custGeom>
            <a:avLst/>
            <a:gdLst/>
            <a:ahLst/>
            <a:cxnLst/>
            <a:rect l="l" t="t" r="r" b="b"/>
            <a:pathLst>
              <a:path w="4169" h="11848" extrusionOk="0">
                <a:moveTo>
                  <a:pt x="2085" y="3215"/>
                </a:moveTo>
                <a:cubicBezTo>
                  <a:pt x="2501" y="3215"/>
                  <a:pt x="2847" y="3727"/>
                  <a:pt x="2847" y="4334"/>
                </a:cubicBezTo>
                <a:lnTo>
                  <a:pt x="2847" y="5406"/>
                </a:lnTo>
                <a:cubicBezTo>
                  <a:pt x="2620" y="5466"/>
                  <a:pt x="2442" y="5763"/>
                  <a:pt x="2442" y="6109"/>
                </a:cubicBezTo>
                <a:cubicBezTo>
                  <a:pt x="2442" y="6454"/>
                  <a:pt x="2608" y="6751"/>
                  <a:pt x="2847" y="6799"/>
                </a:cubicBezTo>
                <a:lnTo>
                  <a:pt x="2847" y="7490"/>
                </a:lnTo>
                <a:cubicBezTo>
                  <a:pt x="2847" y="8097"/>
                  <a:pt x="2501" y="8609"/>
                  <a:pt x="2085" y="8609"/>
                </a:cubicBezTo>
                <a:cubicBezTo>
                  <a:pt x="1668" y="8609"/>
                  <a:pt x="1323" y="8097"/>
                  <a:pt x="1323" y="7490"/>
                </a:cubicBezTo>
                <a:lnTo>
                  <a:pt x="1323" y="4334"/>
                </a:lnTo>
                <a:cubicBezTo>
                  <a:pt x="1323" y="3727"/>
                  <a:pt x="1668" y="3215"/>
                  <a:pt x="2085" y="3215"/>
                </a:cubicBezTo>
                <a:close/>
                <a:moveTo>
                  <a:pt x="2085" y="715"/>
                </a:moveTo>
                <a:cubicBezTo>
                  <a:pt x="2966" y="715"/>
                  <a:pt x="3680" y="1763"/>
                  <a:pt x="3680" y="3061"/>
                </a:cubicBezTo>
                <a:lnTo>
                  <a:pt x="3680" y="5394"/>
                </a:lnTo>
                <a:lnTo>
                  <a:pt x="3335" y="5394"/>
                </a:lnTo>
                <a:lnTo>
                  <a:pt x="3335" y="4346"/>
                </a:lnTo>
                <a:cubicBezTo>
                  <a:pt x="3335" y="3334"/>
                  <a:pt x="2775" y="2525"/>
                  <a:pt x="2085" y="2525"/>
                </a:cubicBezTo>
                <a:cubicBezTo>
                  <a:pt x="1406" y="2525"/>
                  <a:pt x="834" y="3334"/>
                  <a:pt x="834" y="4346"/>
                </a:cubicBezTo>
                <a:lnTo>
                  <a:pt x="834" y="7502"/>
                </a:lnTo>
                <a:cubicBezTo>
                  <a:pt x="834" y="8514"/>
                  <a:pt x="1406" y="9335"/>
                  <a:pt x="2085" y="9335"/>
                </a:cubicBezTo>
                <a:cubicBezTo>
                  <a:pt x="2775" y="9335"/>
                  <a:pt x="3335" y="8514"/>
                  <a:pt x="3335" y="7502"/>
                </a:cubicBezTo>
                <a:lnTo>
                  <a:pt x="3335" y="6823"/>
                </a:lnTo>
                <a:lnTo>
                  <a:pt x="3680" y="6823"/>
                </a:lnTo>
                <a:lnTo>
                  <a:pt x="3680" y="8799"/>
                </a:lnTo>
                <a:cubicBezTo>
                  <a:pt x="3680" y="10085"/>
                  <a:pt x="2966" y="11133"/>
                  <a:pt x="2085" y="11133"/>
                </a:cubicBezTo>
                <a:cubicBezTo>
                  <a:pt x="1204" y="11133"/>
                  <a:pt x="489" y="10097"/>
                  <a:pt x="489" y="8799"/>
                </a:cubicBezTo>
                <a:lnTo>
                  <a:pt x="489" y="3061"/>
                </a:lnTo>
                <a:cubicBezTo>
                  <a:pt x="489" y="1775"/>
                  <a:pt x="1204" y="715"/>
                  <a:pt x="2085" y="715"/>
                </a:cubicBezTo>
                <a:close/>
                <a:moveTo>
                  <a:pt x="2085" y="1"/>
                </a:moveTo>
                <a:cubicBezTo>
                  <a:pt x="942" y="1"/>
                  <a:pt x="1" y="1370"/>
                  <a:pt x="1" y="3061"/>
                </a:cubicBezTo>
                <a:lnTo>
                  <a:pt x="1" y="8799"/>
                </a:lnTo>
                <a:cubicBezTo>
                  <a:pt x="1" y="10478"/>
                  <a:pt x="942" y="11847"/>
                  <a:pt x="2085" y="11847"/>
                </a:cubicBezTo>
                <a:cubicBezTo>
                  <a:pt x="3228" y="11847"/>
                  <a:pt x="4168" y="10478"/>
                  <a:pt x="4168" y="8799"/>
                </a:cubicBezTo>
                <a:lnTo>
                  <a:pt x="4168" y="3049"/>
                </a:lnTo>
                <a:cubicBezTo>
                  <a:pt x="4168" y="1370"/>
                  <a:pt x="3228" y="1"/>
                  <a:pt x="208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lt1"/>
        </a:solidFill>
        <a:effectLst/>
      </p:bgPr>
    </p:bg>
    <p:spTree>
      <p:nvGrpSpPr>
        <p:cNvPr id="1" name="Shape 18"/>
        <p:cNvGrpSpPr/>
        <p:nvPr/>
      </p:nvGrpSpPr>
      <p:grpSpPr>
        <a:xfrm>
          <a:off x="0" y="0"/>
          <a:ext cx="0" cy="0"/>
          <a:chOff x="0" y="0"/>
          <a:chExt cx="0" cy="0"/>
        </a:xfrm>
      </p:grpSpPr>
      <p:sp>
        <p:nvSpPr>
          <p:cNvPr id="19" name="Google Shape;19;p3"/>
          <p:cNvSpPr/>
          <p:nvPr/>
        </p:nvSpPr>
        <p:spPr>
          <a:xfrm>
            <a:off x="-1287027" y="-488050"/>
            <a:ext cx="10718358" cy="6385204"/>
          </a:xfrm>
          <a:custGeom>
            <a:avLst/>
            <a:gdLst/>
            <a:ahLst/>
            <a:cxnLst/>
            <a:rect l="l" t="t" r="r" b="b"/>
            <a:pathLst>
              <a:path w="111944" h="74450" extrusionOk="0">
                <a:moveTo>
                  <a:pt x="108443" y="1024"/>
                </a:moveTo>
                <a:lnTo>
                  <a:pt x="108443" y="4167"/>
                </a:lnTo>
                <a:lnTo>
                  <a:pt x="105383" y="4167"/>
                </a:lnTo>
                <a:lnTo>
                  <a:pt x="105383" y="1024"/>
                </a:lnTo>
                <a:close/>
                <a:moveTo>
                  <a:pt x="7037" y="1024"/>
                </a:moveTo>
                <a:lnTo>
                  <a:pt x="7037" y="4179"/>
                </a:lnTo>
                <a:lnTo>
                  <a:pt x="3965" y="4179"/>
                </a:lnTo>
                <a:lnTo>
                  <a:pt x="3965" y="1024"/>
                </a:lnTo>
                <a:close/>
                <a:moveTo>
                  <a:pt x="9811" y="1024"/>
                </a:moveTo>
                <a:lnTo>
                  <a:pt x="9811" y="4179"/>
                </a:lnTo>
                <a:lnTo>
                  <a:pt x="7132" y="4179"/>
                </a:lnTo>
                <a:lnTo>
                  <a:pt x="7132" y="1024"/>
                </a:lnTo>
                <a:close/>
                <a:moveTo>
                  <a:pt x="12990" y="1024"/>
                </a:moveTo>
                <a:lnTo>
                  <a:pt x="12990" y="4179"/>
                </a:lnTo>
                <a:lnTo>
                  <a:pt x="9918" y="4179"/>
                </a:lnTo>
                <a:lnTo>
                  <a:pt x="9918" y="1024"/>
                </a:lnTo>
                <a:close/>
                <a:moveTo>
                  <a:pt x="15788" y="1024"/>
                </a:moveTo>
                <a:lnTo>
                  <a:pt x="15788" y="4179"/>
                </a:lnTo>
                <a:lnTo>
                  <a:pt x="13109" y="4179"/>
                </a:lnTo>
                <a:lnTo>
                  <a:pt x="13109" y="1024"/>
                </a:lnTo>
                <a:close/>
                <a:moveTo>
                  <a:pt x="18955" y="1024"/>
                </a:moveTo>
                <a:lnTo>
                  <a:pt x="18955" y="4179"/>
                </a:lnTo>
                <a:lnTo>
                  <a:pt x="15884" y="4179"/>
                </a:lnTo>
                <a:lnTo>
                  <a:pt x="15884" y="1024"/>
                </a:lnTo>
                <a:close/>
                <a:moveTo>
                  <a:pt x="21753" y="1024"/>
                </a:moveTo>
                <a:lnTo>
                  <a:pt x="21753" y="4179"/>
                </a:lnTo>
                <a:lnTo>
                  <a:pt x="19074" y="4179"/>
                </a:lnTo>
                <a:lnTo>
                  <a:pt x="19074" y="1024"/>
                </a:lnTo>
                <a:close/>
                <a:moveTo>
                  <a:pt x="24920" y="1024"/>
                </a:moveTo>
                <a:lnTo>
                  <a:pt x="24920" y="4179"/>
                </a:lnTo>
                <a:lnTo>
                  <a:pt x="21860" y="4179"/>
                </a:lnTo>
                <a:lnTo>
                  <a:pt x="21860" y="1024"/>
                </a:lnTo>
                <a:close/>
                <a:moveTo>
                  <a:pt x="27718" y="1024"/>
                </a:moveTo>
                <a:lnTo>
                  <a:pt x="27718" y="4179"/>
                </a:lnTo>
                <a:lnTo>
                  <a:pt x="25039" y="4179"/>
                </a:lnTo>
                <a:lnTo>
                  <a:pt x="25039" y="1024"/>
                </a:lnTo>
                <a:close/>
                <a:moveTo>
                  <a:pt x="30885" y="1024"/>
                </a:moveTo>
                <a:lnTo>
                  <a:pt x="30885" y="4179"/>
                </a:lnTo>
                <a:lnTo>
                  <a:pt x="27825" y="4179"/>
                </a:lnTo>
                <a:lnTo>
                  <a:pt x="27825" y="1024"/>
                </a:lnTo>
                <a:close/>
                <a:moveTo>
                  <a:pt x="33683" y="1024"/>
                </a:moveTo>
                <a:lnTo>
                  <a:pt x="33683" y="4179"/>
                </a:lnTo>
                <a:lnTo>
                  <a:pt x="31004" y="4179"/>
                </a:lnTo>
                <a:lnTo>
                  <a:pt x="31004" y="1024"/>
                </a:lnTo>
                <a:close/>
                <a:moveTo>
                  <a:pt x="36850" y="1024"/>
                </a:moveTo>
                <a:lnTo>
                  <a:pt x="36850" y="4179"/>
                </a:lnTo>
                <a:lnTo>
                  <a:pt x="33791" y="4179"/>
                </a:lnTo>
                <a:lnTo>
                  <a:pt x="33791" y="1024"/>
                </a:lnTo>
                <a:close/>
                <a:moveTo>
                  <a:pt x="39636" y="1024"/>
                </a:moveTo>
                <a:lnTo>
                  <a:pt x="39636" y="4179"/>
                </a:lnTo>
                <a:lnTo>
                  <a:pt x="36958" y="4179"/>
                </a:lnTo>
                <a:lnTo>
                  <a:pt x="36958" y="1024"/>
                </a:lnTo>
                <a:close/>
                <a:moveTo>
                  <a:pt x="42827" y="1024"/>
                </a:moveTo>
                <a:lnTo>
                  <a:pt x="42827" y="4179"/>
                </a:lnTo>
                <a:lnTo>
                  <a:pt x="39756" y="4179"/>
                </a:lnTo>
                <a:lnTo>
                  <a:pt x="39756" y="1024"/>
                </a:lnTo>
                <a:close/>
                <a:moveTo>
                  <a:pt x="45613" y="1024"/>
                </a:moveTo>
                <a:lnTo>
                  <a:pt x="45613" y="4179"/>
                </a:lnTo>
                <a:lnTo>
                  <a:pt x="42935" y="4179"/>
                </a:lnTo>
                <a:lnTo>
                  <a:pt x="42935" y="1024"/>
                </a:lnTo>
                <a:close/>
                <a:moveTo>
                  <a:pt x="48792" y="1024"/>
                </a:moveTo>
                <a:lnTo>
                  <a:pt x="48792" y="4179"/>
                </a:lnTo>
                <a:lnTo>
                  <a:pt x="45732" y="4179"/>
                </a:lnTo>
                <a:lnTo>
                  <a:pt x="45732" y="1024"/>
                </a:lnTo>
                <a:close/>
                <a:moveTo>
                  <a:pt x="51578" y="1024"/>
                </a:moveTo>
                <a:lnTo>
                  <a:pt x="51578" y="4179"/>
                </a:lnTo>
                <a:lnTo>
                  <a:pt x="48900" y="4179"/>
                </a:lnTo>
                <a:lnTo>
                  <a:pt x="48900" y="1024"/>
                </a:lnTo>
                <a:close/>
                <a:moveTo>
                  <a:pt x="54746" y="1024"/>
                </a:moveTo>
                <a:lnTo>
                  <a:pt x="54746" y="4179"/>
                </a:lnTo>
                <a:lnTo>
                  <a:pt x="51686" y="4179"/>
                </a:lnTo>
                <a:lnTo>
                  <a:pt x="51686" y="1024"/>
                </a:lnTo>
                <a:close/>
                <a:moveTo>
                  <a:pt x="57543" y="1024"/>
                </a:moveTo>
                <a:lnTo>
                  <a:pt x="57543" y="4179"/>
                </a:lnTo>
                <a:lnTo>
                  <a:pt x="54865" y="4179"/>
                </a:lnTo>
                <a:lnTo>
                  <a:pt x="54865" y="1024"/>
                </a:lnTo>
                <a:close/>
                <a:moveTo>
                  <a:pt x="60711" y="1024"/>
                </a:moveTo>
                <a:lnTo>
                  <a:pt x="60711" y="4179"/>
                </a:lnTo>
                <a:lnTo>
                  <a:pt x="57663" y="4179"/>
                </a:lnTo>
                <a:lnTo>
                  <a:pt x="57663" y="1024"/>
                </a:lnTo>
                <a:close/>
                <a:moveTo>
                  <a:pt x="63509" y="1024"/>
                </a:moveTo>
                <a:lnTo>
                  <a:pt x="63509" y="4179"/>
                </a:lnTo>
                <a:lnTo>
                  <a:pt x="60830" y="4179"/>
                </a:lnTo>
                <a:lnTo>
                  <a:pt x="60830" y="1024"/>
                </a:lnTo>
                <a:close/>
                <a:moveTo>
                  <a:pt x="66687" y="1024"/>
                </a:moveTo>
                <a:lnTo>
                  <a:pt x="66687" y="4179"/>
                </a:lnTo>
                <a:lnTo>
                  <a:pt x="63616" y="4179"/>
                </a:lnTo>
                <a:lnTo>
                  <a:pt x="63616" y="1024"/>
                </a:lnTo>
                <a:close/>
                <a:moveTo>
                  <a:pt x="69485" y="1024"/>
                </a:moveTo>
                <a:lnTo>
                  <a:pt x="69485" y="4179"/>
                </a:lnTo>
                <a:lnTo>
                  <a:pt x="66807" y="4179"/>
                </a:lnTo>
                <a:lnTo>
                  <a:pt x="66807" y="1024"/>
                </a:lnTo>
                <a:close/>
                <a:moveTo>
                  <a:pt x="72653" y="1024"/>
                </a:moveTo>
                <a:lnTo>
                  <a:pt x="72653" y="4179"/>
                </a:lnTo>
                <a:lnTo>
                  <a:pt x="69581" y="4179"/>
                </a:lnTo>
                <a:lnTo>
                  <a:pt x="69581" y="1024"/>
                </a:lnTo>
                <a:close/>
                <a:moveTo>
                  <a:pt x="75450" y="1024"/>
                </a:moveTo>
                <a:lnTo>
                  <a:pt x="75450" y="4179"/>
                </a:lnTo>
                <a:lnTo>
                  <a:pt x="72772" y="4179"/>
                </a:lnTo>
                <a:lnTo>
                  <a:pt x="72772" y="1024"/>
                </a:lnTo>
                <a:close/>
                <a:moveTo>
                  <a:pt x="78618" y="1024"/>
                </a:moveTo>
                <a:lnTo>
                  <a:pt x="78618" y="4179"/>
                </a:lnTo>
                <a:lnTo>
                  <a:pt x="75558" y="4179"/>
                </a:lnTo>
                <a:lnTo>
                  <a:pt x="75558" y="1024"/>
                </a:lnTo>
                <a:close/>
                <a:moveTo>
                  <a:pt x="81416" y="1024"/>
                </a:moveTo>
                <a:lnTo>
                  <a:pt x="81416" y="4179"/>
                </a:lnTo>
                <a:lnTo>
                  <a:pt x="78737" y="4179"/>
                </a:lnTo>
                <a:lnTo>
                  <a:pt x="78737" y="1024"/>
                </a:lnTo>
                <a:close/>
                <a:moveTo>
                  <a:pt x="84583" y="1024"/>
                </a:moveTo>
                <a:lnTo>
                  <a:pt x="84583" y="4179"/>
                </a:lnTo>
                <a:lnTo>
                  <a:pt x="81523" y="4179"/>
                </a:lnTo>
                <a:lnTo>
                  <a:pt x="81523" y="1024"/>
                </a:lnTo>
                <a:close/>
                <a:moveTo>
                  <a:pt x="87369" y="1024"/>
                </a:moveTo>
                <a:lnTo>
                  <a:pt x="87369" y="4179"/>
                </a:lnTo>
                <a:lnTo>
                  <a:pt x="84690" y="4179"/>
                </a:lnTo>
                <a:lnTo>
                  <a:pt x="84690" y="1024"/>
                </a:lnTo>
                <a:close/>
                <a:moveTo>
                  <a:pt x="90560" y="1024"/>
                </a:moveTo>
                <a:lnTo>
                  <a:pt x="90560" y="4179"/>
                </a:lnTo>
                <a:lnTo>
                  <a:pt x="87488" y="4179"/>
                </a:lnTo>
                <a:lnTo>
                  <a:pt x="87488" y="1024"/>
                </a:lnTo>
                <a:close/>
                <a:moveTo>
                  <a:pt x="93334" y="1024"/>
                </a:moveTo>
                <a:lnTo>
                  <a:pt x="93334" y="4179"/>
                </a:lnTo>
                <a:lnTo>
                  <a:pt x="90655" y="4179"/>
                </a:lnTo>
                <a:lnTo>
                  <a:pt x="90655" y="1024"/>
                </a:lnTo>
                <a:close/>
                <a:moveTo>
                  <a:pt x="96525" y="1024"/>
                </a:moveTo>
                <a:lnTo>
                  <a:pt x="96525" y="4179"/>
                </a:lnTo>
                <a:lnTo>
                  <a:pt x="93453" y="4179"/>
                </a:lnTo>
                <a:lnTo>
                  <a:pt x="93453" y="1024"/>
                </a:lnTo>
                <a:close/>
                <a:moveTo>
                  <a:pt x="99311" y="1024"/>
                </a:moveTo>
                <a:lnTo>
                  <a:pt x="99311" y="4179"/>
                </a:lnTo>
                <a:lnTo>
                  <a:pt x="96632" y="4179"/>
                </a:lnTo>
                <a:lnTo>
                  <a:pt x="96632" y="1024"/>
                </a:lnTo>
                <a:close/>
                <a:moveTo>
                  <a:pt x="102478" y="1024"/>
                </a:moveTo>
                <a:lnTo>
                  <a:pt x="102478" y="4179"/>
                </a:lnTo>
                <a:lnTo>
                  <a:pt x="99406" y="4179"/>
                </a:lnTo>
                <a:lnTo>
                  <a:pt x="99406" y="1024"/>
                </a:lnTo>
                <a:close/>
                <a:moveTo>
                  <a:pt x="105276" y="1024"/>
                </a:moveTo>
                <a:lnTo>
                  <a:pt x="105276" y="4179"/>
                </a:lnTo>
                <a:lnTo>
                  <a:pt x="102597" y="4179"/>
                </a:lnTo>
                <a:lnTo>
                  <a:pt x="102597" y="1024"/>
                </a:lnTo>
                <a:close/>
                <a:moveTo>
                  <a:pt x="7037" y="4287"/>
                </a:moveTo>
                <a:lnTo>
                  <a:pt x="7037" y="7037"/>
                </a:lnTo>
                <a:lnTo>
                  <a:pt x="3965" y="7037"/>
                </a:lnTo>
                <a:lnTo>
                  <a:pt x="3965" y="4287"/>
                </a:lnTo>
                <a:close/>
                <a:moveTo>
                  <a:pt x="9811" y="4287"/>
                </a:moveTo>
                <a:lnTo>
                  <a:pt x="9811" y="7037"/>
                </a:lnTo>
                <a:lnTo>
                  <a:pt x="7132" y="7037"/>
                </a:lnTo>
                <a:lnTo>
                  <a:pt x="7132" y="4287"/>
                </a:lnTo>
                <a:close/>
                <a:moveTo>
                  <a:pt x="12990" y="4287"/>
                </a:moveTo>
                <a:lnTo>
                  <a:pt x="12990" y="7037"/>
                </a:lnTo>
                <a:lnTo>
                  <a:pt x="9918" y="7037"/>
                </a:lnTo>
                <a:lnTo>
                  <a:pt x="9918" y="4287"/>
                </a:lnTo>
                <a:close/>
                <a:moveTo>
                  <a:pt x="15788" y="4287"/>
                </a:moveTo>
                <a:lnTo>
                  <a:pt x="15788" y="7037"/>
                </a:lnTo>
                <a:lnTo>
                  <a:pt x="13109" y="7037"/>
                </a:lnTo>
                <a:lnTo>
                  <a:pt x="13109" y="4287"/>
                </a:lnTo>
                <a:close/>
                <a:moveTo>
                  <a:pt x="18955" y="4287"/>
                </a:moveTo>
                <a:lnTo>
                  <a:pt x="18955" y="7037"/>
                </a:lnTo>
                <a:lnTo>
                  <a:pt x="15884" y="7037"/>
                </a:lnTo>
                <a:lnTo>
                  <a:pt x="15884" y="4287"/>
                </a:lnTo>
                <a:close/>
                <a:moveTo>
                  <a:pt x="21753" y="4287"/>
                </a:moveTo>
                <a:lnTo>
                  <a:pt x="21753" y="7037"/>
                </a:lnTo>
                <a:lnTo>
                  <a:pt x="19074" y="7037"/>
                </a:lnTo>
                <a:lnTo>
                  <a:pt x="19074" y="4287"/>
                </a:lnTo>
                <a:close/>
                <a:moveTo>
                  <a:pt x="24920" y="4287"/>
                </a:moveTo>
                <a:lnTo>
                  <a:pt x="24920" y="7037"/>
                </a:lnTo>
                <a:lnTo>
                  <a:pt x="21860" y="7037"/>
                </a:lnTo>
                <a:lnTo>
                  <a:pt x="21860" y="4287"/>
                </a:lnTo>
                <a:close/>
                <a:moveTo>
                  <a:pt x="27718" y="4287"/>
                </a:moveTo>
                <a:lnTo>
                  <a:pt x="27718" y="7037"/>
                </a:lnTo>
                <a:lnTo>
                  <a:pt x="25039" y="7037"/>
                </a:lnTo>
                <a:lnTo>
                  <a:pt x="25039" y="4287"/>
                </a:lnTo>
                <a:close/>
                <a:moveTo>
                  <a:pt x="30885" y="4287"/>
                </a:moveTo>
                <a:lnTo>
                  <a:pt x="30885" y="7037"/>
                </a:lnTo>
                <a:lnTo>
                  <a:pt x="27825" y="7037"/>
                </a:lnTo>
                <a:lnTo>
                  <a:pt x="27825" y="4287"/>
                </a:lnTo>
                <a:close/>
                <a:moveTo>
                  <a:pt x="33683" y="4287"/>
                </a:moveTo>
                <a:lnTo>
                  <a:pt x="33683" y="7037"/>
                </a:lnTo>
                <a:lnTo>
                  <a:pt x="31004" y="7037"/>
                </a:lnTo>
                <a:lnTo>
                  <a:pt x="31004" y="4287"/>
                </a:lnTo>
                <a:close/>
                <a:moveTo>
                  <a:pt x="36850" y="4287"/>
                </a:moveTo>
                <a:lnTo>
                  <a:pt x="36850" y="7037"/>
                </a:lnTo>
                <a:lnTo>
                  <a:pt x="33791" y="7037"/>
                </a:lnTo>
                <a:lnTo>
                  <a:pt x="33791" y="4287"/>
                </a:lnTo>
                <a:close/>
                <a:moveTo>
                  <a:pt x="39636" y="4287"/>
                </a:moveTo>
                <a:lnTo>
                  <a:pt x="39636" y="7037"/>
                </a:lnTo>
                <a:lnTo>
                  <a:pt x="36958" y="7037"/>
                </a:lnTo>
                <a:lnTo>
                  <a:pt x="36958" y="4287"/>
                </a:lnTo>
                <a:close/>
                <a:moveTo>
                  <a:pt x="42827" y="4287"/>
                </a:moveTo>
                <a:lnTo>
                  <a:pt x="42827" y="7037"/>
                </a:lnTo>
                <a:lnTo>
                  <a:pt x="39756" y="7037"/>
                </a:lnTo>
                <a:lnTo>
                  <a:pt x="39756" y="4287"/>
                </a:lnTo>
                <a:close/>
                <a:moveTo>
                  <a:pt x="45613" y="4287"/>
                </a:moveTo>
                <a:lnTo>
                  <a:pt x="45613" y="7037"/>
                </a:lnTo>
                <a:lnTo>
                  <a:pt x="42935" y="7037"/>
                </a:lnTo>
                <a:lnTo>
                  <a:pt x="42935" y="4287"/>
                </a:lnTo>
                <a:close/>
                <a:moveTo>
                  <a:pt x="48792" y="4287"/>
                </a:moveTo>
                <a:lnTo>
                  <a:pt x="48792" y="7037"/>
                </a:lnTo>
                <a:lnTo>
                  <a:pt x="45732" y="7037"/>
                </a:lnTo>
                <a:lnTo>
                  <a:pt x="45732" y="4287"/>
                </a:lnTo>
                <a:close/>
                <a:moveTo>
                  <a:pt x="51578" y="4287"/>
                </a:moveTo>
                <a:lnTo>
                  <a:pt x="51578" y="7037"/>
                </a:lnTo>
                <a:lnTo>
                  <a:pt x="48900" y="7037"/>
                </a:lnTo>
                <a:lnTo>
                  <a:pt x="48900" y="4287"/>
                </a:lnTo>
                <a:close/>
                <a:moveTo>
                  <a:pt x="54746" y="4287"/>
                </a:moveTo>
                <a:lnTo>
                  <a:pt x="54746" y="7037"/>
                </a:lnTo>
                <a:lnTo>
                  <a:pt x="51686" y="7037"/>
                </a:lnTo>
                <a:lnTo>
                  <a:pt x="51686" y="4287"/>
                </a:lnTo>
                <a:close/>
                <a:moveTo>
                  <a:pt x="57543" y="4287"/>
                </a:moveTo>
                <a:lnTo>
                  <a:pt x="57543" y="7037"/>
                </a:lnTo>
                <a:lnTo>
                  <a:pt x="54865" y="7037"/>
                </a:lnTo>
                <a:lnTo>
                  <a:pt x="54865" y="4287"/>
                </a:lnTo>
                <a:close/>
                <a:moveTo>
                  <a:pt x="60734" y="4287"/>
                </a:moveTo>
                <a:lnTo>
                  <a:pt x="60734" y="7037"/>
                </a:lnTo>
                <a:lnTo>
                  <a:pt x="57663" y="7037"/>
                </a:lnTo>
                <a:lnTo>
                  <a:pt x="57663" y="4287"/>
                </a:lnTo>
                <a:close/>
                <a:moveTo>
                  <a:pt x="63509" y="4287"/>
                </a:moveTo>
                <a:lnTo>
                  <a:pt x="63509" y="7037"/>
                </a:lnTo>
                <a:lnTo>
                  <a:pt x="60830" y="7037"/>
                </a:lnTo>
                <a:lnTo>
                  <a:pt x="60830" y="4287"/>
                </a:lnTo>
                <a:close/>
                <a:moveTo>
                  <a:pt x="66687" y="4287"/>
                </a:moveTo>
                <a:lnTo>
                  <a:pt x="66687" y="7037"/>
                </a:lnTo>
                <a:lnTo>
                  <a:pt x="63616" y="7037"/>
                </a:lnTo>
                <a:lnTo>
                  <a:pt x="63616" y="4287"/>
                </a:lnTo>
                <a:close/>
                <a:moveTo>
                  <a:pt x="69485" y="4287"/>
                </a:moveTo>
                <a:lnTo>
                  <a:pt x="69485" y="7037"/>
                </a:lnTo>
                <a:lnTo>
                  <a:pt x="66807" y="7037"/>
                </a:lnTo>
                <a:lnTo>
                  <a:pt x="66807" y="4287"/>
                </a:lnTo>
                <a:close/>
                <a:moveTo>
                  <a:pt x="72653" y="4287"/>
                </a:moveTo>
                <a:lnTo>
                  <a:pt x="72653" y="7037"/>
                </a:lnTo>
                <a:lnTo>
                  <a:pt x="69581" y="7037"/>
                </a:lnTo>
                <a:lnTo>
                  <a:pt x="69581" y="4287"/>
                </a:lnTo>
                <a:close/>
                <a:moveTo>
                  <a:pt x="75450" y="4287"/>
                </a:moveTo>
                <a:lnTo>
                  <a:pt x="75450" y="7037"/>
                </a:lnTo>
                <a:lnTo>
                  <a:pt x="72772" y="7037"/>
                </a:lnTo>
                <a:lnTo>
                  <a:pt x="72772" y="4287"/>
                </a:lnTo>
                <a:close/>
                <a:moveTo>
                  <a:pt x="78618" y="4287"/>
                </a:moveTo>
                <a:lnTo>
                  <a:pt x="78618" y="7037"/>
                </a:lnTo>
                <a:lnTo>
                  <a:pt x="75558" y="7037"/>
                </a:lnTo>
                <a:lnTo>
                  <a:pt x="75558" y="4287"/>
                </a:lnTo>
                <a:close/>
                <a:moveTo>
                  <a:pt x="81416" y="4287"/>
                </a:moveTo>
                <a:lnTo>
                  <a:pt x="81416" y="7037"/>
                </a:lnTo>
                <a:lnTo>
                  <a:pt x="78737" y="7037"/>
                </a:lnTo>
                <a:lnTo>
                  <a:pt x="78737" y="4287"/>
                </a:lnTo>
                <a:close/>
                <a:moveTo>
                  <a:pt x="84583" y="4287"/>
                </a:moveTo>
                <a:lnTo>
                  <a:pt x="84583" y="7037"/>
                </a:lnTo>
                <a:lnTo>
                  <a:pt x="81523" y="7037"/>
                </a:lnTo>
                <a:lnTo>
                  <a:pt x="81523" y="4287"/>
                </a:lnTo>
                <a:close/>
                <a:moveTo>
                  <a:pt x="87369" y="4287"/>
                </a:moveTo>
                <a:lnTo>
                  <a:pt x="87369" y="7037"/>
                </a:lnTo>
                <a:lnTo>
                  <a:pt x="84690" y="7037"/>
                </a:lnTo>
                <a:lnTo>
                  <a:pt x="84690" y="4287"/>
                </a:lnTo>
                <a:close/>
                <a:moveTo>
                  <a:pt x="90560" y="4287"/>
                </a:moveTo>
                <a:lnTo>
                  <a:pt x="90560" y="7037"/>
                </a:lnTo>
                <a:lnTo>
                  <a:pt x="87488" y="7037"/>
                </a:lnTo>
                <a:lnTo>
                  <a:pt x="87488" y="4287"/>
                </a:lnTo>
                <a:close/>
                <a:moveTo>
                  <a:pt x="93334" y="4287"/>
                </a:moveTo>
                <a:lnTo>
                  <a:pt x="93334" y="7037"/>
                </a:lnTo>
                <a:lnTo>
                  <a:pt x="90655" y="7037"/>
                </a:lnTo>
                <a:lnTo>
                  <a:pt x="90655" y="4287"/>
                </a:lnTo>
                <a:close/>
                <a:moveTo>
                  <a:pt x="96525" y="4287"/>
                </a:moveTo>
                <a:lnTo>
                  <a:pt x="96525" y="7037"/>
                </a:lnTo>
                <a:lnTo>
                  <a:pt x="93453" y="7037"/>
                </a:lnTo>
                <a:lnTo>
                  <a:pt x="93453" y="4287"/>
                </a:lnTo>
                <a:close/>
                <a:moveTo>
                  <a:pt x="99311" y="4287"/>
                </a:moveTo>
                <a:lnTo>
                  <a:pt x="99311" y="7037"/>
                </a:lnTo>
                <a:lnTo>
                  <a:pt x="96632" y="7037"/>
                </a:lnTo>
                <a:lnTo>
                  <a:pt x="96632" y="4287"/>
                </a:lnTo>
                <a:close/>
                <a:moveTo>
                  <a:pt x="102478" y="4287"/>
                </a:moveTo>
                <a:lnTo>
                  <a:pt x="102478" y="7037"/>
                </a:lnTo>
                <a:lnTo>
                  <a:pt x="99406" y="7037"/>
                </a:lnTo>
                <a:lnTo>
                  <a:pt x="99406" y="4287"/>
                </a:lnTo>
                <a:close/>
                <a:moveTo>
                  <a:pt x="105276" y="4287"/>
                </a:moveTo>
                <a:lnTo>
                  <a:pt x="105276" y="7037"/>
                </a:lnTo>
                <a:lnTo>
                  <a:pt x="102597" y="7037"/>
                </a:lnTo>
                <a:lnTo>
                  <a:pt x="102597" y="4287"/>
                </a:lnTo>
                <a:close/>
                <a:moveTo>
                  <a:pt x="108443" y="4287"/>
                </a:moveTo>
                <a:lnTo>
                  <a:pt x="108443" y="7037"/>
                </a:lnTo>
                <a:lnTo>
                  <a:pt x="105383" y="7037"/>
                </a:lnTo>
                <a:lnTo>
                  <a:pt x="105383" y="4287"/>
                </a:lnTo>
                <a:close/>
                <a:moveTo>
                  <a:pt x="7037" y="7156"/>
                </a:moveTo>
                <a:lnTo>
                  <a:pt x="7037" y="10299"/>
                </a:lnTo>
                <a:lnTo>
                  <a:pt x="3965" y="10299"/>
                </a:lnTo>
                <a:lnTo>
                  <a:pt x="3965" y="7156"/>
                </a:lnTo>
                <a:close/>
                <a:moveTo>
                  <a:pt x="9811" y="7156"/>
                </a:moveTo>
                <a:lnTo>
                  <a:pt x="9811" y="10299"/>
                </a:lnTo>
                <a:lnTo>
                  <a:pt x="7132" y="10299"/>
                </a:lnTo>
                <a:lnTo>
                  <a:pt x="7132" y="7156"/>
                </a:lnTo>
                <a:close/>
                <a:moveTo>
                  <a:pt x="13002" y="7156"/>
                </a:moveTo>
                <a:lnTo>
                  <a:pt x="13002" y="10299"/>
                </a:lnTo>
                <a:lnTo>
                  <a:pt x="9930" y="10299"/>
                </a:lnTo>
                <a:lnTo>
                  <a:pt x="9930" y="7156"/>
                </a:lnTo>
                <a:close/>
                <a:moveTo>
                  <a:pt x="15788" y="7156"/>
                </a:moveTo>
                <a:lnTo>
                  <a:pt x="15788" y="10299"/>
                </a:lnTo>
                <a:lnTo>
                  <a:pt x="13109" y="10299"/>
                </a:lnTo>
                <a:lnTo>
                  <a:pt x="13109" y="7156"/>
                </a:lnTo>
                <a:close/>
                <a:moveTo>
                  <a:pt x="18955" y="7156"/>
                </a:moveTo>
                <a:lnTo>
                  <a:pt x="18955" y="10299"/>
                </a:lnTo>
                <a:lnTo>
                  <a:pt x="15884" y="10299"/>
                </a:lnTo>
                <a:lnTo>
                  <a:pt x="15884" y="7156"/>
                </a:lnTo>
                <a:close/>
                <a:moveTo>
                  <a:pt x="21753" y="7156"/>
                </a:moveTo>
                <a:lnTo>
                  <a:pt x="21753" y="10299"/>
                </a:lnTo>
                <a:lnTo>
                  <a:pt x="19074" y="10299"/>
                </a:lnTo>
                <a:lnTo>
                  <a:pt x="19074" y="7156"/>
                </a:lnTo>
                <a:close/>
                <a:moveTo>
                  <a:pt x="24920" y="7156"/>
                </a:moveTo>
                <a:lnTo>
                  <a:pt x="24920" y="10299"/>
                </a:lnTo>
                <a:lnTo>
                  <a:pt x="21860" y="10299"/>
                </a:lnTo>
                <a:lnTo>
                  <a:pt x="21860" y="7156"/>
                </a:lnTo>
                <a:close/>
                <a:moveTo>
                  <a:pt x="27718" y="7156"/>
                </a:moveTo>
                <a:lnTo>
                  <a:pt x="27718" y="10299"/>
                </a:lnTo>
                <a:lnTo>
                  <a:pt x="25039" y="10299"/>
                </a:lnTo>
                <a:lnTo>
                  <a:pt x="25039" y="7156"/>
                </a:lnTo>
                <a:close/>
                <a:moveTo>
                  <a:pt x="30885" y="7156"/>
                </a:moveTo>
                <a:lnTo>
                  <a:pt x="30885" y="10299"/>
                </a:lnTo>
                <a:lnTo>
                  <a:pt x="27825" y="10299"/>
                </a:lnTo>
                <a:lnTo>
                  <a:pt x="27825" y="7156"/>
                </a:lnTo>
                <a:close/>
                <a:moveTo>
                  <a:pt x="33683" y="7156"/>
                </a:moveTo>
                <a:lnTo>
                  <a:pt x="33683" y="10299"/>
                </a:lnTo>
                <a:lnTo>
                  <a:pt x="31004" y="10299"/>
                </a:lnTo>
                <a:lnTo>
                  <a:pt x="31004" y="7156"/>
                </a:lnTo>
                <a:close/>
                <a:moveTo>
                  <a:pt x="36850" y="7156"/>
                </a:moveTo>
                <a:lnTo>
                  <a:pt x="36850" y="10299"/>
                </a:lnTo>
                <a:lnTo>
                  <a:pt x="33791" y="10299"/>
                </a:lnTo>
                <a:lnTo>
                  <a:pt x="33791" y="7156"/>
                </a:lnTo>
                <a:close/>
                <a:moveTo>
                  <a:pt x="39636" y="7156"/>
                </a:moveTo>
                <a:lnTo>
                  <a:pt x="39636" y="10299"/>
                </a:lnTo>
                <a:lnTo>
                  <a:pt x="36958" y="10299"/>
                </a:lnTo>
                <a:lnTo>
                  <a:pt x="36958" y="7156"/>
                </a:lnTo>
                <a:close/>
                <a:moveTo>
                  <a:pt x="42827" y="7156"/>
                </a:moveTo>
                <a:lnTo>
                  <a:pt x="42827" y="10299"/>
                </a:lnTo>
                <a:lnTo>
                  <a:pt x="39756" y="10299"/>
                </a:lnTo>
                <a:lnTo>
                  <a:pt x="39756" y="7156"/>
                </a:lnTo>
                <a:close/>
                <a:moveTo>
                  <a:pt x="45613" y="7156"/>
                </a:moveTo>
                <a:lnTo>
                  <a:pt x="45613" y="10299"/>
                </a:lnTo>
                <a:lnTo>
                  <a:pt x="42935" y="10299"/>
                </a:lnTo>
                <a:lnTo>
                  <a:pt x="42935" y="7156"/>
                </a:lnTo>
                <a:close/>
                <a:moveTo>
                  <a:pt x="48792" y="7156"/>
                </a:moveTo>
                <a:lnTo>
                  <a:pt x="48792" y="10299"/>
                </a:lnTo>
                <a:lnTo>
                  <a:pt x="45732" y="10299"/>
                </a:lnTo>
                <a:lnTo>
                  <a:pt x="45732" y="7156"/>
                </a:lnTo>
                <a:close/>
                <a:moveTo>
                  <a:pt x="51578" y="7156"/>
                </a:moveTo>
                <a:lnTo>
                  <a:pt x="51578" y="10299"/>
                </a:lnTo>
                <a:lnTo>
                  <a:pt x="48900" y="10299"/>
                </a:lnTo>
                <a:lnTo>
                  <a:pt x="48900" y="7156"/>
                </a:lnTo>
                <a:close/>
                <a:moveTo>
                  <a:pt x="54746" y="7156"/>
                </a:moveTo>
                <a:lnTo>
                  <a:pt x="54746" y="10299"/>
                </a:lnTo>
                <a:lnTo>
                  <a:pt x="51686" y="10299"/>
                </a:lnTo>
                <a:lnTo>
                  <a:pt x="51686" y="7156"/>
                </a:lnTo>
                <a:close/>
                <a:moveTo>
                  <a:pt x="57543" y="7156"/>
                </a:moveTo>
                <a:lnTo>
                  <a:pt x="57543" y="10299"/>
                </a:lnTo>
                <a:lnTo>
                  <a:pt x="54865" y="10299"/>
                </a:lnTo>
                <a:lnTo>
                  <a:pt x="54865" y="7156"/>
                </a:lnTo>
                <a:close/>
                <a:moveTo>
                  <a:pt x="60734" y="7156"/>
                </a:moveTo>
                <a:lnTo>
                  <a:pt x="60734" y="10299"/>
                </a:lnTo>
                <a:lnTo>
                  <a:pt x="57663" y="10299"/>
                </a:lnTo>
                <a:lnTo>
                  <a:pt x="57663" y="7156"/>
                </a:lnTo>
                <a:close/>
                <a:moveTo>
                  <a:pt x="63509" y="7156"/>
                </a:moveTo>
                <a:lnTo>
                  <a:pt x="63509" y="10299"/>
                </a:lnTo>
                <a:lnTo>
                  <a:pt x="60830" y="10299"/>
                </a:lnTo>
                <a:lnTo>
                  <a:pt x="60830" y="7156"/>
                </a:lnTo>
                <a:close/>
                <a:moveTo>
                  <a:pt x="66687" y="7156"/>
                </a:moveTo>
                <a:lnTo>
                  <a:pt x="66687" y="10299"/>
                </a:lnTo>
                <a:lnTo>
                  <a:pt x="63616" y="10299"/>
                </a:lnTo>
                <a:lnTo>
                  <a:pt x="63616" y="7156"/>
                </a:lnTo>
                <a:close/>
                <a:moveTo>
                  <a:pt x="69485" y="7156"/>
                </a:moveTo>
                <a:lnTo>
                  <a:pt x="69485" y="10299"/>
                </a:lnTo>
                <a:lnTo>
                  <a:pt x="66807" y="10299"/>
                </a:lnTo>
                <a:lnTo>
                  <a:pt x="66807" y="7156"/>
                </a:lnTo>
                <a:close/>
                <a:moveTo>
                  <a:pt x="72653" y="7156"/>
                </a:moveTo>
                <a:lnTo>
                  <a:pt x="72653" y="10299"/>
                </a:lnTo>
                <a:lnTo>
                  <a:pt x="69581" y="10299"/>
                </a:lnTo>
                <a:lnTo>
                  <a:pt x="69581" y="7156"/>
                </a:lnTo>
                <a:close/>
                <a:moveTo>
                  <a:pt x="75450" y="7156"/>
                </a:moveTo>
                <a:lnTo>
                  <a:pt x="75450" y="10299"/>
                </a:lnTo>
                <a:lnTo>
                  <a:pt x="72772" y="10299"/>
                </a:lnTo>
                <a:lnTo>
                  <a:pt x="72772" y="7156"/>
                </a:lnTo>
                <a:close/>
                <a:moveTo>
                  <a:pt x="78618" y="7156"/>
                </a:moveTo>
                <a:lnTo>
                  <a:pt x="78618" y="10299"/>
                </a:lnTo>
                <a:lnTo>
                  <a:pt x="75558" y="10299"/>
                </a:lnTo>
                <a:lnTo>
                  <a:pt x="75558" y="7156"/>
                </a:lnTo>
                <a:close/>
                <a:moveTo>
                  <a:pt x="81416" y="7156"/>
                </a:moveTo>
                <a:lnTo>
                  <a:pt x="81416" y="10299"/>
                </a:lnTo>
                <a:lnTo>
                  <a:pt x="78737" y="10299"/>
                </a:lnTo>
                <a:lnTo>
                  <a:pt x="78737" y="7156"/>
                </a:lnTo>
                <a:close/>
                <a:moveTo>
                  <a:pt x="84583" y="7156"/>
                </a:moveTo>
                <a:lnTo>
                  <a:pt x="84583" y="10299"/>
                </a:lnTo>
                <a:lnTo>
                  <a:pt x="81523" y="10299"/>
                </a:lnTo>
                <a:lnTo>
                  <a:pt x="81523" y="7156"/>
                </a:lnTo>
                <a:close/>
                <a:moveTo>
                  <a:pt x="87369" y="7156"/>
                </a:moveTo>
                <a:lnTo>
                  <a:pt x="87369" y="10299"/>
                </a:lnTo>
                <a:lnTo>
                  <a:pt x="84690" y="10299"/>
                </a:lnTo>
                <a:lnTo>
                  <a:pt x="84690" y="7156"/>
                </a:lnTo>
                <a:close/>
                <a:moveTo>
                  <a:pt x="90560" y="7156"/>
                </a:moveTo>
                <a:lnTo>
                  <a:pt x="90560" y="10299"/>
                </a:lnTo>
                <a:lnTo>
                  <a:pt x="87488" y="10299"/>
                </a:lnTo>
                <a:lnTo>
                  <a:pt x="87488" y="7156"/>
                </a:lnTo>
                <a:close/>
                <a:moveTo>
                  <a:pt x="93334" y="7156"/>
                </a:moveTo>
                <a:lnTo>
                  <a:pt x="93334" y="10299"/>
                </a:lnTo>
                <a:lnTo>
                  <a:pt x="90655" y="10299"/>
                </a:lnTo>
                <a:lnTo>
                  <a:pt x="90655" y="7156"/>
                </a:lnTo>
                <a:close/>
                <a:moveTo>
                  <a:pt x="96525" y="7156"/>
                </a:moveTo>
                <a:lnTo>
                  <a:pt x="96525" y="10299"/>
                </a:lnTo>
                <a:lnTo>
                  <a:pt x="93453" y="10299"/>
                </a:lnTo>
                <a:lnTo>
                  <a:pt x="93453" y="7156"/>
                </a:lnTo>
                <a:close/>
                <a:moveTo>
                  <a:pt x="99311" y="7156"/>
                </a:moveTo>
                <a:lnTo>
                  <a:pt x="99311" y="10299"/>
                </a:lnTo>
                <a:lnTo>
                  <a:pt x="96632" y="10299"/>
                </a:lnTo>
                <a:lnTo>
                  <a:pt x="96632" y="7156"/>
                </a:lnTo>
                <a:close/>
                <a:moveTo>
                  <a:pt x="102478" y="7156"/>
                </a:moveTo>
                <a:lnTo>
                  <a:pt x="102478" y="10299"/>
                </a:lnTo>
                <a:lnTo>
                  <a:pt x="99406" y="10299"/>
                </a:lnTo>
                <a:lnTo>
                  <a:pt x="99406" y="7156"/>
                </a:lnTo>
                <a:close/>
                <a:moveTo>
                  <a:pt x="105276" y="7156"/>
                </a:moveTo>
                <a:lnTo>
                  <a:pt x="105276" y="10299"/>
                </a:lnTo>
                <a:lnTo>
                  <a:pt x="102597" y="10299"/>
                </a:lnTo>
                <a:lnTo>
                  <a:pt x="102597" y="7156"/>
                </a:lnTo>
                <a:close/>
                <a:moveTo>
                  <a:pt x="108443" y="7156"/>
                </a:moveTo>
                <a:lnTo>
                  <a:pt x="108443" y="10299"/>
                </a:lnTo>
                <a:lnTo>
                  <a:pt x="105383" y="10299"/>
                </a:lnTo>
                <a:lnTo>
                  <a:pt x="105383" y="7156"/>
                </a:lnTo>
                <a:close/>
                <a:moveTo>
                  <a:pt x="7037" y="10418"/>
                </a:moveTo>
                <a:lnTo>
                  <a:pt x="7037" y="13169"/>
                </a:lnTo>
                <a:lnTo>
                  <a:pt x="3965" y="13169"/>
                </a:lnTo>
                <a:lnTo>
                  <a:pt x="3965" y="10418"/>
                </a:lnTo>
                <a:close/>
                <a:moveTo>
                  <a:pt x="9811" y="10418"/>
                </a:moveTo>
                <a:lnTo>
                  <a:pt x="9811" y="13169"/>
                </a:lnTo>
                <a:lnTo>
                  <a:pt x="7132" y="13169"/>
                </a:lnTo>
                <a:lnTo>
                  <a:pt x="7132" y="10418"/>
                </a:lnTo>
                <a:close/>
                <a:moveTo>
                  <a:pt x="13002" y="10418"/>
                </a:moveTo>
                <a:lnTo>
                  <a:pt x="13002" y="13169"/>
                </a:lnTo>
                <a:lnTo>
                  <a:pt x="9930" y="13169"/>
                </a:lnTo>
                <a:lnTo>
                  <a:pt x="9930" y="10418"/>
                </a:lnTo>
                <a:close/>
                <a:moveTo>
                  <a:pt x="15788" y="10418"/>
                </a:moveTo>
                <a:lnTo>
                  <a:pt x="15788" y="13169"/>
                </a:lnTo>
                <a:lnTo>
                  <a:pt x="13109" y="13169"/>
                </a:lnTo>
                <a:lnTo>
                  <a:pt x="13109" y="10418"/>
                </a:lnTo>
                <a:close/>
                <a:moveTo>
                  <a:pt x="18955" y="10418"/>
                </a:moveTo>
                <a:lnTo>
                  <a:pt x="18955" y="13169"/>
                </a:lnTo>
                <a:lnTo>
                  <a:pt x="15884" y="13169"/>
                </a:lnTo>
                <a:lnTo>
                  <a:pt x="15884" y="10418"/>
                </a:lnTo>
                <a:close/>
                <a:moveTo>
                  <a:pt x="21753" y="10418"/>
                </a:moveTo>
                <a:lnTo>
                  <a:pt x="21753" y="13169"/>
                </a:lnTo>
                <a:lnTo>
                  <a:pt x="19074" y="13169"/>
                </a:lnTo>
                <a:lnTo>
                  <a:pt x="19074" y="10418"/>
                </a:lnTo>
                <a:close/>
                <a:moveTo>
                  <a:pt x="24920" y="10418"/>
                </a:moveTo>
                <a:lnTo>
                  <a:pt x="24920" y="13169"/>
                </a:lnTo>
                <a:lnTo>
                  <a:pt x="21860" y="13169"/>
                </a:lnTo>
                <a:lnTo>
                  <a:pt x="21860" y="10418"/>
                </a:lnTo>
                <a:close/>
                <a:moveTo>
                  <a:pt x="27718" y="10418"/>
                </a:moveTo>
                <a:lnTo>
                  <a:pt x="27718" y="13169"/>
                </a:lnTo>
                <a:lnTo>
                  <a:pt x="25039" y="13169"/>
                </a:lnTo>
                <a:lnTo>
                  <a:pt x="25039" y="10418"/>
                </a:lnTo>
                <a:close/>
                <a:moveTo>
                  <a:pt x="30885" y="10418"/>
                </a:moveTo>
                <a:lnTo>
                  <a:pt x="30885" y="13169"/>
                </a:lnTo>
                <a:lnTo>
                  <a:pt x="27825" y="13169"/>
                </a:lnTo>
                <a:lnTo>
                  <a:pt x="27825" y="10418"/>
                </a:lnTo>
                <a:close/>
                <a:moveTo>
                  <a:pt x="33683" y="10418"/>
                </a:moveTo>
                <a:lnTo>
                  <a:pt x="33683" y="13169"/>
                </a:lnTo>
                <a:lnTo>
                  <a:pt x="31004" y="13169"/>
                </a:lnTo>
                <a:lnTo>
                  <a:pt x="31004" y="10418"/>
                </a:lnTo>
                <a:close/>
                <a:moveTo>
                  <a:pt x="36850" y="10418"/>
                </a:moveTo>
                <a:lnTo>
                  <a:pt x="36850" y="13169"/>
                </a:lnTo>
                <a:lnTo>
                  <a:pt x="33791" y="13169"/>
                </a:lnTo>
                <a:lnTo>
                  <a:pt x="33791" y="10418"/>
                </a:lnTo>
                <a:close/>
                <a:moveTo>
                  <a:pt x="39636" y="10418"/>
                </a:moveTo>
                <a:lnTo>
                  <a:pt x="39636" y="13169"/>
                </a:lnTo>
                <a:lnTo>
                  <a:pt x="36958" y="13169"/>
                </a:lnTo>
                <a:lnTo>
                  <a:pt x="36958" y="10418"/>
                </a:lnTo>
                <a:close/>
                <a:moveTo>
                  <a:pt x="42827" y="10418"/>
                </a:moveTo>
                <a:lnTo>
                  <a:pt x="42827" y="13169"/>
                </a:lnTo>
                <a:lnTo>
                  <a:pt x="39756" y="13169"/>
                </a:lnTo>
                <a:lnTo>
                  <a:pt x="39756" y="10418"/>
                </a:lnTo>
                <a:close/>
                <a:moveTo>
                  <a:pt x="45613" y="10418"/>
                </a:moveTo>
                <a:lnTo>
                  <a:pt x="45613" y="13169"/>
                </a:lnTo>
                <a:lnTo>
                  <a:pt x="42935" y="13169"/>
                </a:lnTo>
                <a:lnTo>
                  <a:pt x="42935" y="10418"/>
                </a:lnTo>
                <a:close/>
                <a:moveTo>
                  <a:pt x="48792" y="10418"/>
                </a:moveTo>
                <a:lnTo>
                  <a:pt x="48792" y="13169"/>
                </a:lnTo>
                <a:lnTo>
                  <a:pt x="45732" y="13169"/>
                </a:lnTo>
                <a:lnTo>
                  <a:pt x="45732" y="10418"/>
                </a:lnTo>
                <a:close/>
                <a:moveTo>
                  <a:pt x="51578" y="10418"/>
                </a:moveTo>
                <a:lnTo>
                  <a:pt x="51578" y="13169"/>
                </a:lnTo>
                <a:lnTo>
                  <a:pt x="48900" y="13169"/>
                </a:lnTo>
                <a:lnTo>
                  <a:pt x="48900" y="10418"/>
                </a:lnTo>
                <a:close/>
                <a:moveTo>
                  <a:pt x="54746" y="10418"/>
                </a:moveTo>
                <a:lnTo>
                  <a:pt x="54746" y="13169"/>
                </a:lnTo>
                <a:lnTo>
                  <a:pt x="51686" y="13169"/>
                </a:lnTo>
                <a:lnTo>
                  <a:pt x="51686" y="10418"/>
                </a:lnTo>
                <a:close/>
                <a:moveTo>
                  <a:pt x="57543" y="10418"/>
                </a:moveTo>
                <a:lnTo>
                  <a:pt x="57543" y="13169"/>
                </a:lnTo>
                <a:lnTo>
                  <a:pt x="54865" y="13169"/>
                </a:lnTo>
                <a:lnTo>
                  <a:pt x="54865" y="10418"/>
                </a:lnTo>
                <a:close/>
                <a:moveTo>
                  <a:pt x="60734" y="10418"/>
                </a:moveTo>
                <a:lnTo>
                  <a:pt x="60734" y="13169"/>
                </a:lnTo>
                <a:lnTo>
                  <a:pt x="57663" y="13169"/>
                </a:lnTo>
                <a:lnTo>
                  <a:pt x="57663" y="10418"/>
                </a:lnTo>
                <a:close/>
                <a:moveTo>
                  <a:pt x="63509" y="10418"/>
                </a:moveTo>
                <a:lnTo>
                  <a:pt x="63509" y="13169"/>
                </a:lnTo>
                <a:lnTo>
                  <a:pt x="60830" y="13169"/>
                </a:lnTo>
                <a:lnTo>
                  <a:pt x="60830" y="10418"/>
                </a:lnTo>
                <a:close/>
                <a:moveTo>
                  <a:pt x="66687" y="10418"/>
                </a:moveTo>
                <a:lnTo>
                  <a:pt x="66687" y="13169"/>
                </a:lnTo>
                <a:lnTo>
                  <a:pt x="63616" y="13169"/>
                </a:lnTo>
                <a:lnTo>
                  <a:pt x="63616" y="10418"/>
                </a:lnTo>
                <a:close/>
                <a:moveTo>
                  <a:pt x="69485" y="10418"/>
                </a:moveTo>
                <a:lnTo>
                  <a:pt x="69485" y="13169"/>
                </a:lnTo>
                <a:lnTo>
                  <a:pt x="66807" y="13169"/>
                </a:lnTo>
                <a:lnTo>
                  <a:pt x="66807" y="10418"/>
                </a:lnTo>
                <a:close/>
                <a:moveTo>
                  <a:pt x="72653" y="10418"/>
                </a:moveTo>
                <a:lnTo>
                  <a:pt x="72653" y="13169"/>
                </a:lnTo>
                <a:lnTo>
                  <a:pt x="69581" y="13169"/>
                </a:lnTo>
                <a:lnTo>
                  <a:pt x="69581" y="10418"/>
                </a:lnTo>
                <a:close/>
                <a:moveTo>
                  <a:pt x="75450" y="10418"/>
                </a:moveTo>
                <a:lnTo>
                  <a:pt x="75450" y="13169"/>
                </a:lnTo>
                <a:lnTo>
                  <a:pt x="72772" y="13169"/>
                </a:lnTo>
                <a:lnTo>
                  <a:pt x="72772" y="10418"/>
                </a:lnTo>
                <a:close/>
                <a:moveTo>
                  <a:pt x="78618" y="10418"/>
                </a:moveTo>
                <a:lnTo>
                  <a:pt x="78618" y="13169"/>
                </a:lnTo>
                <a:lnTo>
                  <a:pt x="75558" y="13169"/>
                </a:lnTo>
                <a:lnTo>
                  <a:pt x="75558" y="10418"/>
                </a:lnTo>
                <a:close/>
                <a:moveTo>
                  <a:pt x="81416" y="10418"/>
                </a:moveTo>
                <a:lnTo>
                  <a:pt x="81416" y="13169"/>
                </a:lnTo>
                <a:lnTo>
                  <a:pt x="78737" y="13169"/>
                </a:lnTo>
                <a:lnTo>
                  <a:pt x="78737" y="10418"/>
                </a:lnTo>
                <a:close/>
                <a:moveTo>
                  <a:pt x="84583" y="10418"/>
                </a:moveTo>
                <a:lnTo>
                  <a:pt x="84583" y="13169"/>
                </a:lnTo>
                <a:lnTo>
                  <a:pt x="81523" y="13169"/>
                </a:lnTo>
                <a:lnTo>
                  <a:pt x="81523" y="10418"/>
                </a:lnTo>
                <a:close/>
                <a:moveTo>
                  <a:pt x="87369" y="10418"/>
                </a:moveTo>
                <a:lnTo>
                  <a:pt x="87369" y="13169"/>
                </a:lnTo>
                <a:lnTo>
                  <a:pt x="84690" y="13169"/>
                </a:lnTo>
                <a:lnTo>
                  <a:pt x="84690" y="10418"/>
                </a:lnTo>
                <a:close/>
                <a:moveTo>
                  <a:pt x="90560" y="10418"/>
                </a:moveTo>
                <a:lnTo>
                  <a:pt x="90560" y="13169"/>
                </a:lnTo>
                <a:lnTo>
                  <a:pt x="87488" y="13169"/>
                </a:lnTo>
                <a:lnTo>
                  <a:pt x="87488" y="10418"/>
                </a:lnTo>
                <a:close/>
                <a:moveTo>
                  <a:pt x="93334" y="10418"/>
                </a:moveTo>
                <a:lnTo>
                  <a:pt x="93334" y="13169"/>
                </a:lnTo>
                <a:lnTo>
                  <a:pt x="90655" y="13169"/>
                </a:lnTo>
                <a:lnTo>
                  <a:pt x="90655" y="10418"/>
                </a:lnTo>
                <a:close/>
                <a:moveTo>
                  <a:pt x="96525" y="10418"/>
                </a:moveTo>
                <a:lnTo>
                  <a:pt x="96525" y="13169"/>
                </a:lnTo>
                <a:lnTo>
                  <a:pt x="93453" y="13169"/>
                </a:lnTo>
                <a:lnTo>
                  <a:pt x="93453" y="10418"/>
                </a:lnTo>
                <a:close/>
                <a:moveTo>
                  <a:pt x="99311" y="10418"/>
                </a:moveTo>
                <a:lnTo>
                  <a:pt x="99311" y="13169"/>
                </a:lnTo>
                <a:lnTo>
                  <a:pt x="96632" y="13169"/>
                </a:lnTo>
                <a:lnTo>
                  <a:pt x="96632" y="10418"/>
                </a:lnTo>
                <a:close/>
                <a:moveTo>
                  <a:pt x="102478" y="10418"/>
                </a:moveTo>
                <a:lnTo>
                  <a:pt x="102478" y="13169"/>
                </a:lnTo>
                <a:lnTo>
                  <a:pt x="99406" y="13169"/>
                </a:lnTo>
                <a:lnTo>
                  <a:pt x="99406" y="10418"/>
                </a:lnTo>
                <a:close/>
                <a:moveTo>
                  <a:pt x="105276" y="10418"/>
                </a:moveTo>
                <a:lnTo>
                  <a:pt x="105276" y="13169"/>
                </a:lnTo>
                <a:lnTo>
                  <a:pt x="102597" y="13169"/>
                </a:lnTo>
                <a:lnTo>
                  <a:pt x="102597" y="10418"/>
                </a:lnTo>
                <a:close/>
                <a:moveTo>
                  <a:pt x="108443" y="10418"/>
                </a:moveTo>
                <a:lnTo>
                  <a:pt x="108443" y="13169"/>
                </a:lnTo>
                <a:lnTo>
                  <a:pt x="105383" y="13169"/>
                </a:lnTo>
                <a:lnTo>
                  <a:pt x="105383" y="10418"/>
                </a:lnTo>
                <a:close/>
                <a:moveTo>
                  <a:pt x="21753" y="13276"/>
                </a:moveTo>
                <a:lnTo>
                  <a:pt x="21753" y="16431"/>
                </a:lnTo>
                <a:lnTo>
                  <a:pt x="19074" y="16431"/>
                </a:lnTo>
                <a:lnTo>
                  <a:pt x="19074" y="13276"/>
                </a:lnTo>
                <a:close/>
                <a:moveTo>
                  <a:pt x="24920" y="13276"/>
                </a:moveTo>
                <a:lnTo>
                  <a:pt x="24920" y="16431"/>
                </a:lnTo>
                <a:lnTo>
                  <a:pt x="21860" y="16431"/>
                </a:lnTo>
                <a:lnTo>
                  <a:pt x="21860" y="13276"/>
                </a:lnTo>
                <a:close/>
                <a:moveTo>
                  <a:pt x="27718" y="13276"/>
                </a:moveTo>
                <a:lnTo>
                  <a:pt x="27718" y="16431"/>
                </a:lnTo>
                <a:lnTo>
                  <a:pt x="25039" y="16431"/>
                </a:lnTo>
                <a:lnTo>
                  <a:pt x="25039" y="13276"/>
                </a:lnTo>
                <a:close/>
                <a:moveTo>
                  <a:pt x="30885" y="13276"/>
                </a:moveTo>
                <a:lnTo>
                  <a:pt x="30885" y="16431"/>
                </a:lnTo>
                <a:lnTo>
                  <a:pt x="27825" y="16431"/>
                </a:lnTo>
                <a:lnTo>
                  <a:pt x="27825" y="13276"/>
                </a:lnTo>
                <a:close/>
                <a:moveTo>
                  <a:pt x="33683" y="13276"/>
                </a:moveTo>
                <a:lnTo>
                  <a:pt x="33683" y="16431"/>
                </a:lnTo>
                <a:lnTo>
                  <a:pt x="31004" y="16431"/>
                </a:lnTo>
                <a:lnTo>
                  <a:pt x="31004" y="13276"/>
                </a:lnTo>
                <a:close/>
                <a:moveTo>
                  <a:pt x="36850" y="13276"/>
                </a:moveTo>
                <a:lnTo>
                  <a:pt x="36850" y="16431"/>
                </a:lnTo>
                <a:lnTo>
                  <a:pt x="33791" y="16431"/>
                </a:lnTo>
                <a:lnTo>
                  <a:pt x="33791" y="13276"/>
                </a:lnTo>
                <a:close/>
                <a:moveTo>
                  <a:pt x="39636" y="13276"/>
                </a:moveTo>
                <a:lnTo>
                  <a:pt x="39636" y="16431"/>
                </a:lnTo>
                <a:lnTo>
                  <a:pt x="36958" y="16431"/>
                </a:lnTo>
                <a:lnTo>
                  <a:pt x="36958" y="13276"/>
                </a:lnTo>
                <a:close/>
                <a:moveTo>
                  <a:pt x="42827" y="13276"/>
                </a:moveTo>
                <a:lnTo>
                  <a:pt x="42827" y="16431"/>
                </a:lnTo>
                <a:lnTo>
                  <a:pt x="39756" y="16431"/>
                </a:lnTo>
                <a:lnTo>
                  <a:pt x="39756" y="13276"/>
                </a:lnTo>
                <a:close/>
                <a:moveTo>
                  <a:pt x="45613" y="13276"/>
                </a:moveTo>
                <a:lnTo>
                  <a:pt x="45613" y="16431"/>
                </a:lnTo>
                <a:lnTo>
                  <a:pt x="42935" y="16431"/>
                </a:lnTo>
                <a:lnTo>
                  <a:pt x="42935" y="13276"/>
                </a:lnTo>
                <a:close/>
                <a:moveTo>
                  <a:pt x="48792" y="13276"/>
                </a:moveTo>
                <a:lnTo>
                  <a:pt x="48792" y="16431"/>
                </a:lnTo>
                <a:lnTo>
                  <a:pt x="45732" y="16431"/>
                </a:lnTo>
                <a:lnTo>
                  <a:pt x="45732" y="13276"/>
                </a:lnTo>
                <a:close/>
                <a:moveTo>
                  <a:pt x="51578" y="13276"/>
                </a:moveTo>
                <a:lnTo>
                  <a:pt x="51578" y="16431"/>
                </a:lnTo>
                <a:lnTo>
                  <a:pt x="48900" y="16431"/>
                </a:lnTo>
                <a:lnTo>
                  <a:pt x="48900" y="13276"/>
                </a:lnTo>
                <a:close/>
                <a:moveTo>
                  <a:pt x="54746" y="13276"/>
                </a:moveTo>
                <a:lnTo>
                  <a:pt x="54746" y="16431"/>
                </a:lnTo>
                <a:lnTo>
                  <a:pt x="51686" y="16431"/>
                </a:lnTo>
                <a:lnTo>
                  <a:pt x="51686" y="13276"/>
                </a:lnTo>
                <a:close/>
                <a:moveTo>
                  <a:pt x="57543" y="13276"/>
                </a:moveTo>
                <a:lnTo>
                  <a:pt x="57543" y="16431"/>
                </a:lnTo>
                <a:lnTo>
                  <a:pt x="54865" y="16431"/>
                </a:lnTo>
                <a:lnTo>
                  <a:pt x="54865" y="13276"/>
                </a:lnTo>
                <a:close/>
                <a:moveTo>
                  <a:pt x="60734" y="13276"/>
                </a:moveTo>
                <a:lnTo>
                  <a:pt x="60734" y="16431"/>
                </a:lnTo>
                <a:lnTo>
                  <a:pt x="57663" y="16431"/>
                </a:lnTo>
                <a:lnTo>
                  <a:pt x="57663" y="13276"/>
                </a:lnTo>
                <a:close/>
                <a:moveTo>
                  <a:pt x="63509" y="13276"/>
                </a:moveTo>
                <a:lnTo>
                  <a:pt x="63509" y="16431"/>
                </a:lnTo>
                <a:lnTo>
                  <a:pt x="60830" y="16431"/>
                </a:lnTo>
                <a:lnTo>
                  <a:pt x="60830" y="13276"/>
                </a:lnTo>
                <a:close/>
                <a:moveTo>
                  <a:pt x="66687" y="13276"/>
                </a:moveTo>
                <a:lnTo>
                  <a:pt x="66687" y="16431"/>
                </a:lnTo>
                <a:lnTo>
                  <a:pt x="63616" y="16431"/>
                </a:lnTo>
                <a:lnTo>
                  <a:pt x="63616" y="13276"/>
                </a:lnTo>
                <a:close/>
                <a:moveTo>
                  <a:pt x="69485" y="13276"/>
                </a:moveTo>
                <a:lnTo>
                  <a:pt x="69485" y="16431"/>
                </a:lnTo>
                <a:lnTo>
                  <a:pt x="66807" y="16431"/>
                </a:lnTo>
                <a:lnTo>
                  <a:pt x="66807" y="13276"/>
                </a:lnTo>
                <a:close/>
                <a:moveTo>
                  <a:pt x="72653" y="13276"/>
                </a:moveTo>
                <a:lnTo>
                  <a:pt x="72653" y="16431"/>
                </a:lnTo>
                <a:lnTo>
                  <a:pt x="69581" y="16431"/>
                </a:lnTo>
                <a:lnTo>
                  <a:pt x="69581" y="13276"/>
                </a:lnTo>
                <a:close/>
                <a:moveTo>
                  <a:pt x="75450" y="13276"/>
                </a:moveTo>
                <a:lnTo>
                  <a:pt x="75450" y="16431"/>
                </a:lnTo>
                <a:lnTo>
                  <a:pt x="72772" y="16431"/>
                </a:lnTo>
                <a:lnTo>
                  <a:pt x="72772" y="13276"/>
                </a:lnTo>
                <a:close/>
                <a:moveTo>
                  <a:pt x="78618" y="13276"/>
                </a:moveTo>
                <a:lnTo>
                  <a:pt x="78618" y="16431"/>
                </a:lnTo>
                <a:lnTo>
                  <a:pt x="75558" y="16431"/>
                </a:lnTo>
                <a:lnTo>
                  <a:pt x="75558" y="13276"/>
                </a:lnTo>
                <a:close/>
                <a:moveTo>
                  <a:pt x="81416" y="13276"/>
                </a:moveTo>
                <a:lnTo>
                  <a:pt x="81416" y="16431"/>
                </a:lnTo>
                <a:lnTo>
                  <a:pt x="78737" y="16431"/>
                </a:lnTo>
                <a:lnTo>
                  <a:pt x="78737" y="13276"/>
                </a:lnTo>
                <a:close/>
                <a:moveTo>
                  <a:pt x="84583" y="13276"/>
                </a:moveTo>
                <a:lnTo>
                  <a:pt x="84583" y="16431"/>
                </a:lnTo>
                <a:lnTo>
                  <a:pt x="81523" y="16431"/>
                </a:lnTo>
                <a:lnTo>
                  <a:pt x="81523" y="13276"/>
                </a:lnTo>
                <a:close/>
                <a:moveTo>
                  <a:pt x="87369" y="13276"/>
                </a:moveTo>
                <a:lnTo>
                  <a:pt x="87369" y="16431"/>
                </a:lnTo>
                <a:lnTo>
                  <a:pt x="84690" y="16431"/>
                </a:lnTo>
                <a:lnTo>
                  <a:pt x="84690" y="13276"/>
                </a:lnTo>
                <a:close/>
                <a:moveTo>
                  <a:pt x="90560" y="13276"/>
                </a:moveTo>
                <a:lnTo>
                  <a:pt x="90560" y="16431"/>
                </a:lnTo>
                <a:lnTo>
                  <a:pt x="87488" y="16431"/>
                </a:lnTo>
                <a:lnTo>
                  <a:pt x="87488" y="13276"/>
                </a:lnTo>
                <a:close/>
                <a:moveTo>
                  <a:pt x="93334" y="13276"/>
                </a:moveTo>
                <a:lnTo>
                  <a:pt x="93334" y="16431"/>
                </a:lnTo>
                <a:lnTo>
                  <a:pt x="90655" y="16431"/>
                </a:lnTo>
                <a:lnTo>
                  <a:pt x="90655" y="13276"/>
                </a:lnTo>
                <a:close/>
                <a:moveTo>
                  <a:pt x="96525" y="13276"/>
                </a:moveTo>
                <a:lnTo>
                  <a:pt x="96525" y="16431"/>
                </a:lnTo>
                <a:lnTo>
                  <a:pt x="93453" y="16431"/>
                </a:lnTo>
                <a:lnTo>
                  <a:pt x="93453" y="13276"/>
                </a:lnTo>
                <a:close/>
                <a:moveTo>
                  <a:pt x="99311" y="13276"/>
                </a:moveTo>
                <a:lnTo>
                  <a:pt x="99311" y="16431"/>
                </a:lnTo>
                <a:lnTo>
                  <a:pt x="96632" y="16431"/>
                </a:lnTo>
                <a:lnTo>
                  <a:pt x="96632" y="13276"/>
                </a:lnTo>
                <a:close/>
                <a:moveTo>
                  <a:pt x="102478" y="13276"/>
                </a:moveTo>
                <a:lnTo>
                  <a:pt x="102478" y="16431"/>
                </a:lnTo>
                <a:lnTo>
                  <a:pt x="99406" y="16431"/>
                </a:lnTo>
                <a:lnTo>
                  <a:pt x="99406" y="13276"/>
                </a:lnTo>
                <a:close/>
                <a:moveTo>
                  <a:pt x="105276" y="13276"/>
                </a:moveTo>
                <a:lnTo>
                  <a:pt x="105276" y="16431"/>
                </a:lnTo>
                <a:lnTo>
                  <a:pt x="102597" y="16431"/>
                </a:lnTo>
                <a:lnTo>
                  <a:pt x="102597" y="13276"/>
                </a:lnTo>
                <a:close/>
                <a:moveTo>
                  <a:pt x="108443" y="13276"/>
                </a:moveTo>
                <a:lnTo>
                  <a:pt x="108443" y="16431"/>
                </a:lnTo>
                <a:lnTo>
                  <a:pt x="105383" y="16431"/>
                </a:lnTo>
                <a:lnTo>
                  <a:pt x="105383" y="13276"/>
                </a:lnTo>
                <a:close/>
                <a:moveTo>
                  <a:pt x="7037" y="13288"/>
                </a:moveTo>
                <a:lnTo>
                  <a:pt x="7037" y="16443"/>
                </a:lnTo>
                <a:lnTo>
                  <a:pt x="3965" y="16443"/>
                </a:lnTo>
                <a:lnTo>
                  <a:pt x="3965" y="13288"/>
                </a:lnTo>
                <a:close/>
                <a:moveTo>
                  <a:pt x="9811" y="13288"/>
                </a:moveTo>
                <a:lnTo>
                  <a:pt x="9811" y="16443"/>
                </a:lnTo>
                <a:lnTo>
                  <a:pt x="7132" y="16443"/>
                </a:lnTo>
                <a:lnTo>
                  <a:pt x="7132" y="13288"/>
                </a:lnTo>
                <a:close/>
                <a:moveTo>
                  <a:pt x="13002" y="13288"/>
                </a:moveTo>
                <a:lnTo>
                  <a:pt x="13002" y="16443"/>
                </a:lnTo>
                <a:lnTo>
                  <a:pt x="9930" y="16443"/>
                </a:lnTo>
                <a:lnTo>
                  <a:pt x="9930" y="13288"/>
                </a:lnTo>
                <a:close/>
                <a:moveTo>
                  <a:pt x="15788" y="13288"/>
                </a:moveTo>
                <a:lnTo>
                  <a:pt x="15788" y="16443"/>
                </a:lnTo>
                <a:lnTo>
                  <a:pt x="13109" y="16443"/>
                </a:lnTo>
                <a:lnTo>
                  <a:pt x="13109" y="13288"/>
                </a:lnTo>
                <a:close/>
                <a:moveTo>
                  <a:pt x="18967" y="13288"/>
                </a:moveTo>
                <a:lnTo>
                  <a:pt x="18967" y="16443"/>
                </a:lnTo>
                <a:lnTo>
                  <a:pt x="15907" y="16443"/>
                </a:lnTo>
                <a:lnTo>
                  <a:pt x="15907" y="13288"/>
                </a:lnTo>
                <a:close/>
                <a:moveTo>
                  <a:pt x="7037" y="16550"/>
                </a:moveTo>
                <a:lnTo>
                  <a:pt x="7037" y="19300"/>
                </a:lnTo>
                <a:lnTo>
                  <a:pt x="3965" y="19300"/>
                </a:lnTo>
                <a:lnTo>
                  <a:pt x="3965" y="16550"/>
                </a:lnTo>
                <a:close/>
                <a:moveTo>
                  <a:pt x="9811" y="16550"/>
                </a:moveTo>
                <a:lnTo>
                  <a:pt x="9811" y="19300"/>
                </a:lnTo>
                <a:lnTo>
                  <a:pt x="7132" y="19300"/>
                </a:lnTo>
                <a:lnTo>
                  <a:pt x="7132" y="16550"/>
                </a:lnTo>
                <a:close/>
                <a:moveTo>
                  <a:pt x="13002" y="16550"/>
                </a:moveTo>
                <a:lnTo>
                  <a:pt x="13002" y="19300"/>
                </a:lnTo>
                <a:lnTo>
                  <a:pt x="9930" y="19300"/>
                </a:lnTo>
                <a:lnTo>
                  <a:pt x="9930" y="16550"/>
                </a:lnTo>
                <a:close/>
                <a:moveTo>
                  <a:pt x="15788" y="16550"/>
                </a:moveTo>
                <a:lnTo>
                  <a:pt x="15788" y="19300"/>
                </a:lnTo>
                <a:lnTo>
                  <a:pt x="13109" y="19300"/>
                </a:lnTo>
                <a:lnTo>
                  <a:pt x="13109" y="16550"/>
                </a:lnTo>
                <a:close/>
                <a:moveTo>
                  <a:pt x="18967" y="16550"/>
                </a:moveTo>
                <a:lnTo>
                  <a:pt x="18967" y="19300"/>
                </a:lnTo>
                <a:lnTo>
                  <a:pt x="15907" y="19300"/>
                </a:lnTo>
                <a:lnTo>
                  <a:pt x="15907" y="16550"/>
                </a:lnTo>
                <a:close/>
                <a:moveTo>
                  <a:pt x="21753" y="16550"/>
                </a:moveTo>
                <a:lnTo>
                  <a:pt x="21753" y="19300"/>
                </a:lnTo>
                <a:lnTo>
                  <a:pt x="19074" y="19300"/>
                </a:lnTo>
                <a:lnTo>
                  <a:pt x="19074" y="16550"/>
                </a:lnTo>
                <a:close/>
                <a:moveTo>
                  <a:pt x="24920" y="16550"/>
                </a:moveTo>
                <a:lnTo>
                  <a:pt x="24920" y="19300"/>
                </a:lnTo>
                <a:lnTo>
                  <a:pt x="21860" y="19300"/>
                </a:lnTo>
                <a:lnTo>
                  <a:pt x="21860" y="16550"/>
                </a:lnTo>
                <a:close/>
                <a:moveTo>
                  <a:pt x="27718" y="16550"/>
                </a:moveTo>
                <a:lnTo>
                  <a:pt x="27718" y="19300"/>
                </a:lnTo>
                <a:lnTo>
                  <a:pt x="25039" y="19300"/>
                </a:lnTo>
                <a:lnTo>
                  <a:pt x="25039" y="16550"/>
                </a:lnTo>
                <a:close/>
                <a:moveTo>
                  <a:pt x="30885" y="16550"/>
                </a:moveTo>
                <a:lnTo>
                  <a:pt x="30885" y="19300"/>
                </a:lnTo>
                <a:lnTo>
                  <a:pt x="27825" y="19300"/>
                </a:lnTo>
                <a:lnTo>
                  <a:pt x="27825" y="16550"/>
                </a:lnTo>
                <a:close/>
                <a:moveTo>
                  <a:pt x="33683" y="16550"/>
                </a:moveTo>
                <a:lnTo>
                  <a:pt x="33683" y="19300"/>
                </a:lnTo>
                <a:lnTo>
                  <a:pt x="31004" y="19300"/>
                </a:lnTo>
                <a:lnTo>
                  <a:pt x="31004" y="16550"/>
                </a:lnTo>
                <a:close/>
                <a:moveTo>
                  <a:pt x="36850" y="16550"/>
                </a:moveTo>
                <a:lnTo>
                  <a:pt x="36850" y="19300"/>
                </a:lnTo>
                <a:lnTo>
                  <a:pt x="33791" y="19300"/>
                </a:lnTo>
                <a:lnTo>
                  <a:pt x="33791" y="16550"/>
                </a:lnTo>
                <a:close/>
                <a:moveTo>
                  <a:pt x="39636" y="16550"/>
                </a:moveTo>
                <a:lnTo>
                  <a:pt x="39636" y="19300"/>
                </a:lnTo>
                <a:lnTo>
                  <a:pt x="36958" y="19300"/>
                </a:lnTo>
                <a:lnTo>
                  <a:pt x="36958" y="16550"/>
                </a:lnTo>
                <a:close/>
                <a:moveTo>
                  <a:pt x="42827" y="16550"/>
                </a:moveTo>
                <a:lnTo>
                  <a:pt x="42827" y="19300"/>
                </a:lnTo>
                <a:lnTo>
                  <a:pt x="39756" y="19300"/>
                </a:lnTo>
                <a:lnTo>
                  <a:pt x="39756" y="16550"/>
                </a:lnTo>
                <a:close/>
                <a:moveTo>
                  <a:pt x="45613" y="16550"/>
                </a:moveTo>
                <a:lnTo>
                  <a:pt x="45613" y="19300"/>
                </a:lnTo>
                <a:lnTo>
                  <a:pt x="42935" y="19300"/>
                </a:lnTo>
                <a:lnTo>
                  <a:pt x="42935" y="16550"/>
                </a:lnTo>
                <a:close/>
                <a:moveTo>
                  <a:pt x="48792" y="16550"/>
                </a:moveTo>
                <a:lnTo>
                  <a:pt x="48792" y="19300"/>
                </a:lnTo>
                <a:lnTo>
                  <a:pt x="45732" y="19300"/>
                </a:lnTo>
                <a:lnTo>
                  <a:pt x="45732" y="16550"/>
                </a:lnTo>
                <a:close/>
                <a:moveTo>
                  <a:pt x="51578" y="16550"/>
                </a:moveTo>
                <a:lnTo>
                  <a:pt x="51578" y="19300"/>
                </a:lnTo>
                <a:lnTo>
                  <a:pt x="48900" y="19300"/>
                </a:lnTo>
                <a:lnTo>
                  <a:pt x="48900" y="16550"/>
                </a:lnTo>
                <a:close/>
                <a:moveTo>
                  <a:pt x="54746" y="16550"/>
                </a:moveTo>
                <a:lnTo>
                  <a:pt x="54746" y="19300"/>
                </a:lnTo>
                <a:lnTo>
                  <a:pt x="51686" y="19300"/>
                </a:lnTo>
                <a:lnTo>
                  <a:pt x="51686" y="16550"/>
                </a:lnTo>
                <a:close/>
                <a:moveTo>
                  <a:pt x="57543" y="16550"/>
                </a:moveTo>
                <a:lnTo>
                  <a:pt x="57543" y="19300"/>
                </a:lnTo>
                <a:lnTo>
                  <a:pt x="54865" y="19300"/>
                </a:lnTo>
                <a:lnTo>
                  <a:pt x="54865" y="16550"/>
                </a:lnTo>
                <a:close/>
                <a:moveTo>
                  <a:pt x="60734" y="16550"/>
                </a:moveTo>
                <a:lnTo>
                  <a:pt x="60734" y="19300"/>
                </a:lnTo>
                <a:lnTo>
                  <a:pt x="57663" y="19300"/>
                </a:lnTo>
                <a:lnTo>
                  <a:pt x="57663" y="16550"/>
                </a:lnTo>
                <a:close/>
                <a:moveTo>
                  <a:pt x="63509" y="16550"/>
                </a:moveTo>
                <a:lnTo>
                  <a:pt x="63509" y="19300"/>
                </a:lnTo>
                <a:lnTo>
                  <a:pt x="60830" y="19300"/>
                </a:lnTo>
                <a:lnTo>
                  <a:pt x="60830" y="16550"/>
                </a:lnTo>
                <a:close/>
                <a:moveTo>
                  <a:pt x="66687" y="16550"/>
                </a:moveTo>
                <a:lnTo>
                  <a:pt x="66687" y="19300"/>
                </a:lnTo>
                <a:lnTo>
                  <a:pt x="63616" y="19300"/>
                </a:lnTo>
                <a:lnTo>
                  <a:pt x="63616" y="16550"/>
                </a:lnTo>
                <a:close/>
                <a:moveTo>
                  <a:pt x="69485" y="16550"/>
                </a:moveTo>
                <a:lnTo>
                  <a:pt x="69485" y="19300"/>
                </a:lnTo>
                <a:lnTo>
                  <a:pt x="66807" y="19300"/>
                </a:lnTo>
                <a:lnTo>
                  <a:pt x="66807" y="16550"/>
                </a:lnTo>
                <a:close/>
                <a:moveTo>
                  <a:pt x="72653" y="16550"/>
                </a:moveTo>
                <a:lnTo>
                  <a:pt x="72653" y="19300"/>
                </a:lnTo>
                <a:lnTo>
                  <a:pt x="69581" y="19300"/>
                </a:lnTo>
                <a:lnTo>
                  <a:pt x="69581" y="16550"/>
                </a:lnTo>
                <a:close/>
                <a:moveTo>
                  <a:pt x="75450" y="16550"/>
                </a:moveTo>
                <a:lnTo>
                  <a:pt x="75450" y="19300"/>
                </a:lnTo>
                <a:lnTo>
                  <a:pt x="72772" y="19300"/>
                </a:lnTo>
                <a:lnTo>
                  <a:pt x="72772" y="16550"/>
                </a:lnTo>
                <a:close/>
                <a:moveTo>
                  <a:pt x="78618" y="16550"/>
                </a:moveTo>
                <a:lnTo>
                  <a:pt x="78618" y="19300"/>
                </a:lnTo>
                <a:lnTo>
                  <a:pt x="75558" y="19300"/>
                </a:lnTo>
                <a:lnTo>
                  <a:pt x="75558" y="16550"/>
                </a:lnTo>
                <a:close/>
                <a:moveTo>
                  <a:pt x="81416" y="16550"/>
                </a:moveTo>
                <a:lnTo>
                  <a:pt x="81416" y="19300"/>
                </a:lnTo>
                <a:lnTo>
                  <a:pt x="78737" y="19300"/>
                </a:lnTo>
                <a:lnTo>
                  <a:pt x="78737" y="16550"/>
                </a:lnTo>
                <a:close/>
                <a:moveTo>
                  <a:pt x="84583" y="16550"/>
                </a:moveTo>
                <a:lnTo>
                  <a:pt x="84583" y="19300"/>
                </a:lnTo>
                <a:lnTo>
                  <a:pt x="81523" y="19300"/>
                </a:lnTo>
                <a:lnTo>
                  <a:pt x="81523" y="16550"/>
                </a:lnTo>
                <a:close/>
                <a:moveTo>
                  <a:pt x="87369" y="16550"/>
                </a:moveTo>
                <a:lnTo>
                  <a:pt x="87369" y="19300"/>
                </a:lnTo>
                <a:lnTo>
                  <a:pt x="84690" y="19300"/>
                </a:lnTo>
                <a:lnTo>
                  <a:pt x="84690" y="16550"/>
                </a:lnTo>
                <a:close/>
                <a:moveTo>
                  <a:pt x="90560" y="16550"/>
                </a:moveTo>
                <a:lnTo>
                  <a:pt x="90560" y="19300"/>
                </a:lnTo>
                <a:lnTo>
                  <a:pt x="87488" y="19300"/>
                </a:lnTo>
                <a:lnTo>
                  <a:pt x="87488" y="16550"/>
                </a:lnTo>
                <a:close/>
                <a:moveTo>
                  <a:pt x="93334" y="16550"/>
                </a:moveTo>
                <a:lnTo>
                  <a:pt x="93334" y="19300"/>
                </a:lnTo>
                <a:lnTo>
                  <a:pt x="90655" y="19300"/>
                </a:lnTo>
                <a:lnTo>
                  <a:pt x="90655" y="16550"/>
                </a:lnTo>
                <a:close/>
                <a:moveTo>
                  <a:pt x="96525" y="16550"/>
                </a:moveTo>
                <a:lnTo>
                  <a:pt x="96525" y="19300"/>
                </a:lnTo>
                <a:lnTo>
                  <a:pt x="93453" y="19300"/>
                </a:lnTo>
                <a:lnTo>
                  <a:pt x="93453" y="16550"/>
                </a:lnTo>
                <a:close/>
                <a:moveTo>
                  <a:pt x="99311" y="16550"/>
                </a:moveTo>
                <a:lnTo>
                  <a:pt x="99311" y="19300"/>
                </a:lnTo>
                <a:lnTo>
                  <a:pt x="96632" y="19300"/>
                </a:lnTo>
                <a:lnTo>
                  <a:pt x="96632" y="16550"/>
                </a:lnTo>
                <a:close/>
                <a:moveTo>
                  <a:pt x="102478" y="16550"/>
                </a:moveTo>
                <a:lnTo>
                  <a:pt x="102478" y="19300"/>
                </a:lnTo>
                <a:lnTo>
                  <a:pt x="99406" y="19300"/>
                </a:lnTo>
                <a:lnTo>
                  <a:pt x="99406" y="16550"/>
                </a:lnTo>
                <a:close/>
                <a:moveTo>
                  <a:pt x="105276" y="16550"/>
                </a:moveTo>
                <a:lnTo>
                  <a:pt x="105276" y="19300"/>
                </a:lnTo>
                <a:lnTo>
                  <a:pt x="102597" y="19300"/>
                </a:lnTo>
                <a:lnTo>
                  <a:pt x="102597" y="16550"/>
                </a:lnTo>
                <a:close/>
                <a:moveTo>
                  <a:pt x="108443" y="16550"/>
                </a:moveTo>
                <a:lnTo>
                  <a:pt x="108443" y="19300"/>
                </a:lnTo>
                <a:lnTo>
                  <a:pt x="105383" y="19300"/>
                </a:lnTo>
                <a:lnTo>
                  <a:pt x="105383" y="16550"/>
                </a:lnTo>
                <a:close/>
                <a:moveTo>
                  <a:pt x="27718" y="19407"/>
                </a:moveTo>
                <a:lnTo>
                  <a:pt x="27718" y="22563"/>
                </a:lnTo>
                <a:lnTo>
                  <a:pt x="25039" y="22563"/>
                </a:lnTo>
                <a:lnTo>
                  <a:pt x="25039" y="19407"/>
                </a:lnTo>
                <a:close/>
                <a:moveTo>
                  <a:pt x="30885" y="19407"/>
                </a:moveTo>
                <a:lnTo>
                  <a:pt x="30885" y="22563"/>
                </a:lnTo>
                <a:lnTo>
                  <a:pt x="27825" y="22563"/>
                </a:lnTo>
                <a:lnTo>
                  <a:pt x="27825" y="19407"/>
                </a:lnTo>
                <a:close/>
                <a:moveTo>
                  <a:pt x="33683" y="19407"/>
                </a:moveTo>
                <a:lnTo>
                  <a:pt x="33683" y="22563"/>
                </a:lnTo>
                <a:lnTo>
                  <a:pt x="31004" y="22563"/>
                </a:lnTo>
                <a:lnTo>
                  <a:pt x="31004" y="19407"/>
                </a:lnTo>
                <a:close/>
                <a:moveTo>
                  <a:pt x="36850" y="19407"/>
                </a:moveTo>
                <a:lnTo>
                  <a:pt x="36850" y="22563"/>
                </a:lnTo>
                <a:lnTo>
                  <a:pt x="33791" y="22563"/>
                </a:lnTo>
                <a:lnTo>
                  <a:pt x="33791" y="19407"/>
                </a:lnTo>
                <a:close/>
                <a:moveTo>
                  <a:pt x="39636" y="19407"/>
                </a:moveTo>
                <a:lnTo>
                  <a:pt x="39636" y="22563"/>
                </a:lnTo>
                <a:lnTo>
                  <a:pt x="36958" y="22563"/>
                </a:lnTo>
                <a:lnTo>
                  <a:pt x="36958" y="19407"/>
                </a:lnTo>
                <a:close/>
                <a:moveTo>
                  <a:pt x="42827" y="19407"/>
                </a:moveTo>
                <a:lnTo>
                  <a:pt x="42827" y="22563"/>
                </a:lnTo>
                <a:lnTo>
                  <a:pt x="39756" y="22563"/>
                </a:lnTo>
                <a:lnTo>
                  <a:pt x="39756" y="19407"/>
                </a:lnTo>
                <a:close/>
                <a:moveTo>
                  <a:pt x="45613" y="19407"/>
                </a:moveTo>
                <a:lnTo>
                  <a:pt x="45613" y="22563"/>
                </a:lnTo>
                <a:lnTo>
                  <a:pt x="42935" y="22563"/>
                </a:lnTo>
                <a:lnTo>
                  <a:pt x="42935" y="19407"/>
                </a:lnTo>
                <a:close/>
                <a:moveTo>
                  <a:pt x="48792" y="19407"/>
                </a:moveTo>
                <a:lnTo>
                  <a:pt x="48792" y="22563"/>
                </a:lnTo>
                <a:lnTo>
                  <a:pt x="45732" y="22563"/>
                </a:lnTo>
                <a:lnTo>
                  <a:pt x="45732" y="19407"/>
                </a:lnTo>
                <a:close/>
                <a:moveTo>
                  <a:pt x="51578" y="19407"/>
                </a:moveTo>
                <a:lnTo>
                  <a:pt x="51578" y="22563"/>
                </a:lnTo>
                <a:lnTo>
                  <a:pt x="48900" y="22563"/>
                </a:lnTo>
                <a:lnTo>
                  <a:pt x="48900" y="19407"/>
                </a:lnTo>
                <a:close/>
                <a:moveTo>
                  <a:pt x="54746" y="19407"/>
                </a:moveTo>
                <a:lnTo>
                  <a:pt x="54746" y="22563"/>
                </a:lnTo>
                <a:lnTo>
                  <a:pt x="51686" y="22563"/>
                </a:lnTo>
                <a:lnTo>
                  <a:pt x="51686" y="19407"/>
                </a:lnTo>
                <a:close/>
                <a:moveTo>
                  <a:pt x="57543" y="19407"/>
                </a:moveTo>
                <a:lnTo>
                  <a:pt x="57543" y="22563"/>
                </a:lnTo>
                <a:lnTo>
                  <a:pt x="54865" y="22563"/>
                </a:lnTo>
                <a:lnTo>
                  <a:pt x="54865" y="19407"/>
                </a:lnTo>
                <a:close/>
                <a:moveTo>
                  <a:pt x="60734" y="19407"/>
                </a:moveTo>
                <a:lnTo>
                  <a:pt x="60734" y="22563"/>
                </a:lnTo>
                <a:lnTo>
                  <a:pt x="57663" y="22563"/>
                </a:lnTo>
                <a:lnTo>
                  <a:pt x="57663" y="19407"/>
                </a:lnTo>
                <a:close/>
                <a:moveTo>
                  <a:pt x="63509" y="19407"/>
                </a:moveTo>
                <a:lnTo>
                  <a:pt x="63509" y="22563"/>
                </a:lnTo>
                <a:lnTo>
                  <a:pt x="60830" y="22563"/>
                </a:lnTo>
                <a:lnTo>
                  <a:pt x="60830" y="19407"/>
                </a:lnTo>
                <a:close/>
                <a:moveTo>
                  <a:pt x="66687" y="19407"/>
                </a:moveTo>
                <a:lnTo>
                  <a:pt x="66687" y="22563"/>
                </a:lnTo>
                <a:lnTo>
                  <a:pt x="63616" y="22563"/>
                </a:lnTo>
                <a:lnTo>
                  <a:pt x="63616" y="19407"/>
                </a:lnTo>
                <a:close/>
                <a:moveTo>
                  <a:pt x="69485" y="19407"/>
                </a:moveTo>
                <a:lnTo>
                  <a:pt x="69485" y="22563"/>
                </a:lnTo>
                <a:lnTo>
                  <a:pt x="66807" y="22563"/>
                </a:lnTo>
                <a:lnTo>
                  <a:pt x="66807" y="19407"/>
                </a:lnTo>
                <a:close/>
                <a:moveTo>
                  <a:pt x="72653" y="19407"/>
                </a:moveTo>
                <a:lnTo>
                  <a:pt x="72653" y="22563"/>
                </a:lnTo>
                <a:lnTo>
                  <a:pt x="69581" y="22563"/>
                </a:lnTo>
                <a:lnTo>
                  <a:pt x="69581" y="19407"/>
                </a:lnTo>
                <a:close/>
                <a:moveTo>
                  <a:pt x="75450" y="19407"/>
                </a:moveTo>
                <a:lnTo>
                  <a:pt x="75450" y="22563"/>
                </a:lnTo>
                <a:lnTo>
                  <a:pt x="72772" y="22563"/>
                </a:lnTo>
                <a:lnTo>
                  <a:pt x="72772" y="19407"/>
                </a:lnTo>
                <a:close/>
                <a:moveTo>
                  <a:pt x="78618" y="19407"/>
                </a:moveTo>
                <a:lnTo>
                  <a:pt x="78618" y="22563"/>
                </a:lnTo>
                <a:lnTo>
                  <a:pt x="75558" y="22563"/>
                </a:lnTo>
                <a:lnTo>
                  <a:pt x="75558" y="19407"/>
                </a:lnTo>
                <a:close/>
                <a:moveTo>
                  <a:pt x="81416" y="19407"/>
                </a:moveTo>
                <a:lnTo>
                  <a:pt x="81416" y="22563"/>
                </a:lnTo>
                <a:lnTo>
                  <a:pt x="78737" y="22563"/>
                </a:lnTo>
                <a:lnTo>
                  <a:pt x="78737" y="19407"/>
                </a:lnTo>
                <a:close/>
                <a:moveTo>
                  <a:pt x="84583" y="19407"/>
                </a:moveTo>
                <a:lnTo>
                  <a:pt x="84583" y="22563"/>
                </a:lnTo>
                <a:lnTo>
                  <a:pt x="81523" y="22563"/>
                </a:lnTo>
                <a:lnTo>
                  <a:pt x="81523" y="19407"/>
                </a:lnTo>
                <a:close/>
                <a:moveTo>
                  <a:pt x="87369" y="19407"/>
                </a:moveTo>
                <a:lnTo>
                  <a:pt x="87369" y="22563"/>
                </a:lnTo>
                <a:lnTo>
                  <a:pt x="84690" y="22563"/>
                </a:lnTo>
                <a:lnTo>
                  <a:pt x="84690" y="19407"/>
                </a:lnTo>
                <a:close/>
                <a:moveTo>
                  <a:pt x="90560" y="19407"/>
                </a:moveTo>
                <a:lnTo>
                  <a:pt x="90560" y="22563"/>
                </a:lnTo>
                <a:lnTo>
                  <a:pt x="87488" y="22563"/>
                </a:lnTo>
                <a:lnTo>
                  <a:pt x="87488" y="19407"/>
                </a:lnTo>
                <a:close/>
                <a:moveTo>
                  <a:pt x="93334" y="19407"/>
                </a:moveTo>
                <a:lnTo>
                  <a:pt x="93334" y="22563"/>
                </a:lnTo>
                <a:lnTo>
                  <a:pt x="90655" y="22563"/>
                </a:lnTo>
                <a:lnTo>
                  <a:pt x="90655" y="19407"/>
                </a:lnTo>
                <a:close/>
                <a:moveTo>
                  <a:pt x="96525" y="19407"/>
                </a:moveTo>
                <a:lnTo>
                  <a:pt x="96525" y="22563"/>
                </a:lnTo>
                <a:lnTo>
                  <a:pt x="93453" y="22563"/>
                </a:lnTo>
                <a:lnTo>
                  <a:pt x="93453" y="19407"/>
                </a:lnTo>
                <a:close/>
                <a:moveTo>
                  <a:pt x="99311" y="19407"/>
                </a:moveTo>
                <a:lnTo>
                  <a:pt x="99311" y="22563"/>
                </a:lnTo>
                <a:lnTo>
                  <a:pt x="96632" y="22563"/>
                </a:lnTo>
                <a:lnTo>
                  <a:pt x="96632" y="19407"/>
                </a:lnTo>
                <a:close/>
                <a:moveTo>
                  <a:pt x="102478" y="19407"/>
                </a:moveTo>
                <a:lnTo>
                  <a:pt x="102478" y="22563"/>
                </a:lnTo>
                <a:lnTo>
                  <a:pt x="99406" y="22563"/>
                </a:lnTo>
                <a:lnTo>
                  <a:pt x="99406" y="19407"/>
                </a:lnTo>
                <a:close/>
                <a:moveTo>
                  <a:pt x="105276" y="19407"/>
                </a:moveTo>
                <a:lnTo>
                  <a:pt x="105276" y="22563"/>
                </a:lnTo>
                <a:lnTo>
                  <a:pt x="102597" y="22563"/>
                </a:lnTo>
                <a:lnTo>
                  <a:pt x="102597" y="19407"/>
                </a:lnTo>
                <a:close/>
                <a:moveTo>
                  <a:pt x="108443" y="19407"/>
                </a:moveTo>
                <a:lnTo>
                  <a:pt x="108443" y="22563"/>
                </a:lnTo>
                <a:lnTo>
                  <a:pt x="105383" y="22563"/>
                </a:lnTo>
                <a:lnTo>
                  <a:pt x="105383" y="19407"/>
                </a:lnTo>
                <a:close/>
                <a:moveTo>
                  <a:pt x="7037" y="19419"/>
                </a:moveTo>
                <a:lnTo>
                  <a:pt x="7037" y="22575"/>
                </a:lnTo>
                <a:lnTo>
                  <a:pt x="3965" y="22575"/>
                </a:lnTo>
                <a:lnTo>
                  <a:pt x="3965" y="19419"/>
                </a:lnTo>
                <a:close/>
                <a:moveTo>
                  <a:pt x="9811" y="19419"/>
                </a:moveTo>
                <a:lnTo>
                  <a:pt x="9811" y="22575"/>
                </a:lnTo>
                <a:lnTo>
                  <a:pt x="7132" y="22575"/>
                </a:lnTo>
                <a:lnTo>
                  <a:pt x="7132" y="19419"/>
                </a:lnTo>
                <a:close/>
                <a:moveTo>
                  <a:pt x="13002" y="19419"/>
                </a:moveTo>
                <a:lnTo>
                  <a:pt x="13002" y="22575"/>
                </a:lnTo>
                <a:lnTo>
                  <a:pt x="9930" y="22575"/>
                </a:lnTo>
                <a:lnTo>
                  <a:pt x="9930" y="19419"/>
                </a:lnTo>
                <a:close/>
                <a:moveTo>
                  <a:pt x="15788" y="19419"/>
                </a:moveTo>
                <a:lnTo>
                  <a:pt x="15788" y="22575"/>
                </a:lnTo>
                <a:lnTo>
                  <a:pt x="13109" y="22575"/>
                </a:lnTo>
                <a:lnTo>
                  <a:pt x="13109" y="19419"/>
                </a:lnTo>
                <a:close/>
                <a:moveTo>
                  <a:pt x="18967" y="19419"/>
                </a:moveTo>
                <a:lnTo>
                  <a:pt x="18967" y="22575"/>
                </a:lnTo>
                <a:lnTo>
                  <a:pt x="15907" y="22575"/>
                </a:lnTo>
                <a:lnTo>
                  <a:pt x="15907" y="19419"/>
                </a:lnTo>
                <a:close/>
                <a:moveTo>
                  <a:pt x="21753" y="19419"/>
                </a:moveTo>
                <a:lnTo>
                  <a:pt x="21753" y="22575"/>
                </a:lnTo>
                <a:lnTo>
                  <a:pt x="19074" y="22575"/>
                </a:lnTo>
                <a:lnTo>
                  <a:pt x="19074" y="19419"/>
                </a:lnTo>
                <a:close/>
                <a:moveTo>
                  <a:pt x="24920" y="19419"/>
                </a:moveTo>
                <a:lnTo>
                  <a:pt x="24920" y="22575"/>
                </a:lnTo>
                <a:lnTo>
                  <a:pt x="21860" y="22575"/>
                </a:lnTo>
                <a:lnTo>
                  <a:pt x="21860" y="19419"/>
                </a:lnTo>
                <a:close/>
                <a:moveTo>
                  <a:pt x="7037" y="22682"/>
                </a:moveTo>
                <a:lnTo>
                  <a:pt x="7037" y="25432"/>
                </a:lnTo>
                <a:lnTo>
                  <a:pt x="3965" y="25432"/>
                </a:lnTo>
                <a:lnTo>
                  <a:pt x="3965" y="22682"/>
                </a:lnTo>
                <a:close/>
                <a:moveTo>
                  <a:pt x="9811" y="22682"/>
                </a:moveTo>
                <a:lnTo>
                  <a:pt x="9811" y="25432"/>
                </a:lnTo>
                <a:lnTo>
                  <a:pt x="7132" y="25432"/>
                </a:lnTo>
                <a:lnTo>
                  <a:pt x="7132" y="22682"/>
                </a:lnTo>
                <a:close/>
                <a:moveTo>
                  <a:pt x="13002" y="22682"/>
                </a:moveTo>
                <a:lnTo>
                  <a:pt x="13002" y="25432"/>
                </a:lnTo>
                <a:lnTo>
                  <a:pt x="9930" y="25432"/>
                </a:lnTo>
                <a:lnTo>
                  <a:pt x="9930" y="22682"/>
                </a:lnTo>
                <a:close/>
                <a:moveTo>
                  <a:pt x="15788" y="22682"/>
                </a:moveTo>
                <a:lnTo>
                  <a:pt x="15788" y="25432"/>
                </a:lnTo>
                <a:lnTo>
                  <a:pt x="13109" y="25432"/>
                </a:lnTo>
                <a:lnTo>
                  <a:pt x="13109" y="22682"/>
                </a:lnTo>
                <a:close/>
                <a:moveTo>
                  <a:pt x="18967" y="22682"/>
                </a:moveTo>
                <a:lnTo>
                  <a:pt x="18967" y="25432"/>
                </a:lnTo>
                <a:lnTo>
                  <a:pt x="15907" y="25432"/>
                </a:lnTo>
                <a:lnTo>
                  <a:pt x="15907" y="22682"/>
                </a:lnTo>
                <a:close/>
                <a:moveTo>
                  <a:pt x="21753" y="22682"/>
                </a:moveTo>
                <a:lnTo>
                  <a:pt x="21753" y="25432"/>
                </a:lnTo>
                <a:lnTo>
                  <a:pt x="19074" y="25432"/>
                </a:lnTo>
                <a:lnTo>
                  <a:pt x="19074" y="22682"/>
                </a:lnTo>
                <a:close/>
                <a:moveTo>
                  <a:pt x="24920" y="22682"/>
                </a:moveTo>
                <a:lnTo>
                  <a:pt x="24920" y="25432"/>
                </a:lnTo>
                <a:lnTo>
                  <a:pt x="21860" y="25432"/>
                </a:lnTo>
                <a:lnTo>
                  <a:pt x="21860" y="22682"/>
                </a:lnTo>
                <a:close/>
                <a:moveTo>
                  <a:pt x="27718" y="22682"/>
                </a:moveTo>
                <a:lnTo>
                  <a:pt x="27718" y="25432"/>
                </a:lnTo>
                <a:lnTo>
                  <a:pt x="25039" y="25432"/>
                </a:lnTo>
                <a:lnTo>
                  <a:pt x="25039" y="22682"/>
                </a:lnTo>
                <a:close/>
                <a:moveTo>
                  <a:pt x="30885" y="22682"/>
                </a:moveTo>
                <a:lnTo>
                  <a:pt x="30885" y="25432"/>
                </a:lnTo>
                <a:lnTo>
                  <a:pt x="27825" y="25432"/>
                </a:lnTo>
                <a:lnTo>
                  <a:pt x="27825" y="22682"/>
                </a:lnTo>
                <a:close/>
                <a:moveTo>
                  <a:pt x="33683" y="22682"/>
                </a:moveTo>
                <a:lnTo>
                  <a:pt x="33683" y="25432"/>
                </a:lnTo>
                <a:lnTo>
                  <a:pt x="31004" y="25432"/>
                </a:lnTo>
                <a:lnTo>
                  <a:pt x="31004" y="22682"/>
                </a:lnTo>
                <a:close/>
                <a:moveTo>
                  <a:pt x="36850" y="22682"/>
                </a:moveTo>
                <a:lnTo>
                  <a:pt x="36850" y="25432"/>
                </a:lnTo>
                <a:lnTo>
                  <a:pt x="33791" y="25432"/>
                </a:lnTo>
                <a:lnTo>
                  <a:pt x="33791" y="22682"/>
                </a:lnTo>
                <a:close/>
                <a:moveTo>
                  <a:pt x="39636" y="22682"/>
                </a:moveTo>
                <a:lnTo>
                  <a:pt x="39636" y="25432"/>
                </a:lnTo>
                <a:lnTo>
                  <a:pt x="36958" y="25432"/>
                </a:lnTo>
                <a:lnTo>
                  <a:pt x="36958" y="22682"/>
                </a:lnTo>
                <a:close/>
                <a:moveTo>
                  <a:pt x="42827" y="22682"/>
                </a:moveTo>
                <a:lnTo>
                  <a:pt x="42827" y="25432"/>
                </a:lnTo>
                <a:lnTo>
                  <a:pt x="39756" y="25432"/>
                </a:lnTo>
                <a:lnTo>
                  <a:pt x="39756" y="22682"/>
                </a:lnTo>
                <a:close/>
                <a:moveTo>
                  <a:pt x="45613" y="22682"/>
                </a:moveTo>
                <a:lnTo>
                  <a:pt x="45613" y="25432"/>
                </a:lnTo>
                <a:lnTo>
                  <a:pt x="42935" y="25432"/>
                </a:lnTo>
                <a:lnTo>
                  <a:pt x="42935" y="22682"/>
                </a:lnTo>
                <a:close/>
                <a:moveTo>
                  <a:pt x="48792" y="22682"/>
                </a:moveTo>
                <a:lnTo>
                  <a:pt x="48792" y="25432"/>
                </a:lnTo>
                <a:lnTo>
                  <a:pt x="45732" y="25432"/>
                </a:lnTo>
                <a:lnTo>
                  <a:pt x="45732" y="22682"/>
                </a:lnTo>
                <a:close/>
                <a:moveTo>
                  <a:pt x="51578" y="22682"/>
                </a:moveTo>
                <a:lnTo>
                  <a:pt x="51578" y="25432"/>
                </a:lnTo>
                <a:lnTo>
                  <a:pt x="48900" y="25432"/>
                </a:lnTo>
                <a:lnTo>
                  <a:pt x="48900" y="22682"/>
                </a:lnTo>
                <a:close/>
                <a:moveTo>
                  <a:pt x="54746" y="22682"/>
                </a:moveTo>
                <a:lnTo>
                  <a:pt x="54746" y="25432"/>
                </a:lnTo>
                <a:lnTo>
                  <a:pt x="51686" y="25432"/>
                </a:lnTo>
                <a:lnTo>
                  <a:pt x="51686" y="22682"/>
                </a:lnTo>
                <a:close/>
                <a:moveTo>
                  <a:pt x="57543" y="22682"/>
                </a:moveTo>
                <a:lnTo>
                  <a:pt x="57543" y="25432"/>
                </a:lnTo>
                <a:lnTo>
                  <a:pt x="54865" y="25432"/>
                </a:lnTo>
                <a:lnTo>
                  <a:pt x="54865" y="22682"/>
                </a:lnTo>
                <a:close/>
                <a:moveTo>
                  <a:pt x="60734" y="22682"/>
                </a:moveTo>
                <a:lnTo>
                  <a:pt x="60734" y="25432"/>
                </a:lnTo>
                <a:lnTo>
                  <a:pt x="57663" y="25432"/>
                </a:lnTo>
                <a:lnTo>
                  <a:pt x="57663" y="22682"/>
                </a:lnTo>
                <a:close/>
                <a:moveTo>
                  <a:pt x="63509" y="22682"/>
                </a:moveTo>
                <a:lnTo>
                  <a:pt x="63509" y="25432"/>
                </a:lnTo>
                <a:lnTo>
                  <a:pt x="60830" y="25432"/>
                </a:lnTo>
                <a:lnTo>
                  <a:pt x="60830" y="22682"/>
                </a:lnTo>
                <a:close/>
                <a:moveTo>
                  <a:pt x="66687" y="22682"/>
                </a:moveTo>
                <a:lnTo>
                  <a:pt x="66687" y="25432"/>
                </a:lnTo>
                <a:lnTo>
                  <a:pt x="63616" y="25432"/>
                </a:lnTo>
                <a:lnTo>
                  <a:pt x="63616" y="22682"/>
                </a:lnTo>
                <a:close/>
                <a:moveTo>
                  <a:pt x="69485" y="22682"/>
                </a:moveTo>
                <a:lnTo>
                  <a:pt x="69485" y="25432"/>
                </a:lnTo>
                <a:lnTo>
                  <a:pt x="66807" y="25432"/>
                </a:lnTo>
                <a:lnTo>
                  <a:pt x="66807" y="22682"/>
                </a:lnTo>
                <a:close/>
                <a:moveTo>
                  <a:pt x="72653" y="22682"/>
                </a:moveTo>
                <a:lnTo>
                  <a:pt x="72653" y="25432"/>
                </a:lnTo>
                <a:lnTo>
                  <a:pt x="69581" y="25432"/>
                </a:lnTo>
                <a:lnTo>
                  <a:pt x="69581" y="22682"/>
                </a:lnTo>
                <a:close/>
                <a:moveTo>
                  <a:pt x="75450" y="22682"/>
                </a:moveTo>
                <a:lnTo>
                  <a:pt x="75450" y="25432"/>
                </a:lnTo>
                <a:lnTo>
                  <a:pt x="72772" y="25432"/>
                </a:lnTo>
                <a:lnTo>
                  <a:pt x="72772" y="22682"/>
                </a:lnTo>
                <a:close/>
                <a:moveTo>
                  <a:pt x="78618" y="22682"/>
                </a:moveTo>
                <a:lnTo>
                  <a:pt x="78618" y="25432"/>
                </a:lnTo>
                <a:lnTo>
                  <a:pt x="75558" y="25432"/>
                </a:lnTo>
                <a:lnTo>
                  <a:pt x="75558" y="22682"/>
                </a:lnTo>
                <a:close/>
                <a:moveTo>
                  <a:pt x="81416" y="22682"/>
                </a:moveTo>
                <a:lnTo>
                  <a:pt x="81416" y="25432"/>
                </a:lnTo>
                <a:lnTo>
                  <a:pt x="78737" y="25432"/>
                </a:lnTo>
                <a:lnTo>
                  <a:pt x="78737" y="22682"/>
                </a:lnTo>
                <a:close/>
                <a:moveTo>
                  <a:pt x="84583" y="22682"/>
                </a:moveTo>
                <a:lnTo>
                  <a:pt x="84583" y="25432"/>
                </a:lnTo>
                <a:lnTo>
                  <a:pt x="81523" y="25432"/>
                </a:lnTo>
                <a:lnTo>
                  <a:pt x="81523" y="22682"/>
                </a:lnTo>
                <a:close/>
                <a:moveTo>
                  <a:pt x="87369" y="22682"/>
                </a:moveTo>
                <a:lnTo>
                  <a:pt x="87369" y="25432"/>
                </a:lnTo>
                <a:lnTo>
                  <a:pt x="84690" y="25432"/>
                </a:lnTo>
                <a:lnTo>
                  <a:pt x="84690" y="22682"/>
                </a:lnTo>
                <a:close/>
                <a:moveTo>
                  <a:pt x="90560" y="22682"/>
                </a:moveTo>
                <a:lnTo>
                  <a:pt x="90560" y="25432"/>
                </a:lnTo>
                <a:lnTo>
                  <a:pt x="87488" y="25432"/>
                </a:lnTo>
                <a:lnTo>
                  <a:pt x="87488" y="22682"/>
                </a:lnTo>
                <a:close/>
                <a:moveTo>
                  <a:pt x="93334" y="22682"/>
                </a:moveTo>
                <a:lnTo>
                  <a:pt x="93334" y="25432"/>
                </a:lnTo>
                <a:lnTo>
                  <a:pt x="90655" y="25432"/>
                </a:lnTo>
                <a:lnTo>
                  <a:pt x="90655" y="22682"/>
                </a:lnTo>
                <a:close/>
                <a:moveTo>
                  <a:pt x="96525" y="22682"/>
                </a:moveTo>
                <a:lnTo>
                  <a:pt x="96525" y="25432"/>
                </a:lnTo>
                <a:lnTo>
                  <a:pt x="93453" y="25432"/>
                </a:lnTo>
                <a:lnTo>
                  <a:pt x="93453" y="22682"/>
                </a:lnTo>
                <a:close/>
                <a:moveTo>
                  <a:pt x="99311" y="22682"/>
                </a:moveTo>
                <a:lnTo>
                  <a:pt x="99311" y="25432"/>
                </a:lnTo>
                <a:lnTo>
                  <a:pt x="96632" y="25432"/>
                </a:lnTo>
                <a:lnTo>
                  <a:pt x="96632" y="22682"/>
                </a:lnTo>
                <a:close/>
                <a:moveTo>
                  <a:pt x="102478" y="22682"/>
                </a:moveTo>
                <a:lnTo>
                  <a:pt x="102478" y="25432"/>
                </a:lnTo>
                <a:lnTo>
                  <a:pt x="99406" y="25432"/>
                </a:lnTo>
                <a:lnTo>
                  <a:pt x="99406" y="22682"/>
                </a:lnTo>
                <a:close/>
                <a:moveTo>
                  <a:pt x="105276" y="22682"/>
                </a:moveTo>
                <a:lnTo>
                  <a:pt x="105276" y="25432"/>
                </a:lnTo>
                <a:lnTo>
                  <a:pt x="102597" y="25432"/>
                </a:lnTo>
                <a:lnTo>
                  <a:pt x="102597" y="22682"/>
                </a:lnTo>
                <a:close/>
                <a:moveTo>
                  <a:pt x="108443" y="22682"/>
                </a:moveTo>
                <a:lnTo>
                  <a:pt x="108443" y="25432"/>
                </a:lnTo>
                <a:lnTo>
                  <a:pt x="105383" y="25432"/>
                </a:lnTo>
                <a:lnTo>
                  <a:pt x="105383" y="22682"/>
                </a:lnTo>
                <a:close/>
                <a:moveTo>
                  <a:pt x="7037" y="25551"/>
                </a:moveTo>
                <a:lnTo>
                  <a:pt x="7037" y="28706"/>
                </a:lnTo>
                <a:lnTo>
                  <a:pt x="3965" y="28706"/>
                </a:lnTo>
                <a:lnTo>
                  <a:pt x="3965" y="25551"/>
                </a:lnTo>
                <a:close/>
                <a:moveTo>
                  <a:pt x="9811" y="25551"/>
                </a:moveTo>
                <a:lnTo>
                  <a:pt x="9811" y="28706"/>
                </a:lnTo>
                <a:lnTo>
                  <a:pt x="7132" y="28706"/>
                </a:lnTo>
                <a:lnTo>
                  <a:pt x="7132" y="25551"/>
                </a:lnTo>
                <a:close/>
                <a:moveTo>
                  <a:pt x="13002" y="25551"/>
                </a:moveTo>
                <a:lnTo>
                  <a:pt x="13002" y="28706"/>
                </a:lnTo>
                <a:lnTo>
                  <a:pt x="9930" y="28706"/>
                </a:lnTo>
                <a:lnTo>
                  <a:pt x="9930" y="25551"/>
                </a:lnTo>
                <a:close/>
                <a:moveTo>
                  <a:pt x="15788" y="25551"/>
                </a:moveTo>
                <a:lnTo>
                  <a:pt x="15788" y="28706"/>
                </a:lnTo>
                <a:lnTo>
                  <a:pt x="13109" y="28706"/>
                </a:lnTo>
                <a:lnTo>
                  <a:pt x="13109" y="25551"/>
                </a:lnTo>
                <a:close/>
                <a:moveTo>
                  <a:pt x="18967" y="25551"/>
                </a:moveTo>
                <a:lnTo>
                  <a:pt x="18967" y="28706"/>
                </a:lnTo>
                <a:lnTo>
                  <a:pt x="15907" y="28706"/>
                </a:lnTo>
                <a:lnTo>
                  <a:pt x="15907" y="25551"/>
                </a:lnTo>
                <a:close/>
                <a:moveTo>
                  <a:pt x="21753" y="25551"/>
                </a:moveTo>
                <a:lnTo>
                  <a:pt x="21753" y="28706"/>
                </a:lnTo>
                <a:lnTo>
                  <a:pt x="19074" y="28706"/>
                </a:lnTo>
                <a:lnTo>
                  <a:pt x="19074" y="25551"/>
                </a:lnTo>
                <a:close/>
                <a:moveTo>
                  <a:pt x="24920" y="25551"/>
                </a:moveTo>
                <a:lnTo>
                  <a:pt x="24920" y="28706"/>
                </a:lnTo>
                <a:lnTo>
                  <a:pt x="21860" y="28706"/>
                </a:lnTo>
                <a:lnTo>
                  <a:pt x="21860" y="25551"/>
                </a:lnTo>
                <a:close/>
                <a:moveTo>
                  <a:pt x="27718" y="25551"/>
                </a:moveTo>
                <a:lnTo>
                  <a:pt x="27718" y="28706"/>
                </a:lnTo>
                <a:lnTo>
                  <a:pt x="25039" y="28706"/>
                </a:lnTo>
                <a:lnTo>
                  <a:pt x="25039" y="25551"/>
                </a:lnTo>
                <a:close/>
                <a:moveTo>
                  <a:pt x="30885" y="25551"/>
                </a:moveTo>
                <a:lnTo>
                  <a:pt x="30885" y="28706"/>
                </a:lnTo>
                <a:lnTo>
                  <a:pt x="27825" y="28706"/>
                </a:lnTo>
                <a:lnTo>
                  <a:pt x="27825" y="25551"/>
                </a:lnTo>
                <a:close/>
                <a:moveTo>
                  <a:pt x="33683" y="25551"/>
                </a:moveTo>
                <a:lnTo>
                  <a:pt x="33683" y="28706"/>
                </a:lnTo>
                <a:lnTo>
                  <a:pt x="31004" y="28706"/>
                </a:lnTo>
                <a:lnTo>
                  <a:pt x="31004" y="25551"/>
                </a:lnTo>
                <a:close/>
                <a:moveTo>
                  <a:pt x="36850" y="25551"/>
                </a:moveTo>
                <a:lnTo>
                  <a:pt x="36850" y="28706"/>
                </a:lnTo>
                <a:lnTo>
                  <a:pt x="33791" y="28706"/>
                </a:lnTo>
                <a:lnTo>
                  <a:pt x="33791" y="25551"/>
                </a:lnTo>
                <a:close/>
                <a:moveTo>
                  <a:pt x="39636" y="25551"/>
                </a:moveTo>
                <a:lnTo>
                  <a:pt x="39636" y="28706"/>
                </a:lnTo>
                <a:lnTo>
                  <a:pt x="36958" y="28706"/>
                </a:lnTo>
                <a:lnTo>
                  <a:pt x="36958" y="25551"/>
                </a:lnTo>
                <a:close/>
                <a:moveTo>
                  <a:pt x="42827" y="25551"/>
                </a:moveTo>
                <a:lnTo>
                  <a:pt x="42827" y="28706"/>
                </a:lnTo>
                <a:lnTo>
                  <a:pt x="39756" y="28706"/>
                </a:lnTo>
                <a:lnTo>
                  <a:pt x="39756" y="25551"/>
                </a:lnTo>
                <a:close/>
                <a:moveTo>
                  <a:pt x="45613" y="25551"/>
                </a:moveTo>
                <a:lnTo>
                  <a:pt x="45613" y="28706"/>
                </a:lnTo>
                <a:lnTo>
                  <a:pt x="42935" y="28706"/>
                </a:lnTo>
                <a:lnTo>
                  <a:pt x="42935" y="25551"/>
                </a:lnTo>
                <a:close/>
                <a:moveTo>
                  <a:pt x="48792" y="25551"/>
                </a:moveTo>
                <a:lnTo>
                  <a:pt x="48792" y="28706"/>
                </a:lnTo>
                <a:lnTo>
                  <a:pt x="45732" y="28706"/>
                </a:lnTo>
                <a:lnTo>
                  <a:pt x="45732" y="25551"/>
                </a:lnTo>
                <a:close/>
                <a:moveTo>
                  <a:pt x="51578" y="25551"/>
                </a:moveTo>
                <a:lnTo>
                  <a:pt x="51578" y="28706"/>
                </a:lnTo>
                <a:lnTo>
                  <a:pt x="48900" y="28706"/>
                </a:lnTo>
                <a:lnTo>
                  <a:pt x="48900" y="25551"/>
                </a:lnTo>
                <a:close/>
                <a:moveTo>
                  <a:pt x="54746" y="25551"/>
                </a:moveTo>
                <a:lnTo>
                  <a:pt x="54746" y="28706"/>
                </a:lnTo>
                <a:lnTo>
                  <a:pt x="51686" y="28706"/>
                </a:lnTo>
                <a:lnTo>
                  <a:pt x="51686" y="25551"/>
                </a:lnTo>
                <a:close/>
                <a:moveTo>
                  <a:pt x="57543" y="25551"/>
                </a:moveTo>
                <a:lnTo>
                  <a:pt x="57543" y="28706"/>
                </a:lnTo>
                <a:lnTo>
                  <a:pt x="54865" y="28706"/>
                </a:lnTo>
                <a:lnTo>
                  <a:pt x="54865" y="25551"/>
                </a:lnTo>
                <a:close/>
                <a:moveTo>
                  <a:pt x="60734" y="25551"/>
                </a:moveTo>
                <a:lnTo>
                  <a:pt x="60734" y="28706"/>
                </a:lnTo>
                <a:lnTo>
                  <a:pt x="57663" y="28706"/>
                </a:lnTo>
                <a:lnTo>
                  <a:pt x="57663" y="25551"/>
                </a:lnTo>
                <a:close/>
                <a:moveTo>
                  <a:pt x="63509" y="25551"/>
                </a:moveTo>
                <a:lnTo>
                  <a:pt x="63509" y="28706"/>
                </a:lnTo>
                <a:lnTo>
                  <a:pt x="60830" y="28706"/>
                </a:lnTo>
                <a:lnTo>
                  <a:pt x="60830" y="25551"/>
                </a:lnTo>
                <a:close/>
                <a:moveTo>
                  <a:pt x="66687" y="25551"/>
                </a:moveTo>
                <a:lnTo>
                  <a:pt x="66687" y="28706"/>
                </a:lnTo>
                <a:lnTo>
                  <a:pt x="63616" y="28706"/>
                </a:lnTo>
                <a:lnTo>
                  <a:pt x="63616" y="25551"/>
                </a:lnTo>
                <a:close/>
                <a:moveTo>
                  <a:pt x="69485" y="25551"/>
                </a:moveTo>
                <a:lnTo>
                  <a:pt x="69485" y="28706"/>
                </a:lnTo>
                <a:lnTo>
                  <a:pt x="66807" y="28706"/>
                </a:lnTo>
                <a:lnTo>
                  <a:pt x="66807" y="25551"/>
                </a:lnTo>
                <a:close/>
                <a:moveTo>
                  <a:pt x="72653" y="25551"/>
                </a:moveTo>
                <a:lnTo>
                  <a:pt x="72653" y="28706"/>
                </a:lnTo>
                <a:lnTo>
                  <a:pt x="69581" y="28706"/>
                </a:lnTo>
                <a:lnTo>
                  <a:pt x="69581" y="25551"/>
                </a:lnTo>
                <a:close/>
                <a:moveTo>
                  <a:pt x="75450" y="25551"/>
                </a:moveTo>
                <a:lnTo>
                  <a:pt x="75450" y="28706"/>
                </a:lnTo>
                <a:lnTo>
                  <a:pt x="72772" y="28706"/>
                </a:lnTo>
                <a:lnTo>
                  <a:pt x="72772" y="25551"/>
                </a:lnTo>
                <a:close/>
                <a:moveTo>
                  <a:pt x="78618" y="25551"/>
                </a:moveTo>
                <a:lnTo>
                  <a:pt x="78618" y="28706"/>
                </a:lnTo>
                <a:lnTo>
                  <a:pt x="75558" y="28706"/>
                </a:lnTo>
                <a:lnTo>
                  <a:pt x="75558" y="25551"/>
                </a:lnTo>
                <a:close/>
                <a:moveTo>
                  <a:pt x="81416" y="25551"/>
                </a:moveTo>
                <a:lnTo>
                  <a:pt x="81416" y="28706"/>
                </a:lnTo>
                <a:lnTo>
                  <a:pt x="78737" y="28706"/>
                </a:lnTo>
                <a:lnTo>
                  <a:pt x="78737" y="25551"/>
                </a:lnTo>
                <a:close/>
                <a:moveTo>
                  <a:pt x="84583" y="25551"/>
                </a:moveTo>
                <a:lnTo>
                  <a:pt x="84583" y="28706"/>
                </a:lnTo>
                <a:lnTo>
                  <a:pt x="81523" y="28706"/>
                </a:lnTo>
                <a:lnTo>
                  <a:pt x="81523" y="25551"/>
                </a:lnTo>
                <a:close/>
                <a:moveTo>
                  <a:pt x="87369" y="25551"/>
                </a:moveTo>
                <a:lnTo>
                  <a:pt x="87369" y="28706"/>
                </a:lnTo>
                <a:lnTo>
                  <a:pt x="84690" y="28706"/>
                </a:lnTo>
                <a:lnTo>
                  <a:pt x="84690" y="25551"/>
                </a:lnTo>
                <a:close/>
                <a:moveTo>
                  <a:pt x="90560" y="25551"/>
                </a:moveTo>
                <a:lnTo>
                  <a:pt x="90560" y="28706"/>
                </a:lnTo>
                <a:lnTo>
                  <a:pt x="87488" y="28706"/>
                </a:lnTo>
                <a:lnTo>
                  <a:pt x="87488" y="25551"/>
                </a:lnTo>
                <a:close/>
                <a:moveTo>
                  <a:pt x="93334" y="25551"/>
                </a:moveTo>
                <a:lnTo>
                  <a:pt x="93334" y="28706"/>
                </a:lnTo>
                <a:lnTo>
                  <a:pt x="90655" y="28706"/>
                </a:lnTo>
                <a:lnTo>
                  <a:pt x="90655" y="25551"/>
                </a:lnTo>
                <a:close/>
                <a:moveTo>
                  <a:pt x="96525" y="25551"/>
                </a:moveTo>
                <a:lnTo>
                  <a:pt x="96525" y="28706"/>
                </a:lnTo>
                <a:lnTo>
                  <a:pt x="93453" y="28706"/>
                </a:lnTo>
                <a:lnTo>
                  <a:pt x="93453" y="25551"/>
                </a:lnTo>
                <a:close/>
                <a:moveTo>
                  <a:pt x="99311" y="25551"/>
                </a:moveTo>
                <a:lnTo>
                  <a:pt x="99311" y="28706"/>
                </a:lnTo>
                <a:lnTo>
                  <a:pt x="96632" y="28706"/>
                </a:lnTo>
                <a:lnTo>
                  <a:pt x="96632" y="25551"/>
                </a:lnTo>
                <a:close/>
                <a:moveTo>
                  <a:pt x="102478" y="25551"/>
                </a:moveTo>
                <a:lnTo>
                  <a:pt x="102478" y="28706"/>
                </a:lnTo>
                <a:lnTo>
                  <a:pt x="99406" y="28706"/>
                </a:lnTo>
                <a:lnTo>
                  <a:pt x="99406" y="25551"/>
                </a:lnTo>
                <a:close/>
                <a:moveTo>
                  <a:pt x="105276" y="25551"/>
                </a:moveTo>
                <a:lnTo>
                  <a:pt x="105276" y="28706"/>
                </a:lnTo>
                <a:lnTo>
                  <a:pt x="102597" y="28706"/>
                </a:lnTo>
                <a:lnTo>
                  <a:pt x="102597" y="25551"/>
                </a:lnTo>
                <a:close/>
                <a:moveTo>
                  <a:pt x="108443" y="25551"/>
                </a:moveTo>
                <a:lnTo>
                  <a:pt x="108443" y="28706"/>
                </a:lnTo>
                <a:lnTo>
                  <a:pt x="105383" y="28706"/>
                </a:lnTo>
                <a:lnTo>
                  <a:pt x="105383" y="25551"/>
                </a:lnTo>
                <a:close/>
                <a:moveTo>
                  <a:pt x="7037" y="28813"/>
                </a:moveTo>
                <a:lnTo>
                  <a:pt x="7037" y="31564"/>
                </a:lnTo>
                <a:lnTo>
                  <a:pt x="3965" y="31564"/>
                </a:lnTo>
                <a:lnTo>
                  <a:pt x="3965" y="28813"/>
                </a:lnTo>
                <a:close/>
                <a:moveTo>
                  <a:pt x="9811" y="28813"/>
                </a:moveTo>
                <a:lnTo>
                  <a:pt x="9811" y="31564"/>
                </a:lnTo>
                <a:lnTo>
                  <a:pt x="7132" y="31564"/>
                </a:lnTo>
                <a:lnTo>
                  <a:pt x="7132" y="28813"/>
                </a:lnTo>
                <a:close/>
                <a:moveTo>
                  <a:pt x="13002" y="28813"/>
                </a:moveTo>
                <a:lnTo>
                  <a:pt x="13002" y="31564"/>
                </a:lnTo>
                <a:lnTo>
                  <a:pt x="9930" y="31564"/>
                </a:lnTo>
                <a:lnTo>
                  <a:pt x="9930" y="28813"/>
                </a:lnTo>
                <a:close/>
                <a:moveTo>
                  <a:pt x="15788" y="28813"/>
                </a:moveTo>
                <a:lnTo>
                  <a:pt x="15788" y="31564"/>
                </a:lnTo>
                <a:lnTo>
                  <a:pt x="13109" y="31564"/>
                </a:lnTo>
                <a:lnTo>
                  <a:pt x="13109" y="28813"/>
                </a:lnTo>
                <a:close/>
                <a:moveTo>
                  <a:pt x="18967" y="28813"/>
                </a:moveTo>
                <a:lnTo>
                  <a:pt x="18967" y="31564"/>
                </a:lnTo>
                <a:lnTo>
                  <a:pt x="15907" y="31564"/>
                </a:lnTo>
                <a:lnTo>
                  <a:pt x="15907" y="28813"/>
                </a:lnTo>
                <a:close/>
                <a:moveTo>
                  <a:pt x="21753" y="28813"/>
                </a:moveTo>
                <a:lnTo>
                  <a:pt x="21753" y="31564"/>
                </a:lnTo>
                <a:lnTo>
                  <a:pt x="19074" y="31564"/>
                </a:lnTo>
                <a:lnTo>
                  <a:pt x="19074" y="28813"/>
                </a:lnTo>
                <a:close/>
                <a:moveTo>
                  <a:pt x="24920" y="28813"/>
                </a:moveTo>
                <a:lnTo>
                  <a:pt x="24920" y="31564"/>
                </a:lnTo>
                <a:lnTo>
                  <a:pt x="21860" y="31564"/>
                </a:lnTo>
                <a:lnTo>
                  <a:pt x="21860" y="28813"/>
                </a:lnTo>
                <a:close/>
                <a:moveTo>
                  <a:pt x="27718" y="28813"/>
                </a:moveTo>
                <a:lnTo>
                  <a:pt x="27718" y="31564"/>
                </a:lnTo>
                <a:lnTo>
                  <a:pt x="25039" y="31564"/>
                </a:lnTo>
                <a:lnTo>
                  <a:pt x="25039" y="28813"/>
                </a:lnTo>
                <a:close/>
                <a:moveTo>
                  <a:pt x="30885" y="28813"/>
                </a:moveTo>
                <a:lnTo>
                  <a:pt x="30885" y="31564"/>
                </a:lnTo>
                <a:lnTo>
                  <a:pt x="27825" y="31564"/>
                </a:lnTo>
                <a:lnTo>
                  <a:pt x="27825" y="28813"/>
                </a:lnTo>
                <a:close/>
                <a:moveTo>
                  <a:pt x="33683" y="28813"/>
                </a:moveTo>
                <a:lnTo>
                  <a:pt x="33683" y="31564"/>
                </a:lnTo>
                <a:lnTo>
                  <a:pt x="31004" y="31564"/>
                </a:lnTo>
                <a:lnTo>
                  <a:pt x="31004" y="28813"/>
                </a:lnTo>
                <a:close/>
                <a:moveTo>
                  <a:pt x="36850" y="28813"/>
                </a:moveTo>
                <a:lnTo>
                  <a:pt x="36850" y="31564"/>
                </a:lnTo>
                <a:lnTo>
                  <a:pt x="33791" y="31564"/>
                </a:lnTo>
                <a:lnTo>
                  <a:pt x="33791" y="28813"/>
                </a:lnTo>
                <a:close/>
                <a:moveTo>
                  <a:pt x="39636" y="28813"/>
                </a:moveTo>
                <a:lnTo>
                  <a:pt x="39636" y="31564"/>
                </a:lnTo>
                <a:lnTo>
                  <a:pt x="36958" y="31564"/>
                </a:lnTo>
                <a:lnTo>
                  <a:pt x="36958" y="28813"/>
                </a:lnTo>
                <a:close/>
                <a:moveTo>
                  <a:pt x="42827" y="28813"/>
                </a:moveTo>
                <a:lnTo>
                  <a:pt x="42827" y="31564"/>
                </a:lnTo>
                <a:lnTo>
                  <a:pt x="39756" y="31564"/>
                </a:lnTo>
                <a:lnTo>
                  <a:pt x="39756" y="28813"/>
                </a:lnTo>
                <a:close/>
                <a:moveTo>
                  <a:pt x="45613" y="28813"/>
                </a:moveTo>
                <a:lnTo>
                  <a:pt x="45613" y="31564"/>
                </a:lnTo>
                <a:lnTo>
                  <a:pt x="42935" y="31564"/>
                </a:lnTo>
                <a:lnTo>
                  <a:pt x="42935" y="28813"/>
                </a:lnTo>
                <a:close/>
                <a:moveTo>
                  <a:pt x="48792" y="28813"/>
                </a:moveTo>
                <a:lnTo>
                  <a:pt x="48792" y="31564"/>
                </a:lnTo>
                <a:lnTo>
                  <a:pt x="45732" y="31564"/>
                </a:lnTo>
                <a:lnTo>
                  <a:pt x="45732" y="28813"/>
                </a:lnTo>
                <a:close/>
                <a:moveTo>
                  <a:pt x="51578" y="28813"/>
                </a:moveTo>
                <a:lnTo>
                  <a:pt x="51578" y="31564"/>
                </a:lnTo>
                <a:lnTo>
                  <a:pt x="48900" y="31564"/>
                </a:lnTo>
                <a:lnTo>
                  <a:pt x="48900" y="28813"/>
                </a:lnTo>
                <a:close/>
                <a:moveTo>
                  <a:pt x="54746" y="28813"/>
                </a:moveTo>
                <a:lnTo>
                  <a:pt x="54746" y="31564"/>
                </a:lnTo>
                <a:lnTo>
                  <a:pt x="51686" y="31564"/>
                </a:lnTo>
                <a:lnTo>
                  <a:pt x="51686" y="28813"/>
                </a:lnTo>
                <a:close/>
                <a:moveTo>
                  <a:pt x="57543" y="28813"/>
                </a:moveTo>
                <a:lnTo>
                  <a:pt x="57543" y="31564"/>
                </a:lnTo>
                <a:lnTo>
                  <a:pt x="54865" y="31564"/>
                </a:lnTo>
                <a:lnTo>
                  <a:pt x="54865" y="28813"/>
                </a:lnTo>
                <a:close/>
                <a:moveTo>
                  <a:pt x="60734" y="28813"/>
                </a:moveTo>
                <a:lnTo>
                  <a:pt x="60734" y="31564"/>
                </a:lnTo>
                <a:lnTo>
                  <a:pt x="57663" y="31564"/>
                </a:lnTo>
                <a:lnTo>
                  <a:pt x="57663" y="28813"/>
                </a:lnTo>
                <a:close/>
                <a:moveTo>
                  <a:pt x="63509" y="28813"/>
                </a:moveTo>
                <a:lnTo>
                  <a:pt x="63509" y="31564"/>
                </a:lnTo>
                <a:lnTo>
                  <a:pt x="60830" y="31564"/>
                </a:lnTo>
                <a:lnTo>
                  <a:pt x="60830" y="28813"/>
                </a:lnTo>
                <a:close/>
                <a:moveTo>
                  <a:pt x="66687" y="28813"/>
                </a:moveTo>
                <a:lnTo>
                  <a:pt x="66687" y="31564"/>
                </a:lnTo>
                <a:lnTo>
                  <a:pt x="63616" y="31564"/>
                </a:lnTo>
                <a:lnTo>
                  <a:pt x="63616" y="28813"/>
                </a:lnTo>
                <a:close/>
                <a:moveTo>
                  <a:pt x="69485" y="28813"/>
                </a:moveTo>
                <a:lnTo>
                  <a:pt x="69485" y="31564"/>
                </a:lnTo>
                <a:lnTo>
                  <a:pt x="66807" y="31564"/>
                </a:lnTo>
                <a:lnTo>
                  <a:pt x="66807" y="28813"/>
                </a:lnTo>
                <a:close/>
                <a:moveTo>
                  <a:pt x="72653" y="28813"/>
                </a:moveTo>
                <a:lnTo>
                  <a:pt x="72653" y="31564"/>
                </a:lnTo>
                <a:lnTo>
                  <a:pt x="69581" y="31564"/>
                </a:lnTo>
                <a:lnTo>
                  <a:pt x="69581" y="28813"/>
                </a:lnTo>
                <a:close/>
                <a:moveTo>
                  <a:pt x="75450" y="28813"/>
                </a:moveTo>
                <a:lnTo>
                  <a:pt x="75450" y="31564"/>
                </a:lnTo>
                <a:lnTo>
                  <a:pt x="72772" y="31564"/>
                </a:lnTo>
                <a:lnTo>
                  <a:pt x="72772" y="28813"/>
                </a:lnTo>
                <a:close/>
                <a:moveTo>
                  <a:pt x="78618" y="28813"/>
                </a:moveTo>
                <a:lnTo>
                  <a:pt x="78618" y="31564"/>
                </a:lnTo>
                <a:lnTo>
                  <a:pt x="75558" y="31564"/>
                </a:lnTo>
                <a:lnTo>
                  <a:pt x="75558" y="28813"/>
                </a:lnTo>
                <a:close/>
                <a:moveTo>
                  <a:pt x="81416" y="28813"/>
                </a:moveTo>
                <a:lnTo>
                  <a:pt x="81416" y="31564"/>
                </a:lnTo>
                <a:lnTo>
                  <a:pt x="78737" y="31564"/>
                </a:lnTo>
                <a:lnTo>
                  <a:pt x="78737" y="28813"/>
                </a:lnTo>
                <a:close/>
                <a:moveTo>
                  <a:pt x="84583" y="28813"/>
                </a:moveTo>
                <a:lnTo>
                  <a:pt x="84583" y="31564"/>
                </a:lnTo>
                <a:lnTo>
                  <a:pt x="81523" y="31564"/>
                </a:lnTo>
                <a:lnTo>
                  <a:pt x="81523" y="28813"/>
                </a:lnTo>
                <a:close/>
                <a:moveTo>
                  <a:pt x="87369" y="28813"/>
                </a:moveTo>
                <a:lnTo>
                  <a:pt x="87369" y="31564"/>
                </a:lnTo>
                <a:lnTo>
                  <a:pt x="84690" y="31564"/>
                </a:lnTo>
                <a:lnTo>
                  <a:pt x="84690" y="28813"/>
                </a:lnTo>
                <a:close/>
                <a:moveTo>
                  <a:pt x="90560" y="28813"/>
                </a:moveTo>
                <a:lnTo>
                  <a:pt x="90560" y="31564"/>
                </a:lnTo>
                <a:lnTo>
                  <a:pt x="87488" y="31564"/>
                </a:lnTo>
                <a:lnTo>
                  <a:pt x="87488" y="28813"/>
                </a:lnTo>
                <a:close/>
                <a:moveTo>
                  <a:pt x="93334" y="28813"/>
                </a:moveTo>
                <a:lnTo>
                  <a:pt x="93334" y="31564"/>
                </a:lnTo>
                <a:lnTo>
                  <a:pt x="90655" y="31564"/>
                </a:lnTo>
                <a:lnTo>
                  <a:pt x="90655" y="28813"/>
                </a:lnTo>
                <a:close/>
                <a:moveTo>
                  <a:pt x="96525" y="28813"/>
                </a:moveTo>
                <a:lnTo>
                  <a:pt x="96525" y="31564"/>
                </a:lnTo>
                <a:lnTo>
                  <a:pt x="93453" y="31564"/>
                </a:lnTo>
                <a:lnTo>
                  <a:pt x="93453" y="28813"/>
                </a:lnTo>
                <a:close/>
                <a:moveTo>
                  <a:pt x="99311" y="28813"/>
                </a:moveTo>
                <a:lnTo>
                  <a:pt x="99311" y="31564"/>
                </a:lnTo>
                <a:lnTo>
                  <a:pt x="96632" y="31564"/>
                </a:lnTo>
                <a:lnTo>
                  <a:pt x="96632" y="28813"/>
                </a:lnTo>
                <a:close/>
                <a:moveTo>
                  <a:pt x="102478" y="28813"/>
                </a:moveTo>
                <a:lnTo>
                  <a:pt x="102478" y="31564"/>
                </a:lnTo>
                <a:lnTo>
                  <a:pt x="99406" y="31564"/>
                </a:lnTo>
                <a:lnTo>
                  <a:pt x="99406" y="28813"/>
                </a:lnTo>
                <a:close/>
                <a:moveTo>
                  <a:pt x="105276" y="28813"/>
                </a:moveTo>
                <a:lnTo>
                  <a:pt x="105276" y="31564"/>
                </a:lnTo>
                <a:lnTo>
                  <a:pt x="102597" y="31564"/>
                </a:lnTo>
                <a:lnTo>
                  <a:pt x="102597" y="28813"/>
                </a:lnTo>
                <a:close/>
                <a:moveTo>
                  <a:pt x="108443" y="28813"/>
                </a:moveTo>
                <a:lnTo>
                  <a:pt x="108443" y="31564"/>
                </a:lnTo>
                <a:lnTo>
                  <a:pt x="105383" y="31564"/>
                </a:lnTo>
                <a:lnTo>
                  <a:pt x="105383" y="28813"/>
                </a:lnTo>
                <a:close/>
                <a:moveTo>
                  <a:pt x="7037" y="31683"/>
                </a:moveTo>
                <a:lnTo>
                  <a:pt x="7037" y="34838"/>
                </a:lnTo>
                <a:lnTo>
                  <a:pt x="3965" y="34838"/>
                </a:lnTo>
                <a:lnTo>
                  <a:pt x="3965" y="31683"/>
                </a:lnTo>
                <a:close/>
                <a:moveTo>
                  <a:pt x="9811" y="31683"/>
                </a:moveTo>
                <a:lnTo>
                  <a:pt x="9811" y="34838"/>
                </a:lnTo>
                <a:lnTo>
                  <a:pt x="7132" y="34838"/>
                </a:lnTo>
                <a:lnTo>
                  <a:pt x="7132" y="31683"/>
                </a:lnTo>
                <a:close/>
                <a:moveTo>
                  <a:pt x="13002" y="31683"/>
                </a:moveTo>
                <a:lnTo>
                  <a:pt x="13002" y="34838"/>
                </a:lnTo>
                <a:lnTo>
                  <a:pt x="9930" y="34838"/>
                </a:lnTo>
                <a:lnTo>
                  <a:pt x="9930" y="31683"/>
                </a:lnTo>
                <a:close/>
                <a:moveTo>
                  <a:pt x="15788" y="31683"/>
                </a:moveTo>
                <a:lnTo>
                  <a:pt x="15788" y="34838"/>
                </a:lnTo>
                <a:lnTo>
                  <a:pt x="13109" y="34838"/>
                </a:lnTo>
                <a:lnTo>
                  <a:pt x="13109" y="31683"/>
                </a:lnTo>
                <a:close/>
                <a:moveTo>
                  <a:pt x="18967" y="31683"/>
                </a:moveTo>
                <a:lnTo>
                  <a:pt x="18967" y="34838"/>
                </a:lnTo>
                <a:lnTo>
                  <a:pt x="15907" y="34838"/>
                </a:lnTo>
                <a:lnTo>
                  <a:pt x="15907" y="31683"/>
                </a:lnTo>
                <a:close/>
                <a:moveTo>
                  <a:pt x="21753" y="31683"/>
                </a:moveTo>
                <a:lnTo>
                  <a:pt x="21753" y="34838"/>
                </a:lnTo>
                <a:lnTo>
                  <a:pt x="19074" y="34838"/>
                </a:lnTo>
                <a:lnTo>
                  <a:pt x="19074" y="31683"/>
                </a:lnTo>
                <a:close/>
                <a:moveTo>
                  <a:pt x="24920" y="31683"/>
                </a:moveTo>
                <a:lnTo>
                  <a:pt x="24920" y="34838"/>
                </a:lnTo>
                <a:lnTo>
                  <a:pt x="21860" y="34838"/>
                </a:lnTo>
                <a:lnTo>
                  <a:pt x="21860" y="31683"/>
                </a:lnTo>
                <a:close/>
                <a:moveTo>
                  <a:pt x="27718" y="31683"/>
                </a:moveTo>
                <a:lnTo>
                  <a:pt x="27718" y="34838"/>
                </a:lnTo>
                <a:lnTo>
                  <a:pt x="25039" y="34838"/>
                </a:lnTo>
                <a:lnTo>
                  <a:pt x="25039" y="31683"/>
                </a:lnTo>
                <a:close/>
                <a:moveTo>
                  <a:pt x="30885" y="31683"/>
                </a:moveTo>
                <a:lnTo>
                  <a:pt x="30885" y="34838"/>
                </a:lnTo>
                <a:lnTo>
                  <a:pt x="27825" y="34838"/>
                </a:lnTo>
                <a:lnTo>
                  <a:pt x="27825" y="31683"/>
                </a:lnTo>
                <a:close/>
                <a:moveTo>
                  <a:pt x="33683" y="31683"/>
                </a:moveTo>
                <a:lnTo>
                  <a:pt x="33683" y="34838"/>
                </a:lnTo>
                <a:lnTo>
                  <a:pt x="31004" y="34838"/>
                </a:lnTo>
                <a:lnTo>
                  <a:pt x="31004" y="31683"/>
                </a:lnTo>
                <a:close/>
                <a:moveTo>
                  <a:pt x="36850" y="31683"/>
                </a:moveTo>
                <a:lnTo>
                  <a:pt x="36850" y="34838"/>
                </a:lnTo>
                <a:lnTo>
                  <a:pt x="33791" y="34838"/>
                </a:lnTo>
                <a:lnTo>
                  <a:pt x="33791" y="31683"/>
                </a:lnTo>
                <a:close/>
                <a:moveTo>
                  <a:pt x="39636" y="31683"/>
                </a:moveTo>
                <a:lnTo>
                  <a:pt x="39636" y="34838"/>
                </a:lnTo>
                <a:lnTo>
                  <a:pt x="36958" y="34838"/>
                </a:lnTo>
                <a:lnTo>
                  <a:pt x="36958" y="31683"/>
                </a:lnTo>
                <a:close/>
                <a:moveTo>
                  <a:pt x="42827" y="31683"/>
                </a:moveTo>
                <a:lnTo>
                  <a:pt x="42827" y="34838"/>
                </a:lnTo>
                <a:lnTo>
                  <a:pt x="39756" y="34838"/>
                </a:lnTo>
                <a:lnTo>
                  <a:pt x="39756" y="31683"/>
                </a:lnTo>
                <a:close/>
                <a:moveTo>
                  <a:pt x="45613" y="31683"/>
                </a:moveTo>
                <a:lnTo>
                  <a:pt x="45613" y="34838"/>
                </a:lnTo>
                <a:lnTo>
                  <a:pt x="42935" y="34838"/>
                </a:lnTo>
                <a:lnTo>
                  <a:pt x="42935" y="31683"/>
                </a:lnTo>
                <a:close/>
                <a:moveTo>
                  <a:pt x="48792" y="31683"/>
                </a:moveTo>
                <a:lnTo>
                  <a:pt x="48792" y="34838"/>
                </a:lnTo>
                <a:lnTo>
                  <a:pt x="45732" y="34838"/>
                </a:lnTo>
                <a:lnTo>
                  <a:pt x="45732" y="31683"/>
                </a:lnTo>
                <a:close/>
                <a:moveTo>
                  <a:pt x="51578" y="31683"/>
                </a:moveTo>
                <a:lnTo>
                  <a:pt x="51578" y="34838"/>
                </a:lnTo>
                <a:lnTo>
                  <a:pt x="48900" y="34838"/>
                </a:lnTo>
                <a:lnTo>
                  <a:pt x="48900" y="31683"/>
                </a:lnTo>
                <a:close/>
                <a:moveTo>
                  <a:pt x="54746" y="31683"/>
                </a:moveTo>
                <a:lnTo>
                  <a:pt x="54746" y="34838"/>
                </a:lnTo>
                <a:lnTo>
                  <a:pt x="51686" y="34838"/>
                </a:lnTo>
                <a:lnTo>
                  <a:pt x="51686" y="31683"/>
                </a:lnTo>
                <a:close/>
                <a:moveTo>
                  <a:pt x="57543" y="31683"/>
                </a:moveTo>
                <a:lnTo>
                  <a:pt x="57543" y="34838"/>
                </a:lnTo>
                <a:lnTo>
                  <a:pt x="54865" y="34838"/>
                </a:lnTo>
                <a:lnTo>
                  <a:pt x="54865" y="31683"/>
                </a:lnTo>
                <a:close/>
                <a:moveTo>
                  <a:pt x="60734" y="31683"/>
                </a:moveTo>
                <a:lnTo>
                  <a:pt x="60734" y="34838"/>
                </a:lnTo>
                <a:lnTo>
                  <a:pt x="57663" y="34838"/>
                </a:lnTo>
                <a:lnTo>
                  <a:pt x="57663" y="31683"/>
                </a:lnTo>
                <a:close/>
                <a:moveTo>
                  <a:pt x="63509" y="31683"/>
                </a:moveTo>
                <a:lnTo>
                  <a:pt x="63509" y="34838"/>
                </a:lnTo>
                <a:lnTo>
                  <a:pt x="60830" y="34838"/>
                </a:lnTo>
                <a:lnTo>
                  <a:pt x="60830" y="31683"/>
                </a:lnTo>
                <a:close/>
                <a:moveTo>
                  <a:pt x="66687" y="31683"/>
                </a:moveTo>
                <a:lnTo>
                  <a:pt x="66687" y="34838"/>
                </a:lnTo>
                <a:lnTo>
                  <a:pt x="63616" y="34838"/>
                </a:lnTo>
                <a:lnTo>
                  <a:pt x="63616" y="31683"/>
                </a:lnTo>
                <a:close/>
                <a:moveTo>
                  <a:pt x="69485" y="31683"/>
                </a:moveTo>
                <a:lnTo>
                  <a:pt x="69485" y="34838"/>
                </a:lnTo>
                <a:lnTo>
                  <a:pt x="66807" y="34838"/>
                </a:lnTo>
                <a:lnTo>
                  <a:pt x="66807" y="31683"/>
                </a:lnTo>
                <a:close/>
                <a:moveTo>
                  <a:pt x="72653" y="31683"/>
                </a:moveTo>
                <a:lnTo>
                  <a:pt x="72653" y="34838"/>
                </a:lnTo>
                <a:lnTo>
                  <a:pt x="69581" y="34838"/>
                </a:lnTo>
                <a:lnTo>
                  <a:pt x="69581" y="31683"/>
                </a:lnTo>
                <a:close/>
                <a:moveTo>
                  <a:pt x="75450" y="31683"/>
                </a:moveTo>
                <a:lnTo>
                  <a:pt x="75450" y="34838"/>
                </a:lnTo>
                <a:lnTo>
                  <a:pt x="72772" y="34838"/>
                </a:lnTo>
                <a:lnTo>
                  <a:pt x="72772" y="31683"/>
                </a:lnTo>
                <a:close/>
                <a:moveTo>
                  <a:pt x="78618" y="31683"/>
                </a:moveTo>
                <a:lnTo>
                  <a:pt x="78618" y="34838"/>
                </a:lnTo>
                <a:lnTo>
                  <a:pt x="75558" y="34838"/>
                </a:lnTo>
                <a:lnTo>
                  <a:pt x="75558" y="31683"/>
                </a:lnTo>
                <a:close/>
                <a:moveTo>
                  <a:pt x="81416" y="31683"/>
                </a:moveTo>
                <a:lnTo>
                  <a:pt x="81416" y="34838"/>
                </a:lnTo>
                <a:lnTo>
                  <a:pt x="78737" y="34838"/>
                </a:lnTo>
                <a:lnTo>
                  <a:pt x="78737" y="31683"/>
                </a:lnTo>
                <a:close/>
                <a:moveTo>
                  <a:pt x="84583" y="31683"/>
                </a:moveTo>
                <a:lnTo>
                  <a:pt x="84583" y="34838"/>
                </a:lnTo>
                <a:lnTo>
                  <a:pt x="81523" y="34838"/>
                </a:lnTo>
                <a:lnTo>
                  <a:pt x="81523" y="31683"/>
                </a:lnTo>
                <a:close/>
                <a:moveTo>
                  <a:pt x="87369" y="31683"/>
                </a:moveTo>
                <a:lnTo>
                  <a:pt x="87369" y="34838"/>
                </a:lnTo>
                <a:lnTo>
                  <a:pt x="84690" y="34838"/>
                </a:lnTo>
                <a:lnTo>
                  <a:pt x="84690" y="31683"/>
                </a:lnTo>
                <a:close/>
                <a:moveTo>
                  <a:pt x="90560" y="31683"/>
                </a:moveTo>
                <a:lnTo>
                  <a:pt x="90560" y="34838"/>
                </a:lnTo>
                <a:lnTo>
                  <a:pt x="87488" y="34838"/>
                </a:lnTo>
                <a:lnTo>
                  <a:pt x="87488" y="31683"/>
                </a:lnTo>
                <a:close/>
                <a:moveTo>
                  <a:pt x="93334" y="31683"/>
                </a:moveTo>
                <a:lnTo>
                  <a:pt x="93334" y="34838"/>
                </a:lnTo>
                <a:lnTo>
                  <a:pt x="90655" y="34838"/>
                </a:lnTo>
                <a:lnTo>
                  <a:pt x="90655" y="31683"/>
                </a:lnTo>
                <a:close/>
                <a:moveTo>
                  <a:pt x="96525" y="31683"/>
                </a:moveTo>
                <a:lnTo>
                  <a:pt x="96525" y="34838"/>
                </a:lnTo>
                <a:lnTo>
                  <a:pt x="93453" y="34838"/>
                </a:lnTo>
                <a:lnTo>
                  <a:pt x="93453" y="31683"/>
                </a:lnTo>
                <a:close/>
                <a:moveTo>
                  <a:pt x="99311" y="31683"/>
                </a:moveTo>
                <a:lnTo>
                  <a:pt x="99311" y="34838"/>
                </a:lnTo>
                <a:lnTo>
                  <a:pt x="96632" y="34838"/>
                </a:lnTo>
                <a:lnTo>
                  <a:pt x="96632" y="31683"/>
                </a:lnTo>
                <a:close/>
                <a:moveTo>
                  <a:pt x="102478" y="31683"/>
                </a:moveTo>
                <a:lnTo>
                  <a:pt x="102478" y="34838"/>
                </a:lnTo>
                <a:lnTo>
                  <a:pt x="99406" y="34838"/>
                </a:lnTo>
                <a:lnTo>
                  <a:pt x="99406" y="31683"/>
                </a:lnTo>
                <a:close/>
                <a:moveTo>
                  <a:pt x="105276" y="31683"/>
                </a:moveTo>
                <a:lnTo>
                  <a:pt x="105276" y="34838"/>
                </a:lnTo>
                <a:lnTo>
                  <a:pt x="102597" y="34838"/>
                </a:lnTo>
                <a:lnTo>
                  <a:pt x="102597" y="31683"/>
                </a:lnTo>
                <a:close/>
                <a:moveTo>
                  <a:pt x="108443" y="31683"/>
                </a:moveTo>
                <a:lnTo>
                  <a:pt x="108443" y="34838"/>
                </a:lnTo>
                <a:lnTo>
                  <a:pt x="105383" y="34838"/>
                </a:lnTo>
                <a:lnTo>
                  <a:pt x="105383" y="31683"/>
                </a:lnTo>
                <a:close/>
                <a:moveTo>
                  <a:pt x="7037" y="34945"/>
                </a:moveTo>
                <a:lnTo>
                  <a:pt x="7037" y="37695"/>
                </a:lnTo>
                <a:lnTo>
                  <a:pt x="3965" y="37695"/>
                </a:lnTo>
                <a:lnTo>
                  <a:pt x="3965" y="34945"/>
                </a:lnTo>
                <a:close/>
                <a:moveTo>
                  <a:pt x="9811" y="34945"/>
                </a:moveTo>
                <a:lnTo>
                  <a:pt x="9811" y="37695"/>
                </a:lnTo>
                <a:lnTo>
                  <a:pt x="7132" y="37695"/>
                </a:lnTo>
                <a:lnTo>
                  <a:pt x="7132" y="34945"/>
                </a:lnTo>
                <a:close/>
                <a:moveTo>
                  <a:pt x="13002" y="34945"/>
                </a:moveTo>
                <a:lnTo>
                  <a:pt x="13002" y="37695"/>
                </a:lnTo>
                <a:lnTo>
                  <a:pt x="9930" y="37695"/>
                </a:lnTo>
                <a:lnTo>
                  <a:pt x="9930" y="34945"/>
                </a:lnTo>
                <a:close/>
                <a:moveTo>
                  <a:pt x="15788" y="34945"/>
                </a:moveTo>
                <a:lnTo>
                  <a:pt x="15788" y="37695"/>
                </a:lnTo>
                <a:lnTo>
                  <a:pt x="13109" y="37695"/>
                </a:lnTo>
                <a:lnTo>
                  <a:pt x="13109" y="34945"/>
                </a:lnTo>
                <a:close/>
                <a:moveTo>
                  <a:pt x="18967" y="34945"/>
                </a:moveTo>
                <a:lnTo>
                  <a:pt x="18967" y="37695"/>
                </a:lnTo>
                <a:lnTo>
                  <a:pt x="15907" y="37695"/>
                </a:lnTo>
                <a:lnTo>
                  <a:pt x="15907" y="34945"/>
                </a:lnTo>
                <a:close/>
                <a:moveTo>
                  <a:pt x="21753" y="34945"/>
                </a:moveTo>
                <a:lnTo>
                  <a:pt x="21753" y="37695"/>
                </a:lnTo>
                <a:lnTo>
                  <a:pt x="19074" y="37695"/>
                </a:lnTo>
                <a:lnTo>
                  <a:pt x="19074" y="34945"/>
                </a:lnTo>
                <a:close/>
                <a:moveTo>
                  <a:pt x="24920" y="34945"/>
                </a:moveTo>
                <a:lnTo>
                  <a:pt x="24920" y="37695"/>
                </a:lnTo>
                <a:lnTo>
                  <a:pt x="21860" y="37695"/>
                </a:lnTo>
                <a:lnTo>
                  <a:pt x="21860" y="34945"/>
                </a:lnTo>
                <a:close/>
                <a:moveTo>
                  <a:pt x="27718" y="34945"/>
                </a:moveTo>
                <a:lnTo>
                  <a:pt x="27718" y="37695"/>
                </a:lnTo>
                <a:lnTo>
                  <a:pt x="25039" y="37695"/>
                </a:lnTo>
                <a:lnTo>
                  <a:pt x="25039" y="34945"/>
                </a:lnTo>
                <a:close/>
                <a:moveTo>
                  <a:pt x="30885" y="34945"/>
                </a:moveTo>
                <a:lnTo>
                  <a:pt x="30885" y="37695"/>
                </a:lnTo>
                <a:lnTo>
                  <a:pt x="27825" y="37695"/>
                </a:lnTo>
                <a:lnTo>
                  <a:pt x="27825" y="34945"/>
                </a:lnTo>
                <a:close/>
                <a:moveTo>
                  <a:pt x="33683" y="34945"/>
                </a:moveTo>
                <a:lnTo>
                  <a:pt x="33683" y="37695"/>
                </a:lnTo>
                <a:lnTo>
                  <a:pt x="31004" y="37695"/>
                </a:lnTo>
                <a:lnTo>
                  <a:pt x="31004" y="34945"/>
                </a:lnTo>
                <a:close/>
                <a:moveTo>
                  <a:pt x="36850" y="34945"/>
                </a:moveTo>
                <a:lnTo>
                  <a:pt x="36850" y="37695"/>
                </a:lnTo>
                <a:lnTo>
                  <a:pt x="33791" y="37695"/>
                </a:lnTo>
                <a:lnTo>
                  <a:pt x="33791" y="34945"/>
                </a:lnTo>
                <a:close/>
                <a:moveTo>
                  <a:pt x="39636" y="34945"/>
                </a:moveTo>
                <a:lnTo>
                  <a:pt x="39636" y="37695"/>
                </a:lnTo>
                <a:lnTo>
                  <a:pt x="36958" y="37695"/>
                </a:lnTo>
                <a:lnTo>
                  <a:pt x="36958" y="34945"/>
                </a:lnTo>
                <a:close/>
                <a:moveTo>
                  <a:pt x="42827" y="34945"/>
                </a:moveTo>
                <a:lnTo>
                  <a:pt x="42827" y="37695"/>
                </a:lnTo>
                <a:lnTo>
                  <a:pt x="39756" y="37695"/>
                </a:lnTo>
                <a:lnTo>
                  <a:pt x="39756" y="34945"/>
                </a:lnTo>
                <a:close/>
                <a:moveTo>
                  <a:pt x="45613" y="34945"/>
                </a:moveTo>
                <a:lnTo>
                  <a:pt x="45613" y="37695"/>
                </a:lnTo>
                <a:lnTo>
                  <a:pt x="42935" y="37695"/>
                </a:lnTo>
                <a:lnTo>
                  <a:pt x="42935" y="34945"/>
                </a:lnTo>
                <a:close/>
                <a:moveTo>
                  <a:pt x="48792" y="34945"/>
                </a:moveTo>
                <a:lnTo>
                  <a:pt x="48792" y="37695"/>
                </a:lnTo>
                <a:lnTo>
                  <a:pt x="45732" y="37695"/>
                </a:lnTo>
                <a:lnTo>
                  <a:pt x="45732" y="34945"/>
                </a:lnTo>
                <a:close/>
                <a:moveTo>
                  <a:pt x="51578" y="34945"/>
                </a:moveTo>
                <a:lnTo>
                  <a:pt x="51578" y="37695"/>
                </a:lnTo>
                <a:lnTo>
                  <a:pt x="48900" y="37695"/>
                </a:lnTo>
                <a:lnTo>
                  <a:pt x="48900" y="34945"/>
                </a:lnTo>
                <a:close/>
                <a:moveTo>
                  <a:pt x="54757" y="34945"/>
                </a:moveTo>
                <a:lnTo>
                  <a:pt x="54757" y="37695"/>
                </a:lnTo>
                <a:lnTo>
                  <a:pt x="51698" y="37695"/>
                </a:lnTo>
                <a:lnTo>
                  <a:pt x="51698" y="34945"/>
                </a:lnTo>
                <a:close/>
                <a:moveTo>
                  <a:pt x="57543" y="34945"/>
                </a:moveTo>
                <a:lnTo>
                  <a:pt x="57543" y="37695"/>
                </a:lnTo>
                <a:lnTo>
                  <a:pt x="54865" y="37695"/>
                </a:lnTo>
                <a:lnTo>
                  <a:pt x="54865" y="34945"/>
                </a:lnTo>
                <a:close/>
                <a:moveTo>
                  <a:pt x="60734" y="34945"/>
                </a:moveTo>
                <a:lnTo>
                  <a:pt x="60734" y="37695"/>
                </a:lnTo>
                <a:lnTo>
                  <a:pt x="57663" y="37695"/>
                </a:lnTo>
                <a:lnTo>
                  <a:pt x="57663" y="34945"/>
                </a:lnTo>
                <a:close/>
                <a:moveTo>
                  <a:pt x="63509" y="34945"/>
                </a:moveTo>
                <a:lnTo>
                  <a:pt x="63509" y="37695"/>
                </a:lnTo>
                <a:lnTo>
                  <a:pt x="60830" y="37695"/>
                </a:lnTo>
                <a:lnTo>
                  <a:pt x="60830" y="34945"/>
                </a:lnTo>
                <a:close/>
                <a:moveTo>
                  <a:pt x="66699" y="34945"/>
                </a:moveTo>
                <a:lnTo>
                  <a:pt x="66699" y="37695"/>
                </a:lnTo>
                <a:lnTo>
                  <a:pt x="63628" y="37695"/>
                </a:lnTo>
                <a:lnTo>
                  <a:pt x="63628" y="34945"/>
                </a:lnTo>
                <a:close/>
                <a:moveTo>
                  <a:pt x="69485" y="34945"/>
                </a:moveTo>
                <a:lnTo>
                  <a:pt x="69485" y="37695"/>
                </a:lnTo>
                <a:lnTo>
                  <a:pt x="66807" y="37695"/>
                </a:lnTo>
                <a:lnTo>
                  <a:pt x="66807" y="34945"/>
                </a:lnTo>
                <a:close/>
                <a:moveTo>
                  <a:pt x="72653" y="34945"/>
                </a:moveTo>
                <a:lnTo>
                  <a:pt x="72653" y="37695"/>
                </a:lnTo>
                <a:lnTo>
                  <a:pt x="69581" y="37695"/>
                </a:lnTo>
                <a:lnTo>
                  <a:pt x="69581" y="34945"/>
                </a:lnTo>
                <a:close/>
                <a:moveTo>
                  <a:pt x="75450" y="34957"/>
                </a:moveTo>
                <a:lnTo>
                  <a:pt x="75450" y="37719"/>
                </a:lnTo>
                <a:lnTo>
                  <a:pt x="72772" y="37719"/>
                </a:lnTo>
                <a:lnTo>
                  <a:pt x="72772" y="34957"/>
                </a:lnTo>
                <a:close/>
                <a:moveTo>
                  <a:pt x="78618" y="34957"/>
                </a:moveTo>
                <a:lnTo>
                  <a:pt x="78618" y="37719"/>
                </a:lnTo>
                <a:lnTo>
                  <a:pt x="75558" y="37719"/>
                </a:lnTo>
                <a:lnTo>
                  <a:pt x="75558" y="34957"/>
                </a:lnTo>
                <a:close/>
                <a:moveTo>
                  <a:pt x="81416" y="34957"/>
                </a:moveTo>
                <a:lnTo>
                  <a:pt x="81416" y="37719"/>
                </a:lnTo>
                <a:lnTo>
                  <a:pt x="78737" y="37719"/>
                </a:lnTo>
                <a:lnTo>
                  <a:pt x="78737" y="34957"/>
                </a:lnTo>
                <a:close/>
                <a:moveTo>
                  <a:pt x="84583" y="34957"/>
                </a:moveTo>
                <a:lnTo>
                  <a:pt x="84583" y="37719"/>
                </a:lnTo>
                <a:lnTo>
                  <a:pt x="81523" y="37719"/>
                </a:lnTo>
                <a:lnTo>
                  <a:pt x="81523" y="34957"/>
                </a:lnTo>
                <a:close/>
                <a:moveTo>
                  <a:pt x="87369" y="34957"/>
                </a:moveTo>
                <a:lnTo>
                  <a:pt x="87369" y="37719"/>
                </a:lnTo>
                <a:lnTo>
                  <a:pt x="84690" y="37719"/>
                </a:lnTo>
                <a:lnTo>
                  <a:pt x="84690" y="34957"/>
                </a:lnTo>
                <a:close/>
                <a:moveTo>
                  <a:pt x="90560" y="34957"/>
                </a:moveTo>
                <a:lnTo>
                  <a:pt x="90560" y="37719"/>
                </a:lnTo>
                <a:lnTo>
                  <a:pt x="87488" y="37719"/>
                </a:lnTo>
                <a:lnTo>
                  <a:pt x="87488" y="34957"/>
                </a:lnTo>
                <a:close/>
                <a:moveTo>
                  <a:pt x="93334" y="34957"/>
                </a:moveTo>
                <a:lnTo>
                  <a:pt x="93334" y="37719"/>
                </a:lnTo>
                <a:lnTo>
                  <a:pt x="90655" y="37719"/>
                </a:lnTo>
                <a:lnTo>
                  <a:pt x="90655" y="34957"/>
                </a:lnTo>
                <a:close/>
                <a:moveTo>
                  <a:pt x="96525" y="34957"/>
                </a:moveTo>
                <a:lnTo>
                  <a:pt x="96525" y="37719"/>
                </a:lnTo>
                <a:lnTo>
                  <a:pt x="93453" y="37719"/>
                </a:lnTo>
                <a:lnTo>
                  <a:pt x="93453" y="34957"/>
                </a:lnTo>
                <a:close/>
                <a:moveTo>
                  <a:pt x="99311" y="34957"/>
                </a:moveTo>
                <a:lnTo>
                  <a:pt x="99311" y="37719"/>
                </a:lnTo>
                <a:lnTo>
                  <a:pt x="96632" y="37719"/>
                </a:lnTo>
                <a:lnTo>
                  <a:pt x="96632" y="34957"/>
                </a:lnTo>
                <a:close/>
                <a:moveTo>
                  <a:pt x="102478" y="34957"/>
                </a:moveTo>
                <a:lnTo>
                  <a:pt x="102478" y="37719"/>
                </a:lnTo>
                <a:lnTo>
                  <a:pt x="99406" y="37719"/>
                </a:lnTo>
                <a:lnTo>
                  <a:pt x="99406" y="34957"/>
                </a:lnTo>
                <a:close/>
                <a:moveTo>
                  <a:pt x="105276" y="34957"/>
                </a:moveTo>
                <a:lnTo>
                  <a:pt x="105276" y="37719"/>
                </a:lnTo>
                <a:lnTo>
                  <a:pt x="102597" y="37719"/>
                </a:lnTo>
                <a:lnTo>
                  <a:pt x="102597" y="34957"/>
                </a:lnTo>
                <a:close/>
                <a:moveTo>
                  <a:pt x="108443" y="34957"/>
                </a:moveTo>
                <a:lnTo>
                  <a:pt x="108443" y="37719"/>
                </a:lnTo>
                <a:lnTo>
                  <a:pt x="105383" y="37719"/>
                </a:lnTo>
                <a:lnTo>
                  <a:pt x="105383" y="34957"/>
                </a:lnTo>
                <a:close/>
                <a:moveTo>
                  <a:pt x="7037" y="37814"/>
                </a:moveTo>
                <a:lnTo>
                  <a:pt x="7037" y="40970"/>
                </a:lnTo>
                <a:lnTo>
                  <a:pt x="3965" y="40970"/>
                </a:lnTo>
                <a:lnTo>
                  <a:pt x="3965" y="37814"/>
                </a:lnTo>
                <a:close/>
                <a:moveTo>
                  <a:pt x="9811" y="37814"/>
                </a:moveTo>
                <a:lnTo>
                  <a:pt x="9811" y="40970"/>
                </a:lnTo>
                <a:lnTo>
                  <a:pt x="7132" y="40970"/>
                </a:lnTo>
                <a:lnTo>
                  <a:pt x="7132" y="37814"/>
                </a:lnTo>
                <a:close/>
                <a:moveTo>
                  <a:pt x="13002" y="37814"/>
                </a:moveTo>
                <a:lnTo>
                  <a:pt x="13002" y="40970"/>
                </a:lnTo>
                <a:lnTo>
                  <a:pt x="9930" y="40970"/>
                </a:lnTo>
                <a:lnTo>
                  <a:pt x="9930" y="37814"/>
                </a:lnTo>
                <a:close/>
                <a:moveTo>
                  <a:pt x="15788" y="37814"/>
                </a:moveTo>
                <a:lnTo>
                  <a:pt x="15788" y="40970"/>
                </a:lnTo>
                <a:lnTo>
                  <a:pt x="13109" y="40970"/>
                </a:lnTo>
                <a:lnTo>
                  <a:pt x="13109" y="37814"/>
                </a:lnTo>
                <a:close/>
                <a:moveTo>
                  <a:pt x="18967" y="37814"/>
                </a:moveTo>
                <a:lnTo>
                  <a:pt x="18967" y="40970"/>
                </a:lnTo>
                <a:lnTo>
                  <a:pt x="15907" y="40970"/>
                </a:lnTo>
                <a:lnTo>
                  <a:pt x="15907" y="37814"/>
                </a:lnTo>
                <a:close/>
                <a:moveTo>
                  <a:pt x="21753" y="37814"/>
                </a:moveTo>
                <a:lnTo>
                  <a:pt x="21753" y="40970"/>
                </a:lnTo>
                <a:lnTo>
                  <a:pt x="19074" y="40970"/>
                </a:lnTo>
                <a:lnTo>
                  <a:pt x="19074" y="37814"/>
                </a:lnTo>
                <a:close/>
                <a:moveTo>
                  <a:pt x="24920" y="37814"/>
                </a:moveTo>
                <a:lnTo>
                  <a:pt x="24920" y="40970"/>
                </a:lnTo>
                <a:lnTo>
                  <a:pt x="21860" y="40970"/>
                </a:lnTo>
                <a:lnTo>
                  <a:pt x="21860" y="37814"/>
                </a:lnTo>
                <a:close/>
                <a:moveTo>
                  <a:pt x="27718" y="37814"/>
                </a:moveTo>
                <a:lnTo>
                  <a:pt x="27718" y="40970"/>
                </a:lnTo>
                <a:lnTo>
                  <a:pt x="25039" y="40970"/>
                </a:lnTo>
                <a:lnTo>
                  <a:pt x="25039" y="37814"/>
                </a:lnTo>
                <a:close/>
                <a:moveTo>
                  <a:pt x="30885" y="37814"/>
                </a:moveTo>
                <a:lnTo>
                  <a:pt x="30885" y="40970"/>
                </a:lnTo>
                <a:lnTo>
                  <a:pt x="27825" y="40970"/>
                </a:lnTo>
                <a:lnTo>
                  <a:pt x="27825" y="37814"/>
                </a:lnTo>
                <a:close/>
                <a:moveTo>
                  <a:pt x="33683" y="37814"/>
                </a:moveTo>
                <a:lnTo>
                  <a:pt x="33683" y="40970"/>
                </a:lnTo>
                <a:lnTo>
                  <a:pt x="31004" y="40970"/>
                </a:lnTo>
                <a:lnTo>
                  <a:pt x="31004" y="37814"/>
                </a:lnTo>
                <a:close/>
                <a:moveTo>
                  <a:pt x="36850" y="37814"/>
                </a:moveTo>
                <a:lnTo>
                  <a:pt x="36850" y="40970"/>
                </a:lnTo>
                <a:lnTo>
                  <a:pt x="33791" y="40970"/>
                </a:lnTo>
                <a:lnTo>
                  <a:pt x="33791" y="37814"/>
                </a:lnTo>
                <a:close/>
                <a:moveTo>
                  <a:pt x="39636" y="37814"/>
                </a:moveTo>
                <a:lnTo>
                  <a:pt x="39636" y="40970"/>
                </a:lnTo>
                <a:lnTo>
                  <a:pt x="36958" y="40970"/>
                </a:lnTo>
                <a:lnTo>
                  <a:pt x="36958" y="37814"/>
                </a:lnTo>
                <a:close/>
                <a:moveTo>
                  <a:pt x="42827" y="37814"/>
                </a:moveTo>
                <a:lnTo>
                  <a:pt x="42827" y="40970"/>
                </a:lnTo>
                <a:lnTo>
                  <a:pt x="39756" y="40970"/>
                </a:lnTo>
                <a:lnTo>
                  <a:pt x="39756" y="37814"/>
                </a:lnTo>
                <a:close/>
                <a:moveTo>
                  <a:pt x="45613" y="37814"/>
                </a:moveTo>
                <a:lnTo>
                  <a:pt x="45613" y="40970"/>
                </a:lnTo>
                <a:lnTo>
                  <a:pt x="42935" y="40970"/>
                </a:lnTo>
                <a:lnTo>
                  <a:pt x="42935" y="37814"/>
                </a:lnTo>
                <a:close/>
                <a:moveTo>
                  <a:pt x="48792" y="37814"/>
                </a:moveTo>
                <a:lnTo>
                  <a:pt x="48792" y="40970"/>
                </a:lnTo>
                <a:lnTo>
                  <a:pt x="45732" y="40970"/>
                </a:lnTo>
                <a:lnTo>
                  <a:pt x="45732" y="37814"/>
                </a:lnTo>
                <a:close/>
                <a:moveTo>
                  <a:pt x="51578" y="37814"/>
                </a:moveTo>
                <a:lnTo>
                  <a:pt x="51578" y="40970"/>
                </a:lnTo>
                <a:lnTo>
                  <a:pt x="48900" y="40970"/>
                </a:lnTo>
                <a:lnTo>
                  <a:pt x="48900" y="37814"/>
                </a:lnTo>
                <a:close/>
                <a:moveTo>
                  <a:pt x="54757" y="37814"/>
                </a:moveTo>
                <a:lnTo>
                  <a:pt x="54757" y="40970"/>
                </a:lnTo>
                <a:lnTo>
                  <a:pt x="51698" y="40970"/>
                </a:lnTo>
                <a:lnTo>
                  <a:pt x="51698" y="37814"/>
                </a:lnTo>
                <a:close/>
                <a:moveTo>
                  <a:pt x="57543" y="37814"/>
                </a:moveTo>
                <a:lnTo>
                  <a:pt x="57543" y="40970"/>
                </a:lnTo>
                <a:lnTo>
                  <a:pt x="54865" y="40970"/>
                </a:lnTo>
                <a:lnTo>
                  <a:pt x="54865" y="37814"/>
                </a:lnTo>
                <a:close/>
                <a:moveTo>
                  <a:pt x="60734" y="37814"/>
                </a:moveTo>
                <a:lnTo>
                  <a:pt x="60734" y="40970"/>
                </a:lnTo>
                <a:lnTo>
                  <a:pt x="57663" y="40970"/>
                </a:lnTo>
                <a:lnTo>
                  <a:pt x="57663" y="37814"/>
                </a:lnTo>
                <a:close/>
                <a:moveTo>
                  <a:pt x="63509" y="37814"/>
                </a:moveTo>
                <a:lnTo>
                  <a:pt x="63509" y="40970"/>
                </a:lnTo>
                <a:lnTo>
                  <a:pt x="60830" y="40970"/>
                </a:lnTo>
                <a:lnTo>
                  <a:pt x="60830" y="37814"/>
                </a:lnTo>
                <a:close/>
                <a:moveTo>
                  <a:pt x="66699" y="37814"/>
                </a:moveTo>
                <a:lnTo>
                  <a:pt x="66699" y="40970"/>
                </a:lnTo>
                <a:lnTo>
                  <a:pt x="63628" y="40970"/>
                </a:lnTo>
                <a:lnTo>
                  <a:pt x="63628" y="37814"/>
                </a:lnTo>
                <a:close/>
                <a:moveTo>
                  <a:pt x="69485" y="37814"/>
                </a:moveTo>
                <a:lnTo>
                  <a:pt x="69485" y="40970"/>
                </a:lnTo>
                <a:lnTo>
                  <a:pt x="66807" y="40970"/>
                </a:lnTo>
                <a:lnTo>
                  <a:pt x="66807" y="37814"/>
                </a:lnTo>
                <a:close/>
                <a:moveTo>
                  <a:pt x="72653" y="37814"/>
                </a:moveTo>
                <a:lnTo>
                  <a:pt x="72653" y="40970"/>
                </a:lnTo>
                <a:lnTo>
                  <a:pt x="69581" y="40970"/>
                </a:lnTo>
                <a:lnTo>
                  <a:pt x="69581" y="37814"/>
                </a:lnTo>
                <a:close/>
                <a:moveTo>
                  <a:pt x="75450" y="37814"/>
                </a:moveTo>
                <a:lnTo>
                  <a:pt x="75450" y="40970"/>
                </a:lnTo>
                <a:lnTo>
                  <a:pt x="72772" y="40970"/>
                </a:lnTo>
                <a:lnTo>
                  <a:pt x="72772" y="37814"/>
                </a:lnTo>
                <a:close/>
                <a:moveTo>
                  <a:pt x="78618" y="37814"/>
                </a:moveTo>
                <a:lnTo>
                  <a:pt x="78618" y="40970"/>
                </a:lnTo>
                <a:lnTo>
                  <a:pt x="75558" y="40970"/>
                </a:lnTo>
                <a:lnTo>
                  <a:pt x="75558" y="37814"/>
                </a:lnTo>
                <a:close/>
                <a:moveTo>
                  <a:pt x="81416" y="37814"/>
                </a:moveTo>
                <a:lnTo>
                  <a:pt x="81416" y="40970"/>
                </a:lnTo>
                <a:lnTo>
                  <a:pt x="78737" y="40970"/>
                </a:lnTo>
                <a:lnTo>
                  <a:pt x="78737" y="37814"/>
                </a:lnTo>
                <a:close/>
                <a:moveTo>
                  <a:pt x="84583" y="37814"/>
                </a:moveTo>
                <a:lnTo>
                  <a:pt x="84583" y="40970"/>
                </a:lnTo>
                <a:lnTo>
                  <a:pt x="81523" y="40970"/>
                </a:lnTo>
                <a:lnTo>
                  <a:pt x="81523" y="37814"/>
                </a:lnTo>
                <a:close/>
                <a:moveTo>
                  <a:pt x="87369" y="37814"/>
                </a:moveTo>
                <a:lnTo>
                  <a:pt x="87369" y="40970"/>
                </a:lnTo>
                <a:lnTo>
                  <a:pt x="84690" y="40970"/>
                </a:lnTo>
                <a:lnTo>
                  <a:pt x="84690" y="37814"/>
                </a:lnTo>
                <a:close/>
                <a:moveTo>
                  <a:pt x="90560" y="37814"/>
                </a:moveTo>
                <a:lnTo>
                  <a:pt x="90560" y="40970"/>
                </a:lnTo>
                <a:lnTo>
                  <a:pt x="87488" y="40970"/>
                </a:lnTo>
                <a:lnTo>
                  <a:pt x="87488" y="37814"/>
                </a:lnTo>
                <a:close/>
                <a:moveTo>
                  <a:pt x="93334" y="37814"/>
                </a:moveTo>
                <a:lnTo>
                  <a:pt x="93334" y="40970"/>
                </a:lnTo>
                <a:lnTo>
                  <a:pt x="90655" y="40970"/>
                </a:lnTo>
                <a:lnTo>
                  <a:pt x="90655" y="37814"/>
                </a:lnTo>
                <a:close/>
                <a:moveTo>
                  <a:pt x="96525" y="37814"/>
                </a:moveTo>
                <a:lnTo>
                  <a:pt x="96525" y="40970"/>
                </a:lnTo>
                <a:lnTo>
                  <a:pt x="93453" y="40970"/>
                </a:lnTo>
                <a:lnTo>
                  <a:pt x="93453" y="37814"/>
                </a:lnTo>
                <a:close/>
                <a:moveTo>
                  <a:pt x="99311" y="37814"/>
                </a:moveTo>
                <a:lnTo>
                  <a:pt x="99311" y="40970"/>
                </a:lnTo>
                <a:lnTo>
                  <a:pt x="96632" y="40970"/>
                </a:lnTo>
                <a:lnTo>
                  <a:pt x="96632" y="37814"/>
                </a:lnTo>
                <a:close/>
                <a:moveTo>
                  <a:pt x="102478" y="37814"/>
                </a:moveTo>
                <a:lnTo>
                  <a:pt x="102478" y="40970"/>
                </a:lnTo>
                <a:lnTo>
                  <a:pt x="99406" y="40970"/>
                </a:lnTo>
                <a:lnTo>
                  <a:pt x="99406" y="37814"/>
                </a:lnTo>
                <a:close/>
                <a:moveTo>
                  <a:pt x="105276" y="37814"/>
                </a:moveTo>
                <a:lnTo>
                  <a:pt x="105276" y="40970"/>
                </a:lnTo>
                <a:lnTo>
                  <a:pt x="102597" y="40970"/>
                </a:lnTo>
                <a:lnTo>
                  <a:pt x="102597" y="37814"/>
                </a:lnTo>
                <a:close/>
                <a:moveTo>
                  <a:pt x="108443" y="37814"/>
                </a:moveTo>
                <a:lnTo>
                  <a:pt x="108443" y="40970"/>
                </a:lnTo>
                <a:lnTo>
                  <a:pt x="105383" y="40970"/>
                </a:lnTo>
                <a:lnTo>
                  <a:pt x="105383" y="37814"/>
                </a:lnTo>
                <a:close/>
                <a:moveTo>
                  <a:pt x="7037" y="41077"/>
                </a:moveTo>
                <a:lnTo>
                  <a:pt x="7037" y="43827"/>
                </a:lnTo>
                <a:lnTo>
                  <a:pt x="3965" y="43827"/>
                </a:lnTo>
                <a:lnTo>
                  <a:pt x="3965" y="41077"/>
                </a:lnTo>
                <a:close/>
                <a:moveTo>
                  <a:pt x="9811" y="41077"/>
                </a:moveTo>
                <a:lnTo>
                  <a:pt x="9811" y="43827"/>
                </a:lnTo>
                <a:lnTo>
                  <a:pt x="7132" y="43827"/>
                </a:lnTo>
                <a:lnTo>
                  <a:pt x="7132" y="41077"/>
                </a:lnTo>
                <a:close/>
                <a:moveTo>
                  <a:pt x="13002" y="41077"/>
                </a:moveTo>
                <a:lnTo>
                  <a:pt x="13002" y="43827"/>
                </a:lnTo>
                <a:lnTo>
                  <a:pt x="9930" y="43827"/>
                </a:lnTo>
                <a:lnTo>
                  <a:pt x="9930" y="41077"/>
                </a:lnTo>
                <a:close/>
                <a:moveTo>
                  <a:pt x="15788" y="41077"/>
                </a:moveTo>
                <a:lnTo>
                  <a:pt x="15788" y="43827"/>
                </a:lnTo>
                <a:lnTo>
                  <a:pt x="13109" y="43827"/>
                </a:lnTo>
                <a:lnTo>
                  <a:pt x="13109" y="41077"/>
                </a:lnTo>
                <a:close/>
                <a:moveTo>
                  <a:pt x="18967" y="41077"/>
                </a:moveTo>
                <a:lnTo>
                  <a:pt x="18967" y="43827"/>
                </a:lnTo>
                <a:lnTo>
                  <a:pt x="15907" y="43827"/>
                </a:lnTo>
                <a:lnTo>
                  <a:pt x="15907" y="41077"/>
                </a:lnTo>
                <a:close/>
                <a:moveTo>
                  <a:pt x="21753" y="41077"/>
                </a:moveTo>
                <a:lnTo>
                  <a:pt x="21753" y="43827"/>
                </a:lnTo>
                <a:lnTo>
                  <a:pt x="19074" y="43827"/>
                </a:lnTo>
                <a:lnTo>
                  <a:pt x="19074" y="41077"/>
                </a:lnTo>
                <a:close/>
                <a:moveTo>
                  <a:pt x="24920" y="41077"/>
                </a:moveTo>
                <a:lnTo>
                  <a:pt x="24920" y="43827"/>
                </a:lnTo>
                <a:lnTo>
                  <a:pt x="21860" y="43827"/>
                </a:lnTo>
                <a:lnTo>
                  <a:pt x="21860" y="41077"/>
                </a:lnTo>
                <a:close/>
                <a:moveTo>
                  <a:pt x="27718" y="41077"/>
                </a:moveTo>
                <a:lnTo>
                  <a:pt x="27718" y="43827"/>
                </a:lnTo>
                <a:lnTo>
                  <a:pt x="25039" y="43827"/>
                </a:lnTo>
                <a:lnTo>
                  <a:pt x="25039" y="41077"/>
                </a:lnTo>
                <a:close/>
                <a:moveTo>
                  <a:pt x="30885" y="41077"/>
                </a:moveTo>
                <a:lnTo>
                  <a:pt x="30885" y="43827"/>
                </a:lnTo>
                <a:lnTo>
                  <a:pt x="27825" y="43827"/>
                </a:lnTo>
                <a:lnTo>
                  <a:pt x="27825" y="41077"/>
                </a:lnTo>
                <a:close/>
                <a:moveTo>
                  <a:pt x="33683" y="41077"/>
                </a:moveTo>
                <a:lnTo>
                  <a:pt x="33683" y="43827"/>
                </a:lnTo>
                <a:lnTo>
                  <a:pt x="31004" y="43827"/>
                </a:lnTo>
                <a:lnTo>
                  <a:pt x="31004" y="41077"/>
                </a:lnTo>
                <a:close/>
                <a:moveTo>
                  <a:pt x="36850" y="41077"/>
                </a:moveTo>
                <a:lnTo>
                  <a:pt x="36850" y="43827"/>
                </a:lnTo>
                <a:lnTo>
                  <a:pt x="33791" y="43827"/>
                </a:lnTo>
                <a:lnTo>
                  <a:pt x="33791" y="41077"/>
                </a:lnTo>
                <a:close/>
                <a:moveTo>
                  <a:pt x="39636" y="41077"/>
                </a:moveTo>
                <a:lnTo>
                  <a:pt x="39636" y="43827"/>
                </a:lnTo>
                <a:lnTo>
                  <a:pt x="36958" y="43827"/>
                </a:lnTo>
                <a:lnTo>
                  <a:pt x="36958" y="41077"/>
                </a:lnTo>
                <a:close/>
                <a:moveTo>
                  <a:pt x="42827" y="41077"/>
                </a:moveTo>
                <a:lnTo>
                  <a:pt x="42827" y="43827"/>
                </a:lnTo>
                <a:lnTo>
                  <a:pt x="39756" y="43827"/>
                </a:lnTo>
                <a:lnTo>
                  <a:pt x="39756" y="41077"/>
                </a:lnTo>
                <a:close/>
                <a:moveTo>
                  <a:pt x="45613" y="41077"/>
                </a:moveTo>
                <a:lnTo>
                  <a:pt x="45613" y="43827"/>
                </a:lnTo>
                <a:lnTo>
                  <a:pt x="42935" y="43827"/>
                </a:lnTo>
                <a:lnTo>
                  <a:pt x="42935" y="41077"/>
                </a:lnTo>
                <a:close/>
                <a:moveTo>
                  <a:pt x="48792" y="41077"/>
                </a:moveTo>
                <a:lnTo>
                  <a:pt x="48792" y="43827"/>
                </a:lnTo>
                <a:lnTo>
                  <a:pt x="45732" y="43827"/>
                </a:lnTo>
                <a:lnTo>
                  <a:pt x="45732" y="41077"/>
                </a:lnTo>
                <a:close/>
                <a:moveTo>
                  <a:pt x="51578" y="41077"/>
                </a:moveTo>
                <a:lnTo>
                  <a:pt x="51578" y="43827"/>
                </a:lnTo>
                <a:lnTo>
                  <a:pt x="48900" y="43827"/>
                </a:lnTo>
                <a:lnTo>
                  <a:pt x="48900" y="41077"/>
                </a:lnTo>
                <a:close/>
                <a:moveTo>
                  <a:pt x="54757" y="41077"/>
                </a:moveTo>
                <a:lnTo>
                  <a:pt x="54757" y="43827"/>
                </a:lnTo>
                <a:lnTo>
                  <a:pt x="51698" y="43827"/>
                </a:lnTo>
                <a:lnTo>
                  <a:pt x="51698" y="41077"/>
                </a:lnTo>
                <a:close/>
                <a:moveTo>
                  <a:pt x="57543" y="41077"/>
                </a:moveTo>
                <a:lnTo>
                  <a:pt x="57543" y="43827"/>
                </a:lnTo>
                <a:lnTo>
                  <a:pt x="54865" y="43827"/>
                </a:lnTo>
                <a:lnTo>
                  <a:pt x="54865" y="41077"/>
                </a:lnTo>
                <a:close/>
                <a:moveTo>
                  <a:pt x="60734" y="41077"/>
                </a:moveTo>
                <a:lnTo>
                  <a:pt x="60734" y="43827"/>
                </a:lnTo>
                <a:lnTo>
                  <a:pt x="57663" y="43827"/>
                </a:lnTo>
                <a:lnTo>
                  <a:pt x="57663" y="41077"/>
                </a:lnTo>
                <a:close/>
                <a:moveTo>
                  <a:pt x="63509" y="41077"/>
                </a:moveTo>
                <a:lnTo>
                  <a:pt x="63509" y="43827"/>
                </a:lnTo>
                <a:lnTo>
                  <a:pt x="60830" y="43827"/>
                </a:lnTo>
                <a:lnTo>
                  <a:pt x="60830" y="41077"/>
                </a:lnTo>
                <a:close/>
                <a:moveTo>
                  <a:pt x="66699" y="41077"/>
                </a:moveTo>
                <a:lnTo>
                  <a:pt x="66699" y="43827"/>
                </a:lnTo>
                <a:lnTo>
                  <a:pt x="63628" y="43827"/>
                </a:lnTo>
                <a:lnTo>
                  <a:pt x="63628" y="41077"/>
                </a:lnTo>
                <a:close/>
                <a:moveTo>
                  <a:pt x="69485" y="41077"/>
                </a:moveTo>
                <a:lnTo>
                  <a:pt x="69485" y="43827"/>
                </a:lnTo>
                <a:lnTo>
                  <a:pt x="66807" y="43827"/>
                </a:lnTo>
                <a:lnTo>
                  <a:pt x="66807" y="41077"/>
                </a:lnTo>
                <a:close/>
                <a:moveTo>
                  <a:pt x="72653" y="41077"/>
                </a:moveTo>
                <a:lnTo>
                  <a:pt x="72653" y="43827"/>
                </a:lnTo>
                <a:lnTo>
                  <a:pt x="69581" y="43827"/>
                </a:lnTo>
                <a:lnTo>
                  <a:pt x="69581" y="41077"/>
                </a:lnTo>
                <a:close/>
                <a:moveTo>
                  <a:pt x="75450" y="41077"/>
                </a:moveTo>
                <a:lnTo>
                  <a:pt x="75450" y="43827"/>
                </a:lnTo>
                <a:lnTo>
                  <a:pt x="72772" y="43827"/>
                </a:lnTo>
                <a:lnTo>
                  <a:pt x="72772" y="41077"/>
                </a:lnTo>
                <a:close/>
                <a:moveTo>
                  <a:pt x="78618" y="41077"/>
                </a:moveTo>
                <a:lnTo>
                  <a:pt x="78618" y="43827"/>
                </a:lnTo>
                <a:lnTo>
                  <a:pt x="75546" y="43827"/>
                </a:lnTo>
                <a:lnTo>
                  <a:pt x="75546" y="41077"/>
                </a:lnTo>
                <a:close/>
                <a:moveTo>
                  <a:pt x="81416" y="41089"/>
                </a:moveTo>
                <a:lnTo>
                  <a:pt x="81416" y="43839"/>
                </a:lnTo>
                <a:lnTo>
                  <a:pt x="78737" y="43839"/>
                </a:lnTo>
                <a:lnTo>
                  <a:pt x="78737" y="41089"/>
                </a:lnTo>
                <a:close/>
                <a:moveTo>
                  <a:pt x="84583" y="41089"/>
                </a:moveTo>
                <a:lnTo>
                  <a:pt x="84583" y="43839"/>
                </a:lnTo>
                <a:lnTo>
                  <a:pt x="81523" y="43839"/>
                </a:lnTo>
                <a:lnTo>
                  <a:pt x="81523" y="41089"/>
                </a:lnTo>
                <a:close/>
                <a:moveTo>
                  <a:pt x="87369" y="41089"/>
                </a:moveTo>
                <a:lnTo>
                  <a:pt x="87369" y="43839"/>
                </a:lnTo>
                <a:lnTo>
                  <a:pt x="84690" y="43839"/>
                </a:lnTo>
                <a:lnTo>
                  <a:pt x="84690" y="41089"/>
                </a:lnTo>
                <a:close/>
                <a:moveTo>
                  <a:pt x="90560" y="41089"/>
                </a:moveTo>
                <a:lnTo>
                  <a:pt x="90560" y="43839"/>
                </a:lnTo>
                <a:lnTo>
                  <a:pt x="87488" y="43839"/>
                </a:lnTo>
                <a:lnTo>
                  <a:pt x="87488" y="41089"/>
                </a:lnTo>
                <a:close/>
                <a:moveTo>
                  <a:pt x="93334" y="41089"/>
                </a:moveTo>
                <a:lnTo>
                  <a:pt x="93334" y="43839"/>
                </a:lnTo>
                <a:lnTo>
                  <a:pt x="90655" y="43839"/>
                </a:lnTo>
                <a:lnTo>
                  <a:pt x="90655" y="41089"/>
                </a:lnTo>
                <a:close/>
                <a:moveTo>
                  <a:pt x="96525" y="41089"/>
                </a:moveTo>
                <a:lnTo>
                  <a:pt x="96525" y="43839"/>
                </a:lnTo>
                <a:lnTo>
                  <a:pt x="93453" y="43839"/>
                </a:lnTo>
                <a:lnTo>
                  <a:pt x="93453" y="41089"/>
                </a:lnTo>
                <a:close/>
                <a:moveTo>
                  <a:pt x="99311" y="41089"/>
                </a:moveTo>
                <a:lnTo>
                  <a:pt x="99311" y="43839"/>
                </a:lnTo>
                <a:lnTo>
                  <a:pt x="96632" y="43839"/>
                </a:lnTo>
                <a:lnTo>
                  <a:pt x="96632" y="41089"/>
                </a:lnTo>
                <a:close/>
                <a:moveTo>
                  <a:pt x="102478" y="41089"/>
                </a:moveTo>
                <a:lnTo>
                  <a:pt x="102478" y="43839"/>
                </a:lnTo>
                <a:lnTo>
                  <a:pt x="99406" y="43839"/>
                </a:lnTo>
                <a:lnTo>
                  <a:pt x="99406" y="41089"/>
                </a:lnTo>
                <a:close/>
                <a:moveTo>
                  <a:pt x="105276" y="41089"/>
                </a:moveTo>
                <a:lnTo>
                  <a:pt x="105276" y="43839"/>
                </a:lnTo>
                <a:lnTo>
                  <a:pt x="102597" y="43839"/>
                </a:lnTo>
                <a:lnTo>
                  <a:pt x="102597" y="41089"/>
                </a:lnTo>
                <a:close/>
                <a:moveTo>
                  <a:pt x="108443" y="41089"/>
                </a:moveTo>
                <a:lnTo>
                  <a:pt x="108443" y="43839"/>
                </a:lnTo>
                <a:lnTo>
                  <a:pt x="105383" y="43839"/>
                </a:lnTo>
                <a:lnTo>
                  <a:pt x="105383" y="41089"/>
                </a:lnTo>
                <a:close/>
                <a:moveTo>
                  <a:pt x="7037" y="43946"/>
                </a:moveTo>
                <a:lnTo>
                  <a:pt x="7037" y="47101"/>
                </a:lnTo>
                <a:lnTo>
                  <a:pt x="3965" y="47101"/>
                </a:lnTo>
                <a:lnTo>
                  <a:pt x="3965" y="43946"/>
                </a:lnTo>
                <a:close/>
                <a:moveTo>
                  <a:pt x="9811" y="43946"/>
                </a:moveTo>
                <a:lnTo>
                  <a:pt x="9811" y="47101"/>
                </a:lnTo>
                <a:lnTo>
                  <a:pt x="7132" y="47101"/>
                </a:lnTo>
                <a:lnTo>
                  <a:pt x="7132" y="43946"/>
                </a:lnTo>
                <a:close/>
                <a:moveTo>
                  <a:pt x="13002" y="43946"/>
                </a:moveTo>
                <a:lnTo>
                  <a:pt x="13002" y="47101"/>
                </a:lnTo>
                <a:lnTo>
                  <a:pt x="9930" y="47101"/>
                </a:lnTo>
                <a:lnTo>
                  <a:pt x="9930" y="43946"/>
                </a:lnTo>
                <a:close/>
                <a:moveTo>
                  <a:pt x="15788" y="43946"/>
                </a:moveTo>
                <a:lnTo>
                  <a:pt x="15788" y="47101"/>
                </a:lnTo>
                <a:lnTo>
                  <a:pt x="13109" y="47101"/>
                </a:lnTo>
                <a:lnTo>
                  <a:pt x="13109" y="43946"/>
                </a:lnTo>
                <a:close/>
                <a:moveTo>
                  <a:pt x="18967" y="43946"/>
                </a:moveTo>
                <a:lnTo>
                  <a:pt x="18967" y="47101"/>
                </a:lnTo>
                <a:lnTo>
                  <a:pt x="15907" y="47101"/>
                </a:lnTo>
                <a:lnTo>
                  <a:pt x="15907" y="43946"/>
                </a:lnTo>
                <a:close/>
                <a:moveTo>
                  <a:pt x="21753" y="43946"/>
                </a:moveTo>
                <a:lnTo>
                  <a:pt x="21753" y="47101"/>
                </a:lnTo>
                <a:lnTo>
                  <a:pt x="19074" y="47101"/>
                </a:lnTo>
                <a:lnTo>
                  <a:pt x="19074" y="43946"/>
                </a:lnTo>
                <a:close/>
                <a:moveTo>
                  <a:pt x="24920" y="43946"/>
                </a:moveTo>
                <a:lnTo>
                  <a:pt x="24920" y="47101"/>
                </a:lnTo>
                <a:lnTo>
                  <a:pt x="21860" y="47101"/>
                </a:lnTo>
                <a:lnTo>
                  <a:pt x="21860" y="43946"/>
                </a:lnTo>
                <a:close/>
                <a:moveTo>
                  <a:pt x="27718" y="43946"/>
                </a:moveTo>
                <a:lnTo>
                  <a:pt x="27718" y="47101"/>
                </a:lnTo>
                <a:lnTo>
                  <a:pt x="25039" y="47101"/>
                </a:lnTo>
                <a:lnTo>
                  <a:pt x="25039" y="43946"/>
                </a:lnTo>
                <a:close/>
                <a:moveTo>
                  <a:pt x="30885" y="43946"/>
                </a:moveTo>
                <a:lnTo>
                  <a:pt x="30885" y="47101"/>
                </a:lnTo>
                <a:lnTo>
                  <a:pt x="27825" y="47101"/>
                </a:lnTo>
                <a:lnTo>
                  <a:pt x="27825" y="43946"/>
                </a:lnTo>
                <a:close/>
                <a:moveTo>
                  <a:pt x="33683" y="43946"/>
                </a:moveTo>
                <a:lnTo>
                  <a:pt x="33683" y="47101"/>
                </a:lnTo>
                <a:lnTo>
                  <a:pt x="31004" y="47101"/>
                </a:lnTo>
                <a:lnTo>
                  <a:pt x="31004" y="43946"/>
                </a:lnTo>
                <a:close/>
                <a:moveTo>
                  <a:pt x="36850" y="43946"/>
                </a:moveTo>
                <a:lnTo>
                  <a:pt x="36850" y="47101"/>
                </a:lnTo>
                <a:lnTo>
                  <a:pt x="33791" y="47101"/>
                </a:lnTo>
                <a:lnTo>
                  <a:pt x="33791" y="43946"/>
                </a:lnTo>
                <a:close/>
                <a:moveTo>
                  <a:pt x="39636" y="43946"/>
                </a:moveTo>
                <a:lnTo>
                  <a:pt x="39636" y="47101"/>
                </a:lnTo>
                <a:lnTo>
                  <a:pt x="36958" y="47101"/>
                </a:lnTo>
                <a:lnTo>
                  <a:pt x="36958" y="43946"/>
                </a:lnTo>
                <a:close/>
                <a:moveTo>
                  <a:pt x="42827" y="43946"/>
                </a:moveTo>
                <a:lnTo>
                  <a:pt x="42827" y="47101"/>
                </a:lnTo>
                <a:lnTo>
                  <a:pt x="39756" y="47101"/>
                </a:lnTo>
                <a:lnTo>
                  <a:pt x="39756" y="43946"/>
                </a:lnTo>
                <a:close/>
                <a:moveTo>
                  <a:pt x="45613" y="43946"/>
                </a:moveTo>
                <a:lnTo>
                  <a:pt x="45613" y="47101"/>
                </a:lnTo>
                <a:lnTo>
                  <a:pt x="42935" y="47101"/>
                </a:lnTo>
                <a:lnTo>
                  <a:pt x="42935" y="43946"/>
                </a:lnTo>
                <a:close/>
                <a:moveTo>
                  <a:pt x="48792" y="43946"/>
                </a:moveTo>
                <a:lnTo>
                  <a:pt x="48792" y="47101"/>
                </a:lnTo>
                <a:lnTo>
                  <a:pt x="45732" y="47101"/>
                </a:lnTo>
                <a:lnTo>
                  <a:pt x="45732" y="43946"/>
                </a:lnTo>
                <a:close/>
                <a:moveTo>
                  <a:pt x="51578" y="43946"/>
                </a:moveTo>
                <a:lnTo>
                  <a:pt x="51578" y="47101"/>
                </a:lnTo>
                <a:lnTo>
                  <a:pt x="48900" y="47101"/>
                </a:lnTo>
                <a:lnTo>
                  <a:pt x="48900" y="43946"/>
                </a:lnTo>
                <a:close/>
                <a:moveTo>
                  <a:pt x="54757" y="43946"/>
                </a:moveTo>
                <a:lnTo>
                  <a:pt x="54757" y="47101"/>
                </a:lnTo>
                <a:lnTo>
                  <a:pt x="51698" y="47101"/>
                </a:lnTo>
                <a:lnTo>
                  <a:pt x="51698" y="43946"/>
                </a:lnTo>
                <a:close/>
                <a:moveTo>
                  <a:pt x="57543" y="43946"/>
                </a:moveTo>
                <a:lnTo>
                  <a:pt x="57543" y="47101"/>
                </a:lnTo>
                <a:lnTo>
                  <a:pt x="54865" y="47101"/>
                </a:lnTo>
                <a:lnTo>
                  <a:pt x="54865" y="43946"/>
                </a:lnTo>
                <a:close/>
                <a:moveTo>
                  <a:pt x="60734" y="43946"/>
                </a:moveTo>
                <a:lnTo>
                  <a:pt x="60734" y="47101"/>
                </a:lnTo>
                <a:lnTo>
                  <a:pt x="57663" y="47101"/>
                </a:lnTo>
                <a:lnTo>
                  <a:pt x="57663" y="43946"/>
                </a:lnTo>
                <a:close/>
                <a:moveTo>
                  <a:pt x="63509" y="43946"/>
                </a:moveTo>
                <a:lnTo>
                  <a:pt x="63509" y="47101"/>
                </a:lnTo>
                <a:lnTo>
                  <a:pt x="60830" y="47101"/>
                </a:lnTo>
                <a:lnTo>
                  <a:pt x="60830" y="43946"/>
                </a:lnTo>
                <a:close/>
                <a:moveTo>
                  <a:pt x="66699" y="43946"/>
                </a:moveTo>
                <a:lnTo>
                  <a:pt x="66699" y="47101"/>
                </a:lnTo>
                <a:lnTo>
                  <a:pt x="63628" y="47101"/>
                </a:lnTo>
                <a:lnTo>
                  <a:pt x="63628" y="43946"/>
                </a:lnTo>
                <a:close/>
                <a:moveTo>
                  <a:pt x="69485" y="43946"/>
                </a:moveTo>
                <a:lnTo>
                  <a:pt x="69485" y="47101"/>
                </a:lnTo>
                <a:lnTo>
                  <a:pt x="66807" y="47101"/>
                </a:lnTo>
                <a:lnTo>
                  <a:pt x="66807" y="43946"/>
                </a:lnTo>
                <a:close/>
                <a:moveTo>
                  <a:pt x="72653" y="43946"/>
                </a:moveTo>
                <a:lnTo>
                  <a:pt x="72653" y="47101"/>
                </a:lnTo>
                <a:lnTo>
                  <a:pt x="69581" y="47101"/>
                </a:lnTo>
                <a:lnTo>
                  <a:pt x="69581" y="43946"/>
                </a:lnTo>
                <a:close/>
                <a:moveTo>
                  <a:pt x="75450" y="43946"/>
                </a:moveTo>
                <a:lnTo>
                  <a:pt x="75450" y="47101"/>
                </a:lnTo>
                <a:lnTo>
                  <a:pt x="72772" y="47101"/>
                </a:lnTo>
                <a:lnTo>
                  <a:pt x="72772" y="43946"/>
                </a:lnTo>
                <a:close/>
                <a:moveTo>
                  <a:pt x="78618" y="43946"/>
                </a:moveTo>
                <a:lnTo>
                  <a:pt x="78618" y="47101"/>
                </a:lnTo>
                <a:lnTo>
                  <a:pt x="75546" y="47101"/>
                </a:lnTo>
                <a:lnTo>
                  <a:pt x="75546" y="43946"/>
                </a:lnTo>
                <a:close/>
                <a:moveTo>
                  <a:pt x="81416" y="43946"/>
                </a:moveTo>
                <a:lnTo>
                  <a:pt x="81416" y="47101"/>
                </a:lnTo>
                <a:lnTo>
                  <a:pt x="78737" y="47101"/>
                </a:lnTo>
                <a:lnTo>
                  <a:pt x="78737" y="43946"/>
                </a:lnTo>
                <a:close/>
                <a:moveTo>
                  <a:pt x="84583" y="43946"/>
                </a:moveTo>
                <a:lnTo>
                  <a:pt x="84583" y="47101"/>
                </a:lnTo>
                <a:lnTo>
                  <a:pt x="81523" y="47101"/>
                </a:lnTo>
                <a:lnTo>
                  <a:pt x="81523" y="43946"/>
                </a:lnTo>
                <a:close/>
                <a:moveTo>
                  <a:pt x="87369" y="43946"/>
                </a:moveTo>
                <a:lnTo>
                  <a:pt x="87369" y="47101"/>
                </a:lnTo>
                <a:lnTo>
                  <a:pt x="84690" y="47101"/>
                </a:lnTo>
                <a:lnTo>
                  <a:pt x="84690" y="43946"/>
                </a:lnTo>
                <a:close/>
                <a:moveTo>
                  <a:pt x="90560" y="43946"/>
                </a:moveTo>
                <a:lnTo>
                  <a:pt x="90560" y="47101"/>
                </a:lnTo>
                <a:lnTo>
                  <a:pt x="87488" y="47101"/>
                </a:lnTo>
                <a:lnTo>
                  <a:pt x="87488" y="43946"/>
                </a:lnTo>
                <a:close/>
                <a:moveTo>
                  <a:pt x="93334" y="43946"/>
                </a:moveTo>
                <a:lnTo>
                  <a:pt x="93334" y="47101"/>
                </a:lnTo>
                <a:lnTo>
                  <a:pt x="90655" y="47101"/>
                </a:lnTo>
                <a:lnTo>
                  <a:pt x="90655" y="43946"/>
                </a:lnTo>
                <a:close/>
                <a:moveTo>
                  <a:pt x="96525" y="43946"/>
                </a:moveTo>
                <a:lnTo>
                  <a:pt x="96525" y="47101"/>
                </a:lnTo>
                <a:lnTo>
                  <a:pt x="93453" y="47101"/>
                </a:lnTo>
                <a:lnTo>
                  <a:pt x="93453" y="43946"/>
                </a:lnTo>
                <a:close/>
                <a:moveTo>
                  <a:pt x="99311" y="43946"/>
                </a:moveTo>
                <a:lnTo>
                  <a:pt x="99311" y="47101"/>
                </a:lnTo>
                <a:lnTo>
                  <a:pt x="96632" y="47101"/>
                </a:lnTo>
                <a:lnTo>
                  <a:pt x="96632" y="43946"/>
                </a:lnTo>
                <a:close/>
                <a:moveTo>
                  <a:pt x="102478" y="43946"/>
                </a:moveTo>
                <a:lnTo>
                  <a:pt x="102478" y="47101"/>
                </a:lnTo>
                <a:lnTo>
                  <a:pt x="99406" y="47101"/>
                </a:lnTo>
                <a:lnTo>
                  <a:pt x="99406" y="43946"/>
                </a:lnTo>
                <a:close/>
                <a:moveTo>
                  <a:pt x="105276" y="43946"/>
                </a:moveTo>
                <a:lnTo>
                  <a:pt x="105276" y="47101"/>
                </a:lnTo>
                <a:lnTo>
                  <a:pt x="102597" y="47101"/>
                </a:lnTo>
                <a:lnTo>
                  <a:pt x="102597" y="43946"/>
                </a:lnTo>
                <a:close/>
                <a:moveTo>
                  <a:pt x="108443" y="43946"/>
                </a:moveTo>
                <a:lnTo>
                  <a:pt x="108443" y="47101"/>
                </a:lnTo>
                <a:lnTo>
                  <a:pt x="105383" y="47101"/>
                </a:lnTo>
                <a:lnTo>
                  <a:pt x="105383" y="43946"/>
                </a:lnTo>
                <a:close/>
                <a:moveTo>
                  <a:pt x="7037" y="47208"/>
                </a:moveTo>
                <a:lnTo>
                  <a:pt x="7037" y="49959"/>
                </a:lnTo>
                <a:lnTo>
                  <a:pt x="3965" y="49959"/>
                </a:lnTo>
                <a:lnTo>
                  <a:pt x="3965" y="47208"/>
                </a:lnTo>
                <a:close/>
                <a:moveTo>
                  <a:pt x="9811" y="47208"/>
                </a:moveTo>
                <a:lnTo>
                  <a:pt x="9811" y="49959"/>
                </a:lnTo>
                <a:lnTo>
                  <a:pt x="7132" y="49959"/>
                </a:lnTo>
                <a:lnTo>
                  <a:pt x="7132" y="47208"/>
                </a:lnTo>
                <a:close/>
                <a:moveTo>
                  <a:pt x="13002" y="47208"/>
                </a:moveTo>
                <a:lnTo>
                  <a:pt x="13002" y="49959"/>
                </a:lnTo>
                <a:lnTo>
                  <a:pt x="9930" y="49959"/>
                </a:lnTo>
                <a:lnTo>
                  <a:pt x="9930" y="47208"/>
                </a:lnTo>
                <a:close/>
                <a:moveTo>
                  <a:pt x="15788" y="47208"/>
                </a:moveTo>
                <a:lnTo>
                  <a:pt x="15788" y="49959"/>
                </a:lnTo>
                <a:lnTo>
                  <a:pt x="13109" y="49959"/>
                </a:lnTo>
                <a:lnTo>
                  <a:pt x="13109" y="47208"/>
                </a:lnTo>
                <a:close/>
                <a:moveTo>
                  <a:pt x="18967" y="47208"/>
                </a:moveTo>
                <a:lnTo>
                  <a:pt x="18967" y="49959"/>
                </a:lnTo>
                <a:lnTo>
                  <a:pt x="15907" y="49959"/>
                </a:lnTo>
                <a:lnTo>
                  <a:pt x="15907" y="47208"/>
                </a:lnTo>
                <a:close/>
                <a:moveTo>
                  <a:pt x="21753" y="47208"/>
                </a:moveTo>
                <a:lnTo>
                  <a:pt x="21753" y="49959"/>
                </a:lnTo>
                <a:lnTo>
                  <a:pt x="19074" y="49959"/>
                </a:lnTo>
                <a:lnTo>
                  <a:pt x="19074" y="47208"/>
                </a:lnTo>
                <a:close/>
                <a:moveTo>
                  <a:pt x="24920" y="47208"/>
                </a:moveTo>
                <a:lnTo>
                  <a:pt x="24920" y="49959"/>
                </a:lnTo>
                <a:lnTo>
                  <a:pt x="21860" y="49959"/>
                </a:lnTo>
                <a:lnTo>
                  <a:pt x="21860" y="47208"/>
                </a:lnTo>
                <a:close/>
                <a:moveTo>
                  <a:pt x="27718" y="47208"/>
                </a:moveTo>
                <a:lnTo>
                  <a:pt x="27718" y="49959"/>
                </a:lnTo>
                <a:lnTo>
                  <a:pt x="25039" y="49959"/>
                </a:lnTo>
                <a:lnTo>
                  <a:pt x="25039" y="47208"/>
                </a:lnTo>
                <a:close/>
                <a:moveTo>
                  <a:pt x="30885" y="47208"/>
                </a:moveTo>
                <a:lnTo>
                  <a:pt x="30885" y="49959"/>
                </a:lnTo>
                <a:lnTo>
                  <a:pt x="27825" y="49959"/>
                </a:lnTo>
                <a:lnTo>
                  <a:pt x="27825" y="47208"/>
                </a:lnTo>
                <a:close/>
                <a:moveTo>
                  <a:pt x="33683" y="47208"/>
                </a:moveTo>
                <a:lnTo>
                  <a:pt x="33683" y="49959"/>
                </a:lnTo>
                <a:lnTo>
                  <a:pt x="31004" y="49959"/>
                </a:lnTo>
                <a:lnTo>
                  <a:pt x="31004" y="47208"/>
                </a:lnTo>
                <a:close/>
                <a:moveTo>
                  <a:pt x="36850" y="47208"/>
                </a:moveTo>
                <a:lnTo>
                  <a:pt x="36850" y="49959"/>
                </a:lnTo>
                <a:lnTo>
                  <a:pt x="33791" y="49959"/>
                </a:lnTo>
                <a:lnTo>
                  <a:pt x="33791" y="47208"/>
                </a:lnTo>
                <a:close/>
                <a:moveTo>
                  <a:pt x="39636" y="47208"/>
                </a:moveTo>
                <a:lnTo>
                  <a:pt x="39636" y="49959"/>
                </a:lnTo>
                <a:lnTo>
                  <a:pt x="36958" y="49959"/>
                </a:lnTo>
                <a:lnTo>
                  <a:pt x="36958" y="47208"/>
                </a:lnTo>
                <a:close/>
                <a:moveTo>
                  <a:pt x="42827" y="47208"/>
                </a:moveTo>
                <a:lnTo>
                  <a:pt x="42827" y="49959"/>
                </a:lnTo>
                <a:lnTo>
                  <a:pt x="39756" y="49959"/>
                </a:lnTo>
                <a:lnTo>
                  <a:pt x="39756" y="47208"/>
                </a:lnTo>
                <a:close/>
                <a:moveTo>
                  <a:pt x="45613" y="47208"/>
                </a:moveTo>
                <a:lnTo>
                  <a:pt x="45613" y="49959"/>
                </a:lnTo>
                <a:lnTo>
                  <a:pt x="42935" y="49959"/>
                </a:lnTo>
                <a:lnTo>
                  <a:pt x="42935" y="47208"/>
                </a:lnTo>
                <a:close/>
                <a:moveTo>
                  <a:pt x="48792" y="47208"/>
                </a:moveTo>
                <a:lnTo>
                  <a:pt x="48792" y="49959"/>
                </a:lnTo>
                <a:lnTo>
                  <a:pt x="45732" y="49959"/>
                </a:lnTo>
                <a:lnTo>
                  <a:pt x="45732" y="47208"/>
                </a:lnTo>
                <a:close/>
                <a:moveTo>
                  <a:pt x="51578" y="47208"/>
                </a:moveTo>
                <a:lnTo>
                  <a:pt x="51578" y="49959"/>
                </a:lnTo>
                <a:lnTo>
                  <a:pt x="48900" y="49959"/>
                </a:lnTo>
                <a:lnTo>
                  <a:pt x="48900" y="47208"/>
                </a:lnTo>
                <a:close/>
                <a:moveTo>
                  <a:pt x="54757" y="47208"/>
                </a:moveTo>
                <a:lnTo>
                  <a:pt x="54757" y="49959"/>
                </a:lnTo>
                <a:lnTo>
                  <a:pt x="51698" y="49959"/>
                </a:lnTo>
                <a:lnTo>
                  <a:pt x="51698" y="47208"/>
                </a:lnTo>
                <a:close/>
                <a:moveTo>
                  <a:pt x="57543" y="47208"/>
                </a:moveTo>
                <a:lnTo>
                  <a:pt x="57543" y="49959"/>
                </a:lnTo>
                <a:lnTo>
                  <a:pt x="54865" y="49959"/>
                </a:lnTo>
                <a:lnTo>
                  <a:pt x="54865" y="47208"/>
                </a:lnTo>
                <a:close/>
                <a:moveTo>
                  <a:pt x="60734" y="47208"/>
                </a:moveTo>
                <a:lnTo>
                  <a:pt x="60734" y="49959"/>
                </a:lnTo>
                <a:lnTo>
                  <a:pt x="57663" y="49959"/>
                </a:lnTo>
                <a:lnTo>
                  <a:pt x="57663" y="47208"/>
                </a:lnTo>
                <a:close/>
                <a:moveTo>
                  <a:pt x="63509" y="47208"/>
                </a:moveTo>
                <a:lnTo>
                  <a:pt x="63509" y="49959"/>
                </a:lnTo>
                <a:lnTo>
                  <a:pt x="60830" y="49959"/>
                </a:lnTo>
                <a:lnTo>
                  <a:pt x="60830" y="47208"/>
                </a:lnTo>
                <a:close/>
                <a:moveTo>
                  <a:pt x="66699" y="47208"/>
                </a:moveTo>
                <a:lnTo>
                  <a:pt x="66699" y="49959"/>
                </a:lnTo>
                <a:lnTo>
                  <a:pt x="63628" y="49959"/>
                </a:lnTo>
                <a:lnTo>
                  <a:pt x="63628" y="47208"/>
                </a:lnTo>
                <a:close/>
                <a:moveTo>
                  <a:pt x="69485" y="47208"/>
                </a:moveTo>
                <a:lnTo>
                  <a:pt x="69485" y="49959"/>
                </a:lnTo>
                <a:lnTo>
                  <a:pt x="66807" y="49959"/>
                </a:lnTo>
                <a:lnTo>
                  <a:pt x="66807" y="47208"/>
                </a:lnTo>
                <a:close/>
                <a:moveTo>
                  <a:pt x="72653" y="47208"/>
                </a:moveTo>
                <a:lnTo>
                  <a:pt x="72653" y="49959"/>
                </a:lnTo>
                <a:lnTo>
                  <a:pt x="69581" y="49959"/>
                </a:lnTo>
                <a:lnTo>
                  <a:pt x="69581" y="47208"/>
                </a:lnTo>
                <a:close/>
                <a:moveTo>
                  <a:pt x="75450" y="47208"/>
                </a:moveTo>
                <a:lnTo>
                  <a:pt x="75450" y="49959"/>
                </a:lnTo>
                <a:lnTo>
                  <a:pt x="72772" y="49959"/>
                </a:lnTo>
                <a:lnTo>
                  <a:pt x="72772" y="47208"/>
                </a:lnTo>
                <a:close/>
                <a:moveTo>
                  <a:pt x="78618" y="47208"/>
                </a:moveTo>
                <a:lnTo>
                  <a:pt x="78618" y="49959"/>
                </a:lnTo>
                <a:lnTo>
                  <a:pt x="75546" y="49959"/>
                </a:lnTo>
                <a:lnTo>
                  <a:pt x="75546" y="47208"/>
                </a:lnTo>
                <a:close/>
                <a:moveTo>
                  <a:pt x="81416" y="47208"/>
                </a:moveTo>
                <a:lnTo>
                  <a:pt x="81416" y="49959"/>
                </a:lnTo>
                <a:lnTo>
                  <a:pt x="78737" y="49959"/>
                </a:lnTo>
                <a:lnTo>
                  <a:pt x="78737" y="47208"/>
                </a:lnTo>
                <a:close/>
                <a:moveTo>
                  <a:pt x="84583" y="47208"/>
                </a:moveTo>
                <a:lnTo>
                  <a:pt x="84583" y="49959"/>
                </a:lnTo>
                <a:lnTo>
                  <a:pt x="81523" y="49959"/>
                </a:lnTo>
                <a:lnTo>
                  <a:pt x="81523" y="47208"/>
                </a:lnTo>
                <a:close/>
                <a:moveTo>
                  <a:pt x="87369" y="47208"/>
                </a:moveTo>
                <a:lnTo>
                  <a:pt x="87369" y="49983"/>
                </a:lnTo>
                <a:lnTo>
                  <a:pt x="84690" y="49983"/>
                </a:lnTo>
                <a:lnTo>
                  <a:pt x="84690" y="47208"/>
                </a:lnTo>
                <a:close/>
                <a:moveTo>
                  <a:pt x="90560" y="47208"/>
                </a:moveTo>
                <a:lnTo>
                  <a:pt x="90560" y="49983"/>
                </a:lnTo>
                <a:lnTo>
                  <a:pt x="87488" y="49983"/>
                </a:lnTo>
                <a:lnTo>
                  <a:pt x="87488" y="47208"/>
                </a:lnTo>
                <a:close/>
                <a:moveTo>
                  <a:pt x="93334" y="47208"/>
                </a:moveTo>
                <a:lnTo>
                  <a:pt x="93334" y="49983"/>
                </a:lnTo>
                <a:lnTo>
                  <a:pt x="90655" y="49983"/>
                </a:lnTo>
                <a:lnTo>
                  <a:pt x="90655" y="47208"/>
                </a:lnTo>
                <a:close/>
                <a:moveTo>
                  <a:pt x="96525" y="47208"/>
                </a:moveTo>
                <a:lnTo>
                  <a:pt x="96525" y="49983"/>
                </a:lnTo>
                <a:lnTo>
                  <a:pt x="93453" y="49983"/>
                </a:lnTo>
                <a:lnTo>
                  <a:pt x="93453" y="47208"/>
                </a:lnTo>
                <a:close/>
                <a:moveTo>
                  <a:pt x="99311" y="47208"/>
                </a:moveTo>
                <a:lnTo>
                  <a:pt x="99311" y="49983"/>
                </a:lnTo>
                <a:lnTo>
                  <a:pt x="96632" y="49983"/>
                </a:lnTo>
                <a:lnTo>
                  <a:pt x="96632" y="47208"/>
                </a:lnTo>
                <a:close/>
                <a:moveTo>
                  <a:pt x="102478" y="47208"/>
                </a:moveTo>
                <a:lnTo>
                  <a:pt x="102478" y="49983"/>
                </a:lnTo>
                <a:lnTo>
                  <a:pt x="99406" y="49983"/>
                </a:lnTo>
                <a:lnTo>
                  <a:pt x="99406" y="47208"/>
                </a:lnTo>
                <a:close/>
                <a:moveTo>
                  <a:pt x="105276" y="47208"/>
                </a:moveTo>
                <a:lnTo>
                  <a:pt x="105276" y="49983"/>
                </a:lnTo>
                <a:lnTo>
                  <a:pt x="102597" y="49983"/>
                </a:lnTo>
                <a:lnTo>
                  <a:pt x="102597" y="47208"/>
                </a:lnTo>
                <a:close/>
                <a:moveTo>
                  <a:pt x="108443" y="47208"/>
                </a:moveTo>
                <a:lnTo>
                  <a:pt x="108443" y="49983"/>
                </a:lnTo>
                <a:lnTo>
                  <a:pt x="105383" y="49983"/>
                </a:lnTo>
                <a:lnTo>
                  <a:pt x="105383" y="47208"/>
                </a:lnTo>
                <a:close/>
                <a:moveTo>
                  <a:pt x="7037" y="50078"/>
                </a:moveTo>
                <a:lnTo>
                  <a:pt x="7037" y="53233"/>
                </a:lnTo>
                <a:lnTo>
                  <a:pt x="3965" y="53233"/>
                </a:lnTo>
                <a:lnTo>
                  <a:pt x="3965" y="50078"/>
                </a:lnTo>
                <a:close/>
                <a:moveTo>
                  <a:pt x="9811" y="50078"/>
                </a:moveTo>
                <a:lnTo>
                  <a:pt x="9811" y="53233"/>
                </a:lnTo>
                <a:lnTo>
                  <a:pt x="7132" y="53233"/>
                </a:lnTo>
                <a:lnTo>
                  <a:pt x="7132" y="50078"/>
                </a:lnTo>
                <a:close/>
                <a:moveTo>
                  <a:pt x="13002" y="50078"/>
                </a:moveTo>
                <a:lnTo>
                  <a:pt x="13002" y="53233"/>
                </a:lnTo>
                <a:lnTo>
                  <a:pt x="9930" y="53233"/>
                </a:lnTo>
                <a:lnTo>
                  <a:pt x="9930" y="50078"/>
                </a:lnTo>
                <a:close/>
                <a:moveTo>
                  <a:pt x="15788" y="50078"/>
                </a:moveTo>
                <a:lnTo>
                  <a:pt x="15788" y="53233"/>
                </a:lnTo>
                <a:lnTo>
                  <a:pt x="13109" y="53233"/>
                </a:lnTo>
                <a:lnTo>
                  <a:pt x="13109" y="50078"/>
                </a:lnTo>
                <a:close/>
                <a:moveTo>
                  <a:pt x="18967" y="50078"/>
                </a:moveTo>
                <a:lnTo>
                  <a:pt x="18967" y="53233"/>
                </a:lnTo>
                <a:lnTo>
                  <a:pt x="15907" y="53233"/>
                </a:lnTo>
                <a:lnTo>
                  <a:pt x="15907" y="50078"/>
                </a:lnTo>
                <a:close/>
                <a:moveTo>
                  <a:pt x="21753" y="50078"/>
                </a:moveTo>
                <a:lnTo>
                  <a:pt x="21753" y="53233"/>
                </a:lnTo>
                <a:lnTo>
                  <a:pt x="19074" y="53233"/>
                </a:lnTo>
                <a:lnTo>
                  <a:pt x="19074" y="50078"/>
                </a:lnTo>
                <a:close/>
                <a:moveTo>
                  <a:pt x="24920" y="50078"/>
                </a:moveTo>
                <a:lnTo>
                  <a:pt x="24920" y="53233"/>
                </a:lnTo>
                <a:lnTo>
                  <a:pt x="21860" y="53233"/>
                </a:lnTo>
                <a:lnTo>
                  <a:pt x="21860" y="50078"/>
                </a:lnTo>
                <a:close/>
                <a:moveTo>
                  <a:pt x="27718" y="50078"/>
                </a:moveTo>
                <a:lnTo>
                  <a:pt x="27718" y="53233"/>
                </a:lnTo>
                <a:lnTo>
                  <a:pt x="25039" y="53233"/>
                </a:lnTo>
                <a:lnTo>
                  <a:pt x="25039" y="50078"/>
                </a:lnTo>
                <a:close/>
                <a:moveTo>
                  <a:pt x="30885" y="50078"/>
                </a:moveTo>
                <a:lnTo>
                  <a:pt x="30885" y="53233"/>
                </a:lnTo>
                <a:lnTo>
                  <a:pt x="27825" y="53233"/>
                </a:lnTo>
                <a:lnTo>
                  <a:pt x="27825" y="50078"/>
                </a:lnTo>
                <a:close/>
                <a:moveTo>
                  <a:pt x="33683" y="50078"/>
                </a:moveTo>
                <a:lnTo>
                  <a:pt x="33683" y="53233"/>
                </a:lnTo>
                <a:lnTo>
                  <a:pt x="31004" y="53233"/>
                </a:lnTo>
                <a:lnTo>
                  <a:pt x="31004" y="50078"/>
                </a:lnTo>
                <a:close/>
                <a:moveTo>
                  <a:pt x="36850" y="50078"/>
                </a:moveTo>
                <a:lnTo>
                  <a:pt x="36850" y="53233"/>
                </a:lnTo>
                <a:lnTo>
                  <a:pt x="33791" y="53233"/>
                </a:lnTo>
                <a:lnTo>
                  <a:pt x="33791" y="50078"/>
                </a:lnTo>
                <a:close/>
                <a:moveTo>
                  <a:pt x="39636" y="50078"/>
                </a:moveTo>
                <a:lnTo>
                  <a:pt x="39636" y="53233"/>
                </a:lnTo>
                <a:lnTo>
                  <a:pt x="36958" y="53233"/>
                </a:lnTo>
                <a:lnTo>
                  <a:pt x="36958" y="50078"/>
                </a:lnTo>
                <a:close/>
                <a:moveTo>
                  <a:pt x="42827" y="50078"/>
                </a:moveTo>
                <a:lnTo>
                  <a:pt x="42827" y="53233"/>
                </a:lnTo>
                <a:lnTo>
                  <a:pt x="39756" y="53233"/>
                </a:lnTo>
                <a:lnTo>
                  <a:pt x="39756" y="50078"/>
                </a:lnTo>
                <a:close/>
                <a:moveTo>
                  <a:pt x="45613" y="50078"/>
                </a:moveTo>
                <a:lnTo>
                  <a:pt x="45613" y="53233"/>
                </a:lnTo>
                <a:lnTo>
                  <a:pt x="42935" y="53233"/>
                </a:lnTo>
                <a:lnTo>
                  <a:pt x="42935" y="50078"/>
                </a:lnTo>
                <a:close/>
                <a:moveTo>
                  <a:pt x="48792" y="50078"/>
                </a:moveTo>
                <a:lnTo>
                  <a:pt x="48792" y="53233"/>
                </a:lnTo>
                <a:lnTo>
                  <a:pt x="45732" y="53233"/>
                </a:lnTo>
                <a:lnTo>
                  <a:pt x="45732" y="50078"/>
                </a:lnTo>
                <a:close/>
                <a:moveTo>
                  <a:pt x="51578" y="50078"/>
                </a:moveTo>
                <a:lnTo>
                  <a:pt x="51578" y="53233"/>
                </a:lnTo>
                <a:lnTo>
                  <a:pt x="48900" y="53233"/>
                </a:lnTo>
                <a:lnTo>
                  <a:pt x="48900" y="50078"/>
                </a:lnTo>
                <a:close/>
                <a:moveTo>
                  <a:pt x="54757" y="50078"/>
                </a:moveTo>
                <a:lnTo>
                  <a:pt x="54757" y="53233"/>
                </a:lnTo>
                <a:lnTo>
                  <a:pt x="51698" y="53233"/>
                </a:lnTo>
                <a:lnTo>
                  <a:pt x="51698" y="50078"/>
                </a:lnTo>
                <a:close/>
                <a:moveTo>
                  <a:pt x="57543" y="50078"/>
                </a:moveTo>
                <a:lnTo>
                  <a:pt x="57543" y="53233"/>
                </a:lnTo>
                <a:lnTo>
                  <a:pt x="54865" y="53233"/>
                </a:lnTo>
                <a:lnTo>
                  <a:pt x="54865" y="50078"/>
                </a:lnTo>
                <a:close/>
                <a:moveTo>
                  <a:pt x="60734" y="50078"/>
                </a:moveTo>
                <a:lnTo>
                  <a:pt x="60734" y="53233"/>
                </a:lnTo>
                <a:lnTo>
                  <a:pt x="57663" y="53233"/>
                </a:lnTo>
                <a:lnTo>
                  <a:pt x="57663" y="50078"/>
                </a:lnTo>
                <a:close/>
                <a:moveTo>
                  <a:pt x="63509" y="50078"/>
                </a:moveTo>
                <a:lnTo>
                  <a:pt x="63509" y="53233"/>
                </a:lnTo>
                <a:lnTo>
                  <a:pt x="60830" y="53233"/>
                </a:lnTo>
                <a:lnTo>
                  <a:pt x="60830" y="50078"/>
                </a:lnTo>
                <a:close/>
                <a:moveTo>
                  <a:pt x="66699" y="50078"/>
                </a:moveTo>
                <a:lnTo>
                  <a:pt x="66699" y="53233"/>
                </a:lnTo>
                <a:lnTo>
                  <a:pt x="63628" y="53233"/>
                </a:lnTo>
                <a:lnTo>
                  <a:pt x="63628" y="50078"/>
                </a:lnTo>
                <a:close/>
                <a:moveTo>
                  <a:pt x="69485" y="50078"/>
                </a:moveTo>
                <a:lnTo>
                  <a:pt x="69485" y="53233"/>
                </a:lnTo>
                <a:lnTo>
                  <a:pt x="66807" y="53233"/>
                </a:lnTo>
                <a:lnTo>
                  <a:pt x="66807" y="50078"/>
                </a:lnTo>
                <a:close/>
                <a:moveTo>
                  <a:pt x="72653" y="50078"/>
                </a:moveTo>
                <a:lnTo>
                  <a:pt x="72653" y="53233"/>
                </a:lnTo>
                <a:lnTo>
                  <a:pt x="69581" y="53233"/>
                </a:lnTo>
                <a:lnTo>
                  <a:pt x="69581" y="50078"/>
                </a:lnTo>
                <a:close/>
                <a:moveTo>
                  <a:pt x="75450" y="50078"/>
                </a:moveTo>
                <a:lnTo>
                  <a:pt x="75450" y="53233"/>
                </a:lnTo>
                <a:lnTo>
                  <a:pt x="72772" y="53233"/>
                </a:lnTo>
                <a:lnTo>
                  <a:pt x="72772" y="50078"/>
                </a:lnTo>
                <a:close/>
                <a:moveTo>
                  <a:pt x="78618" y="50078"/>
                </a:moveTo>
                <a:lnTo>
                  <a:pt x="78618" y="53233"/>
                </a:lnTo>
                <a:lnTo>
                  <a:pt x="75546" y="53233"/>
                </a:lnTo>
                <a:lnTo>
                  <a:pt x="75546" y="50078"/>
                </a:lnTo>
                <a:close/>
                <a:moveTo>
                  <a:pt x="81416" y="50078"/>
                </a:moveTo>
                <a:lnTo>
                  <a:pt x="81416" y="53233"/>
                </a:lnTo>
                <a:lnTo>
                  <a:pt x="78737" y="53233"/>
                </a:lnTo>
                <a:lnTo>
                  <a:pt x="78737" y="50078"/>
                </a:lnTo>
                <a:close/>
                <a:moveTo>
                  <a:pt x="84583" y="50078"/>
                </a:moveTo>
                <a:lnTo>
                  <a:pt x="84583" y="53233"/>
                </a:lnTo>
                <a:lnTo>
                  <a:pt x="81523" y="53233"/>
                </a:lnTo>
                <a:lnTo>
                  <a:pt x="81523" y="50078"/>
                </a:lnTo>
                <a:close/>
                <a:moveTo>
                  <a:pt x="87369" y="50078"/>
                </a:moveTo>
                <a:lnTo>
                  <a:pt x="87369" y="53233"/>
                </a:lnTo>
                <a:lnTo>
                  <a:pt x="84690" y="53233"/>
                </a:lnTo>
                <a:lnTo>
                  <a:pt x="84690" y="50078"/>
                </a:lnTo>
                <a:close/>
                <a:moveTo>
                  <a:pt x="90560" y="50078"/>
                </a:moveTo>
                <a:lnTo>
                  <a:pt x="90560" y="53233"/>
                </a:lnTo>
                <a:lnTo>
                  <a:pt x="87488" y="53233"/>
                </a:lnTo>
                <a:lnTo>
                  <a:pt x="87488" y="50078"/>
                </a:lnTo>
                <a:close/>
                <a:moveTo>
                  <a:pt x="93334" y="50078"/>
                </a:moveTo>
                <a:lnTo>
                  <a:pt x="93334" y="53233"/>
                </a:lnTo>
                <a:lnTo>
                  <a:pt x="90655" y="53233"/>
                </a:lnTo>
                <a:lnTo>
                  <a:pt x="90655" y="50078"/>
                </a:lnTo>
                <a:close/>
                <a:moveTo>
                  <a:pt x="96525" y="50078"/>
                </a:moveTo>
                <a:lnTo>
                  <a:pt x="96525" y="53233"/>
                </a:lnTo>
                <a:lnTo>
                  <a:pt x="93453" y="53233"/>
                </a:lnTo>
                <a:lnTo>
                  <a:pt x="93453" y="50078"/>
                </a:lnTo>
                <a:close/>
                <a:moveTo>
                  <a:pt x="99311" y="50078"/>
                </a:moveTo>
                <a:lnTo>
                  <a:pt x="99311" y="53233"/>
                </a:lnTo>
                <a:lnTo>
                  <a:pt x="96632" y="53233"/>
                </a:lnTo>
                <a:lnTo>
                  <a:pt x="96632" y="50078"/>
                </a:lnTo>
                <a:close/>
                <a:moveTo>
                  <a:pt x="102478" y="50078"/>
                </a:moveTo>
                <a:lnTo>
                  <a:pt x="102478" y="53233"/>
                </a:lnTo>
                <a:lnTo>
                  <a:pt x="99406" y="53233"/>
                </a:lnTo>
                <a:lnTo>
                  <a:pt x="99406" y="50078"/>
                </a:lnTo>
                <a:close/>
                <a:moveTo>
                  <a:pt x="105276" y="50078"/>
                </a:moveTo>
                <a:lnTo>
                  <a:pt x="105276" y="53233"/>
                </a:lnTo>
                <a:lnTo>
                  <a:pt x="102597" y="53233"/>
                </a:lnTo>
                <a:lnTo>
                  <a:pt x="102597" y="50078"/>
                </a:lnTo>
                <a:close/>
                <a:moveTo>
                  <a:pt x="108443" y="50078"/>
                </a:moveTo>
                <a:lnTo>
                  <a:pt x="108443" y="53233"/>
                </a:lnTo>
                <a:lnTo>
                  <a:pt x="105383" y="53233"/>
                </a:lnTo>
                <a:lnTo>
                  <a:pt x="105383" y="50078"/>
                </a:lnTo>
                <a:close/>
                <a:moveTo>
                  <a:pt x="7037" y="53352"/>
                </a:moveTo>
                <a:lnTo>
                  <a:pt x="7037" y="56114"/>
                </a:lnTo>
                <a:lnTo>
                  <a:pt x="3965" y="56114"/>
                </a:lnTo>
                <a:lnTo>
                  <a:pt x="3965" y="53352"/>
                </a:lnTo>
                <a:close/>
                <a:moveTo>
                  <a:pt x="9811" y="53352"/>
                </a:moveTo>
                <a:lnTo>
                  <a:pt x="9811" y="56114"/>
                </a:lnTo>
                <a:lnTo>
                  <a:pt x="7132" y="56114"/>
                </a:lnTo>
                <a:lnTo>
                  <a:pt x="7132" y="53352"/>
                </a:lnTo>
                <a:close/>
                <a:moveTo>
                  <a:pt x="13002" y="53352"/>
                </a:moveTo>
                <a:lnTo>
                  <a:pt x="13002" y="56114"/>
                </a:lnTo>
                <a:lnTo>
                  <a:pt x="9930" y="56114"/>
                </a:lnTo>
                <a:lnTo>
                  <a:pt x="9930" y="53352"/>
                </a:lnTo>
                <a:close/>
                <a:moveTo>
                  <a:pt x="15788" y="53352"/>
                </a:moveTo>
                <a:lnTo>
                  <a:pt x="15788" y="56114"/>
                </a:lnTo>
                <a:lnTo>
                  <a:pt x="13109" y="56114"/>
                </a:lnTo>
                <a:lnTo>
                  <a:pt x="13109" y="53352"/>
                </a:lnTo>
                <a:close/>
                <a:moveTo>
                  <a:pt x="18967" y="53352"/>
                </a:moveTo>
                <a:lnTo>
                  <a:pt x="18967" y="56114"/>
                </a:lnTo>
                <a:lnTo>
                  <a:pt x="15907" y="56114"/>
                </a:lnTo>
                <a:lnTo>
                  <a:pt x="15907" y="53352"/>
                </a:lnTo>
                <a:close/>
                <a:moveTo>
                  <a:pt x="21753" y="53352"/>
                </a:moveTo>
                <a:lnTo>
                  <a:pt x="21753" y="56114"/>
                </a:lnTo>
                <a:lnTo>
                  <a:pt x="19074" y="56114"/>
                </a:lnTo>
                <a:lnTo>
                  <a:pt x="19074" y="53352"/>
                </a:lnTo>
                <a:close/>
                <a:moveTo>
                  <a:pt x="24920" y="53352"/>
                </a:moveTo>
                <a:lnTo>
                  <a:pt x="24920" y="56114"/>
                </a:lnTo>
                <a:lnTo>
                  <a:pt x="21860" y="56114"/>
                </a:lnTo>
                <a:lnTo>
                  <a:pt x="21860" y="53352"/>
                </a:lnTo>
                <a:close/>
                <a:moveTo>
                  <a:pt x="27718" y="53352"/>
                </a:moveTo>
                <a:lnTo>
                  <a:pt x="27718" y="56114"/>
                </a:lnTo>
                <a:lnTo>
                  <a:pt x="25039" y="56114"/>
                </a:lnTo>
                <a:lnTo>
                  <a:pt x="25039" y="53352"/>
                </a:lnTo>
                <a:close/>
                <a:moveTo>
                  <a:pt x="30885" y="53352"/>
                </a:moveTo>
                <a:lnTo>
                  <a:pt x="30885" y="56114"/>
                </a:lnTo>
                <a:lnTo>
                  <a:pt x="27825" y="56114"/>
                </a:lnTo>
                <a:lnTo>
                  <a:pt x="27825" y="53352"/>
                </a:lnTo>
                <a:close/>
                <a:moveTo>
                  <a:pt x="33683" y="53352"/>
                </a:moveTo>
                <a:lnTo>
                  <a:pt x="33683" y="56114"/>
                </a:lnTo>
                <a:lnTo>
                  <a:pt x="31004" y="56114"/>
                </a:lnTo>
                <a:lnTo>
                  <a:pt x="31004" y="53352"/>
                </a:lnTo>
                <a:close/>
                <a:moveTo>
                  <a:pt x="36850" y="53352"/>
                </a:moveTo>
                <a:lnTo>
                  <a:pt x="36850" y="56114"/>
                </a:lnTo>
                <a:lnTo>
                  <a:pt x="33791" y="56114"/>
                </a:lnTo>
                <a:lnTo>
                  <a:pt x="33791" y="53352"/>
                </a:lnTo>
                <a:close/>
                <a:moveTo>
                  <a:pt x="39636" y="53352"/>
                </a:moveTo>
                <a:lnTo>
                  <a:pt x="39636" y="56114"/>
                </a:lnTo>
                <a:lnTo>
                  <a:pt x="36958" y="56114"/>
                </a:lnTo>
                <a:lnTo>
                  <a:pt x="36958" y="53352"/>
                </a:lnTo>
                <a:close/>
                <a:moveTo>
                  <a:pt x="42827" y="53352"/>
                </a:moveTo>
                <a:lnTo>
                  <a:pt x="42827" y="56114"/>
                </a:lnTo>
                <a:lnTo>
                  <a:pt x="39756" y="56114"/>
                </a:lnTo>
                <a:lnTo>
                  <a:pt x="39756" y="53352"/>
                </a:lnTo>
                <a:close/>
                <a:moveTo>
                  <a:pt x="45613" y="53352"/>
                </a:moveTo>
                <a:lnTo>
                  <a:pt x="45613" y="56114"/>
                </a:lnTo>
                <a:lnTo>
                  <a:pt x="42935" y="56114"/>
                </a:lnTo>
                <a:lnTo>
                  <a:pt x="42935" y="53352"/>
                </a:lnTo>
                <a:close/>
                <a:moveTo>
                  <a:pt x="48792" y="53352"/>
                </a:moveTo>
                <a:lnTo>
                  <a:pt x="48792" y="56114"/>
                </a:lnTo>
                <a:lnTo>
                  <a:pt x="45732" y="56114"/>
                </a:lnTo>
                <a:lnTo>
                  <a:pt x="45732" y="53352"/>
                </a:lnTo>
                <a:close/>
                <a:moveTo>
                  <a:pt x="51578" y="53352"/>
                </a:moveTo>
                <a:lnTo>
                  <a:pt x="51578" y="56114"/>
                </a:lnTo>
                <a:lnTo>
                  <a:pt x="48900" y="56114"/>
                </a:lnTo>
                <a:lnTo>
                  <a:pt x="48900" y="53352"/>
                </a:lnTo>
                <a:close/>
                <a:moveTo>
                  <a:pt x="54757" y="53352"/>
                </a:moveTo>
                <a:lnTo>
                  <a:pt x="54757" y="56114"/>
                </a:lnTo>
                <a:lnTo>
                  <a:pt x="51698" y="56114"/>
                </a:lnTo>
                <a:lnTo>
                  <a:pt x="51698" y="53352"/>
                </a:lnTo>
                <a:close/>
                <a:moveTo>
                  <a:pt x="57543" y="53352"/>
                </a:moveTo>
                <a:lnTo>
                  <a:pt x="57543" y="56114"/>
                </a:lnTo>
                <a:lnTo>
                  <a:pt x="54865" y="56114"/>
                </a:lnTo>
                <a:lnTo>
                  <a:pt x="54865" y="53352"/>
                </a:lnTo>
                <a:close/>
                <a:moveTo>
                  <a:pt x="60734" y="53352"/>
                </a:moveTo>
                <a:lnTo>
                  <a:pt x="60734" y="56114"/>
                </a:lnTo>
                <a:lnTo>
                  <a:pt x="57663" y="56114"/>
                </a:lnTo>
                <a:lnTo>
                  <a:pt x="57663" y="53352"/>
                </a:lnTo>
                <a:close/>
                <a:moveTo>
                  <a:pt x="63509" y="53352"/>
                </a:moveTo>
                <a:lnTo>
                  <a:pt x="63509" y="56114"/>
                </a:lnTo>
                <a:lnTo>
                  <a:pt x="60830" y="56114"/>
                </a:lnTo>
                <a:lnTo>
                  <a:pt x="60830" y="53352"/>
                </a:lnTo>
                <a:close/>
                <a:moveTo>
                  <a:pt x="66699" y="53352"/>
                </a:moveTo>
                <a:lnTo>
                  <a:pt x="66699" y="56114"/>
                </a:lnTo>
                <a:lnTo>
                  <a:pt x="63628" y="56114"/>
                </a:lnTo>
                <a:lnTo>
                  <a:pt x="63628" y="53352"/>
                </a:lnTo>
                <a:close/>
                <a:moveTo>
                  <a:pt x="69485" y="53352"/>
                </a:moveTo>
                <a:lnTo>
                  <a:pt x="69485" y="56114"/>
                </a:lnTo>
                <a:lnTo>
                  <a:pt x="66807" y="56114"/>
                </a:lnTo>
                <a:lnTo>
                  <a:pt x="66807" y="53352"/>
                </a:lnTo>
                <a:close/>
                <a:moveTo>
                  <a:pt x="72653" y="53352"/>
                </a:moveTo>
                <a:lnTo>
                  <a:pt x="72653" y="56114"/>
                </a:lnTo>
                <a:lnTo>
                  <a:pt x="69581" y="56114"/>
                </a:lnTo>
                <a:lnTo>
                  <a:pt x="69581" y="53352"/>
                </a:lnTo>
                <a:close/>
                <a:moveTo>
                  <a:pt x="75450" y="53352"/>
                </a:moveTo>
                <a:lnTo>
                  <a:pt x="75450" y="56114"/>
                </a:lnTo>
                <a:lnTo>
                  <a:pt x="72772" y="56114"/>
                </a:lnTo>
                <a:lnTo>
                  <a:pt x="72772" y="53352"/>
                </a:lnTo>
                <a:close/>
                <a:moveTo>
                  <a:pt x="78618" y="53352"/>
                </a:moveTo>
                <a:lnTo>
                  <a:pt x="78618" y="56114"/>
                </a:lnTo>
                <a:lnTo>
                  <a:pt x="75546" y="56114"/>
                </a:lnTo>
                <a:lnTo>
                  <a:pt x="75546" y="53352"/>
                </a:lnTo>
                <a:close/>
                <a:moveTo>
                  <a:pt x="81416" y="53352"/>
                </a:moveTo>
                <a:lnTo>
                  <a:pt x="81416" y="56114"/>
                </a:lnTo>
                <a:lnTo>
                  <a:pt x="78737" y="56114"/>
                </a:lnTo>
                <a:lnTo>
                  <a:pt x="78737" y="53352"/>
                </a:lnTo>
                <a:close/>
                <a:moveTo>
                  <a:pt x="84583" y="53352"/>
                </a:moveTo>
                <a:lnTo>
                  <a:pt x="84583" y="56114"/>
                </a:lnTo>
                <a:lnTo>
                  <a:pt x="81523" y="56114"/>
                </a:lnTo>
                <a:lnTo>
                  <a:pt x="81523" y="53352"/>
                </a:lnTo>
                <a:close/>
                <a:moveTo>
                  <a:pt x="87369" y="53352"/>
                </a:moveTo>
                <a:lnTo>
                  <a:pt x="87369" y="56114"/>
                </a:lnTo>
                <a:lnTo>
                  <a:pt x="84690" y="56114"/>
                </a:lnTo>
                <a:lnTo>
                  <a:pt x="84690" y="53352"/>
                </a:lnTo>
                <a:close/>
                <a:moveTo>
                  <a:pt x="90560" y="53352"/>
                </a:moveTo>
                <a:lnTo>
                  <a:pt x="90560" y="56114"/>
                </a:lnTo>
                <a:lnTo>
                  <a:pt x="87488" y="56114"/>
                </a:lnTo>
                <a:lnTo>
                  <a:pt x="87488" y="53352"/>
                </a:lnTo>
                <a:close/>
                <a:moveTo>
                  <a:pt x="93334" y="53352"/>
                </a:moveTo>
                <a:lnTo>
                  <a:pt x="93334" y="56114"/>
                </a:lnTo>
                <a:lnTo>
                  <a:pt x="90655" y="56114"/>
                </a:lnTo>
                <a:lnTo>
                  <a:pt x="90655" y="53352"/>
                </a:lnTo>
                <a:close/>
                <a:moveTo>
                  <a:pt x="96525" y="53352"/>
                </a:moveTo>
                <a:lnTo>
                  <a:pt x="96525" y="56114"/>
                </a:lnTo>
                <a:lnTo>
                  <a:pt x="93453" y="56114"/>
                </a:lnTo>
                <a:lnTo>
                  <a:pt x="93453" y="53352"/>
                </a:lnTo>
                <a:close/>
                <a:moveTo>
                  <a:pt x="99311" y="53352"/>
                </a:moveTo>
                <a:lnTo>
                  <a:pt x="99311" y="56114"/>
                </a:lnTo>
                <a:lnTo>
                  <a:pt x="96632" y="56114"/>
                </a:lnTo>
                <a:lnTo>
                  <a:pt x="96632" y="53352"/>
                </a:lnTo>
                <a:close/>
                <a:moveTo>
                  <a:pt x="102478" y="53352"/>
                </a:moveTo>
                <a:lnTo>
                  <a:pt x="102478" y="56114"/>
                </a:lnTo>
                <a:lnTo>
                  <a:pt x="99406" y="56114"/>
                </a:lnTo>
                <a:lnTo>
                  <a:pt x="99406" y="53352"/>
                </a:lnTo>
                <a:close/>
                <a:moveTo>
                  <a:pt x="105276" y="53352"/>
                </a:moveTo>
                <a:lnTo>
                  <a:pt x="105276" y="56114"/>
                </a:lnTo>
                <a:lnTo>
                  <a:pt x="102597" y="56114"/>
                </a:lnTo>
                <a:lnTo>
                  <a:pt x="102597" y="53352"/>
                </a:lnTo>
                <a:close/>
                <a:moveTo>
                  <a:pt x="108443" y="53352"/>
                </a:moveTo>
                <a:lnTo>
                  <a:pt x="108443" y="56114"/>
                </a:lnTo>
                <a:lnTo>
                  <a:pt x="105383" y="56114"/>
                </a:lnTo>
                <a:lnTo>
                  <a:pt x="105383" y="53352"/>
                </a:lnTo>
                <a:close/>
                <a:moveTo>
                  <a:pt x="7037" y="56210"/>
                </a:moveTo>
                <a:lnTo>
                  <a:pt x="7037" y="59365"/>
                </a:lnTo>
                <a:lnTo>
                  <a:pt x="3965" y="59365"/>
                </a:lnTo>
                <a:lnTo>
                  <a:pt x="3965" y="56210"/>
                </a:lnTo>
                <a:close/>
                <a:moveTo>
                  <a:pt x="9811" y="56210"/>
                </a:moveTo>
                <a:lnTo>
                  <a:pt x="9811" y="59365"/>
                </a:lnTo>
                <a:lnTo>
                  <a:pt x="7132" y="59365"/>
                </a:lnTo>
                <a:lnTo>
                  <a:pt x="7132" y="56210"/>
                </a:lnTo>
                <a:close/>
                <a:moveTo>
                  <a:pt x="13002" y="56210"/>
                </a:moveTo>
                <a:lnTo>
                  <a:pt x="13002" y="59365"/>
                </a:lnTo>
                <a:lnTo>
                  <a:pt x="9930" y="59365"/>
                </a:lnTo>
                <a:lnTo>
                  <a:pt x="9930" y="56210"/>
                </a:lnTo>
                <a:close/>
                <a:moveTo>
                  <a:pt x="15788" y="56210"/>
                </a:moveTo>
                <a:lnTo>
                  <a:pt x="15788" y="59365"/>
                </a:lnTo>
                <a:lnTo>
                  <a:pt x="13109" y="59365"/>
                </a:lnTo>
                <a:lnTo>
                  <a:pt x="13109" y="56210"/>
                </a:lnTo>
                <a:close/>
                <a:moveTo>
                  <a:pt x="18967" y="56210"/>
                </a:moveTo>
                <a:lnTo>
                  <a:pt x="18967" y="59365"/>
                </a:lnTo>
                <a:lnTo>
                  <a:pt x="15907" y="59365"/>
                </a:lnTo>
                <a:lnTo>
                  <a:pt x="15907" y="56210"/>
                </a:lnTo>
                <a:close/>
                <a:moveTo>
                  <a:pt x="21753" y="56210"/>
                </a:moveTo>
                <a:lnTo>
                  <a:pt x="21753" y="59365"/>
                </a:lnTo>
                <a:lnTo>
                  <a:pt x="19074" y="59365"/>
                </a:lnTo>
                <a:lnTo>
                  <a:pt x="19074" y="56210"/>
                </a:lnTo>
                <a:close/>
                <a:moveTo>
                  <a:pt x="24920" y="56210"/>
                </a:moveTo>
                <a:lnTo>
                  <a:pt x="24920" y="59365"/>
                </a:lnTo>
                <a:lnTo>
                  <a:pt x="21860" y="59365"/>
                </a:lnTo>
                <a:lnTo>
                  <a:pt x="21860" y="56210"/>
                </a:lnTo>
                <a:close/>
                <a:moveTo>
                  <a:pt x="27718" y="56210"/>
                </a:moveTo>
                <a:lnTo>
                  <a:pt x="27718" y="59365"/>
                </a:lnTo>
                <a:lnTo>
                  <a:pt x="25039" y="59365"/>
                </a:lnTo>
                <a:lnTo>
                  <a:pt x="25039" y="56210"/>
                </a:lnTo>
                <a:close/>
                <a:moveTo>
                  <a:pt x="30885" y="56210"/>
                </a:moveTo>
                <a:lnTo>
                  <a:pt x="30885" y="59365"/>
                </a:lnTo>
                <a:lnTo>
                  <a:pt x="27825" y="59365"/>
                </a:lnTo>
                <a:lnTo>
                  <a:pt x="27825" y="56210"/>
                </a:lnTo>
                <a:close/>
                <a:moveTo>
                  <a:pt x="33683" y="56210"/>
                </a:moveTo>
                <a:lnTo>
                  <a:pt x="33683" y="59365"/>
                </a:lnTo>
                <a:lnTo>
                  <a:pt x="31004" y="59365"/>
                </a:lnTo>
                <a:lnTo>
                  <a:pt x="31004" y="56210"/>
                </a:lnTo>
                <a:close/>
                <a:moveTo>
                  <a:pt x="36850" y="56210"/>
                </a:moveTo>
                <a:lnTo>
                  <a:pt x="36850" y="59365"/>
                </a:lnTo>
                <a:lnTo>
                  <a:pt x="33791" y="59365"/>
                </a:lnTo>
                <a:lnTo>
                  <a:pt x="33791" y="56210"/>
                </a:lnTo>
                <a:close/>
                <a:moveTo>
                  <a:pt x="39636" y="56210"/>
                </a:moveTo>
                <a:lnTo>
                  <a:pt x="39636" y="59365"/>
                </a:lnTo>
                <a:lnTo>
                  <a:pt x="36958" y="59365"/>
                </a:lnTo>
                <a:lnTo>
                  <a:pt x="36958" y="56210"/>
                </a:lnTo>
                <a:close/>
                <a:moveTo>
                  <a:pt x="42827" y="56210"/>
                </a:moveTo>
                <a:lnTo>
                  <a:pt x="42827" y="59365"/>
                </a:lnTo>
                <a:lnTo>
                  <a:pt x="39756" y="59365"/>
                </a:lnTo>
                <a:lnTo>
                  <a:pt x="39756" y="56210"/>
                </a:lnTo>
                <a:close/>
                <a:moveTo>
                  <a:pt x="45613" y="56210"/>
                </a:moveTo>
                <a:lnTo>
                  <a:pt x="45613" y="59365"/>
                </a:lnTo>
                <a:lnTo>
                  <a:pt x="42935" y="59365"/>
                </a:lnTo>
                <a:lnTo>
                  <a:pt x="42935" y="56210"/>
                </a:lnTo>
                <a:close/>
                <a:moveTo>
                  <a:pt x="48792" y="56210"/>
                </a:moveTo>
                <a:lnTo>
                  <a:pt x="48792" y="59365"/>
                </a:lnTo>
                <a:lnTo>
                  <a:pt x="45732" y="59365"/>
                </a:lnTo>
                <a:lnTo>
                  <a:pt x="45732" y="56210"/>
                </a:lnTo>
                <a:close/>
                <a:moveTo>
                  <a:pt x="51578" y="56210"/>
                </a:moveTo>
                <a:lnTo>
                  <a:pt x="51578" y="59365"/>
                </a:lnTo>
                <a:lnTo>
                  <a:pt x="48900" y="59365"/>
                </a:lnTo>
                <a:lnTo>
                  <a:pt x="48900" y="56210"/>
                </a:lnTo>
                <a:close/>
                <a:moveTo>
                  <a:pt x="54757" y="56210"/>
                </a:moveTo>
                <a:lnTo>
                  <a:pt x="54757" y="59365"/>
                </a:lnTo>
                <a:lnTo>
                  <a:pt x="51698" y="59365"/>
                </a:lnTo>
                <a:lnTo>
                  <a:pt x="51698" y="56210"/>
                </a:lnTo>
                <a:close/>
                <a:moveTo>
                  <a:pt x="57543" y="56210"/>
                </a:moveTo>
                <a:lnTo>
                  <a:pt x="57543" y="59365"/>
                </a:lnTo>
                <a:lnTo>
                  <a:pt x="54865" y="59365"/>
                </a:lnTo>
                <a:lnTo>
                  <a:pt x="54865" y="56210"/>
                </a:lnTo>
                <a:close/>
                <a:moveTo>
                  <a:pt x="60734" y="56210"/>
                </a:moveTo>
                <a:lnTo>
                  <a:pt x="60734" y="59365"/>
                </a:lnTo>
                <a:lnTo>
                  <a:pt x="57663" y="59365"/>
                </a:lnTo>
                <a:lnTo>
                  <a:pt x="57663" y="56210"/>
                </a:lnTo>
                <a:close/>
                <a:moveTo>
                  <a:pt x="63509" y="56210"/>
                </a:moveTo>
                <a:lnTo>
                  <a:pt x="63509" y="59365"/>
                </a:lnTo>
                <a:lnTo>
                  <a:pt x="60830" y="59365"/>
                </a:lnTo>
                <a:lnTo>
                  <a:pt x="60830" y="56210"/>
                </a:lnTo>
                <a:close/>
                <a:moveTo>
                  <a:pt x="66699" y="56210"/>
                </a:moveTo>
                <a:lnTo>
                  <a:pt x="66699" y="59365"/>
                </a:lnTo>
                <a:lnTo>
                  <a:pt x="63628" y="59365"/>
                </a:lnTo>
                <a:lnTo>
                  <a:pt x="63628" y="56210"/>
                </a:lnTo>
                <a:close/>
                <a:moveTo>
                  <a:pt x="69485" y="56210"/>
                </a:moveTo>
                <a:lnTo>
                  <a:pt x="69485" y="59365"/>
                </a:lnTo>
                <a:lnTo>
                  <a:pt x="66807" y="59365"/>
                </a:lnTo>
                <a:lnTo>
                  <a:pt x="66807" y="56210"/>
                </a:lnTo>
                <a:close/>
                <a:moveTo>
                  <a:pt x="72653" y="56210"/>
                </a:moveTo>
                <a:lnTo>
                  <a:pt x="72653" y="59365"/>
                </a:lnTo>
                <a:lnTo>
                  <a:pt x="69581" y="59365"/>
                </a:lnTo>
                <a:lnTo>
                  <a:pt x="69581" y="56210"/>
                </a:lnTo>
                <a:close/>
                <a:moveTo>
                  <a:pt x="75450" y="56210"/>
                </a:moveTo>
                <a:lnTo>
                  <a:pt x="75450" y="59365"/>
                </a:lnTo>
                <a:lnTo>
                  <a:pt x="72772" y="59365"/>
                </a:lnTo>
                <a:lnTo>
                  <a:pt x="72772" y="56210"/>
                </a:lnTo>
                <a:close/>
                <a:moveTo>
                  <a:pt x="78618" y="56210"/>
                </a:moveTo>
                <a:lnTo>
                  <a:pt x="78618" y="59365"/>
                </a:lnTo>
                <a:lnTo>
                  <a:pt x="75546" y="59365"/>
                </a:lnTo>
                <a:lnTo>
                  <a:pt x="75546" y="56210"/>
                </a:lnTo>
                <a:close/>
                <a:moveTo>
                  <a:pt x="81416" y="56210"/>
                </a:moveTo>
                <a:lnTo>
                  <a:pt x="81416" y="59365"/>
                </a:lnTo>
                <a:lnTo>
                  <a:pt x="78737" y="59365"/>
                </a:lnTo>
                <a:lnTo>
                  <a:pt x="78737" y="56210"/>
                </a:lnTo>
                <a:close/>
                <a:moveTo>
                  <a:pt x="84583" y="56210"/>
                </a:moveTo>
                <a:lnTo>
                  <a:pt x="84583" y="59365"/>
                </a:lnTo>
                <a:lnTo>
                  <a:pt x="81523" y="59365"/>
                </a:lnTo>
                <a:lnTo>
                  <a:pt x="81523" y="56210"/>
                </a:lnTo>
                <a:close/>
                <a:moveTo>
                  <a:pt x="87369" y="56210"/>
                </a:moveTo>
                <a:lnTo>
                  <a:pt x="87369" y="59365"/>
                </a:lnTo>
                <a:lnTo>
                  <a:pt x="84690" y="59365"/>
                </a:lnTo>
                <a:lnTo>
                  <a:pt x="84690" y="56210"/>
                </a:lnTo>
                <a:close/>
                <a:moveTo>
                  <a:pt x="90560" y="56210"/>
                </a:moveTo>
                <a:lnTo>
                  <a:pt x="90560" y="59365"/>
                </a:lnTo>
                <a:lnTo>
                  <a:pt x="87488" y="59365"/>
                </a:lnTo>
                <a:lnTo>
                  <a:pt x="87488" y="56210"/>
                </a:lnTo>
                <a:close/>
                <a:moveTo>
                  <a:pt x="93334" y="56210"/>
                </a:moveTo>
                <a:lnTo>
                  <a:pt x="93334" y="59365"/>
                </a:lnTo>
                <a:lnTo>
                  <a:pt x="90655" y="59365"/>
                </a:lnTo>
                <a:lnTo>
                  <a:pt x="90655" y="56210"/>
                </a:lnTo>
                <a:close/>
                <a:moveTo>
                  <a:pt x="96525" y="56210"/>
                </a:moveTo>
                <a:lnTo>
                  <a:pt x="96525" y="59365"/>
                </a:lnTo>
                <a:lnTo>
                  <a:pt x="93453" y="59365"/>
                </a:lnTo>
                <a:lnTo>
                  <a:pt x="93453" y="56210"/>
                </a:lnTo>
                <a:close/>
                <a:moveTo>
                  <a:pt x="99311" y="56210"/>
                </a:moveTo>
                <a:lnTo>
                  <a:pt x="99311" y="59365"/>
                </a:lnTo>
                <a:lnTo>
                  <a:pt x="96632" y="59365"/>
                </a:lnTo>
                <a:lnTo>
                  <a:pt x="96632" y="56210"/>
                </a:lnTo>
                <a:close/>
                <a:moveTo>
                  <a:pt x="102478" y="56210"/>
                </a:moveTo>
                <a:lnTo>
                  <a:pt x="102478" y="59365"/>
                </a:lnTo>
                <a:lnTo>
                  <a:pt x="99406" y="59365"/>
                </a:lnTo>
                <a:lnTo>
                  <a:pt x="99406" y="56210"/>
                </a:lnTo>
                <a:close/>
                <a:moveTo>
                  <a:pt x="105276" y="56210"/>
                </a:moveTo>
                <a:lnTo>
                  <a:pt x="105276" y="59365"/>
                </a:lnTo>
                <a:lnTo>
                  <a:pt x="102597" y="59365"/>
                </a:lnTo>
                <a:lnTo>
                  <a:pt x="102597" y="56210"/>
                </a:lnTo>
                <a:close/>
                <a:moveTo>
                  <a:pt x="108443" y="56210"/>
                </a:moveTo>
                <a:lnTo>
                  <a:pt x="108443" y="59365"/>
                </a:lnTo>
                <a:lnTo>
                  <a:pt x="105383" y="59365"/>
                </a:lnTo>
                <a:lnTo>
                  <a:pt x="105383" y="56210"/>
                </a:lnTo>
                <a:close/>
                <a:moveTo>
                  <a:pt x="7037" y="59484"/>
                </a:moveTo>
                <a:lnTo>
                  <a:pt x="7037" y="62246"/>
                </a:lnTo>
                <a:lnTo>
                  <a:pt x="3965" y="62246"/>
                </a:lnTo>
                <a:lnTo>
                  <a:pt x="3965" y="59484"/>
                </a:lnTo>
                <a:close/>
                <a:moveTo>
                  <a:pt x="9811" y="59484"/>
                </a:moveTo>
                <a:lnTo>
                  <a:pt x="9811" y="62246"/>
                </a:lnTo>
                <a:lnTo>
                  <a:pt x="7132" y="62246"/>
                </a:lnTo>
                <a:lnTo>
                  <a:pt x="7132" y="59484"/>
                </a:lnTo>
                <a:close/>
                <a:moveTo>
                  <a:pt x="13002" y="59484"/>
                </a:moveTo>
                <a:lnTo>
                  <a:pt x="13002" y="62246"/>
                </a:lnTo>
                <a:lnTo>
                  <a:pt x="9930" y="62246"/>
                </a:lnTo>
                <a:lnTo>
                  <a:pt x="9930" y="59484"/>
                </a:lnTo>
                <a:close/>
                <a:moveTo>
                  <a:pt x="15788" y="59484"/>
                </a:moveTo>
                <a:lnTo>
                  <a:pt x="15788" y="62246"/>
                </a:lnTo>
                <a:lnTo>
                  <a:pt x="13109" y="62246"/>
                </a:lnTo>
                <a:lnTo>
                  <a:pt x="13109" y="59484"/>
                </a:lnTo>
                <a:close/>
                <a:moveTo>
                  <a:pt x="18967" y="59484"/>
                </a:moveTo>
                <a:lnTo>
                  <a:pt x="18967" y="62246"/>
                </a:lnTo>
                <a:lnTo>
                  <a:pt x="15907" y="62246"/>
                </a:lnTo>
                <a:lnTo>
                  <a:pt x="15907" y="59484"/>
                </a:lnTo>
                <a:close/>
                <a:moveTo>
                  <a:pt x="21753" y="59484"/>
                </a:moveTo>
                <a:lnTo>
                  <a:pt x="21753" y="62246"/>
                </a:lnTo>
                <a:lnTo>
                  <a:pt x="19074" y="62246"/>
                </a:lnTo>
                <a:lnTo>
                  <a:pt x="19074" y="59484"/>
                </a:lnTo>
                <a:close/>
                <a:moveTo>
                  <a:pt x="24920" y="59484"/>
                </a:moveTo>
                <a:lnTo>
                  <a:pt x="24920" y="62246"/>
                </a:lnTo>
                <a:lnTo>
                  <a:pt x="21860" y="62246"/>
                </a:lnTo>
                <a:lnTo>
                  <a:pt x="21860" y="59484"/>
                </a:lnTo>
                <a:close/>
                <a:moveTo>
                  <a:pt x="27718" y="59484"/>
                </a:moveTo>
                <a:lnTo>
                  <a:pt x="27718" y="62246"/>
                </a:lnTo>
                <a:lnTo>
                  <a:pt x="25039" y="62246"/>
                </a:lnTo>
                <a:lnTo>
                  <a:pt x="25039" y="59484"/>
                </a:lnTo>
                <a:close/>
                <a:moveTo>
                  <a:pt x="30885" y="59484"/>
                </a:moveTo>
                <a:lnTo>
                  <a:pt x="30885" y="62246"/>
                </a:lnTo>
                <a:lnTo>
                  <a:pt x="27825" y="62246"/>
                </a:lnTo>
                <a:lnTo>
                  <a:pt x="27825" y="59484"/>
                </a:lnTo>
                <a:close/>
                <a:moveTo>
                  <a:pt x="33683" y="59484"/>
                </a:moveTo>
                <a:lnTo>
                  <a:pt x="33683" y="62246"/>
                </a:lnTo>
                <a:lnTo>
                  <a:pt x="31004" y="62246"/>
                </a:lnTo>
                <a:lnTo>
                  <a:pt x="31004" y="59484"/>
                </a:lnTo>
                <a:close/>
                <a:moveTo>
                  <a:pt x="36850" y="59484"/>
                </a:moveTo>
                <a:lnTo>
                  <a:pt x="36850" y="62246"/>
                </a:lnTo>
                <a:lnTo>
                  <a:pt x="33791" y="62246"/>
                </a:lnTo>
                <a:lnTo>
                  <a:pt x="33791" y="59484"/>
                </a:lnTo>
                <a:close/>
                <a:moveTo>
                  <a:pt x="39636" y="59484"/>
                </a:moveTo>
                <a:lnTo>
                  <a:pt x="39636" y="62246"/>
                </a:lnTo>
                <a:lnTo>
                  <a:pt x="36958" y="62246"/>
                </a:lnTo>
                <a:lnTo>
                  <a:pt x="36958" y="59484"/>
                </a:lnTo>
                <a:close/>
                <a:moveTo>
                  <a:pt x="42827" y="59484"/>
                </a:moveTo>
                <a:lnTo>
                  <a:pt x="42827" y="62246"/>
                </a:lnTo>
                <a:lnTo>
                  <a:pt x="39756" y="62246"/>
                </a:lnTo>
                <a:lnTo>
                  <a:pt x="39756" y="59484"/>
                </a:lnTo>
                <a:close/>
                <a:moveTo>
                  <a:pt x="45613" y="59484"/>
                </a:moveTo>
                <a:lnTo>
                  <a:pt x="45613" y="62246"/>
                </a:lnTo>
                <a:lnTo>
                  <a:pt x="42935" y="62246"/>
                </a:lnTo>
                <a:lnTo>
                  <a:pt x="42935" y="59484"/>
                </a:lnTo>
                <a:close/>
                <a:moveTo>
                  <a:pt x="48792" y="59484"/>
                </a:moveTo>
                <a:lnTo>
                  <a:pt x="48792" y="62246"/>
                </a:lnTo>
                <a:lnTo>
                  <a:pt x="45732" y="62246"/>
                </a:lnTo>
                <a:lnTo>
                  <a:pt x="45732" y="59484"/>
                </a:lnTo>
                <a:close/>
                <a:moveTo>
                  <a:pt x="51578" y="59484"/>
                </a:moveTo>
                <a:lnTo>
                  <a:pt x="51578" y="62246"/>
                </a:lnTo>
                <a:lnTo>
                  <a:pt x="48900" y="62246"/>
                </a:lnTo>
                <a:lnTo>
                  <a:pt x="48900" y="59484"/>
                </a:lnTo>
                <a:close/>
                <a:moveTo>
                  <a:pt x="54757" y="59484"/>
                </a:moveTo>
                <a:lnTo>
                  <a:pt x="54757" y="62246"/>
                </a:lnTo>
                <a:lnTo>
                  <a:pt x="51698" y="62246"/>
                </a:lnTo>
                <a:lnTo>
                  <a:pt x="51698" y="59484"/>
                </a:lnTo>
                <a:close/>
                <a:moveTo>
                  <a:pt x="57543" y="59484"/>
                </a:moveTo>
                <a:lnTo>
                  <a:pt x="57543" y="62246"/>
                </a:lnTo>
                <a:lnTo>
                  <a:pt x="54865" y="62246"/>
                </a:lnTo>
                <a:lnTo>
                  <a:pt x="54865" y="59484"/>
                </a:lnTo>
                <a:close/>
                <a:moveTo>
                  <a:pt x="60734" y="59484"/>
                </a:moveTo>
                <a:lnTo>
                  <a:pt x="60734" y="62246"/>
                </a:lnTo>
                <a:lnTo>
                  <a:pt x="57663" y="62246"/>
                </a:lnTo>
                <a:lnTo>
                  <a:pt x="57663" y="59484"/>
                </a:lnTo>
                <a:close/>
                <a:moveTo>
                  <a:pt x="63509" y="59484"/>
                </a:moveTo>
                <a:lnTo>
                  <a:pt x="63509" y="62246"/>
                </a:lnTo>
                <a:lnTo>
                  <a:pt x="60830" y="62246"/>
                </a:lnTo>
                <a:lnTo>
                  <a:pt x="60830" y="59484"/>
                </a:lnTo>
                <a:close/>
                <a:moveTo>
                  <a:pt x="66699" y="59484"/>
                </a:moveTo>
                <a:lnTo>
                  <a:pt x="66699" y="62246"/>
                </a:lnTo>
                <a:lnTo>
                  <a:pt x="63628" y="62246"/>
                </a:lnTo>
                <a:lnTo>
                  <a:pt x="63628" y="59484"/>
                </a:lnTo>
                <a:close/>
                <a:moveTo>
                  <a:pt x="69485" y="59484"/>
                </a:moveTo>
                <a:lnTo>
                  <a:pt x="69485" y="62246"/>
                </a:lnTo>
                <a:lnTo>
                  <a:pt x="66807" y="62246"/>
                </a:lnTo>
                <a:lnTo>
                  <a:pt x="66807" y="59484"/>
                </a:lnTo>
                <a:close/>
                <a:moveTo>
                  <a:pt x="72653" y="59484"/>
                </a:moveTo>
                <a:lnTo>
                  <a:pt x="72653" y="62246"/>
                </a:lnTo>
                <a:lnTo>
                  <a:pt x="69581" y="62246"/>
                </a:lnTo>
                <a:lnTo>
                  <a:pt x="69581" y="59484"/>
                </a:lnTo>
                <a:close/>
                <a:moveTo>
                  <a:pt x="75450" y="59484"/>
                </a:moveTo>
                <a:lnTo>
                  <a:pt x="75450" y="62246"/>
                </a:lnTo>
                <a:lnTo>
                  <a:pt x="72772" y="62246"/>
                </a:lnTo>
                <a:lnTo>
                  <a:pt x="72772" y="59484"/>
                </a:lnTo>
                <a:close/>
                <a:moveTo>
                  <a:pt x="78618" y="59484"/>
                </a:moveTo>
                <a:lnTo>
                  <a:pt x="78618" y="62246"/>
                </a:lnTo>
                <a:lnTo>
                  <a:pt x="75546" y="62246"/>
                </a:lnTo>
                <a:lnTo>
                  <a:pt x="75546" y="59484"/>
                </a:lnTo>
                <a:close/>
                <a:moveTo>
                  <a:pt x="81416" y="59484"/>
                </a:moveTo>
                <a:lnTo>
                  <a:pt x="81416" y="62246"/>
                </a:lnTo>
                <a:lnTo>
                  <a:pt x="78737" y="62246"/>
                </a:lnTo>
                <a:lnTo>
                  <a:pt x="78737" y="59484"/>
                </a:lnTo>
                <a:close/>
                <a:moveTo>
                  <a:pt x="84583" y="59484"/>
                </a:moveTo>
                <a:lnTo>
                  <a:pt x="84583" y="62246"/>
                </a:lnTo>
                <a:lnTo>
                  <a:pt x="81523" y="62246"/>
                </a:lnTo>
                <a:lnTo>
                  <a:pt x="81523" y="59484"/>
                </a:lnTo>
                <a:close/>
                <a:moveTo>
                  <a:pt x="87369" y="59484"/>
                </a:moveTo>
                <a:lnTo>
                  <a:pt x="87369" y="62246"/>
                </a:lnTo>
                <a:lnTo>
                  <a:pt x="84690" y="62246"/>
                </a:lnTo>
                <a:lnTo>
                  <a:pt x="84690" y="59484"/>
                </a:lnTo>
                <a:close/>
                <a:moveTo>
                  <a:pt x="90560" y="59484"/>
                </a:moveTo>
                <a:lnTo>
                  <a:pt x="90560" y="62246"/>
                </a:lnTo>
                <a:lnTo>
                  <a:pt x="87488" y="62246"/>
                </a:lnTo>
                <a:lnTo>
                  <a:pt x="87488" y="59484"/>
                </a:lnTo>
                <a:close/>
                <a:moveTo>
                  <a:pt x="93334" y="59484"/>
                </a:moveTo>
                <a:lnTo>
                  <a:pt x="93334" y="62246"/>
                </a:lnTo>
                <a:lnTo>
                  <a:pt x="90655" y="62246"/>
                </a:lnTo>
                <a:lnTo>
                  <a:pt x="90655" y="59484"/>
                </a:lnTo>
                <a:close/>
                <a:moveTo>
                  <a:pt x="96525" y="59484"/>
                </a:moveTo>
                <a:lnTo>
                  <a:pt x="96525" y="62246"/>
                </a:lnTo>
                <a:lnTo>
                  <a:pt x="93453" y="62246"/>
                </a:lnTo>
                <a:lnTo>
                  <a:pt x="93453" y="59484"/>
                </a:lnTo>
                <a:close/>
                <a:moveTo>
                  <a:pt x="99311" y="59484"/>
                </a:moveTo>
                <a:lnTo>
                  <a:pt x="99311" y="62246"/>
                </a:lnTo>
                <a:lnTo>
                  <a:pt x="96632" y="62246"/>
                </a:lnTo>
                <a:lnTo>
                  <a:pt x="96632" y="59484"/>
                </a:lnTo>
                <a:close/>
                <a:moveTo>
                  <a:pt x="102478" y="59484"/>
                </a:moveTo>
                <a:lnTo>
                  <a:pt x="102478" y="62246"/>
                </a:lnTo>
                <a:lnTo>
                  <a:pt x="99406" y="62246"/>
                </a:lnTo>
                <a:lnTo>
                  <a:pt x="99406" y="59484"/>
                </a:lnTo>
                <a:close/>
                <a:moveTo>
                  <a:pt x="105276" y="59484"/>
                </a:moveTo>
                <a:lnTo>
                  <a:pt x="105276" y="62246"/>
                </a:lnTo>
                <a:lnTo>
                  <a:pt x="102597" y="62246"/>
                </a:lnTo>
                <a:lnTo>
                  <a:pt x="102597" y="59484"/>
                </a:lnTo>
                <a:close/>
                <a:moveTo>
                  <a:pt x="108443" y="59484"/>
                </a:moveTo>
                <a:lnTo>
                  <a:pt x="108443" y="62246"/>
                </a:lnTo>
                <a:lnTo>
                  <a:pt x="105383" y="62246"/>
                </a:lnTo>
                <a:lnTo>
                  <a:pt x="105383" y="59484"/>
                </a:lnTo>
                <a:close/>
                <a:moveTo>
                  <a:pt x="102478" y="62341"/>
                </a:moveTo>
                <a:lnTo>
                  <a:pt x="102478" y="65496"/>
                </a:lnTo>
                <a:lnTo>
                  <a:pt x="99406" y="65496"/>
                </a:lnTo>
                <a:lnTo>
                  <a:pt x="99406" y="62341"/>
                </a:lnTo>
                <a:close/>
                <a:moveTo>
                  <a:pt x="105276" y="62341"/>
                </a:moveTo>
                <a:lnTo>
                  <a:pt x="105276" y="65496"/>
                </a:lnTo>
                <a:lnTo>
                  <a:pt x="102597" y="65496"/>
                </a:lnTo>
                <a:lnTo>
                  <a:pt x="102597" y="62341"/>
                </a:lnTo>
                <a:close/>
                <a:moveTo>
                  <a:pt x="108443" y="62341"/>
                </a:moveTo>
                <a:lnTo>
                  <a:pt x="108443" y="65496"/>
                </a:lnTo>
                <a:lnTo>
                  <a:pt x="105383" y="65496"/>
                </a:lnTo>
                <a:lnTo>
                  <a:pt x="105383" y="62341"/>
                </a:lnTo>
                <a:close/>
                <a:moveTo>
                  <a:pt x="7037" y="62365"/>
                </a:moveTo>
                <a:lnTo>
                  <a:pt x="7037" y="65520"/>
                </a:lnTo>
                <a:lnTo>
                  <a:pt x="3965" y="65520"/>
                </a:lnTo>
                <a:lnTo>
                  <a:pt x="3965" y="62365"/>
                </a:lnTo>
                <a:close/>
                <a:moveTo>
                  <a:pt x="9811" y="62365"/>
                </a:moveTo>
                <a:lnTo>
                  <a:pt x="9811" y="65520"/>
                </a:lnTo>
                <a:lnTo>
                  <a:pt x="7132" y="65520"/>
                </a:lnTo>
                <a:lnTo>
                  <a:pt x="7132" y="62365"/>
                </a:lnTo>
                <a:close/>
                <a:moveTo>
                  <a:pt x="13002" y="62365"/>
                </a:moveTo>
                <a:lnTo>
                  <a:pt x="13002" y="65520"/>
                </a:lnTo>
                <a:lnTo>
                  <a:pt x="9930" y="65520"/>
                </a:lnTo>
                <a:lnTo>
                  <a:pt x="9930" y="62365"/>
                </a:lnTo>
                <a:close/>
                <a:moveTo>
                  <a:pt x="15788" y="62365"/>
                </a:moveTo>
                <a:lnTo>
                  <a:pt x="15788" y="65520"/>
                </a:lnTo>
                <a:lnTo>
                  <a:pt x="13109" y="65520"/>
                </a:lnTo>
                <a:lnTo>
                  <a:pt x="13109" y="62365"/>
                </a:lnTo>
                <a:close/>
                <a:moveTo>
                  <a:pt x="18967" y="62365"/>
                </a:moveTo>
                <a:lnTo>
                  <a:pt x="18967" y="65520"/>
                </a:lnTo>
                <a:lnTo>
                  <a:pt x="15907" y="65520"/>
                </a:lnTo>
                <a:lnTo>
                  <a:pt x="15907" y="62365"/>
                </a:lnTo>
                <a:close/>
                <a:moveTo>
                  <a:pt x="21753" y="62365"/>
                </a:moveTo>
                <a:lnTo>
                  <a:pt x="21753" y="65520"/>
                </a:lnTo>
                <a:lnTo>
                  <a:pt x="19074" y="65520"/>
                </a:lnTo>
                <a:lnTo>
                  <a:pt x="19074" y="62365"/>
                </a:lnTo>
                <a:close/>
                <a:moveTo>
                  <a:pt x="24920" y="62365"/>
                </a:moveTo>
                <a:lnTo>
                  <a:pt x="24920" y="65520"/>
                </a:lnTo>
                <a:lnTo>
                  <a:pt x="21860" y="65520"/>
                </a:lnTo>
                <a:lnTo>
                  <a:pt x="21860" y="62365"/>
                </a:lnTo>
                <a:close/>
                <a:moveTo>
                  <a:pt x="27718" y="62365"/>
                </a:moveTo>
                <a:lnTo>
                  <a:pt x="27718" y="65520"/>
                </a:lnTo>
                <a:lnTo>
                  <a:pt x="25039" y="65520"/>
                </a:lnTo>
                <a:lnTo>
                  <a:pt x="25039" y="62365"/>
                </a:lnTo>
                <a:close/>
                <a:moveTo>
                  <a:pt x="30885" y="62365"/>
                </a:moveTo>
                <a:lnTo>
                  <a:pt x="30885" y="65520"/>
                </a:lnTo>
                <a:lnTo>
                  <a:pt x="27825" y="65520"/>
                </a:lnTo>
                <a:lnTo>
                  <a:pt x="27825" y="62365"/>
                </a:lnTo>
                <a:close/>
                <a:moveTo>
                  <a:pt x="33683" y="62365"/>
                </a:moveTo>
                <a:lnTo>
                  <a:pt x="33683" y="65520"/>
                </a:lnTo>
                <a:lnTo>
                  <a:pt x="31004" y="65520"/>
                </a:lnTo>
                <a:lnTo>
                  <a:pt x="31004" y="62365"/>
                </a:lnTo>
                <a:close/>
                <a:moveTo>
                  <a:pt x="36850" y="62365"/>
                </a:moveTo>
                <a:lnTo>
                  <a:pt x="36850" y="65520"/>
                </a:lnTo>
                <a:lnTo>
                  <a:pt x="33791" y="65520"/>
                </a:lnTo>
                <a:lnTo>
                  <a:pt x="33791" y="62365"/>
                </a:lnTo>
                <a:close/>
                <a:moveTo>
                  <a:pt x="39636" y="62365"/>
                </a:moveTo>
                <a:lnTo>
                  <a:pt x="39636" y="65520"/>
                </a:lnTo>
                <a:lnTo>
                  <a:pt x="36958" y="65520"/>
                </a:lnTo>
                <a:lnTo>
                  <a:pt x="36958" y="62365"/>
                </a:lnTo>
                <a:close/>
                <a:moveTo>
                  <a:pt x="42827" y="62365"/>
                </a:moveTo>
                <a:lnTo>
                  <a:pt x="42827" y="65520"/>
                </a:lnTo>
                <a:lnTo>
                  <a:pt x="39756" y="65520"/>
                </a:lnTo>
                <a:lnTo>
                  <a:pt x="39756" y="62365"/>
                </a:lnTo>
                <a:close/>
                <a:moveTo>
                  <a:pt x="45613" y="62365"/>
                </a:moveTo>
                <a:lnTo>
                  <a:pt x="45613" y="65520"/>
                </a:lnTo>
                <a:lnTo>
                  <a:pt x="42935" y="65520"/>
                </a:lnTo>
                <a:lnTo>
                  <a:pt x="42935" y="62365"/>
                </a:lnTo>
                <a:close/>
                <a:moveTo>
                  <a:pt x="48792" y="62365"/>
                </a:moveTo>
                <a:lnTo>
                  <a:pt x="48792" y="65520"/>
                </a:lnTo>
                <a:lnTo>
                  <a:pt x="45732" y="65520"/>
                </a:lnTo>
                <a:lnTo>
                  <a:pt x="45732" y="62365"/>
                </a:lnTo>
                <a:close/>
                <a:moveTo>
                  <a:pt x="51578" y="62365"/>
                </a:moveTo>
                <a:lnTo>
                  <a:pt x="51578" y="65520"/>
                </a:lnTo>
                <a:lnTo>
                  <a:pt x="48900" y="65520"/>
                </a:lnTo>
                <a:lnTo>
                  <a:pt x="48900" y="62365"/>
                </a:lnTo>
                <a:close/>
                <a:moveTo>
                  <a:pt x="54757" y="62365"/>
                </a:moveTo>
                <a:lnTo>
                  <a:pt x="54757" y="65520"/>
                </a:lnTo>
                <a:lnTo>
                  <a:pt x="51698" y="65520"/>
                </a:lnTo>
                <a:lnTo>
                  <a:pt x="51698" y="62365"/>
                </a:lnTo>
                <a:close/>
                <a:moveTo>
                  <a:pt x="57543" y="62365"/>
                </a:moveTo>
                <a:lnTo>
                  <a:pt x="57543" y="65520"/>
                </a:lnTo>
                <a:lnTo>
                  <a:pt x="54865" y="65520"/>
                </a:lnTo>
                <a:lnTo>
                  <a:pt x="54865" y="62365"/>
                </a:lnTo>
                <a:close/>
                <a:moveTo>
                  <a:pt x="60734" y="62365"/>
                </a:moveTo>
                <a:lnTo>
                  <a:pt x="60734" y="65520"/>
                </a:lnTo>
                <a:lnTo>
                  <a:pt x="57663" y="65520"/>
                </a:lnTo>
                <a:lnTo>
                  <a:pt x="57663" y="62365"/>
                </a:lnTo>
                <a:close/>
                <a:moveTo>
                  <a:pt x="63509" y="62365"/>
                </a:moveTo>
                <a:lnTo>
                  <a:pt x="63509" y="65520"/>
                </a:lnTo>
                <a:lnTo>
                  <a:pt x="60830" y="65520"/>
                </a:lnTo>
                <a:lnTo>
                  <a:pt x="60830" y="62365"/>
                </a:lnTo>
                <a:close/>
                <a:moveTo>
                  <a:pt x="66699" y="62365"/>
                </a:moveTo>
                <a:lnTo>
                  <a:pt x="66699" y="65520"/>
                </a:lnTo>
                <a:lnTo>
                  <a:pt x="63628" y="65520"/>
                </a:lnTo>
                <a:lnTo>
                  <a:pt x="63628" y="62365"/>
                </a:lnTo>
                <a:close/>
                <a:moveTo>
                  <a:pt x="69485" y="62365"/>
                </a:moveTo>
                <a:lnTo>
                  <a:pt x="69485" y="65520"/>
                </a:lnTo>
                <a:lnTo>
                  <a:pt x="66807" y="65520"/>
                </a:lnTo>
                <a:lnTo>
                  <a:pt x="66807" y="62365"/>
                </a:lnTo>
                <a:close/>
                <a:moveTo>
                  <a:pt x="72653" y="62365"/>
                </a:moveTo>
                <a:lnTo>
                  <a:pt x="72653" y="65520"/>
                </a:lnTo>
                <a:lnTo>
                  <a:pt x="69581" y="65520"/>
                </a:lnTo>
                <a:lnTo>
                  <a:pt x="69581" y="62365"/>
                </a:lnTo>
                <a:close/>
                <a:moveTo>
                  <a:pt x="75450" y="62365"/>
                </a:moveTo>
                <a:lnTo>
                  <a:pt x="75450" y="65520"/>
                </a:lnTo>
                <a:lnTo>
                  <a:pt x="72772" y="65520"/>
                </a:lnTo>
                <a:lnTo>
                  <a:pt x="72772" y="62365"/>
                </a:lnTo>
                <a:close/>
                <a:moveTo>
                  <a:pt x="78618" y="62365"/>
                </a:moveTo>
                <a:lnTo>
                  <a:pt x="78618" y="65520"/>
                </a:lnTo>
                <a:lnTo>
                  <a:pt x="75546" y="65520"/>
                </a:lnTo>
                <a:lnTo>
                  <a:pt x="75546" y="62365"/>
                </a:lnTo>
                <a:close/>
                <a:moveTo>
                  <a:pt x="81416" y="62365"/>
                </a:moveTo>
                <a:lnTo>
                  <a:pt x="81416" y="65520"/>
                </a:lnTo>
                <a:lnTo>
                  <a:pt x="78737" y="65520"/>
                </a:lnTo>
                <a:lnTo>
                  <a:pt x="78737" y="62365"/>
                </a:lnTo>
                <a:close/>
                <a:moveTo>
                  <a:pt x="84583" y="62365"/>
                </a:moveTo>
                <a:lnTo>
                  <a:pt x="84583" y="65520"/>
                </a:lnTo>
                <a:lnTo>
                  <a:pt x="81523" y="65520"/>
                </a:lnTo>
                <a:lnTo>
                  <a:pt x="81523" y="62365"/>
                </a:lnTo>
                <a:close/>
                <a:moveTo>
                  <a:pt x="87369" y="62365"/>
                </a:moveTo>
                <a:lnTo>
                  <a:pt x="87369" y="65520"/>
                </a:lnTo>
                <a:lnTo>
                  <a:pt x="84690" y="65520"/>
                </a:lnTo>
                <a:lnTo>
                  <a:pt x="84690" y="62365"/>
                </a:lnTo>
                <a:close/>
                <a:moveTo>
                  <a:pt x="90560" y="62365"/>
                </a:moveTo>
                <a:lnTo>
                  <a:pt x="90560" y="65520"/>
                </a:lnTo>
                <a:lnTo>
                  <a:pt x="87488" y="65520"/>
                </a:lnTo>
                <a:lnTo>
                  <a:pt x="87488" y="62365"/>
                </a:lnTo>
                <a:close/>
                <a:moveTo>
                  <a:pt x="93334" y="62365"/>
                </a:moveTo>
                <a:lnTo>
                  <a:pt x="93334" y="65520"/>
                </a:lnTo>
                <a:lnTo>
                  <a:pt x="90655" y="65520"/>
                </a:lnTo>
                <a:lnTo>
                  <a:pt x="90655" y="62365"/>
                </a:lnTo>
                <a:close/>
                <a:moveTo>
                  <a:pt x="96525" y="62365"/>
                </a:moveTo>
                <a:lnTo>
                  <a:pt x="96525" y="65520"/>
                </a:lnTo>
                <a:lnTo>
                  <a:pt x="93453" y="65520"/>
                </a:lnTo>
                <a:lnTo>
                  <a:pt x="93453" y="62365"/>
                </a:lnTo>
                <a:close/>
                <a:moveTo>
                  <a:pt x="99311" y="62365"/>
                </a:moveTo>
                <a:lnTo>
                  <a:pt x="99311" y="65520"/>
                </a:lnTo>
                <a:lnTo>
                  <a:pt x="96632" y="65520"/>
                </a:lnTo>
                <a:lnTo>
                  <a:pt x="96632" y="62365"/>
                </a:lnTo>
                <a:close/>
                <a:moveTo>
                  <a:pt x="7037" y="65616"/>
                </a:moveTo>
                <a:lnTo>
                  <a:pt x="7037" y="68378"/>
                </a:lnTo>
                <a:lnTo>
                  <a:pt x="3965" y="68378"/>
                </a:lnTo>
                <a:lnTo>
                  <a:pt x="3965" y="65616"/>
                </a:lnTo>
                <a:close/>
                <a:moveTo>
                  <a:pt x="9811" y="65616"/>
                </a:moveTo>
                <a:lnTo>
                  <a:pt x="9811" y="68378"/>
                </a:lnTo>
                <a:lnTo>
                  <a:pt x="7132" y="68378"/>
                </a:lnTo>
                <a:lnTo>
                  <a:pt x="7132" y="65616"/>
                </a:lnTo>
                <a:close/>
                <a:moveTo>
                  <a:pt x="13002" y="65616"/>
                </a:moveTo>
                <a:lnTo>
                  <a:pt x="13002" y="68378"/>
                </a:lnTo>
                <a:lnTo>
                  <a:pt x="9930" y="68378"/>
                </a:lnTo>
                <a:lnTo>
                  <a:pt x="9930" y="65616"/>
                </a:lnTo>
                <a:close/>
                <a:moveTo>
                  <a:pt x="15788" y="65616"/>
                </a:moveTo>
                <a:lnTo>
                  <a:pt x="15788" y="68378"/>
                </a:lnTo>
                <a:lnTo>
                  <a:pt x="13109" y="68378"/>
                </a:lnTo>
                <a:lnTo>
                  <a:pt x="13109" y="65616"/>
                </a:lnTo>
                <a:close/>
                <a:moveTo>
                  <a:pt x="18967" y="65616"/>
                </a:moveTo>
                <a:lnTo>
                  <a:pt x="18967" y="68378"/>
                </a:lnTo>
                <a:lnTo>
                  <a:pt x="15907" y="68378"/>
                </a:lnTo>
                <a:lnTo>
                  <a:pt x="15907" y="65616"/>
                </a:lnTo>
                <a:close/>
                <a:moveTo>
                  <a:pt x="21753" y="65616"/>
                </a:moveTo>
                <a:lnTo>
                  <a:pt x="21753" y="68378"/>
                </a:lnTo>
                <a:lnTo>
                  <a:pt x="19074" y="68378"/>
                </a:lnTo>
                <a:lnTo>
                  <a:pt x="19074" y="65616"/>
                </a:lnTo>
                <a:close/>
                <a:moveTo>
                  <a:pt x="24920" y="65616"/>
                </a:moveTo>
                <a:lnTo>
                  <a:pt x="24920" y="68378"/>
                </a:lnTo>
                <a:lnTo>
                  <a:pt x="21860" y="68378"/>
                </a:lnTo>
                <a:lnTo>
                  <a:pt x="21860" y="65616"/>
                </a:lnTo>
                <a:close/>
                <a:moveTo>
                  <a:pt x="27718" y="65616"/>
                </a:moveTo>
                <a:lnTo>
                  <a:pt x="27718" y="68378"/>
                </a:lnTo>
                <a:lnTo>
                  <a:pt x="25039" y="68378"/>
                </a:lnTo>
                <a:lnTo>
                  <a:pt x="25039" y="65616"/>
                </a:lnTo>
                <a:close/>
                <a:moveTo>
                  <a:pt x="30885" y="65616"/>
                </a:moveTo>
                <a:lnTo>
                  <a:pt x="30885" y="68378"/>
                </a:lnTo>
                <a:lnTo>
                  <a:pt x="27825" y="68378"/>
                </a:lnTo>
                <a:lnTo>
                  <a:pt x="27825" y="65616"/>
                </a:lnTo>
                <a:close/>
                <a:moveTo>
                  <a:pt x="33683" y="65616"/>
                </a:moveTo>
                <a:lnTo>
                  <a:pt x="33683" y="68378"/>
                </a:lnTo>
                <a:lnTo>
                  <a:pt x="31004" y="68378"/>
                </a:lnTo>
                <a:lnTo>
                  <a:pt x="31004" y="65616"/>
                </a:lnTo>
                <a:close/>
                <a:moveTo>
                  <a:pt x="36850" y="65616"/>
                </a:moveTo>
                <a:lnTo>
                  <a:pt x="36850" y="68378"/>
                </a:lnTo>
                <a:lnTo>
                  <a:pt x="33791" y="68378"/>
                </a:lnTo>
                <a:lnTo>
                  <a:pt x="33791" y="65616"/>
                </a:lnTo>
                <a:close/>
                <a:moveTo>
                  <a:pt x="39636" y="65616"/>
                </a:moveTo>
                <a:lnTo>
                  <a:pt x="39636" y="68378"/>
                </a:lnTo>
                <a:lnTo>
                  <a:pt x="36958" y="68378"/>
                </a:lnTo>
                <a:lnTo>
                  <a:pt x="36958" y="65616"/>
                </a:lnTo>
                <a:close/>
                <a:moveTo>
                  <a:pt x="42827" y="65616"/>
                </a:moveTo>
                <a:lnTo>
                  <a:pt x="42827" y="68378"/>
                </a:lnTo>
                <a:lnTo>
                  <a:pt x="39756" y="68378"/>
                </a:lnTo>
                <a:lnTo>
                  <a:pt x="39756" y="65616"/>
                </a:lnTo>
                <a:close/>
                <a:moveTo>
                  <a:pt x="45613" y="65616"/>
                </a:moveTo>
                <a:lnTo>
                  <a:pt x="45613" y="68378"/>
                </a:lnTo>
                <a:lnTo>
                  <a:pt x="42935" y="68378"/>
                </a:lnTo>
                <a:lnTo>
                  <a:pt x="42935" y="65616"/>
                </a:lnTo>
                <a:close/>
                <a:moveTo>
                  <a:pt x="48792" y="65616"/>
                </a:moveTo>
                <a:lnTo>
                  <a:pt x="48792" y="68378"/>
                </a:lnTo>
                <a:lnTo>
                  <a:pt x="45732" y="68378"/>
                </a:lnTo>
                <a:lnTo>
                  <a:pt x="45732" y="65616"/>
                </a:lnTo>
                <a:close/>
                <a:moveTo>
                  <a:pt x="51578" y="65616"/>
                </a:moveTo>
                <a:lnTo>
                  <a:pt x="51578" y="68378"/>
                </a:lnTo>
                <a:lnTo>
                  <a:pt x="48900" y="68378"/>
                </a:lnTo>
                <a:lnTo>
                  <a:pt x="48900" y="65616"/>
                </a:lnTo>
                <a:close/>
                <a:moveTo>
                  <a:pt x="54757" y="65616"/>
                </a:moveTo>
                <a:lnTo>
                  <a:pt x="54757" y="68378"/>
                </a:lnTo>
                <a:lnTo>
                  <a:pt x="51698" y="68378"/>
                </a:lnTo>
                <a:lnTo>
                  <a:pt x="51698" y="65616"/>
                </a:lnTo>
                <a:close/>
                <a:moveTo>
                  <a:pt x="57543" y="65616"/>
                </a:moveTo>
                <a:lnTo>
                  <a:pt x="57543" y="68378"/>
                </a:lnTo>
                <a:lnTo>
                  <a:pt x="54865" y="68378"/>
                </a:lnTo>
                <a:lnTo>
                  <a:pt x="54865" y="65616"/>
                </a:lnTo>
                <a:close/>
                <a:moveTo>
                  <a:pt x="60734" y="65616"/>
                </a:moveTo>
                <a:lnTo>
                  <a:pt x="60734" y="68378"/>
                </a:lnTo>
                <a:lnTo>
                  <a:pt x="57663" y="68378"/>
                </a:lnTo>
                <a:lnTo>
                  <a:pt x="57663" y="65616"/>
                </a:lnTo>
                <a:close/>
                <a:moveTo>
                  <a:pt x="63509" y="65616"/>
                </a:moveTo>
                <a:lnTo>
                  <a:pt x="63509" y="68378"/>
                </a:lnTo>
                <a:lnTo>
                  <a:pt x="60830" y="68378"/>
                </a:lnTo>
                <a:lnTo>
                  <a:pt x="60830" y="65616"/>
                </a:lnTo>
                <a:close/>
                <a:moveTo>
                  <a:pt x="66699" y="65616"/>
                </a:moveTo>
                <a:lnTo>
                  <a:pt x="66699" y="68378"/>
                </a:lnTo>
                <a:lnTo>
                  <a:pt x="63628" y="68378"/>
                </a:lnTo>
                <a:lnTo>
                  <a:pt x="63628" y="65616"/>
                </a:lnTo>
                <a:close/>
                <a:moveTo>
                  <a:pt x="69485" y="65616"/>
                </a:moveTo>
                <a:lnTo>
                  <a:pt x="69485" y="68378"/>
                </a:lnTo>
                <a:lnTo>
                  <a:pt x="66807" y="68378"/>
                </a:lnTo>
                <a:lnTo>
                  <a:pt x="66807" y="65616"/>
                </a:lnTo>
                <a:close/>
                <a:moveTo>
                  <a:pt x="72653" y="65616"/>
                </a:moveTo>
                <a:lnTo>
                  <a:pt x="72653" y="68378"/>
                </a:lnTo>
                <a:lnTo>
                  <a:pt x="69581" y="68378"/>
                </a:lnTo>
                <a:lnTo>
                  <a:pt x="69581" y="65616"/>
                </a:lnTo>
                <a:close/>
                <a:moveTo>
                  <a:pt x="75450" y="65616"/>
                </a:moveTo>
                <a:lnTo>
                  <a:pt x="75450" y="68378"/>
                </a:lnTo>
                <a:lnTo>
                  <a:pt x="72772" y="68378"/>
                </a:lnTo>
                <a:lnTo>
                  <a:pt x="72772" y="65616"/>
                </a:lnTo>
                <a:close/>
                <a:moveTo>
                  <a:pt x="78618" y="65616"/>
                </a:moveTo>
                <a:lnTo>
                  <a:pt x="78618" y="68378"/>
                </a:lnTo>
                <a:lnTo>
                  <a:pt x="75546" y="68378"/>
                </a:lnTo>
                <a:lnTo>
                  <a:pt x="75546" y="65616"/>
                </a:lnTo>
                <a:close/>
                <a:moveTo>
                  <a:pt x="81416" y="65616"/>
                </a:moveTo>
                <a:lnTo>
                  <a:pt x="81416" y="68378"/>
                </a:lnTo>
                <a:lnTo>
                  <a:pt x="78737" y="68378"/>
                </a:lnTo>
                <a:lnTo>
                  <a:pt x="78737" y="65616"/>
                </a:lnTo>
                <a:close/>
                <a:moveTo>
                  <a:pt x="84583" y="65616"/>
                </a:moveTo>
                <a:lnTo>
                  <a:pt x="84583" y="68378"/>
                </a:lnTo>
                <a:lnTo>
                  <a:pt x="81523" y="68378"/>
                </a:lnTo>
                <a:lnTo>
                  <a:pt x="81523" y="65616"/>
                </a:lnTo>
                <a:close/>
                <a:moveTo>
                  <a:pt x="87369" y="65616"/>
                </a:moveTo>
                <a:lnTo>
                  <a:pt x="87369" y="68378"/>
                </a:lnTo>
                <a:lnTo>
                  <a:pt x="84690" y="68378"/>
                </a:lnTo>
                <a:lnTo>
                  <a:pt x="84690" y="65616"/>
                </a:lnTo>
                <a:close/>
                <a:moveTo>
                  <a:pt x="90560" y="65616"/>
                </a:moveTo>
                <a:lnTo>
                  <a:pt x="90560" y="68378"/>
                </a:lnTo>
                <a:lnTo>
                  <a:pt x="87488" y="68378"/>
                </a:lnTo>
                <a:lnTo>
                  <a:pt x="87488" y="65616"/>
                </a:lnTo>
                <a:close/>
                <a:moveTo>
                  <a:pt x="93334" y="65616"/>
                </a:moveTo>
                <a:lnTo>
                  <a:pt x="93334" y="68378"/>
                </a:lnTo>
                <a:lnTo>
                  <a:pt x="90655" y="68378"/>
                </a:lnTo>
                <a:lnTo>
                  <a:pt x="90655" y="65616"/>
                </a:lnTo>
                <a:close/>
                <a:moveTo>
                  <a:pt x="96525" y="65616"/>
                </a:moveTo>
                <a:lnTo>
                  <a:pt x="96525" y="68378"/>
                </a:lnTo>
                <a:lnTo>
                  <a:pt x="93453" y="68378"/>
                </a:lnTo>
                <a:lnTo>
                  <a:pt x="93453" y="65616"/>
                </a:lnTo>
                <a:close/>
                <a:moveTo>
                  <a:pt x="99311" y="65616"/>
                </a:moveTo>
                <a:lnTo>
                  <a:pt x="99311" y="68378"/>
                </a:lnTo>
                <a:lnTo>
                  <a:pt x="96632" y="68378"/>
                </a:lnTo>
                <a:lnTo>
                  <a:pt x="96632" y="65616"/>
                </a:lnTo>
                <a:close/>
                <a:moveTo>
                  <a:pt x="102490" y="65616"/>
                </a:moveTo>
                <a:lnTo>
                  <a:pt x="102490" y="68378"/>
                </a:lnTo>
                <a:lnTo>
                  <a:pt x="99430" y="68378"/>
                </a:lnTo>
                <a:lnTo>
                  <a:pt x="99430" y="65616"/>
                </a:lnTo>
                <a:close/>
                <a:moveTo>
                  <a:pt x="105276" y="65616"/>
                </a:moveTo>
                <a:lnTo>
                  <a:pt x="105276" y="68378"/>
                </a:lnTo>
                <a:lnTo>
                  <a:pt x="102597" y="68378"/>
                </a:lnTo>
                <a:lnTo>
                  <a:pt x="102597" y="65616"/>
                </a:lnTo>
                <a:close/>
                <a:moveTo>
                  <a:pt x="108443" y="65616"/>
                </a:moveTo>
                <a:lnTo>
                  <a:pt x="108443" y="68378"/>
                </a:lnTo>
                <a:lnTo>
                  <a:pt x="105383" y="68378"/>
                </a:lnTo>
                <a:lnTo>
                  <a:pt x="105383" y="65616"/>
                </a:lnTo>
                <a:close/>
                <a:moveTo>
                  <a:pt x="108443" y="68497"/>
                </a:moveTo>
                <a:lnTo>
                  <a:pt x="108443" y="71628"/>
                </a:lnTo>
                <a:lnTo>
                  <a:pt x="105383" y="71628"/>
                </a:lnTo>
                <a:lnTo>
                  <a:pt x="105383" y="68497"/>
                </a:lnTo>
                <a:close/>
                <a:moveTo>
                  <a:pt x="7037" y="68497"/>
                </a:moveTo>
                <a:lnTo>
                  <a:pt x="7037" y="71652"/>
                </a:lnTo>
                <a:lnTo>
                  <a:pt x="3965" y="71652"/>
                </a:lnTo>
                <a:lnTo>
                  <a:pt x="3965" y="71628"/>
                </a:lnTo>
                <a:lnTo>
                  <a:pt x="3965" y="68497"/>
                </a:lnTo>
                <a:close/>
                <a:moveTo>
                  <a:pt x="9811" y="68497"/>
                </a:moveTo>
                <a:lnTo>
                  <a:pt x="9811" y="71652"/>
                </a:lnTo>
                <a:lnTo>
                  <a:pt x="7132" y="71652"/>
                </a:lnTo>
                <a:lnTo>
                  <a:pt x="7132" y="71628"/>
                </a:lnTo>
                <a:lnTo>
                  <a:pt x="7132" y="68497"/>
                </a:lnTo>
                <a:close/>
                <a:moveTo>
                  <a:pt x="13002" y="68497"/>
                </a:moveTo>
                <a:lnTo>
                  <a:pt x="13002" y="71652"/>
                </a:lnTo>
                <a:lnTo>
                  <a:pt x="9930" y="71652"/>
                </a:lnTo>
                <a:lnTo>
                  <a:pt x="9930" y="71628"/>
                </a:lnTo>
                <a:lnTo>
                  <a:pt x="9930" y="68497"/>
                </a:lnTo>
                <a:close/>
                <a:moveTo>
                  <a:pt x="15788" y="68497"/>
                </a:moveTo>
                <a:lnTo>
                  <a:pt x="15788" y="71652"/>
                </a:lnTo>
                <a:lnTo>
                  <a:pt x="13109" y="71652"/>
                </a:lnTo>
                <a:lnTo>
                  <a:pt x="13109" y="71628"/>
                </a:lnTo>
                <a:lnTo>
                  <a:pt x="13109" y="68497"/>
                </a:lnTo>
                <a:close/>
                <a:moveTo>
                  <a:pt x="18967" y="68497"/>
                </a:moveTo>
                <a:lnTo>
                  <a:pt x="18967" y="71652"/>
                </a:lnTo>
                <a:lnTo>
                  <a:pt x="15907" y="71652"/>
                </a:lnTo>
                <a:lnTo>
                  <a:pt x="15907" y="71628"/>
                </a:lnTo>
                <a:lnTo>
                  <a:pt x="15907" y="68497"/>
                </a:lnTo>
                <a:close/>
                <a:moveTo>
                  <a:pt x="21753" y="68497"/>
                </a:moveTo>
                <a:lnTo>
                  <a:pt x="21753" y="71652"/>
                </a:lnTo>
                <a:lnTo>
                  <a:pt x="19074" y="71652"/>
                </a:lnTo>
                <a:lnTo>
                  <a:pt x="19074" y="71628"/>
                </a:lnTo>
                <a:lnTo>
                  <a:pt x="19074" y="68497"/>
                </a:lnTo>
                <a:close/>
                <a:moveTo>
                  <a:pt x="24920" y="68497"/>
                </a:moveTo>
                <a:lnTo>
                  <a:pt x="24920" y="71652"/>
                </a:lnTo>
                <a:lnTo>
                  <a:pt x="21860" y="71652"/>
                </a:lnTo>
                <a:lnTo>
                  <a:pt x="21860" y="71628"/>
                </a:lnTo>
                <a:lnTo>
                  <a:pt x="21860" y="68497"/>
                </a:lnTo>
                <a:close/>
                <a:moveTo>
                  <a:pt x="27718" y="68497"/>
                </a:moveTo>
                <a:lnTo>
                  <a:pt x="27718" y="71652"/>
                </a:lnTo>
                <a:lnTo>
                  <a:pt x="25039" y="71652"/>
                </a:lnTo>
                <a:lnTo>
                  <a:pt x="25039" y="71628"/>
                </a:lnTo>
                <a:lnTo>
                  <a:pt x="25039" y="68497"/>
                </a:lnTo>
                <a:close/>
                <a:moveTo>
                  <a:pt x="30885" y="68497"/>
                </a:moveTo>
                <a:lnTo>
                  <a:pt x="30885" y="71652"/>
                </a:lnTo>
                <a:lnTo>
                  <a:pt x="27825" y="71652"/>
                </a:lnTo>
                <a:lnTo>
                  <a:pt x="27825" y="71628"/>
                </a:lnTo>
                <a:lnTo>
                  <a:pt x="27825" y="68497"/>
                </a:lnTo>
                <a:close/>
                <a:moveTo>
                  <a:pt x="33683" y="68497"/>
                </a:moveTo>
                <a:lnTo>
                  <a:pt x="33683" y="71652"/>
                </a:lnTo>
                <a:lnTo>
                  <a:pt x="31004" y="71652"/>
                </a:lnTo>
                <a:lnTo>
                  <a:pt x="31004" y="71628"/>
                </a:lnTo>
                <a:lnTo>
                  <a:pt x="31004" y="68497"/>
                </a:lnTo>
                <a:close/>
                <a:moveTo>
                  <a:pt x="36850" y="68497"/>
                </a:moveTo>
                <a:lnTo>
                  <a:pt x="36850" y="71652"/>
                </a:lnTo>
                <a:lnTo>
                  <a:pt x="33791" y="71652"/>
                </a:lnTo>
                <a:lnTo>
                  <a:pt x="33791" y="71628"/>
                </a:lnTo>
                <a:lnTo>
                  <a:pt x="33791" y="68497"/>
                </a:lnTo>
                <a:close/>
                <a:moveTo>
                  <a:pt x="39636" y="68497"/>
                </a:moveTo>
                <a:lnTo>
                  <a:pt x="39636" y="71652"/>
                </a:lnTo>
                <a:lnTo>
                  <a:pt x="36958" y="71652"/>
                </a:lnTo>
                <a:lnTo>
                  <a:pt x="36958" y="71628"/>
                </a:lnTo>
                <a:lnTo>
                  <a:pt x="36958" y="68497"/>
                </a:lnTo>
                <a:close/>
                <a:moveTo>
                  <a:pt x="42827" y="68497"/>
                </a:moveTo>
                <a:lnTo>
                  <a:pt x="42827" y="71652"/>
                </a:lnTo>
                <a:lnTo>
                  <a:pt x="39756" y="71652"/>
                </a:lnTo>
                <a:lnTo>
                  <a:pt x="39756" y="71628"/>
                </a:lnTo>
                <a:lnTo>
                  <a:pt x="39756" y="68497"/>
                </a:lnTo>
                <a:close/>
                <a:moveTo>
                  <a:pt x="45613" y="68497"/>
                </a:moveTo>
                <a:lnTo>
                  <a:pt x="45613" y="71652"/>
                </a:lnTo>
                <a:lnTo>
                  <a:pt x="42935" y="71652"/>
                </a:lnTo>
                <a:lnTo>
                  <a:pt x="42935" y="71628"/>
                </a:lnTo>
                <a:lnTo>
                  <a:pt x="42935" y="68497"/>
                </a:lnTo>
                <a:close/>
                <a:moveTo>
                  <a:pt x="48792" y="68497"/>
                </a:moveTo>
                <a:lnTo>
                  <a:pt x="48792" y="71652"/>
                </a:lnTo>
                <a:lnTo>
                  <a:pt x="45732" y="71652"/>
                </a:lnTo>
                <a:lnTo>
                  <a:pt x="45732" y="71628"/>
                </a:lnTo>
                <a:lnTo>
                  <a:pt x="45732" y="68497"/>
                </a:lnTo>
                <a:close/>
                <a:moveTo>
                  <a:pt x="51578" y="68497"/>
                </a:moveTo>
                <a:lnTo>
                  <a:pt x="51578" y="71652"/>
                </a:lnTo>
                <a:lnTo>
                  <a:pt x="48900" y="71652"/>
                </a:lnTo>
                <a:lnTo>
                  <a:pt x="48900" y="71628"/>
                </a:lnTo>
                <a:lnTo>
                  <a:pt x="48900" y="68497"/>
                </a:lnTo>
                <a:close/>
                <a:moveTo>
                  <a:pt x="54757" y="68497"/>
                </a:moveTo>
                <a:lnTo>
                  <a:pt x="54757" y="71652"/>
                </a:lnTo>
                <a:lnTo>
                  <a:pt x="51698" y="71652"/>
                </a:lnTo>
                <a:lnTo>
                  <a:pt x="51698" y="71628"/>
                </a:lnTo>
                <a:lnTo>
                  <a:pt x="51698" y="68497"/>
                </a:lnTo>
                <a:close/>
                <a:moveTo>
                  <a:pt x="57543" y="68497"/>
                </a:moveTo>
                <a:lnTo>
                  <a:pt x="57543" y="71652"/>
                </a:lnTo>
                <a:lnTo>
                  <a:pt x="54865" y="71652"/>
                </a:lnTo>
                <a:lnTo>
                  <a:pt x="54865" y="71628"/>
                </a:lnTo>
                <a:lnTo>
                  <a:pt x="54865" y="68497"/>
                </a:lnTo>
                <a:close/>
                <a:moveTo>
                  <a:pt x="60734" y="68497"/>
                </a:moveTo>
                <a:lnTo>
                  <a:pt x="60734" y="71652"/>
                </a:lnTo>
                <a:lnTo>
                  <a:pt x="57663" y="71652"/>
                </a:lnTo>
                <a:lnTo>
                  <a:pt x="57663" y="71628"/>
                </a:lnTo>
                <a:lnTo>
                  <a:pt x="57663" y="68497"/>
                </a:lnTo>
                <a:close/>
                <a:moveTo>
                  <a:pt x="63509" y="68497"/>
                </a:moveTo>
                <a:lnTo>
                  <a:pt x="63509" y="71652"/>
                </a:lnTo>
                <a:lnTo>
                  <a:pt x="60830" y="71652"/>
                </a:lnTo>
                <a:lnTo>
                  <a:pt x="60830" y="71628"/>
                </a:lnTo>
                <a:lnTo>
                  <a:pt x="60830" y="68497"/>
                </a:lnTo>
                <a:close/>
                <a:moveTo>
                  <a:pt x="66699" y="68497"/>
                </a:moveTo>
                <a:lnTo>
                  <a:pt x="66699" y="71652"/>
                </a:lnTo>
                <a:lnTo>
                  <a:pt x="63628" y="71652"/>
                </a:lnTo>
                <a:lnTo>
                  <a:pt x="63628" y="71628"/>
                </a:lnTo>
                <a:lnTo>
                  <a:pt x="63628" y="68497"/>
                </a:lnTo>
                <a:close/>
                <a:moveTo>
                  <a:pt x="69485" y="68497"/>
                </a:moveTo>
                <a:lnTo>
                  <a:pt x="69485" y="71652"/>
                </a:lnTo>
                <a:lnTo>
                  <a:pt x="66807" y="71652"/>
                </a:lnTo>
                <a:lnTo>
                  <a:pt x="66807" y="71628"/>
                </a:lnTo>
                <a:lnTo>
                  <a:pt x="66807" y="68497"/>
                </a:lnTo>
                <a:close/>
                <a:moveTo>
                  <a:pt x="72653" y="68497"/>
                </a:moveTo>
                <a:lnTo>
                  <a:pt x="72653" y="71652"/>
                </a:lnTo>
                <a:lnTo>
                  <a:pt x="69581" y="71652"/>
                </a:lnTo>
                <a:lnTo>
                  <a:pt x="69581" y="71628"/>
                </a:lnTo>
                <a:lnTo>
                  <a:pt x="69581" y="68497"/>
                </a:lnTo>
                <a:close/>
                <a:moveTo>
                  <a:pt x="75450" y="68497"/>
                </a:moveTo>
                <a:lnTo>
                  <a:pt x="75450" y="71652"/>
                </a:lnTo>
                <a:lnTo>
                  <a:pt x="72772" y="71652"/>
                </a:lnTo>
                <a:lnTo>
                  <a:pt x="72772" y="71628"/>
                </a:lnTo>
                <a:lnTo>
                  <a:pt x="72772" y="68497"/>
                </a:lnTo>
                <a:close/>
                <a:moveTo>
                  <a:pt x="78618" y="68497"/>
                </a:moveTo>
                <a:lnTo>
                  <a:pt x="78618" y="71652"/>
                </a:lnTo>
                <a:lnTo>
                  <a:pt x="75546" y="71652"/>
                </a:lnTo>
                <a:lnTo>
                  <a:pt x="75546" y="71628"/>
                </a:lnTo>
                <a:lnTo>
                  <a:pt x="75546" y="68497"/>
                </a:lnTo>
                <a:close/>
                <a:moveTo>
                  <a:pt x="81416" y="68497"/>
                </a:moveTo>
                <a:lnTo>
                  <a:pt x="81416" y="71652"/>
                </a:lnTo>
                <a:lnTo>
                  <a:pt x="78737" y="71652"/>
                </a:lnTo>
                <a:lnTo>
                  <a:pt x="78737" y="71628"/>
                </a:lnTo>
                <a:lnTo>
                  <a:pt x="78737" y="68497"/>
                </a:lnTo>
                <a:close/>
                <a:moveTo>
                  <a:pt x="84583" y="68497"/>
                </a:moveTo>
                <a:lnTo>
                  <a:pt x="84583" y="71652"/>
                </a:lnTo>
                <a:lnTo>
                  <a:pt x="81523" y="71652"/>
                </a:lnTo>
                <a:lnTo>
                  <a:pt x="81523" y="71628"/>
                </a:lnTo>
                <a:lnTo>
                  <a:pt x="81523" y="68497"/>
                </a:lnTo>
                <a:close/>
                <a:moveTo>
                  <a:pt x="87369" y="68497"/>
                </a:moveTo>
                <a:lnTo>
                  <a:pt x="87369" y="71652"/>
                </a:lnTo>
                <a:lnTo>
                  <a:pt x="84690" y="71652"/>
                </a:lnTo>
                <a:lnTo>
                  <a:pt x="84690" y="71628"/>
                </a:lnTo>
                <a:lnTo>
                  <a:pt x="84690" y="68497"/>
                </a:lnTo>
                <a:close/>
                <a:moveTo>
                  <a:pt x="90560" y="68497"/>
                </a:moveTo>
                <a:lnTo>
                  <a:pt x="90560" y="71652"/>
                </a:lnTo>
                <a:lnTo>
                  <a:pt x="87488" y="71652"/>
                </a:lnTo>
                <a:lnTo>
                  <a:pt x="87488" y="71628"/>
                </a:lnTo>
                <a:lnTo>
                  <a:pt x="87488" y="68497"/>
                </a:lnTo>
                <a:close/>
                <a:moveTo>
                  <a:pt x="93334" y="68497"/>
                </a:moveTo>
                <a:lnTo>
                  <a:pt x="93334" y="71652"/>
                </a:lnTo>
                <a:lnTo>
                  <a:pt x="90655" y="71652"/>
                </a:lnTo>
                <a:lnTo>
                  <a:pt x="90655" y="71628"/>
                </a:lnTo>
                <a:lnTo>
                  <a:pt x="90655" y="68497"/>
                </a:lnTo>
                <a:close/>
                <a:moveTo>
                  <a:pt x="96525" y="68497"/>
                </a:moveTo>
                <a:lnTo>
                  <a:pt x="96525" y="71652"/>
                </a:lnTo>
                <a:lnTo>
                  <a:pt x="93453" y="71652"/>
                </a:lnTo>
                <a:lnTo>
                  <a:pt x="93453" y="71628"/>
                </a:lnTo>
                <a:lnTo>
                  <a:pt x="93453" y="68497"/>
                </a:lnTo>
                <a:close/>
                <a:moveTo>
                  <a:pt x="99311" y="68497"/>
                </a:moveTo>
                <a:lnTo>
                  <a:pt x="99311" y="71652"/>
                </a:lnTo>
                <a:lnTo>
                  <a:pt x="96632" y="71652"/>
                </a:lnTo>
                <a:lnTo>
                  <a:pt x="96632" y="71628"/>
                </a:lnTo>
                <a:lnTo>
                  <a:pt x="96632" y="68497"/>
                </a:lnTo>
                <a:close/>
                <a:moveTo>
                  <a:pt x="102490" y="68497"/>
                </a:moveTo>
                <a:lnTo>
                  <a:pt x="102490" y="71652"/>
                </a:lnTo>
                <a:lnTo>
                  <a:pt x="99430" y="71652"/>
                </a:lnTo>
                <a:lnTo>
                  <a:pt x="99430" y="71628"/>
                </a:lnTo>
                <a:lnTo>
                  <a:pt x="99430" y="68497"/>
                </a:lnTo>
                <a:close/>
                <a:moveTo>
                  <a:pt x="105276" y="68497"/>
                </a:moveTo>
                <a:lnTo>
                  <a:pt x="105276" y="71652"/>
                </a:lnTo>
                <a:lnTo>
                  <a:pt x="102597" y="71652"/>
                </a:lnTo>
                <a:lnTo>
                  <a:pt x="102597" y="71628"/>
                </a:lnTo>
                <a:lnTo>
                  <a:pt x="102597" y="68497"/>
                </a:lnTo>
                <a:close/>
                <a:moveTo>
                  <a:pt x="3692" y="0"/>
                </a:moveTo>
                <a:lnTo>
                  <a:pt x="3692" y="905"/>
                </a:lnTo>
                <a:lnTo>
                  <a:pt x="1" y="905"/>
                </a:lnTo>
                <a:lnTo>
                  <a:pt x="1" y="1024"/>
                </a:lnTo>
                <a:lnTo>
                  <a:pt x="3692" y="1024"/>
                </a:lnTo>
                <a:lnTo>
                  <a:pt x="3692" y="4179"/>
                </a:lnTo>
                <a:lnTo>
                  <a:pt x="1" y="4179"/>
                </a:lnTo>
                <a:lnTo>
                  <a:pt x="1" y="4298"/>
                </a:lnTo>
                <a:lnTo>
                  <a:pt x="3692" y="4298"/>
                </a:lnTo>
                <a:lnTo>
                  <a:pt x="3692" y="7049"/>
                </a:lnTo>
                <a:lnTo>
                  <a:pt x="1" y="7049"/>
                </a:lnTo>
                <a:lnTo>
                  <a:pt x="1" y="7168"/>
                </a:lnTo>
                <a:lnTo>
                  <a:pt x="3692" y="7168"/>
                </a:lnTo>
                <a:lnTo>
                  <a:pt x="3692" y="10299"/>
                </a:lnTo>
                <a:lnTo>
                  <a:pt x="1" y="10299"/>
                </a:lnTo>
                <a:lnTo>
                  <a:pt x="1" y="10418"/>
                </a:lnTo>
                <a:lnTo>
                  <a:pt x="3692" y="10418"/>
                </a:lnTo>
                <a:lnTo>
                  <a:pt x="3692" y="13169"/>
                </a:lnTo>
                <a:lnTo>
                  <a:pt x="1" y="13169"/>
                </a:lnTo>
                <a:lnTo>
                  <a:pt x="1" y="13288"/>
                </a:lnTo>
                <a:lnTo>
                  <a:pt x="3692" y="13288"/>
                </a:lnTo>
                <a:lnTo>
                  <a:pt x="3692" y="16443"/>
                </a:lnTo>
                <a:lnTo>
                  <a:pt x="1" y="16443"/>
                </a:lnTo>
                <a:lnTo>
                  <a:pt x="1" y="16562"/>
                </a:lnTo>
                <a:lnTo>
                  <a:pt x="3692" y="16562"/>
                </a:lnTo>
                <a:lnTo>
                  <a:pt x="3692" y="19324"/>
                </a:lnTo>
                <a:lnTo>
                  <a:pt x="1" y="19324"/>
                </a:lnTo>
                <a:lnTo>
                  <a:pt x="1" y="19443"/>
                </a:lnTo>
                <a:lnTo>
                  <a:pt x="3692" y="19443"/>
                </a:lnTo>
                <a:lnTo>
                  <a:pt x="3692" y="22598"/>
                </a:lnTo>
                <a:lnTo>
                  <a:pt x="1" y="22598"/>
                </a:lnTo>
                <a:lnTo>
                  <a:pt x="1" y="22717"/>
                </a:lnTo>
                <a:lnTo>
                  <a:pt x="3692" y="22717"/>
                </a:lnTo>
                <a:lnTo>
                  <a:pt x="3692" y="25468"/>
                </a:lnTo>
                <a:lnTo>
                  <a:pt x="1" y="25468"/>
                </a:lnTo>
                <a:lnTo>
                  <a:pt x="1" y="25587"/>
                </a:lnTo>
                <a:lnTo>
                  <a:pt x="3692" y="25587"/>
                </a:lnTo>
                <a:lnTo>
                  <a:pt x="3692" y="28742"/>
                </a:lnTo>
                <a:lnTo>
                  <a:pt x="1" y="28742"/>
                </a:lnTo>
                <a:lnTo>
                  <a:pt x="1" y="28861"/>
                </a:lnTo>
                <a:lnTo>
                  <a:pt x="3692" y="28861"/>
                </a:lnTo>
                <a:lnTo>
                  <a:pt x="3692" y="31611"/>
                </a:lnTo>
                <a:lnTo>
                  <a:pt x="1" y="31611"/>
                </a:lnTo>
                <a:lnTo>
                  <a:pt x="1" y="31730"/>
                </a:lnTo>
                <a:lnTo>
                  <a:pt x="3692" y="31730"/>
                </a:lnTo>
                <a:lnTo>
                  <a:pt x="3692" y="34886"/>
                </a:lnTo>
                <a:lnTo>
                  <a:pt x="1" y="34886"/>
                </a:lnTo>
                <a:lnTo>
                  <a:pt x="1" y="35005"/>
                </a:lnTo>
                <a:lnTo>
                  <a:pt x="3692" y="35005"/>
                </a:lnTo>
                <a:lnTo>
                  <a:pt x="3692" y="37755"/>
                </a:lnTo>
                <a:lnTo>
                  <a:pt x="1" y="37755"/>
                </a:lnTo>
                <a:lnTo>
                  <a:pt x="1" y="37874"/>
                </a:lnTo>
                <a:lnTo>
                  <a:pt x="3692" y="37874"/>
                </a:lnTo>
                <a:lnTo>
                  <a:pt x="3692" y="41029"/>
                </a:lnTo>
                <a:lnTo>
                  <a:pt x="1" y="41029"/>
                </a:lnTo>
                <a:lnTo>
                  <a:pt x="1" y="41148"/>
                </a:lnTo>
                <a:lnTo>
                  <a:pt x="3692" y="41148"/>
                </a:lnTo>
                <a:lnTo>
                  <a:pt x="3692" y="43910"/>
                </a:lnTo>
                <a:lnTo>
                  <a:pt x="1" y="43910"/>
                </a:lnTo>
                <a:lnTo>
                  <a:pt x="1" y="44030"/>
                </a:lnTo>
                <a:lnTo>
                  <a:pt x="3692" y="44030"/>
                </a:lnTo>
                <a:lnTo>
                  <a:pt x="3692" y="47185"/>
                </a:lnTo>
                <a:lnTo>
                  <a:pt x="1" y="47185"/>
                </a:lnTo>
                <a:lnTo>
                  <a:pt x="1" y="47304"/>
                </a:lnTo>
                <a:lnTo>
                  <a:pt x="3692" y="47304"/>
                </a:lnTo>
                <a:lnTo>
                  <a:pt x="3692" y="50054"/>
                </a:lnTo>
                <a:lnTo>
                  <a:pt x="1" y="50054"/>
                </a:lnTo>
                <a:lnTo>
                  <a:pt x="1" y="50173"/>
                </a:lnTo>
                <a:lnTo>
                  <a:pt x="3692" y="50173"/>
                </a:lnTo>
                <a:lnTo>
                  <a:pt x="3692" y="53328"/>
                </a:lnTo>
                <a:lnTo>
                  <a:pt x="1" y="53328"/>
                </a:lnTo>
                <a:lnTo>
                  <a:pt x="1" y="53447"/>
                </a:lnTo>
                <a:lnTo>
                  <a:pt x="3692" y="53447"/>
                </a:lnTo>
                <a:lnTo>
                  <a:pt x="3692" y="56198"/>
                </a:lnTo>
                <a:lnTo>
                  <a:pt x="1" y="56198"/>
                </a:lnTo>
                <a:lnTo>
                  <a:pt x="1" y="56317"/>
                </a:lnTo>
                <a:lnTo>
                  <a:pt x="3692" y="56317"/>
                </a:lnTo>
                <a:lnTo>
                  <a:pt x="3692" y="59472"/>
                </a:lnTo>
                <a:lnTo>
                  <a:pt x="1" y="59472"/>
                </a:lnTo>
                <a:lnTo>
                  <a:pt x="1" y="59591"/>
                </a:lnTo>
                <a:lnTo>
                  <a:pt x="3692" y="59591"/>
                </a:lnTo>
                <a:lnTo>
                  <a:pt x="3692" y="62246"/>
                </a:lnTo>
                <a:lnTo>
                  <a:pt x="1" y="62246"/>
                </a:lnTo>
                <a:lnTo>
                  <a:pt x="1" y="62365"/>
                </a:lnTo>
                <a:lnTo>
                  <a:pt x="3692" y="62365"/>
                </a:lnTo>
                <a:lnTo>
                  <a:pt x="3692" y="65520"/>
                </a:lnTo>
                <a:lnTo>
                  <a:pt x="1" y="65520"/>
                </a:lnTo>
                <a:lnTo>
                  <a:pt x="1" y="65639"/>
                </a:lnTo>
                <a:lnTo>
                  <a:pt x="3692" y="65639"/>
                </a:lnTo>
                <a:lnTo>
                  <a:pt x="3692" y="68390"/>
                </a:lnTo>
                <a:lnTo>
                  <a:pt x="1" y="68390"/>
                </a:lnTo>
                <a:lnTo>
                  <a:pt x="1" y="68509"/>
                </a:lnTo>
                <a:lnTo>
                  <a:pt x="3692" y="68509"/>
                </a:lnTo>
                <a:lnTo>
                  <a:pt x="3692" y="71664"/>
                </a:lnTo>
                <a:lnTo>
                  <a:pt x="1" y="71664"/>
                </a:lnTo>
                <a:lnTo>
                  <a:pt x="1" y="71783"/>
                </a:lnTo>
                <a:lnTo>
                  <a:pt x="3692" y="71783"/>
                </a:lnTo>
                <a:lnTo>
                  <a:pt x="3692" y="74450"/>
                </a:lnTo>
                <a:lnTo>
                  <a:pt x="3811" y="74450"/>
                </a:lnTo>
                <a:lnTo>
                  <a:pt x="3811" y="71783"/>
                </a:lnTo>
                <a:lnTo>
                  <a:pt x="6882" y="71783"/>
                </a:lnTo>
                <a:lnTo>
                  <a:pt x="6882" y="74450"/>
                </a:lnTo>
                <a:lnTo>
                  <a:pt x="7001" y="74450"/>
                </a:lnTo>
                <a:lnTo>
                  <a:pt x="7001" y="71783"/>
                </a:lnTo>
                <a:lnTo>
                  <a:pt x="9680" y="71783"/>
                </a:lnTo>
                <a:lnTo>
                  <a:pt x="9680" y="74450"/>
                </a:lnTo>
                <a:lnTo>
                  <a:pt x="9799" y="74450"/>
                </a:lnTo>
                <a:lnTo>
                  <a:pt x="9799" y="71783"/>
                </a:lnTo>
                <a:lnTo>
                  <a:pt x="12859" y="71783"/>
                </a:lnTo>
                <a:lnTo>
                  <a:pt x="12859" y="74450"/>
                </a:lnTo>
                <a:lnTo>
                  <a:pt x="12978" y="74450"/>
                </a:lnTo>
                <a:lnTo>
                  <a:pt x="12978" y="71783"/>
                </a:lnTo>
                <a:lnTo>
                  <a:pt x="15657" y="71783"/>
                </a:lnTo>
                <a:lnTo>
                  <a:pt x="15657" y="74450"/>
                </a:lnTo>
                <a:lnTo>
                  <a:pt x="15776" y="74450"/>
                </a:lnTo>
                <a:lnTo>
                  <a:pt x="15776" y="71783"/>
                </a:lnTo>
                <a:lnTo>
                  <a:pt x="18848" y="71783"/>
                </a:lnTo>
                <a:lnTo>
                  <a:pt x="18848" y="74450"/>
                </a:lnTo>
                <a:lnTo>
                  <a:pt x="18967" y="74450"/>
                </a:lnTo>
                <a:lnTo>
                  <a:pt x="18967" y="71783"/>
                </a:lnTo>
                <a:lnTo>
                  <a:pt x="21646" y="71783"/>
                </a:lnTo>
                <a:lnTo>
                  <a:pt x="21646" y="74450"/>
                </a:lnTo>
                <a:lnTo>
                  <a:pt x="21765" y="74450"/>
                </a:lnTo>
                <a:lnTo>
                  <a:pt x="21765" y="71783"/>
                </a:lnTo>
                <a:lnTo>
                  <a:pt x="24825" y="71783"/>
                </a:lnTo>
                <a:lnTo>
                  <a:pt x="24825" y="74450"/>
                </a:lnTo>
                <a:lnTo>
                  <a:pt x="24944" y="74450"/>
                </a:lnTo>
                <a:lnTo>
                  <a:pt x="24944" y="71783"/>
                </a:lnTo>
                <a:lnTo>
                  <a:pt x="27623" y="71783"/>
                </a:lnTo>
                <a:lnTo>
                  <a:pt x="27623" y="74450"/>
                </a:lnTo>
                <a:lnTo>
                  <a:pt x="27742" y="74450"/>
                </a:lnTo>
                <a:lnTo>
                  <a:pt x="27742" y="71783"/>
                </a:lnTo>
                <a:lnTo>
                  <a:pt x="30814" y="71783"/>
                </a:lnTo>
                <a:lnTo>
                  <a:pt x="30814" y="74450"/>
                </a:lnTo>
                <a:lnTo>
                  <a:pt x="30933" y="74450"/>
                </a:lnTo>
                <a:lnTo>
                  <a:pt x="30933" y="71783"/>
                </a:lnTo>
                <a:lnTo>
                  <a:pt x="33612" y="71783"/>
                </a:lnTo>
                <a:lnTo>
                  <a:pt x="33612" y="74450"/>
                </a:lnTo>
                <a:lnTo>
                  <a:pt x="33731" y="74450"/>
                </a:lnTo>
                <a:lnTo>
                  <a:pt x="33731" y="71783"/>
                </a:lnTo>
                <a:lnTo>
                  <a:pt x="36791" y="71783"/>
                </a:lnTo>
                <a:lnTo>
                  <a:pt x="36791" y="74450"/>
                </a:lnTo>
                <a:lnTo>
                  <a:pt x="36910" y="74450"/>
                </a:lnTo>
                <a:lnTo>
                  <a:pt x="36910" y="71783"/>
                </a:lnTo>
                <a:lnTo>
                  <a:pt x="39589" y="71783"/>
                </a:lnTo>
                <a:lnTo>
                  <a:pt x="39589" y="74450"/>
                </a:lnTo>
                <a:lnTo>
                  <a:pt x="39708" y="74450"/>
                </a:lnTo>
                <a:lnTo>
                  <a:pt x="39708" y="71783"/>
                </a:lnTo>
                <a:lnTo>
                  <a:pt x="42780" y="71783"/>
                </a:lnTo>
                <a:lnTo>
                  <a:pt x="42780" y="74450"/>
                </a:lnTo>
                <a:lnTo>
                  <a:pt x="42899" y="74450"/>
                </a:lnTo>
                <a:lnTo>
                  <a:pt x="42899" y="71783"/>
                </a:lnTo>
                <a:lnTo>
                  <a:pt x="45578" y="71783"/>
                </a:lnTo>
                <a:lnTo>
                  <a:pt x="45578" y="74450"/>
                </a:lnTo>
                <a:lnTo>
                  <a:pt x="45697" y="74450"/>
                </a:lnTo>
                <a:lnTo>
                  <a:pt x="45697" y="71783"/>
                </a:lnTo>
                <a:lnTo>
                  <a:pt x="48757" y="71783"/>
                </a:lnTo>
                <a:lnTo>
                  <a:pt x="48757" y="74450"/>
                </a:lnTo>
                <a:lnTo>
                  <a:pt x="48876" y="74450"/>
                </a:lnTo>
                <a:lnTo>
                  <a:pt x="48876" y="71783"/>
                </a:lnTo>
                <a:lnTo>
                  <a:pt x="51555" y="71783"/>
                </a:lnTo>
                <a:lnTo>
                  <a:pt x="51555" y="74450"/>
                </a:lnTo>
                <a:lnTo>
                  <a:pt x="51674" y="74450"/>
                </a:lnTo>
                <a:lnTo>
                  <a:pt x="51674" y="71783"/>
                </a:lnTo>
                <a:lnTo>
                  <a:pt x="54746" y="71783"/>
                </a:lnTo>
                <a:lnTo>
                  <a:pt x="54746" y="74450"/>
                </a:lnTo>
                <a:lnTo>
                  <a:pt x="54865" y="74450"/>
                </a:lnTo>
                <a:lnTo>
                  <a:pt x="54865" y="71783"/>
                </a:lnTo>
                <a:lnTo>
                  <a:pt x="57543" y="71783"/>
                </a:lnTo>
                <a:lnTo>
                  <a:pt x="57543" y="74450"/>
                </a:lnTo>
                <a:lnTo>
                  <a:pt x="57663" y="74450"/>
                </a:lnTo>
                <a:lnTo>
                  <a:pt x="57663" y="71783"/>
                </a:lnTo>
                <a:lnTo>
                  <a:pt x="60734" y="71783"/>
                </a:lnTo>
                <a:lnTo>
                  <a:pt x="60734" y="74450"/>
                </a:lnTo>
                <a:lnTo>
                  <a:pt x="60853" y="74450"/>
                </a:lnTo>
                <a:lnTo>
                  <a:pt x="60853" y="71783"/>
                </a:lnTo>
                <a:lnTo>
                  <a:pt x="63532" y="71783"/>
                </a:lnTo>
                <a:lnTo>
                  <a:pt x="63532" y="74450"/>
                </a:lnTo>
                <a:lnTo>
                  <a:pt x="63651" y="74450"/>
                </a:lnTo>
                <a:lnTo>
                  <a:pt x="63651" y="71783"/>
                </a:lnTo>
                <a:lnTo>
                  <a:pt x="66711" y="71783"/>
                </a:lnTo>
                <a:lnTo>
                  <a:pt x="66711" y="74450"/>
                </a:lnTo>
                <a:lnTo>
                  <a:pt x="66830" y="74450"/>
                </a:lnTo>
                <a:lnTo>
                  <a:pt x="66830" y="71783"/>
                </a:lnTo>
                <a:lnTo>
                  <a:pt x="69509" y="71783"/>
                </a:lnTo>
                <a:lnTo>
                  <a:pt x="69509" y="74450"/>
                </a:lnTo>
                <a:lnTo>
                  <a:pt x="69628" y="74450"/>
                </a:lnTo>
                <a:lnTo>
                  <a:pt x="69628" y="71783"/>
                </a:lnTo>
                <a:lnTo>
                  <a:pt x="72700" y="71783"/>
                </a:lnTo>
                <a:lnTo>
                  <a:pt x="72700" y="74450"/>
                </a:lnTo>
                <a:lnTo>
                  <a:pt x="72819" y="74450"/>
                </a:lnTo>
                <a:lnTo>
                  <a:pt x="72819" y="71783"/>
                </a:lnTo>
                <a:lnTo>
                  <a:pt x="75498" y="71783"/>
                </a:lnTo>
                <a:lnTo>
                  <a:pt x="75498" y="74450"/>
                </a:lnTo>
                <a:lnTo>
                  <a:pt x="75617" y="74450"/>
                </a:lnTo>
                <a:lnTo>
                  <a:pt x="75617" y="71783"/>
                </a:lnTo>
                <a:lnTo>
                  <a:pt x="78677" y="71783"/>
                </a:lnTo>
                <a:lnTo>
                  <a:pt x="78677" y="74450"/>
                </a:lnTo>
                <a:lnTo>
                  <a:pt x="78796" y="74450"/>
                </a:lnTo>
                <a:lnTo>
                  <a:pt x="78796" y="71783"/>
                </a:lnTo>
                <a:lnTo>
                  <a:pt x="81475" y="71783"/>
                </a:lnTo>
                <a:lnTo>
                  <a:pt x="81475" y="74450"/>
                </a:lnTo>
                <a:lnTo>
                  <a:pt x="81594" y="74450"/>
                </a:lnTo>
                <a:lnTo>
                  <a:pt x="81594" y="71783"/>
                </a:lnTo>
                <a:lnTo>
                  <a:pt x="84666" y="71783"/>
                </a:lnTo>
                <a:lnTo>
                  <a:pt x="84666" y="74450"/>
                </a:lnTo>
                <a:lnTo>
                  <a:pt x="84785" y="74450"/>
                </a:lnTo>
                <a:lnTo>
                  <a:pt x="84785" y="71783"/>
                </a:lnTo>
                <a:lnTo>
                  <a:pt x="87464" y="71783"/>
                </a:lnTo>
                <a:lnTo>
                  <a:pt x="87464" y="74450"/>
                </a:lnTo>
                <a:lnTo>
                  <a:pt x="87583" y="74450"/>
                </a:lnTo>
                <a:lnTo>
                  <a:pt x="87583" y="71783"/>
                </a:lnTo>
                <a:lnTo>
                  <a:pt x="90643" y="71783"/>
                </a:lnTo>
                <a:lnTo>
                  <a:pt x="90643" y="74450"/>
                </a:lnTo>
                <a:lnTo>
                  <a:pt x="90762" y="74450"/>
                </a:lnTo>
                <a:lnTo>
                  <a:pt x="90762" y="71783"/>
                </a:lnTo>
                <a:lnTo>
                  <a:pt x="93441" y="71783"/>
                </a:lnTo>
                <a:lnTo>
                  <a:pt x="93441" y="74450"/>
                </a:lnTo>
                <a:lnTo>
                  <a:pt x="93560" y="74450"/>
                </a:lnTo>
                <a:lnTo>
                  <a:pt x="93560" y="71783"/>
                </a:lnTo>
                <a:lnTo>
                  <a:pt x="96632" y="71783"/>
                </a:lnTo>
                <a:lnTo>
                  <a:pt x="96632" y="74450"/>
                </a:lnTo>
                <a:lnTo>
                  <a:pt x="96751" y="74450"/>
                </a:lnTo>
                <a:lnTo>
                  <a:pt x="96751" y="71783"/>
                </a:lnTo>
                <a:lnTo>
                  <a:pt x="99430" y="71783"/>
                </a:lnTo>
                <a:lnTo>
                  <a:pt x="99430" y="74450"/>
                </a:lnTo>
                <a:lnTo>
                  <a:pt x="99549" y="74450"/>
                </a:lnTo>
                <a:lnTo>
                  <a:pt x="99549" y="71783"/>
                </a:lnTo>
                <a:lnTo>
                  <a:pt x="102609" y="71783"/>
                </a:lnTo>
                <a:lnTo>
                  <a:pt x="102609" y="74450"/>
                </a:lnTo>
                <a:lnTo>
                  <a:pt x="102728" y="74450"/>
                </a:lnTo>
                <a:lnTo>
                  <a:pt x="102728" y="71783"/>
                </a:lnTo>
                <a:lnTo>
                  <a:pt x="105407" y="71783"/>
                </a:lnTo>
                <a:lnTo>
                  <a:pt x="105407" y="74450"/>
                </a:lnTo>
                <a:lnTo>
                  <a:pt x="105526" y="74450"/>
                </a:lnTo>
                <a:lnTo>
                  <a:pt x="105526" y="71783"/>
                </a:lnTo>
                <a:lnTo>
                  <a:pt x="108597" y="71783"/>
                </a:lnTo>
                <a:lnTo>
                  <a:pt x="108597" y="74450"/>
                </a:lnTo>
                <a:lnTo>
                  <a:pt x="108717" y="74450"/>
                </a:lnTo>
                <a:lnTo>
                  <a:pt x="108717" y="71783"/>
                </a:lnTo>
                <a:lnTo>
                  <a:pt x="111943" y="71783"/>
                </a:lnTo>
                <a:lnTo>
                  <a:pt x="111943" y="71664"/>
                </a:lnTo>
                <a:lnTo>
                  <a:pt x="108562" y="71664"/>
                </a:lnTo>
                <a:lnTo>
                  <a:pt x="108562" y="68497"/>
                </a:lnTo>
                <a:lnTo>
                  <a:pt x="111788" y="68497"/>
                </a:lnTo>
                <a:lnTo>
                  <a:pt x="111788" y="68378"/>
                </a:lnTo>
                <a:lnTo>
                  <a:pt x="108562" y="68378"/>
                </a:lnTo>
                <a:lnTo>
                  <a:pt x="108562" y="65616"/>
                </a:lnTo>
                <a:lnTo>
                  <a:pt x="111788" y="65616"/>
                </a:lnTo>
                <a:lnTo>
                  <a:pt x="111788" y="65496"/>
                </a:lnTo>
                <a:lnTo>
                  <a:pt x="108562" y="65496"/>
                </a:lnTo>
                <a:lnTo>
                  <a:pt x="108562" y="62341"/>
                </a:lnTo>
                <a:lnTo>
                  <a:pt x="111788" y="62341"/>
                </a:lnTo>
                <a:lnTo>
                  <a:pt x="111788" y="62246"/>
                </a:lnTo>
                <a:lnTo>
                  <a:pt x="108562" y="62246"/>
                </a:lnTo>
                <a:lnTo>
                  <a:pt x="108562" y="59484"/>
                </a:lnTo>
                <a:lnTo>
                  <a:pt x="111788" y="59484"/>
                </a:lnTo>
                <a:lnTo>
                  <a:pt x="111788" y="59365"/>
                </a:lnTo>
                <a:lnTo>
                  <a:pt x="108562" y="59365"/>
                </a:lnTo>
                <a:lnTo>
                  <a:pt x="108562" y="56210"/>
                </a:lnTo>
                <a:lnTo>
                  <a:pt x="111788" y="56210"/>
                </a:lnTo>
                <a:lnTo>
                  <a:pt x="111788" y="56091"/>
                </a:lnTo>
                <a:lnTo>
                  <a:pt x="108562" y="56091"/>
                </a:lnTo>
                <a:lnTo>
                  <a:pt x="108562" y="53340"/>
                </a:lnTo>
                <a:lnTo>
                  <a:pt x="111788" y="53340"/>
                </a:lnTo>
                <a:lnTo>
                  <a:pt x="111788" y="53221"/>
                </a:lnTo>
                <a:lnTo>
                  <a:pt x="108562" y="53221"/>
                </a:lnTo>
                <a:lnTo>
                  <a:pt x="108562" y="50066"/>
                </a:lnTo>
                <a:lnTo>
                  <a:pt x="111788" y="50066"/>
                </a:lnTo>
                <a:lnTo>
                  <a:pt x="111788" y="49947"/>
                </a:lnTo>
                <a:lnTo>
                  <a:pt x="108562" y="49947"/>
                </a:lnTo>
                <a:lnTo>
                  <a:pt x="108562" y="47208"/>
                </a:lnTo>
                <a:lnTo>
                  <a:pt x="111788" y="47208"/>
                </a:lnTo>
                <a:lnTo>
                  <a:pt x="111788" y="47089"/>
                </a:lnTo>
                <a:lnTo>
                  <a:pt x="108562" y="47089"/>
                </a:lnTo>
                <a:lnTo>
                  <a:pt x="108562" y="43934"/>
                </a:lnTo>
                <a:lnTo>
                  <a:pt x="111788" y="43934"/>
                </a:lnTo>
                <a:lnTo>
                  <a:pt x="111788" y="43815"/>
                </a:lnTo>
                <a:lnTo>
                  <a:pt x="108562" y="43815"/>
                </a:lnTo>
                <a:lnTo>
                  <a:pt x="108562" y="41065"/>
                </a:lnTo>
                <a:lnTo>
                  <a:pt x="111788" y="41065"/>
                </a:lnTo>
                <a:lnTo>
                  <a:pt x="111788" y="40946"/>
                </a:lnTo>
                <a:lnTo>
                  <a:pt x="108562" y="40946"/>
                </a:lnTo>
                <a:lnTo>
                  <a:pt x="108562" y="37791"/>
                </a:lnTo>
                <a:lnTo>
                  <a:pt x="111788" y="37791"/>
                </a:lnTo>
                <a:lnTo>
                  <a:pt x="111788" y="37672"/>
                </a:lnTo>
                <a:lnTo>
                  <a:pt x="108562" y="37672"/>
                </a:lnTo>
                <a:lnTo>
                  <a:pt x="108562" y="34909"/>
                </a:lnTo>
                <a:lnTo>
                  <a:pt x="111788" y="34909"/>
                </a:lnTo>
                <a:lnTo>
                  <a:pt x="111788" y="34790"/>
                </a:lnTo>
                <a:lnTo>
                  <a:pt x="108562" y="34790"/>
                </a:lnTo>
                <a:lnTo>
                  <a:pt x="108562" y="31635"/>
                </a:lnTo>
                <a:lnTo>
                  <a:pt x="111788" y="31635"/>
                </a:lnTo>
                <a:lnTo>
                  <a:pt x="111788" y="31516"/>
                </a:lnTo>
                <a:lnTo>
                  <a:pt x="108562" y="31516"/>
                </a:lnTo>
                <a:lnTo>
                  <a:pt x="108562" y="28766"/>
                </a:lnTo>
                <a:lnTo>
                  <a:pt x="111788" y="28766"/>
                </a:lnTo>
                <a:lnTo>
                  <a:pt x="111788" y="28647"/>
                </a:lnTo>
                <a:lnTo>
                  <a:pt x="108562" y="28647"/>
                </a:lnTo>
                <a:lnTo>
                  <a:pt x="108562" y="25492"/>
                </a:lnTo>
                <a:lnTo>
                  <a:pt x="111788" y="25492"/>
                </a:lnTo>
                <a:lnTo>
                  <a:pt x="111788" y="25372"/>
                </a:lnTo>
                <a:lnTo>
                  <a:pt x="108562" y="25372"/>
                </a:lnTo>
                <a:lnTo>
                  <a:pt x="108562" y="22622"/>
                </a:lnTo>
                <a:lnTo>
                  <a:pt x="111788" y="22622"/>
                </a:lnTo>
                <a:lnTo>
                  <a:pt x="111788" y="22503"/>
                </a:lnTo>
                <a:lnTo>
                  <a:pt x="108562" y="22503"/>
                </a:lnTo>
                <a:lnTo>
                  <a:pt x="108562" y="19348"/>
                </a:lnTo>
                <a:lnTo>
                  <a:pt x="111788" y="19348"/>
                </a:lnTo>
                <a:lnTo>
                  <a:pt x="111788" y="19229"/>
                </a:lnTo>
                <a:lnTo>
                  <a:pt x="108562" y="19229"/>
                </a:lnTo>
                <a:lnTo>
                  <a:pt x="108562" y="16550"/>
                </a:lnTo>
                <a:lnTo>
                  <a:pt x="111788" y="16550"/>
                </a:lnTo>
                <a:lnTo>
                  <a:pt x="111788" y="16431"/>
                </a:lnTo>
                <a:lnTo>
                  <a:pt x="108562" y="16431"/>
                </a:lnTo>
                <a:lnTo>
                  <a:pt x="108562" y="13276"/>
                </a:lnTo>
                <a:lnTo>
                  <a:pt x="111788" y="13276"/>
                </a:lnTo>
                <a:lnTo>
                  <a:pt x="111788" y="13157"/>
                </a:lnTo>
                <a:lnTo>
                  <a:pt x="108562" y="13157"/>
                </a:lnTo>
                <a:lnTo>
                  <a:pt x="108562" y="10418"/>
                </a:lnTo>
                <a:lnTo>
                  <a:pt x="111788" y="10418"/>
                </a:lnTo>
                <a:lnTo>
                  <a:pt x="111788" y="10299"/>
                </a:lnTo>
                <a:lnTo>
                  <a:pt x="108562" y="10299"/>
                </a:lnTo>
                <a:lnTo>
                  <a:pt x="108562" y="7156"/>
                </a:lnTo>
                <a:lnTo>
                  <a:pt x="111788" y="7156"/>
                </a:lnTo>
                <a:lnTo>
                  <a:pt x="111788" y="7037"/>
                </a:lnTo>
                <a:lnTo>
                  <a:pt x="108562" y="7037"/>
                </a:lnTo>
                <a:lnTo>
                  <a:pt x="108562" y="4287"/>
                </a:lnTo>
                <a:lnTo>
                  <a:pt x="111788" y="4287"/>
                </a:lnTo>
                <a:lnTo>
                  <a:pt x="111788" y="4167"/>
                </a:lnTo>
                <a:lnTo>
                  <a:pt x="108562" y="4167"/>
                </a:lnTo>
                <a:lnTo>
                  <a:pt x="108562" y="1024"/>
                </a:lnTo>
                <a:lnTo>
                  <a:pt x="111788" y="1024"/>
                </a:lnTo>
                <a:lnTo>
                  <a:pt x="111788" y="905"/>
                </a:lnTo>
                <a:lnTo>
                  <a:pt x="108562" y="905"/>
                </a:lnTo>
                <a:lnTo>
                  <a:pt x="108562" y="0"/>
                </a:lnTo>
                <a:lnTo>
                  <a:pt x="108443" y="0"/>
                </a:lnTo>
                <a:lnTo>
                  <a:pt x="108443" y="905"/>
                </a:lnTo>
                <a:lnTo>
                  <a:pt x="105383" y="905"/>
                </a:lnTo>
                <a:lnTo>
                  <a:pt x="105383" y="0"/>
                </a:lnTo>
                <a:lnTo>
                  <a:pt x="105264" y="0"/>
                </a:lnTo>
                <a:lnTo>
                  <a:pt x="105264" y="905"/>
                </a:lnTo>
                <a:lnTo>
                  <a:pt x="102585" y="905"/>
                </a:lnTo>
                <a:lnTo>
                  <a:pt x="102585" y="0"/>
                </a:lnTo>
                <a:lnTo>
                  <a:pt x="102454" y="0"/>
                </a:lnTo>
                <a:lnTo>
                  <a:pt x="102454" y="905"/>
                </a:lnTo>
                <a:lnTo>
                  <a:pt x="99394" y="905"/>
                </a:lnTo>
                <a:lnTo>
                  <a:pt x="99394" y="0"/>
                </a:lnTo>
                <a:lnTo>
                  <a:pt x="99275" y="0"/>
                </a:lnTo>
                <a:lnTo>
                  <a:pt x="99275" y="905"/>
                </a:lnTo>
                <a:lnTo>
                  <a:pt x="96596" y="905"/>
                </a:lnTo>
                <a:lnTo>
                  <a:pt x="96596" y="0"/>
                </a:lnTo>
                <a:lnTo>
                  <a:pt x="96477" y="0"/>
                </a:lnTo>
                <a:lnTo>
                  <a:pt x="96477" y="905"/>
                </a:lnTo>
                <a:lnTo>
                  <a:pt x="93405" y="905"/>
                </a:lnTo>
                <a:lnTo>
                  <a:pt x="93405" y="0"/>
                </a:lnTo>
                <a:lnTo>
                  <a:pt x="93286" y="0"/>
                </a:lnTo>
                <a:lnTo>
                  <a:pt x="93286" y="905"/>
                </a:lnTo>
                <a:lnTo>
                  <a:pt x="90607" y="905"/>
                </a:lnTo>
                <a:lnTo>
                  <a:pt x="90607" y="0"/>
                </a:lnTo>
                <a:lnTo>
                  <a:pt x="90488" y="0"/>
                </a:lnTo>
                <a:lnTo>
                  <a:pt x="90488" y="905"/>
                </a:lnTo>
                <a:lnTo>
                  <a:pt x="87428" y="905"/>
                </a:lnTo>
                <a:lnTo>
                  <a:pt x="87428" y="0"/>
                </a:lnTo>
                <a:lnTo>
                  <a:pt x="87309" y="0"/>
                </a:lnTo>
                <a:lnTo>
                  <a:pt x="87309" y="905"/>
                </a:lnTo>
                <a:lnTo>
                  <a:pt x="84630" y="905"/>
                </a:lnTo>
                <a:lnTo>
                  <a:pt x="84630" y="0"/>
                </a:lnTo>
                <a:lnTo>
                  <a:pt x="84511" y="0"/>
                </a:lnTo>
                <a:lnTo>
                  <a:pt x="84511" y="905"/>
                </a:lnTo>
                <a:lnTo>
                  <a:pt x="81439" y="905"/>
                </a:lnTo>
                <a:lnTo>
                  <a:pt x="81439" y="0"/>
                </a:lnTo>
                <a:lnTo>
                  <a:pt x="81320" y="0"/>
                </a:lnTo>
                <a:lnTo>
                  <a:pt x="81320" y="905"/>
                </a:lnTo>
                <a:lnTo>
                  <a:pt x="78641" y="905"/>
                </a:lnTo>
                <a:lnTo>
                  <a:pt x="78641" y="0"/>
                </a:lnTo>
                <a:lnTo>
                  <a:pt x="78522" y="0"/>
                </a:lnTo>
                <a:lnTo>
                  <a:pt x="78522" y="905"/>
                </a:lnTo>
                <a:lnTo>
                  <a:pt x="75462" y="905"/>
                </a:lnTo>
                <a:lnTo>
                  <a:pt x="75462" y="0"/>
                </a:lnTo>
                <a:lnTo>
                  <a:pt x="75343" y="0"/>
                </a:lnTo>
                <a:lnTo>
                  <a:pt x="75343" y="905"/>
                </a:lnTo>
                <a:lnTo>
                  <a:pt x="72664" y="905"/>
                </a:lnTo>
                <a:lnTo>
                  <a:pt x="72664" y="0"/>
                </a:lnTo>
                <a:lnTo>
                  <a:pt x="72545" y="0"/>
                </a:lnTo>
                <a:lnTo>
                  <a:pt x="72545" y="905"/>
                </a:lnTo>
                <a:lnTo>
                  <a:pt x="69474" y="905"/>
                </a:lnTo>
                <a:lnTo>
                  <a:pt x="69474" y="0"/>
                </a:lnTo>
                <a:lnTo>
                  <a:pt x="69354" y="0"/>
                </a:lnTo>
                <a:lnTo>
                  <a:pt x="69354" y="905"/>
                </a:lnTo>
                <a:lnTo>
                  <a:pt x="66676" y="905"/>
                </a:lnTo>
                <a:lnTo>
                  <a:pt x="66676" y="0"/>
                </a:lnTo>
                <a:lnTo>
                  <a:pt x="66557" y="0"/>
                </a:lnTo>
                <a:lnTo>
                  <a:pt x="66557" y="905"/>
                </a:lnTo>
                <a:lnTo>
                  <a:pt x="63497" y="905"/>
                </a:lnTo>
                <a:lnTo>
                  <a:pt x="63497" y="0"/>
                </a:lnTo>
                <a:lnTo>
                  <a:pt x="63378" y="0"/>
                </a:lnTo>
                <a:lnTo>
                  <a:pt x="63378" y="905"/>
                </a:lnTo>
                <a:lnTo>
                  <a:pt x="60699" y="905"/>
                </a:lnTo>
                <a:lnTo>
                  <a:pt x="60699" y="0"/>
                </a:lnTo>
                <a:lnTo>
                  <a:pt x="60580" y="0"/>
                </a:lnTo>
                <a:lnTo>
                  <a:pt x="60580" y="905"/>
                </a:lnTo>
                <a:lnTo>
                  <a:pt x="57663" y="905"/>
                </a:lnTo>
                <a:lnTo>
                  <a:pt x="57663" y="0"/>
                </a:lnTo>
                <a:lnTo>
                  <a:pt x="57543" y="0"/>
                </a:lnTo>
                <a:lnTo>
                  <a:pt x="57543" y="905"/>
                </a:lnTo>
                <a:lnTo>
                  <a:pt x="54865" y="905"/>
                </a:lnTo>
                <a:lnTo>
                  <a:pt x="54865" y="0"/>
                </a:lnTo>
                <a:lnTo>
                  <a:pt x="54746" y="0"/>
                </a:lnTo>
                <a:lnTo>
                  <a:pt x="54746" y="905"/>
                </a:lnTo>
                <a:lnTo>
                  <a:pt x="51674" y="905"/>
                </a:lnTo>
                <a:lnTo>
                  <a:pt x="51674" y="0"/>
                </a:lnTo>
                <a:lnTo>
                  <a:pt x="51555" y="0"/>
                </a:lnTo>
                <a:lnTo>
                  <a:pt x="51555" y="905"/>
                </a:lnTo>
                <a:lnTo>
                  <a:pt x="48876" y="905"/>
                </a:lnTo>
                <a:lnTo>
                  <a:pt x="48876" y="0"/>
                </a:lnTo>
                <a:lnTo>
                  <a:pt x="48757" y="0"/>
                </a:lnTo>
                <a:lnTo>
                  <a:pt x="48757" y="905"/>
                </a:lnTo>
                <a:lnTo>
                  <a:pt x="45697" y="905"/>
                </a:lnTo>
                <a:lnTo>
                  <a:pt x="45697" y="0"/>
                </a:lnTo>
                <a:lnTo>
                  <a:pt x="45578" y="0"/>
                </a:lnTo>
                <a:lnTo>
                  <a:pt x="45578" y="905"/>
                </a:lnTo>
                <a:lnTo>
                  <a:pt x="42899" y="905"/>
                </a:lnTo>
                <a:lnTo>
                  <a:pt x="42899" y="0"/>
                </a:lnTo>
                <a:lnTo>
                  <a:pt x="42780" y="0"/>
                </a:lnTo>
                <a:lnTo>
                  <a:pt x="42780" y="905"/>
                </a:lnTo>
                <a:lnTo>
                  <a:pt x="39708" y="905"/>
                </a:lnTo>
                <a:lnTo>
                  <a:pt x="39708" y="0"/>
                </a:lnTo>
                <a:lnTo>
                  <a:pt x="39589" y="0"/>
                </a:lnTo>
                <a:lnTo>
                  <a:pt x="39589" y="905"/>
                </a:lnTo>
                <a:lnTo>
                  <a:pt x="36910" y="905"/>
                </a:lnTo>
                <a:lnTo>
                  <a:pt x="36910" y="0"/>
                </a:lnTo>
                <a:lnTo>
                  <a:pt x="36791" y="0"/>
                </a:lnTo>
                <a:lnTo>
                  <a:pt x="36791" y="905"/>
                </a:lnTo>
                <a:lnTo>
                  <a:pt x="33731" y="905"/>
                </a:lnTo>
                <a:lnTo>
                  <a:pt x="33731" y="0"/>
                </a:lnTo>
                <a:lnTo>
                  <a:pt x="33612" y="0"/>
                </a:lnTo>
                <a:lnTo>
                  <a:pt x="33612" y="905"/>
                </a:lnTo>
                <a:lnTo>
                  <a:pt x="30933" y="905"/>
                </a:lnTo>
                <a:lnTo>
                  <a:pt x="30933" y="0"/>
                </a:lnTo>
                <a:lnTo>
                  <a:pt x="30814" y="0"/>
                </a:lnTo>
                <a:lnTo>
                  <a:pt x="30814" y="905"/>
                </a:lnTo>
                <a:lnTo>
                  <a:pt x="27742" y="905"/>
                </a:lnTo>
                <a:lnTo>
                  <a:pt x="27742" y="0"/>
                </a:lnTo>
                <a:lnTo>
                  <a:pt x="27623" y="0"/>
                </a:lnTo>
                <a:lnTo>
                  <a:pt x="27623" y="905"/>
                </a:lnTo>
                <a:lnTo>
                  <a:pt x="24944" y="905"/>
                </a:lnTo>
                <a:lnTo>
                  <a:pt x="24944" y="0"/>
                </a:lnTo>
                <a:lnTo>
                  <a:pt x="24825" y="0"/>
                </a:lnTo>
                <a:lnTo>
                  <a:pt x="24825" y="905"/>
                </a:lnTo>
                <a:lnTo>
                  <a:pt x="21765" y="905"/>
                </a:lnTo>
                <a:lnTo>
                  <a:pt x="21765" y="0"/>
                </a:lnTo>
                <a:lnTo>
                  <a:pt x="21646" y="0"/>
                </a:lnTo>
                <a:lnTo>
                  <a:pt x="21646" y="905"/>
                </a:lnTo>
                <a:lnTo>
                  <a:pt x="18967" y="905"/>
                </a:lnTo>
                <a:lnTo>
                  <a:pt x="18967" y="0"/>
                </a:lnTo>
                <a:lnTo>
                  <a:pt x="18848" y="0"/>
                </a:lnTo>
                <a:lnTo>
                  <a:pt x="18848" y="905"/>
                </a:lnTo>
                <a:lnTo>
                  <a:pt x="15776" y="905"/>
                </a:lnTo>
                <a:lnTo>
                  <a:pt x="15776" y="0"/>
                </a:lnTo>
                <a:lnTo>
                  <a:pt x="15657" y="0"/>
                </a:lnTo>
                <a:lnTo>
                  <a:pt x="15657" y="905"/>
                </a:lnTo>
                <a:lnTo>
                  <a:pt x="12978" y="905"/>
                </a:lnTo>
                <a:lnTo>
                  <a:pt x="12978" y="0"/>
                </a:lnTo>
                <a:lnTo>
                  <a:pt x="12859" y="0"/>
                </a:lnTo>
                <a:lnTo>
                  <a:pt x="12859" y="905"/>
                </a:lnTo>
                <a:lnTo>
                  <a:pt x="9799" y="905"/>
                </a:lnTo>
                <a:lnTo>
                  <a:pt x="9799" y="0"/>
                </a:lnTo>
                <a:lnTo>
                  <a:pt x="9680" y="0"/>
                </a:lnTo>
                <a:lnTo>
                  <a:pt x="9680" y="905"/>
                </a:lnTo>
                <a:lnTo>
                  <a:pt x="7001" y="905"/>
                </a:lnTo>
                <a:lnTo>
                  <a:pt x="7001" y="0"/>
                </a:lnTo>
                <a:lnTo>
                  <a:pt x="6882" y="0"/>
                </a:lnTo>
                <a:lnTo>
                  <a:pt x="6882" y="905"/>
                </a:lnTo>
                <a:lnTo>
                  <a:pt x="3811" y="905"/>
                </a:lnTo>
                <a:lnTo>
                  <a:pt x="3811" y="0"/>
                </a:lnTo>
                <a:close/>
              </a:path>
            </a:pathLst>
          </a:custGeom>
          <a:solidFill>
            <a:srgbClr val="FFCC00">
              <a:alpha val="370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3"/>
          <p:cNvSpPr/>
          <p:nvPr/>
        </p:nvSpPr>
        <p:spPr>
          <a:xfrm flipH="1">
            <a:off x="4396800" y="3575"/>
            <a:ext cx="4747200" cy="5143500"/>
          </a:xfrm>
          <a:prstGeom prst="rtTriangle">
            <a:avLst/>
          </a:prstGeom>
          <a:solidFill>
            <a:srgbClr val="FFCC00">
              <a:alpha val="21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1" name="Google Shape;21;p3"/>
          <p:cNvGrpSpPr/>
          <p:nvPr/>
        </p:nvGrpSpPr>
        <p:grpSpPr>
          <a:xfrm flipH="1">
            <a:off x="-360236" y="-741579"/>
            <a:ext cx="5349406" cy="4344106"/>
            <a:chOff x="1430435" y="706208"/>
            <a:chExt cx="7147790" cy="5804524"/>
          </a:xfrm>
        </p:grpSpPr>
        <p:sp>
          <p:nvSpPr>
            <p:cNvPr id="22" name="Google Shape;22;p3"/>
            <p:cNvSpPr/>
            <p:nvPr/>
          </p:nvSpPr>
          <p:spPr>
            <a:xfrm rot="892995" flipH="1">
              <a:off x="1911573" y="1502874"/>
              <a:ext cx="6221261" cy="4280698"/>
            </a:xfrm>
            <a:custGeom>
              <a:avLst/>
              <a:gdLst/>
              <a:ahLst/>
              <a:cxnLst/>
              <a:rect l="l" t="t" r="r" b="b"/>
              <a:pathLst>
                <a:path w="84357" h="58044" extrusionOk="0">
                  <a:moveTo>
                    <a:pt x="0" y="1"/>
                  </a:moveTo>
                  <a:lnTo>
                    <a:pt x="0" y="3418"/>
                  </a:lnTo>
                  <a:lnTo>
                    <a:pt x="2989" y="3418"/>
                  </a:lnTo>
                  <a:cubicBezTo>
                    <a:pt x="3191" y="2941"/>
                    <a:pt x="3656" y="2596"/>
                    <a:pt x="4203" y="2584"/>
                  </a:cubicBezTo>
                  <a:cubicBezTo>
                    <a:pt x="4210" y="2584"/>
                    <a:pt x="4218" y="2584"/>
                    <a:pt x="4225" y="2584"/>
                  </a:cubicBezTo>
                  <a:cubicBezTo>
                    <a:pt x="4942" y="2584"/>
                    <a:pt x="5573" y="3175"/>
                    <a:pt x="5584" y="3894"/>
                  </a:cubicBezTo>
                  <a:cubicBezTo>
                    <a:pt x="5596" y="4656"/>
                    <a:pt x="4989" y="5275"/>
                    <a:pt x="4227" y="5275"/>
                  </a:cubicBezTo>
                  <a:cubicBezTo>
                    <a:pt x="3691" y="5275"/>
                    <a:pt x="3251" y="4965"/>
                    <a:pt x="3025" y="4537"/>
                  </a:cubicBezTo>
                  <a:lnTo>
                    <a:pt x="0" y="4537"/>
                  </a:lnTo>
                  <a:lnTo>
                    <a:pt x="0" y="9002"/>
                  </a:lnTo>
                  <a:lnTo>
                    <a:pt x="2989" y="9002"/>
                  </a:lnTo>
                  <a:cubicBezTo>
                    <a:pt x="3191" y="8525"/>
                    <a:pt x="3656" y="8180"/>
                    <a:pt x="4203" y="8168"/>
                  </a:cubicBezTo>
                  <a:cubicBezTo>
                    <a:pt x="4217" y="8168"/>
                    <a:pt x="4231" y="8168"/>
                    <a:pt x="4245" y="8168"/>
                  </a:cubicBezTo>
                  <a:cubicBezTo>
                    <a:pt x="4954" y="8168"/>
                    <a:pt x="5573" y="8754"/>
                    <a:pt x="5584" y="9478"/>
                  </a:cubicBezTo>
                  <a:cubicBezTo>
                    <a:pt x="5596" y="10228"/>
                    <a:pt x="4989" y="10859"/>
                    <a:pt x="4227" y="10859"/>
                  </a:cubicBezTo>
                  <a:cubicBezTo>
                    <a:pt x="3691" y="10859"/>
                    <a:pt x="3251" y="10549"/>
                    <a:pt x="3025" y="10109"/>
                  </a:cubicBezTo>
                  <a:lnTo>
                    <a:pt x="0" y="10109"/>
                  </a:lnTo>
                  <a:lnTo>
                    <a:pt x="0" y="14574"/>
                  </a:lnTo>
                  <a:lnTo>
                    <a:pt x="2989" y="14574"/>
                  </a:lnTo>
                  <a:cubicBezTo>
                    <a:pt x="3191" y="14098"/>
                    <a:pt x="3656" y="13764"/>
                    <a:pt x="4203" y="13740"/>
                  </a:cubicBezTo>
                  <a:cubicBezTo>
                    <a:pt x="4210" y="13740"/>
                    <a:pt x="4218" y="13740"/>
                    <a:pt x="4225" y="13740"/>
                  </a:cubicBezTo>
                  <a:cubicBezTo>
                    <a:pt x="4942" y="13740"/>
                    <a:pt x="5573" y="14331"/>
                    <a:pt x="5584" y="15050"/>
                  </a:cubicBezTo>
                  <a:cubicBezTo>
                    <a:pt x="5596" y="15812"/>
                    <a:pt x="4989" y="16443"/>
                    <a:pt x="4227" y="16443"/>
                  </a:cubicBezTo>
                  <a:cubicBezTo>
                    <a:pt x="3691" y="16443"/>
                    <a:pt x="3251" y="16122"/>
                    <a:pt x="3025" y="15693"/>
                  </a:cubicBezTo>
                  <a:lnTo>
                    <a:pt x="0" y="15693"/>
                  </a:lnTo>
                  <a:lnTo>
                    <a:pt x="0" y="20158"/>
                  </a:lnTo>
                  <a:lnTo>
                    <a:pt x="2989" y="20158"/>
                  </a:lnTo>
                  <a:cubicBezTo>
                    <a:pt x="3191" y="19682"/>
                    <a:pt x="3656" y="19336"/>
                    <a:pt x="4203" y="19324"/>
                  </a:cubicBezTo>
                  <a:cubicBezTo>
                    <a:pt x="4210" y="19324"/>
                    <a:pt x="4218" y="19324"/>
                    <a:pt x="4225" y="19324"/>
                  </a:cubicBezTo>
                  <a:cubicBezTo>
                    <a:pt x="4942" y="19324"/>
                    <a:pt x="5573" y="19915"/>
                    <a:pt x="5584" y="20634"/>
                  </a:cubicBezTo>
                  <a:cubicBezTo>
                    <a:pt x="5596" y="21396"/>
                    <a:pt x="4989" y="22015"/>
                    <a:pt x="4227" y="22015"/>
                  </a:cubicBezTo>
                  <a:cubicBezTo>
                    <a:pt x="3691" y="22015"/>
                    <a:pt x="3251" y="21706"/>
                    <a:pt x="3025" y="21277"/>
                  </a:cubicBezTo>
                  <a:lnTo>
                    <a:pt x="0" y="21277"/>
                  </a:lnTo>
                  <a:lnTo>
                    <a:pt x="0" y="25742"/>
                  </a:lnTo>
                  <a:lnTo>
                    <a:pt x="2989" y="25742"/>
                  </a:lnTo>
                  <a:cubicBezTo>
                    <a:pt x="3191" y="25266"/>
                    <a:pt x="3656" y="24920"/>
                    <a:pt x="4203" y="24908"/>
                  </a:cubicBezTo>
                  <a:cubicBezTo>
                    <a:pt x="4210" y="24908"/>
                    <a:pt x="4218" y="24908"/>
                    <a:pt x="4225" y="24908"/>
                  </a:cubicBezTo>
                  <a:cubicBezTo>
                    <a:pt x="4942" y="24908"/>
                    <a:pt x="5573" y="25499"/>
                    <a:pt x="5584" y="26218"/>
                  </a:cubicBezTo>
                  <a:cubicBezTo>
                    <a:pt x="5596" y="26980"/>
                    <a:pt x="4989" y="27599"/>
                    <a:pt x="4227" y="27599"/>
                  </a:cubicBezTo>
                  <a:cubicBezTo>
                    <a:pt x="3691" y="27599"/>
                    <a:pt x="3251" y="27290"/>
                    <a:pt x="3025" y="26861"/>
                  </a:cubicBezTo>
                  <a:lnTo>
                    <a:pt x="0" y="26861"/>
                  </a:lnTo>
                  <a:lnTo>
                    <a:pt x="0" y="31326"/>
                  </a:lnTo>
                  <a:lnTo>
                    <a:pt x="2989" y="31326"/>
                  </a:lnTo>
                  <a:cubicBezTo>
                    <a:pt x="3191" y="30850"/>
                    <a:pt x="3656" y="30504"/>
                    <a:pt x="4203" y="30492"/>
                  </a:cubicBezTo>
                  <a:cubicBezTo>
                    <a:pt x="4217" y="30492"/>
                    <a:pt x="4231" y="30492"/>
                    <a:pt x="4245" y="30492"/>
                  </a:cubicBezTo>
                  <a:cubicBezTo>
                    <a:pt x="4954" y="30492"/>
                    <a:pt x="5573" y="31078"/>
                    <a:pt x="5584" y="31802"/>
                  </a:cubicBezTo>
                  <a:cubicBezTo>
                    <a:pt x="5596" y="32552"/>
                    <a:pt x="4989" y="33183"/>
                    <a:pt x="4227" y="33183"/>
                  </a:cubicBezTo>
                  <a:cubicBezTo>
                    <a:pt x="3691" y="33183"/>
                    <a:pt x="3251" y="32874"/>
                    <a:pt x="3025" y="32433"/>
                  </a:cubicBezTo>
                  <a:lnTo>
                    <a:pt x="0" y="32433"/>
                  </a:lnTo>
                  <a:lnTo>
                    <a:pt x="0" y="36898"/>
                  </a:lnTo>
                  <a:lnTo>
                    <a:pt x="2989" y="36898"/>
                  </a:lnTo>
                  <a:cubicBezTo>
                    <a:pt x="3191" y="36422"/>
                    <a:pt x="3656" y="36088"/>
                    <a:pt x="4203" y="36065"/>
                  </a:cubicBezTo>
                  <a:cubicBezTo>
                    <a:pt x="4210" y="36064"/>
                    <a:pt x="4218" y="36064"/>
                    <a:pt x="4225" y="36064"/>
                  </a:cubicBezTo>
                  <a:cubicBezTo>
                    <a:pt x="4942" y="36064"/>
                    <a:pt x="5573" y="36655"/>
                    <a:pt x="5584" y="37374"/>
                  </a:cubicBezTo>
                  <a:cubicBezTo>
                    <a:pt x="5596" y="38136"/>
                    <a:pt x="4989" y="38767"/>
                    <a:pt x="4227" y="38767"/>
                  </a:cubicBezTo>
                  <a:cubicBezTo>
                    <a:pt x="3691" y="38767"/>
                    <a:pt x="3251" y="38446"/>
                    <a:pt x="3025" y="38017"/>
                  </a:cubicBezTo>
                  <a:lnTo>
                    <a:pt x="0" y="38017"/>
                  </a:lnTo>
                  <a:lnTo>
                    <a:pt x="0" y="42482"/>
                  </a:lnTo>
                  <a:lnTo>
                    <a:pt x="2989" y="42482"/>
                  </a:lnTo>
                  <a:cubicBezTo>
                    <a:pt x="3191" y="42006"/>
                    <a:pt x="3656" y="41660"/>
                    <a:pt x="4203" y="41649"/>
                  </a:cubicBezTo>
                  <a:cubicBezTo>
                    <a:pt x="4210" y="41648"/>
                    <a:pt x="4218" y="41648"/>
                    <a:pt x="4225" y="41648"/>
                  </a:cubicBezTo>
                  <a:cubicBezTo>
                    <a:pt x="4942" y="41648"/>
                    <a:pt x="5573" y="42239"/>
                    <a:pt x="5584" y="42958"/>
                  </a:cubicBezTo>
                  <a:cubicBezTo>
                    <a:pt x="5596" y="43720"/>
                    <a:pt x="4989" y="44339"/>
                    <a:pt x="4227" y="44339"/>
                  </a:cubicBezTo>
                  <a:cubicBezTo>
                    <a:pt x="3691" y="44339"/>
                    <a:pt x="3251" y="44030"/>
                    <a:pt x="3025" y="43601"/>
                  </a:cubicBezTo>
                  <a:lnTo>
                    <a:pt x="0" y="43601"/>
                  </a:lnTo>
                  <a:lnTo>
                    <a:pt x="0" y="48066"/>
                  </a:lnTo>
                  <a:lnTo>
                    <a:pt x="2989" y="48066"/>
                  </a:lnTo>
                  <a:cubicBezTo>
                    <a:pt x="3191" y="47590"/>
                    <a:pt x="3656" y="47244"/>
                    <a:pt x="4203" y="47233"/>
                  </a:cubicBezTo>
                  <a:cubicBezTo>
                    <a:pt x="4210" y="47232"/>
                    <a:pt x="4218" y="47232"/>
                    <a:pt x="4225" y="47232"/>
                  </a:cubicBezTo>
                  <a:cubicBezTo>
                    <a:pt x="4942" y="47232"/>
                    <a:pt x="5573" y="47823"/>
                    <a:pt x="5584" y="48542"/>
                  </a:cubicBezTo>
                  <a:cubicBezTo>
                    <a:pt x="5596" y="49304"/>
                    <a:pt x="4989" y="49923"/>
                    <a:pt x="4227" y="49923"/>
                  </a:cubicBezTo>
                  <a:cubicBezTo>
                    <a:pt x="3691" y="49923"/>
                    <a:pt x="3251" y="49614"/>
                    <a:pt x="3025" y="49185"/>
                  </a:cubicBezTo>
                  <a:lnTo>
                    <a:pt x="0" y="49185"/>
                  </a:lnTo>
                  <a:lnTo>
                    <a:pt x="0" y="53650"/>
                  </a:lnTo>
                  <a:lnTo>
                    <a:pt x="2989" y="53650"/>
                  </a:lnTo>
                  <a:cubicBezTo>
                    <a:pt x="3191" y="53174"/>
                    <a:pt x="3656" y="52828"/>
                    <a:pt x="4203" y="52817"/>
                  </a:cubicBezTo>
                  <a:cubicBezTo>
                    <a:pt x="4217" y="52816"/>
                    <a:pt x="4231" y="52816"/>
                    <a:pt x="4245" y="52816"/>
                  </a:cubicBezTo>
                  <a:cubicBezTo>
                    <a:pt x="4954" y="52816"/>
                    <a:pt x="5573" y="53402"/>
                    <a:pt x="5584" y="54126"/>
                  </a:cubicBezTo>
                  <a:cubicBezTo>
                    <a:pt x="5596" y="54876"/>
                    <a:pt x="4989" y="55507"/>
                    <a:pt x="4227" y="55507"/>
                  </a:cubicBezTo>
                  <a:cubicBezTo>
                    <a:pt x="3691" y="55507"/>
                    <a:pt x="3251" y="55198"/>
                    <a:pt x="3025" y="54757"/>
                  </a:cubicBezTo>
                  <a:lnTo>
                    <a:pt x="0" y="54757"/>
                  </a:lnTo>
                  <a:lnTo>
                    <a:pt x="0" y="58043"/>
                  </a:lnTo>
                  <a:lnTo>
                    <a:pt x="82177" y="58043"/>
                  </a:lnTo>
                  <a:cubicBezTo>
                    <a:pt x="83380" y="58043"/>
                    <a:pt x="84356" y="57055"/>
                    <a:pt x="84356" y="55853"/>
                  </a:cubicBezTo>
                  <a:lnTo>
                    <a:pt x="84356" y="1679"/>
                  </a:lnTo>
                  <a:cubicBezTo>
                    <a:pt x="84356" y="751"/>
                    <a:pt x="83606" y="1"/>
                    <a:pt x="8267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3"/>
            <p:cNvSpPr/>
            <p:nvPr/>
          </p:nvSpPr>
          <p:spPr>
            <a:xfrm rot="900299">
              <a:off x="7565015" y="2098060"/>
              <a:ext cx="330605" cy="536025"/>
            </a:xfrm>
            <a:custGeom>
              <a:avLst/>
              <a:gdLst/>
              <a:ahLst/>
              <a:cxnLst/>
              <a:rect l="l" t="t" r="r" b="b"/>
              <a:pathLst>
                <a:path w="13800" h="16206" extrusionOk="0">
                  <a:moveTo>
                    <a:pt x="572" y="1"/>
                  </a:moveTo>
                  <a:cubicBezTo>
                    <a:pt x="251" y="1"/>
                    <a:pt x="1" y="251"/>
                    <a:pt x="1" y="560"/>
                  </a:cubicBezTo>
                  <a:lnTo>
                    <a:pt x="1" y="15633"/>
                  </a:lnTo>
                  <a:cubicBezTo>
                    <a:pt x="1" y="15958"/>
                    <a:pt x="260" y="16206"/>
                    <a:pt x="554" y="16206"/>
                  </a:cubicBezTo>
                  <a:cubicBezTo>
                    <a:pt x="626" y="16206"/>
                    <a:pt x="701" y="16190"/>
                    <a:pt x="774" y="16157"/>
                  </a:cubicBezTo>
                  <a:lnTo>
                    <a:pt x="6668" y="13633"/>
                  </a:lnTo>
                  <a:cubicBezTo>
                    <a:pt x="6745" y="13597"/>
                    <a:pt x="6823" y="13580"/>
                    <a:pt x="6899" y="13580"/>
                  </a:cubicBezTo>
                  <a:cubicBezTo>
                    <a:pt x="6975" y="13580"/>
                    <a:pt x="7049" y="13597"/>
                    <a:pt x="7120" y="13633"/>
                  </a:cubicBezTo>
                  <a:lnTo>
                    <a:pt x="13014" y="16157"/>
                  </a:lnTo>
                  <a:cubicBezTo>
                    <a:pt x="13086" y="16187"/>
                    <a:pt x="13159" y="16201"/>
                    <a:pt x="13231" y="16201"/>
                  </a:cubicBezTo>
                  <a:cubicBezTo>
                    <a:pt x="13529" y="16201"/>
                    <a:pt x="13800" y="15962"/>
                    <a:pt x="13800" y="15645"/>
                  </a:cubicBezTo>
                  <a:lnTo>
                    <a:pt x="13800" y="560"/>
                  </a:lnTo>
                  <a:cubicBezTo>
                    <a:pt x="13800" y="251"/>
                    <a:pt x="13538" y="1"/>
                    <a:pt x="1322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3"/>
            <p:cNvSpPr/>
            <p:nvPr/>
          </p:nvSpPr>
          <p:spPr>
            <a:xfrm rot="892995" flipH="1">
              <a:off x="1875827" y="1433368"/>
              <a:ext cx="6221261" cy="4280698"/>
            </a:xfrm>
            <a:custGeom>
              <a:avLst/>
              <a:gdLst/>
              <a:ahLst/>
              <a:cxnLst/>
              <a:rect l="l" t="t" r="r" b="b"/>
              <a:pathLst>
                <a:path w="84357" h="58044" extrusionOk="0">
                  <a:moveTo>
                    <a:pt x="0" y="1"/>
                  </a:moveTo>
                  <a:lnTo>
                    <a:pt x="0" y="3418"/>
                  </a:lnTo>
                  <a:lnTo>
                    <a:pt x="2989" y="3418"/>
                  </a:lnTo>
                  <a:cubicBezTo>
                    <a:pt x="3191" y="2941"/>
                    <a:pt x="3656" y="2596"/>
                    <a:pt x="4203" y="2584"/>
                  </a:cubicBezTo>
                  <a:cubicBezTo>
                    <a:pt x="4210" y="2584"/>
                    <a:pt x="4218" y="2584"/>
                    <a:pt x="4225" y="2584"/>
                  </a:cubicBezTo>
                  <a:cubicBezTo>
                    <a:pt x="4942" y="2584"/>
                    <a:pt x="5573" y="3175"/>
                    <a:pt x="5584" y="3894"/>
                  </a:cubicBezTo>
                  <a:cubicBezTo>
                    <a:pt x="5596" y="4656"/>
                    <a:pt x="4989" y="5275"/>
                    <a:pt x="4227" y="5275"/>
                  </a:cubicBezTo>
                  <a:cubicBezTo>
                    <a:pt x="3691" y="5275"/>
                    <a:pt x="3251" y="4965"/>
                    <a:pt x="3025" y="4537"/>
                  </a:cubicBezTo>
                  <a:lnTo>
                    <a:pt x="0" y="4537"/>
                  </a:lnTo>
                  <a:lnTo>
                    <a:pt x="0" y="9002"/>
                  </a:lnTo>
                  <a:lnTo>
                    <a:pt x="2989" y="9002"/>
                  </a:lnTo>
                  <a:cubicBezTo>
                    <a:pt x="3191" y="8525"/>
                    <a:pt x="3656" y="8180"/>
                    <a:pt x="4203" y="8168"/>
                  </a:cubicBezTo>
                  <a:cubicBezTo>
                    <a:pt x="4217" y="8168"/>
                    <a:pt x="4231" y="8168"/>
                    <a:pt x="4245" y="8168"/>
                  </a:cubicBezTo>
                  <a:cubicBezTo>
                    <a:pt x="4954" y="8168"/>
                    <a:pt x="5573" y="8754"/>
                    <a:pt x="5584" y="9478"/>
                  </a:cubicBezTo>
                  <a:cubicBezTo>
                    <a:pt x="5596" y="10228"/>
                    <a:pt x="4989" y="10859"/>
                    <a:pt x="4227" y="10859"/>
                  </a:cubicBezTo>
                  <a:cubicBezTo>
                    <a:pt x="3691" y="10859"/>
                    <a:pt x="3251" y="10549"/>
                    <a:pt x="3025" y="10109"/>
                  </a:cubicBezTo>
                  <a:lnTo>
                    <a:pt x="0" y="10109"/>
                  </a:lnTo>
                  <a:lnTo>
                    <a:pt x="0" y="14574"/>
                  </a:lnTo>
                  <a:lnTo>
                    <a:pt x="2989" y="14574"/>
                  </a:lnTo>
                  <a:cubicBezTo>
                    <a:pt x="3191" y="14098"/>
                    <a:pt x="3656" y="13764"/>
                    <a:pt x="4203" y="13740"/>
                  </a:cubicBezTo>
                  <a:cubicBezTo>
                    <a:pt x="4210" y="13740"/>
                    <a:pt x="4218" y="13740"/>
                    <a:pt x="4225" y="13740"/>
                  </a:cubicBezTo>
                  <a:cubicBezTo>
                    <a:pt x="4942" y="13740"/>
                    <a:pt x="5573" y="14331"/>
                    <a:pt x="5584" y="15050"/>
                  </a:cubicBezTo>
                  <a:cubicBezTo>
                    <a:pt x="5596" y="15812"/>
                    <a:pt x="4989" y="16443"/>
                    <a:pt x="4227" y="16443"/>
                  </a:cubicBezTo>
                  <a:cubicBezTo>
                    <a:pt x="3691" y="16443"/>
                    <a:pt x="3251" y="16122"/>
                    <a:pt x="3025" y="15693"/>
                  </a:cubicBezTo>
                  <a:lnTo>
                    <a:pt x="0" y="15693"/>
                  </a:lnTo>
                  <a:lnTo>
                    <a:pt x="0" y="20158"/>
                  </a:lnTo>
                  <a:lnTo>
                    <a:pt x="2989" y="20158"/>
                  </a:lnTo>
                  <a:cubicBezTo>
                    <a:pt x="3191" y="19682"/>
                    <a:pt x="3656" y="19336"/>
                    <a:pt x="4203" y="19324"/>
                  </a:cubicBezTo>
                  <a:cubicBezTo>
                    <a:pt x="4210" y="19324"/>
                    <a:pt x="4218" y="19324"/>
                    <a:pt x="4225" y="19324"/>
                  </a:cubicBezTo>
                  <a:cubicBezTo>
                    <a:pt x="4942" y="19324"/>
                    <a:pt x="5573" y="19915"/>
                    <a:pt x="5584" y="20634"/>
                  </a:cubicBezTo>
                  <a:cubicBezTo>
                    <a:pt x="5596" y="21396"/>
                    <a:pt x="4989" y="22015"/>
                    <a:pt x="4227" y="22015"/>
                  </a:cubicBezTo>
                  <a:cubicBezTo>
                    <a:pt x="3691" y="22015"/>
                    <a:pt x="3251" y="21706"/>
                    <a:pt x="3025" y="21277"/>
                  </a:cubicBezTo>
                  <a:lnTo>
                    <a:pt x="0" y="21277"/>
                  </a:lnTo>
                  <a:lnTo>
                    <a:pt x="0" y="25742"/>
                  </a:lnTo>
                  <a:lnTo>
                    <a:pt x="2989" y="25742"/>
                  </a:lnTo>
                  <a:cubicBezTo>
                    <a:pt x="3191" y="25266"/>
                    <a:pt x="3656" y="24920"/>
                    <a:pt x="4203" y="24908"/>
                  </a:cubicBezTo>
                  <a:cubicBezTo>
                    <a:pt x="4210" y="24908"/>
                    <a:pt x="4218" y="24908"/>
                    <a:pt x="4225" y="24908"/>
                  </a:cubicBezTo>
                  <a:cubicBezTo>
                    <a:pt x="4942" y="24908"/>
                    <a:pt x="5573" y="25499"/>
                    <a:pt x="5584" y="26218"/>
                  </a:cubicBezTo>
                  <a:cubicBezTo>
                    <a:pt x="5596" y="26980"/>
                    <a:pt x="4989" y="27599"/>
                    <a:pt x="4227" y="27599"/>
                  </a:cubicBezTo>
                  <a:cubicBezTo>
                    <a:pt x="3691" y="27599"/>
                    <a:pt x="3251" y="27290"/>
                    <a:pt x="3025" y="26861"/>
                  </a:cubicBezTo>
                  <a:lnTo>
                    <a:pt x="0" y="26861"/>
                  </a:lnTo>
                  <a:lnTo>
                    <a:pt x="0" y="31326"/>
                  </a:lnTo>
                  <a:lnTo>
                    <a:pt x="2989" y="31326"/>
                  </a:lnTo>
                  <a:cubicBezTo>
                    <a:pt x="3191" y="30850"/>
                    <a:pt x="3656" y="30504"/>
                    <a:pt x="4203" y="30492"/>
                  </a:cubicBezTo>
                  <a:cubicBezTo>
                    <a:pt x="4217" y="30492"/>
                    <a:pt x="4231" y="30492"/>
                    <a:pt x="4245" y="30492"/>
                  </a:cubicBezTo>
                  <a:cubicBezTo>
                    <a:pt x="4954" y="30492"/>
                    <a:pt x="5573" y="31078"/>
                    <a:pt x="5584" y="31802"/>
                  </a:cubicBezTo>
                  <a:cubicBezTo>
                    <a:pt x="5596" y="32552"/>
                    <a:pt x="4989" y="33183"/>
                    <a:pt x="4227" y="33183"/>
                  </a:cubicBezTo>
                  <a:cubicBezTo>
                    <a:pt x="3691" y="33183"/>
                    <a:pt x="3251" y="32874"/>
                    <a:pt x="3025" y="32433"/>
                  </a:cubicBezTo>
                  <a:lnTo>
                    <a:pt x="0" y="32433"/>
                  </a:lnTo>
                  <a:lnTo>
                    <a:pt x="0" y="36898"/>
                  </a:lnTo>
                  <a:lnTo>
                    <a:pt x="2989" y="36898"/>
                  </a:lnTo>
                  <a:cubicBezTo>
                    <a:pt x="3191" y="36422"/>
                    <a:pt x="3656" y="36088"/>
                    <a:pt x="4203" y="36065"/>
                  </a:cubicBezTo>
                  <a:cubicBezTo>
                    <a:pt x="4210" y="36064"/>
                    <a:pt x="4218" y="36064"/>
                    <a:pt x="4225" y="36064"/>
                  </a:cubicBezTo>
                  <a:cubicBezTo>
                    <a:pt x="4942" y="36064"/>
                    <a:pt x="5573" y="36655"/>
                    <a:pt x="5584" y="37374"/>
                  </a:cubicBezTo>
                  <a:cubicBezTo>
                    <a:pt x="5596" y="38136"/>
                    <a:pt x="4989" y="38767"/>
                    <a:pt x="4227" y="38767"/>
                  </a:cubicBezTo>
                  <a:cubicBezTo>
                    <a:pt x="3691" y="38767"/>
                    <a:pt x="3251" y="38446"/>
                    <a:pt x="3025" y="38017"/>
                  </a:cubicBezTo>
                  <a:lnTo>
                    <a:pt x="0" y="38017"/>
                  </a:lnTo>
                  <a:lnTo>
                    <a:pt x="0" y="42482"/>
                  </a:lnTo>
                  <a:lnTo>
                    <a:pt x="2989" y="42482"/>
                  </a:lnTo>
                  <a:cubicBezTo>
                    <a:pt x="3191" y="42006"/>
                    <a:pt x="3656" y="41660"/>
                    <a:pt x="4203" y="41649"/>
                  </a:cubicBezTo>
                  <a:cubicBezTo>
                    <a:pt x="4210" y="41648"/>
                    <a:pt x="4218" y="41648"/>
                    <a:pt x="4225" y="41648"/>
                  </a:cubicBezTo>
                  <a:cubicBezTo>
                    <a:pt x="4942" y="41648"/>
                    <a:pt x="5573" y="42239"/>
                    <a:pt x="5584" y="42958"/>
                  </a:cubicBezTo>
                  <a:cubicBezTo>
                    <a:pt x="5596" y="43720"/>
                    <a:pt x="4989" y="44339"/>
                    <a:pt x="4227" y="44339"/>
                  </a:cubicBezTo>
                  <a:cubicBezTo>
                    <a:pt x="3691" y="44339"/>
                    <a:pt x="3251" y="44030"/>
                    <a:pt x="3025" y="43601"/>
                  </a:cubicBezTo>
                  <a:lnTo>
                    <a:pt x="0" y="43601"/>
                  </a:lnTo>
                  <a:lnTo>
                    <a:pt x="0" y="48066"/>
                  </a:lnTo>
                  <a:lnTo>
                    <a:pt x="2989" y="48066"/>
                  </a:lnTo>
                  <a:cubicBezTo>
                    <a:pt x="3191" y="47590"/>
                    <a:pt x="3656" y="47244"/>
                    <a:pt x="4203" y="47233"/>
                  </a:cubicBezTo>
                  <a:cubicBezTo>
                    <a:pt x="4210" y="47232"/>
                    <a:pt x="4218" y="47232"/>
                    <a:pt x="4225" y="47232"/>
                  </a:cubicBezTo>
                  <a:cubicBezTo>
                    <a:pt x="4942" y="47232"/>
                    <a:pt x="5573" y="47823"/>
                    <a:pt x="5584" y="48542"/>
                  </a:cubicBezTo>
                  <a:cubicBezTo>
                    <a:pt x="5596" y="49304"/>
                    <a:pt x="4989" y="49923"/>
                    <a:pt x="4227" y="49923"/>
                  </a:cubicBezTo>
                  <a:cubicBezTo>
                    <a:pt x="3691" y="49923"/>
                    <a:pt x="3251" y="49614"/>
                    <a:pt x="3025" y="49185"/>
                  </a:cubicBezTo>
                  <a:lnTo>
                    <a:pt x="0" y="49185"/>
                  </a:lnTo>
                  <a:lnTo>
                    <a:pt x="0" y="53650"/>
                  </a:lnTo>
                  <a:lnTo>
                    <a:pt x="2989" y="53650"/>
                  </a:lnTo>
                  <a:cubicBezTo>
                    <a:pt x="3191" y="53174"/>
                    <a:pt x="3656" y="52828"/>
                    <a:pt x="4203" y="52817"/>
                  </a:cubicBezTo>
                  <a:cubicBezTo>
                    <a:pt x="4217" y="52816"/>
                    <a:pt x="4231" y="52816"/>
                    <a:pt x="4245" y="52816"/>
                  </a:cubicBezTo>
                  <a:cubicBezTo>
                    <a:pt x="4954" y="52816"/>
                    <a:pt x="5573" y="53402"/>
                    <a:pt x="5584" y="54126"/>
                  </a:cubicBezTo>
                  <a:cubicBezTo>
                    <a:pt x="5596" y="54876"/>
                    <a:pt x="4989" y="55507"/>
                    <a:pt x="4227" y="55507"/>
                  </a:cubicBezTo>
                  <a:cubicBezTo>
                    <a:pt x="3691" y="55507"/>
                    <a:pt x="3251" y="55198"/>
                    <a:pt x="3025" y="54757"/>
                  </a:cubicBezTo>
                  <a:lnTo>
                    <a:pt x="0" y="54757"/>
                  </a:lnTo>
                  <a:lnTo>
                    <a:pt x="0" y="58043"/>
                  </a:lnTo>
                  <a:lnTo>
                    <a:pt x="82177" y="58043"/>
                  </a:lnTo>
                  <a:cubicBezTo>
                    <a:pt x="83380" y="58043"/>
                    <a:pt x="84356" y="57055"/>
                    <a:pt x="84356" y="55853"/>
                  </a:cubicBezTo>
                  <a:lnTo>
                    <a:pt x="84356" y="1679"/>
                  </a:lnTo>
                  <a:cubicBezTo>
                    <a:pt x="84356" y="751"/>
                    <a:pt x="83606" y="1"/>
                    <a:pt x="82677" y="1"/>
                  </a:cubicBezTo>
                  <a:close/>
                </a:path>
              </a:pathLst>
            </a:custGeom>
            <a:solidFill>
              <a:srgbClr val="FFFFFF">
                <a:alpha val="678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5" name="Google Shape;25;p3"/>
          <p:cNvGrpSpPr/>
          <p:nvPr/>
        </p:nvGrpSpPr>
        <p:grpSpPr>
          <a:xfrm>
            <a:off x="3935539" y="1468221"/>
            <a:ext cx="5349406" cy="4344106"/>
            <a:chOff x="1430435" y="706208"/>
            <a:chExt cx="7147790" cy="5804524"/>
          </a:xfrm>
        </p:grpSpPr>
        <p:sp>
          <p:nvSpPr>
            <p:cNvPr id="26" name="Google Shape;26;p3"/>
            <p:cNvSpPr/>
            <p:nvPr/>
          </p:nvSpPr>
          <p:spPr>
            <a:xfrm rot="892995" flipH="1">
              <a:off x="1911573" y="1502874"/>
              <a:ext cx="6221261" cy="4280698"/>
            </a:xfrm>
            <a:custGeom>
              <a:avLst/>
              <a:gdLst/>
              <a:ahLst/>
              <a:cxnLst/>
              <a:rect l="l" t="t" r="r" b="b"/>
              <a:pathLst>
                <a:path w="84357" h="58044" extrusionOk="0">
                  <a:moveTo>
                    <a:pt x="0" y="1"/>
                  </a:moveTo>
                  <a:lnTo>
                    <a:pt x="0" y="3418"/>
                  </a:lnTo>
                  <a:lnTo>
                    <a:pt x="2989" y="3418"/>
                  </a:lnTo>
                  <a:cubicBezTo>
                    <a:pt x="3191" y="2941"/>
                    <a:pt x="3656" y="2596"/>
                    <a:pt x="4203" y="2584"/>
                  </a:cubicBezTo>
                  <a:cubicBezTo>
                    <a:pt x="4210" y="2584"/>
                    <a:pt x="4218" y="2584"/>
                    <a:pt x="4225" y="2584"/>
                  </a:cubicBezTo>
                  <a:cubicBezTo>
                    <a:pt x="4942" y="2584"/>
                    <a:pt x="5573" y="3175"/>
                    <a:pt x="5584" y="3894"/>
                  </a:cubicBezTo>
                  <a:cubicBezTo>
                    <a:pt x="5596" y="4656"/>
                    <a:pt x="4989" y="5275"/>
                    <a:pt x="4227" y="5275"/>
                  </a:cubicBezTo>
                  <a:cubicBezTo>
                    <a:pt x="3691" y="5275"/>
                    <a:pt x="3251" y="4965"/>
                    <a:pt x="3025" y="4537"/>
                  </a:cubicBezTo>
                  <a:lnTo>
                    <a:pt x="0" y="4537"/>
                  </a:lnTo>
                  <a:lnTo>
                    <a:pt x="0" y="9002"/>
                  </a:lnTo>
                  <a:lnTo>
                    <a:pt x="2989" y="9002"/>
                  </a:lnTo>
                  <a:cubicBezTo>
                    <a:pt x="3191" y="8525"/>
                    <a:pt x="3656" y="8180"/>
                    <a:pt x="4203" y="8168"/>
                  </a:cubicBezTo>
                  <a:cubicBezTo>
                    <a:pt x="4217" y="8168"/>
                    <a:pt x="4231" y="8168"/>
                    <a:pt x="4245" y="8168"/>
                  </a:cubicBezTo>
                  <a:cubicBezTo>
                    <a:pt x="4954" y="8168"/>
                    <a:pt x="5573" y="8754"/>
                    <a:pt x="5584" y="9478"/>
                  </a:cubicBezTo>
                  <a:cubicBezTo>
                    <a:pt x="5596" y="10228"/>
                    <a:pt x="4989" y="10859"/>
                    <a:pt x="4227" y="10859"/>
                  </a:cubicBezTo>
                  <a:cubicBezTo>
                    <a:pt x="3691" y="10859"/>
                    <a:pt x="3251" y="10549"/>
                    <a:pt x="3025" y="10109"/>
                  </a:cubicBezTo>
                  <a:lnTo>
                    <a:pt x="0" y="10109"/>
                  </a:lnTo>
                  <a:lnTo>
                    <a:pt x="0" y="14574"/>
                  </a:lnTo>
                  <a:lnTo>
                    <a:pt x="2989" y="14574"/>
                  </a:lnTo>
                  <a:cubicBezTo>
                    <a:pt x="3191" y="14098"/>
                    <a:pt x="3656" y="13764"/>
                    <a:pt x="4203" y="13740"/>
                  </a:cubicBezTo>
                  <a:cubicBezTo>
                    <a:pt x="4210" y="13740"/>
                    <a:pt x="4218" y="13740"/>
                    <a:pt x="4225" y="13740"/>
                  </a:cubicBezTo>
                  <a:cubicBezTo>
                    <a:pt x="4942" y="13740"/>
                    <a:pt x="5573" y="14331"/>
                    <a:pt x="5584" y="15050"/>
                  </a:cubicBezTo>
                  <a:cubicBezTo>
                    <a:pt x="5596" y="15812"/>
                    <a:pt x="4989" y="16443"/>
                    <a:pt x="4227" y="16443"/>
                  </a:cubicBezTo>
                  <a:cubicBezTo>
                    <a:pt x="3691" y="16443"/>
                    <a:pt x="3251" y="16122"/>
                    <a:pt x="3025" y="15693"/>
                  </a:cubicBezTo>
                  <a:lnTo>
                    <a:pt x="0" y="15693"/>
                  </a:lnTo>
                  <a:lnTo>
                    <a:pt x="0" y="20158"/>
                  </a:lnTo>
                  <a:lnTo>
                    <a:pt x="2989" y="20158"/>
                  </a:lnTo>
                  <a:cubicBezTo>
                    <a:pt x="3191" y="19682"/>
                    <a:pt x="3656" y="19336"/>
                    <a:pt x="4203" y="19324"/>
                  </a:cubicBezTo>
                  <a:cubicBezTo>
                    <a:pt x="4210" y="19324"/>
                    <a:pt x="4218" y="19324"/>
                    <a:pt x="4225" y="19324"/>
                  </a:cubicBezTo>
                  <a:cubicBezTo>
                    <a:pt x="4942" y="19324"/>
                    <a:pt x="5573" y="19915"/>
                    <a:pt x="5584" y="20634"/>
                  </a:cubicBezTo>
                  <a:cubicBezTo>
                    <a:pt x="5596" y="21396"/>
                    <a:pt x="4989" y="22015"/>
                    <a:pt x="4227" y="22015"/>
                  </a:cubicBezTo>
                  <a:cubicBezTo>
                    <a:pt x="3691" y="22015"/>
                    <a:pt x="3251" y="21706"/>
                    <a:pt x="3025" y="21277"/>
                  </a:cubicBezTo>
                  <a:lnTo>
                    <a:pt x="0" y="21277"/>
                  </a:lnTo>
                  <a:lnTo>
                    <a:pt x="0" y="25742"/>
                  </a:lnTo>
                  <a:lnTo>
                    <a:pt x="2989" y="25742"/>
                  </a:lnTo>
                  <a:cubicBezTo>
                    <a:pt x="3191" y="25266"/>
                    <a:pt x="3656" y="24920"/>
                    <a:pt x="4203" y="24908"/>
                  </a:cubicBezTo>
                  <a:cubicBezTo>
                    <a:pt x="4210" y="24908"/>
                    <a:pt x="4218" y="24908"/>
                    <a:pt x="4225" y="24908"/>
                  </a:cubicBezTo>
                  <a:cubicBezTo>
                    <a:pt x="4942" y="24908"/>
                    <a:pt x="5573" y="25499"/>
                    <a:pt x="5584" y="26218"/>
                  </a:cubicBezTo>
                  <a:cubicBezTo>
                    <a:pt x="5596" y="26980"/>
                    <a:pt x="4989" y="27599"/>
                    <a:pt x="4227" y="27599"/>
                  </a:cubicBezTo>
                  <a:cubicBezTo>
                    <a:pt x="3691" y="27599"/>
                    <a:pt x="3251" y="27290"/>
                    <a:pt x="3025" y="26861"/>
                  </a:cubicBezTo>
                  <a:lnTo>
                    <a:pt x="0" y="26861"/>
                  </a:lnTo>
                  <a:lnTo>
                    <a:pt x="0" y="31326"/>
                  </a:lnTo>
                  <a:lnTo>
                    <a:pt x="2989" y="31326"/>
                  </a:lnTo>
                  <a:cubicBezTo>
                    <a:pt x="3191" y="30850"/>
                    <a:pt x="3656" y="30504"/>
                    <a:pt x="4203" y="30492"/>
                  </a:cubicBezTo>
                  <a:cubicBezTo>
                    <a:pt x="4217" y="30492"/>
                    <a:pt x="4231" y="30492"/>
                    <a:pt x="4245" y="30492"/>
                  </a:cubicBezTo>
                  <a:cubicBezTo>
                    <a:pt x="4954" y="30492"/>
                    <a:pt x="5573" y="31078"/>
                    <a:pt x="5584" y="31802"/>
                  </a:cubicBezTo>
                  <a:cubicBezTo>
                    <a:pt x="5596" y="32552"/>
                    <a:pt x="4989" y="33183"/>
                    <a:pt x="4227" y="33183"/>
                  </a:cubicBezTo>
                  <a:cubicBezTo>
                    <a:pt x="3691" y="33183"/>
                    <a:pt x="3251" y="32874"/>
                    <a:pt x="3025" y="32433"/>
                  </a:cubicBezTo>
                  <a:lnTo>
                    <a:pt x="0" y="32433"/>
                  </a:lnTo>
                  <a:lnTo>
                    <a:pt x="0" y="36898"/>
                  </a:lnTo>
                  <a:lnTo>
                    <a:pt x="2989" y="36898"/>
                  </a:lnTo>
                  <a:cubicBezTo>
                    <a:pt x="3191" y="36422"/>
                    <a:pt x="3656" y="36088"/>
                    <a:pt x="4203" y="36065"/>
                  </a:cubicBezTo>
                  <a:cubicBezTo>
                    <a:pt x="4210" y="36064"/>
                    <a:pt x="4218" y="36064"/>
                    <a:pt x="4225" y="36064"/>
                  </a:cubicBezTo>
                  <a:cubicBezTo>
                    <a:pt x="4942" y="36064"/>
                    <a:pt x="5573" y="36655"/>
                    <a:pt x="5584" y="37374"/>
                  </a:cubicBezTo>
                  <a:cubicBezTo>
                    <a:pt x="5596" y="38136"/>
                    <a:pt x="4989" y="38767"/>
                    <a:pt x="4227" y="38767"/>
                  </a:cubicBezTo>
                  <a:cubicBezTo>
                    <a:pt x="3691" y="38767"/>
                    <a:pt x="3251" y="38446"/>
                    <a:pt x="3025" y="38017"/>
                  </a:cubicBezTo>
                  <a:lnTo>
                    <a:pt x="0" y="38017"/>
                  </a:lnTo>
                  <a:lnTo>
                    <a:pt x="0" y="42482"/>
                  </a:lnTo>
                  <a:lnTo>
                    <a:pt x="2989" y="42482"/>
                  </a:lnTo>
                  <a:cubicBezTo>
                    <a:pt x="3191" y="42006"/>
                    <a:pt x="3656" y="41660"/>
                    <a:pt x="4203" y="41649"/>
                  </a:cubicBezTo>
                  <a:cubicBezTo>
                    <a:pt x="4210" y="41648"/>
                    <a:pt x="4218" y="41648"/>
                    <a:pt x="4225" y="41648"/>
                  </a:cubicBezTo>
                  <a:cubicBezTo>
                    <a:pt x="4942" y="41648"/>
                    <a:pt x="5573" y="42239"/>
                    <a:pt x="5584" y="42958"/>
                  </a:cubicBezTo>
                  <a:cubicBezTo>
                    <a:pt x="5596" y="43720"/>
                    <a:pt x="4989" y="44339"/>
                    <a:pt x="4227" y="44339"/>
                  </a:cubicBezTo>
                  <a:cubicBezTo>
                    <a:pt x="3691" y="44339"/>
                    <a:pt x="3251" y="44030"/>
                    <a:pt x="3025" y="43601"/>
                  </a:cubicBezTo>
                  <a:lnTo>
                    <a:pt x="0" y="43601"/>
                  </a:lnTo>
                  <a:lnTo>
                    <a:pt x="0" y="48066"/>
                  </a:lnTo>
                  <a:lnTo>
                    <a:pt x="2989" y="48066"/>
                  </a:lnTo>
                  <a:cubicBezTo>
                    <a:pt x="3191" y="47590"/>
                    <a:pt x="3656" y="47244"/>
                    <a:pt x="4203" y="47233"/>
                  </a:cubicBezTo>
                  <a:cubicBezTo>
                    <a:pt x="4210" y="47232"/>
                    <a:pt x="4218" y="47232"/>
                    <a:pt x="4225" y="47232"/>
                  </a:cubicBezTo>
                  <a:cubicBezTo>
                    <a:pt x="4942" y="47232"/>
                    <a:pt x="5573" y="47823"/>
                    <a:pt x="5584" y="48542"/>
                  </a:cubicBezTo>
                  <a:cubicBezTo>
                    <a:pt x="5596" y="49304"/>
                    <a:pt x="4989" y="49923"/>
                    <a:pt x="4227" y="49923"/>
                  </a:cubicBezTo>
                  <a:cubicBezTo>
                    <a:pt x="3691" y="49923"/>
                    <a:pt x="3251" y="49614"/>
                    <a:pt x="3025" y="49185"/>
                  </a:cubicBezTo>
                  <a:lnTo>
                    <a:pt x="0" y="49185"/>
                  </a:lnTo>
                  <a:lnTo>
                    <a:pt x="0" y="53650"/>
                  </a:lnTo>
                  <a:lnTo>
                    <a:pt x="2989" y="53650"/>
                  </a:lnTo>
                  <a:cubicBezTo>
                    <a:pt x="3191" y="53174"/>
                    <a:pt x="3656" y="52828"/>
                    <a:pt x="4203" y="52817"/>
                  </a:cubicBezTo>
                  <a:cubicBezTo>
                    <a:pt x="4217" y="52816"/>
                    <a:pt x="4231" y="52816"/>
                    <a:pt x="4245" y="52816"/>
                  </a:cubicBezTo>
                  <a:cubicBezTo>
                    <a:pt x="4954" y="52816"/>
                    <a:pt x="5573" y="53402"/>
                    <a:pt x="5584" y="54126"/>
                  </a:cubicBezTo>
                  <a:cubicBezTo>
                    <a:pt x="5596" y="54876"/>
                    <a:pt x="4989" y="55507"/>
                    <a:pt x="4227" y="55507"/>
                  </a:cubicBezTo>
                  <a:cubicBezTo>
                    <a:pt x="3691" y="55507"/>
                    <a:pt x="3251" y="55198"/>
                    <a:pt x="3025" y="54757"/>
                  </a:cubicBezTo>
                  <a:lnTo>
                    <a:pt x="0" y="54757"/>
                  </a:lnTo>
                  <a:lnTo>
                    <a:pt x="0" y="58043"/>
                  </a:lnTo>
                  <a:lnTo>
                    <a:pt x="82177" y="58043"/>
                  </a:lnTo>
                  <a:cubicBezTo>
                    <a:pt x="83380" y="58043"/>
                    <a:pt x="84356" y="57055"/>
                    <a:pt x="84356" y="55853"/>
                  </a:cubicBezTo>
                  <a:lnTo>
                    <a:pt x="84356" y="1679"/>
                  </a:lnTo>
                  <a:cubicBezTo>
                    <a:pt x="84356" y="751"/>
                    <a:pt x="83606" y="1"/>
                    <a:pt x="8267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3"/>
            <p:cNvSpPr/>
            <p:nvPr/>
          </p:nvSpPr>
          <p:spPr>
            <a:xfrm rot="900299">
              <a:off x="7565015" y="2098060"/>
              <a:ext cx="330605" cy="536025"/>
            </a:xfrm>
            <a:custGeom>
              <a:avLst/>
              <a:gdLst/>
              <a:ahLst/>
              <a:cxnLst/>
              <a:rect l="l" t="t" r="r" b="b"/>
              <a:pathLst>
                <a:path w="13800" h="16206" extrusionOk="0">
                  <a:moveTo>
                    <a:pt x="572" y="1"/>
                  </a:moveTo>
                  <a:cubicBezTo>
                    <a:pt x="251" y="1"/>
                    <a:pt x="1" y="251"/>
                    <a:pt x="1" y="560"/>
                  </a:cubicBezTo>
                  <a:lnTo>
                    <a:pt x="1" y="15633"/>
                  </a:lnTo>
                  <a:cubicBezTo>
                    <a:pt x="1" y="15958"/>
                    <a:pt x="260" y="16206"/>
                    <a:pt x="554" y="16206"/>
                  </a:cubicBezTo>
                  <a:cubicBezTo>
                    <a:pt x="626" y="16206"/>
                    <a:pt x="701" y="16190"/>
                    <a:pt x="774" y="16157"/>
                  </a:cubicBezTo>
                  <a:lnTo>
                    <a:pt x="6668" y="13633"/>
                  </a:lnTo>
                  <a:cubicBezTo>
                    <a:pt x="6745" y="13597"/>
                    <a:pt x="6823" y="13580"/>
                    <a:pt x="6899" y="13580"/>
                  </a:cubicBezTo>
                  <a:cubicBezTo>
                    <a:pt x="6975" y="13580"/>
                    <a:pt x="7049" y="13597"/>
                    <a:pt x="7120" y="13633"/>
                  </a:cubicBezTo>
                  <a:lnTo>
                    <a:pt x="13014" y="16157"/>
                  </a:lnTo>
                  <a:cubicBezTo>
                    <a:pt x="13086" y="16187"/>
                    <a:pt x="13159" y="16201"/>
                    <a:pt x="13231" y="16201"/>
                  </a:cubicBezTo>
                  <a:cubicBezTo>
                    <a:pt x="13529" y="16201"/>
                    <a:pt x="13800" y="15962"/>
                    <a:pt x="13800" y="15645"/>
                  </a:cubicBezTo>
                  <a:lnTo>
                    <a:pt x="13800" y="560"/>
                  </a:lnTo>
                  <a:cubicBezTo>
                    <a:pt x="13800" y="251"/>
                    <a:pt x="13538" y="1"/>
                    <a:pt x="1322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3"/>
            <p:cNvSpPr/>
            <p:nvPr/>
          </p:nvSpPr>
          <p:spPr>
            <a:xfrm rot="892995" flipH="1">
              <a:off x="1875827" y="1433368"/>
              <a:ext cx="6221261" cy="4280698"/>
            </a:xfrm>
            <a:custGeom>
              <a:avLst/>
              <a:gdLst/>
              <a:ahLst/>
              <a:cxnLst/>
              <a:rect l="l" t="t" r="r" b="b"/>
              <a:pathLst>
                <a:path w="84357" h="58044" extrusionOk="0">
                  <a:moveTo>
                    <a:pt x="0" y="1"/>
                  </a:moveTo>
                  <a:lnTo>
                    <a:pt x="0" y="3418"/>
                  </a:lnTo>
                  <a:lnTo>
                    <a:pt x="2989" y="3418"/>
                  </a:lnTo>
                  <a:cubicBezTo>
                    <a:pt x="3191" y="2941"/>
                    <a:pt x="3656" y="2596"/>
                    <a:pt x="4203" y="2584"/>
                  </a:cubicBezTo>
                  <a:cubicBezTo>
                    <a:pt x="4210" y="2584"/>
                    <a:pt x="4218" y="2584"/>
                    <a:pt x="4225" y="2584"/>
                  </a:cubicBezTo>
                  <a:cubicBezTo>
                    <a:pt x="4942" y="2584"/>
                    <a:pt x="5573" y="3175"/>
                    <a:pt x="5584" y="3894"/>
                  </a:cubicBezTo>
                  <a:cubicBezTo>
                    <a:pt x="5596" y="4656"/>
                    <a:pt x="4989" y="5275"/>
                    <a:pt x="4227" y="5275"/>
                  </a:cubicBezTo>
                  <a:cubicBezTo>
                    <a:pt x="3691" y="5275"/>
                    <a:pt x="3251" y="4965"/>
                    <a:pt x="3025" y="4537"/>
                  </a:cubicBezTo>
                  <a:lnTo>
                    <a:pt x="0" y="4537"/>
                  </a:lnTo>
                  <a:lnTo>
                    <a:pt x="0" y="9002"/>
                  </a:lnTo>
                  <a:lnTo>
                    <a:pt x="2989" y="9002"/>
                  </a:lnTo>
                  <a:cubicBezTo>
                    <a:pt x="3191" y="8525"/>
                    <a:pt x="3656" y="8180"/>
                    <a:pt x="4203" y="8168"/>
                  </a:cubicBezTo>
                  <a:cubicBezTo>
                    <a:pt x="4217" y="8168"/>
                    <a:pt x="4231" y="8168"/>
                    <a:pt x="4245" y="8168"/>
                  </a:cubicBezTo>
                  <a:cubicBezTo>
                    <a:pt x="4954" y="8168"/>
                    <a:pt x="5573" y="8754"/>
                    <a:pt x="5584" y="9478"/>
                  </a:cubicBezTo>
                  <a:cubicBezTo>
                    <a:pt x="5596" y="10228"/>
                    <a:pt x="4989" y="10859"/>
                    <a:pt x="4227" y="10859"/>
                  </a:cubicBezTo>
                  <a:cubicBezTo>
                    <a:pt x="3691" y="10859"/>
                    <a:pt x="3251" y="10549"/>
                    <a:pt x="3025" y="10109"/>
                  </a:cubicBezTo>
                  <a:lnTo>
                    <a:pt x="0" y="10109"/>
                  </a:lnTo>
                  <a:lnTo>
                    <a:pt x="0" y="14574"/>
                  </a:lnTo>
                  <a:lnTo>
                    <a:pt x="2989" y="14574"/>
                  </a:lnTo>
                  <a:cubicBezTo>
                    <a:pt x="3191" y="14098"/>
                    <a:pt x="3656" y="13764"/>
                    <a:pt x="4203" y="13740"/>
                  </a:cubicBezTo>
                  <a:cubicBezTo>
                    <a:pt x="4210" y="13740"/>
                    <a:pt x="4218" y="13740"/>
                    <a:pt x="4225" y="13740"/>
                  </a:cubicBezTo>
                  <a:cubicBezTo>
                    <a:pt x="4942" y="13740"/>
                    <a:pt x="5573" y="14331"/>
                    <a:pt x="5584" y="15050"/>
                  </a:cubicBezTo>
                  <a:cubicBezTo>
                    <a:pt x="5596" y="15812"/>
                    <a:pt x="4989" y="16443"/>
                    <a:pt x="4227" y="16443"/>
                  </a:cubicBezTo>
                  <a:cubicBezTo>
                    <a:pt x="3691" y="16443"/>
                    <a:pt x="3251" y="16122"/>
                    <a:pt x="3025" y="15693"/>
                  </a:cubicBezTo>
                  <a:lnTo>
                    <a:pt x="0" y="15693"/>
                  </a:lnTo>
                  <a:lnTo>
                    <a:pt x="0" y="20158"/>
                  </a:lnTo>
                  <a:lnTo>
                    <a:pt x="2989" y="20158"/>
                  </a:lnTo>
                  <a:cubicBezTo>
                    <a:pt x="3191" y="19682"/>
                    <a:pt x="3656" y="19336"/>
                    <a:pt x="4203" y="19324"/>
                  </a:cubicBezTo>
                  <a:cubicBezTo>
                    <a:pt x="4210" y="19324"/>
                    <a:pt x="4218" y="19324"/>
                    <a:pt x="4225" y="19324"/>
                  </a:cubicBezTo>
                  <a:cubicBezTo>
                    <a:pt x="4942" y="19324"/>
                    <a:pt x="5573" y="19915"/>
                    <a:pt x="5584" y="20634"/>
                  </a:cubicBezTo>
                  <a:cubicBezTo>
                    <a:pt x="5596" y="21396"/>
                    <a:pt x="4989" y="22015"/>
                    <a:pt x="4227" y="22015"/>
                  </a:cubicBezTo>
                  <a:cubicBezTo>
                    <a:pt x="3691" y="22015"/>
                    <a:pt x="3251" y="21706"/>
                    <a:pt x="3025" y="21277"/>
                  </a:cubicBezTo>
                  <a:lnTo>
                    <a:pt x="0" y="21277"/>
                  </a:lnTo>
                  <a:lnTo>
                    <a:pt x="0" y="25742"/>
                  </a:lnTo>
                  <a:lnTo>
                    <a:pt x="2989" y="25742"/>
                  </a:lnTo>
                  <a:cubicBezTo>
                    <a:pt x="3191" y="25266"/>
                    <a:pt x="3656" y="24920"/>
                    <a:pt x="4203" y="24908"/>
                  </a:cubicBezTo>
                  <a:cubicBezTo>
                    <a:pt x="4210" y="24908"/>
                    <a:pt x="4218" y="24908"/>
                    <a:pt x="4225" y="24908"/>
                  </a:cubicBezTo>
                  <a:cubicBezTo>
                    <a:pt x="4942" y="24908"/>
                    <a:pt x="5573" y="25499"/>
                    <a:pt x="5584" y="26218"/>
                  </a:cubicBezTo>
                  <a:cubicBezTo>
                    <a:pt x="5596" y="26980"/>
                    <a:pt x="4989" y="27599"/>
                    <a:pt x="4227" y="27599"/>
                  </a:cubicBezTo>
                  <a:cubicBezTo>
                    <a:pt x="3691" y="27599"/>
                    <a:pt x="3251" y="27290"/>
                    <a:pt x="3025" y="26861"/>
                  </a:cubicBezTo>
                  <a:lnTo>
                    <a:pt x="0" y="26861"/>
                  </a:lnTo>
                  <a:lnTo>
                    <a:pt x="0" y="31326"/>
                  </a:lnTo>
                  <a:lnTo>
                    <a:pt x="2989" y="31326"/>
                  </a:lnTo>
                  <a:cubicBezTo>
                    <a:pt x="3191" y="30850"/>
                    <a:pt x="3656" y="30504"/>
                    <a:pt x="4203" y="30492"/>
                  </a:cubicBezTo>
                  <a:cubicBezTo>
                    <a:pt x="4217" y="30492"/>
                    <a:pt x="4231" y="30492"/>
                    <a:pt x="4245" y="30492"/>
                  </a:cubicBezTo>
                  <a:cubicBezTo>
                    <a:pt x="4954" y="30492"/>
                    <a:pt x="5573" y="31078"/>
                    <a:pt x="5584" y="31802"/>
                  </a:cubicBezTo>
                  <a:cubicBezTo>
                    <a:pt x="5596" y="32552"/>
                    <a:pt x="4989" y="33183"/>
                    <a:pt x="4227" y="33183"/>
                  </a:cubicBezTo>
                  <a:cubicBezTo>
                    <a:pt x="3691" y="33183"/>
                    <a:pt x="3251" y="32874"/>
                    <a:pt x="3025" y="32433"/>
                  </a:cubicBezTo>
                  <a:lnTo>
                    <a:pt x="0" y="32433"/>
                  </a:lnTo>
                  <a:lnTo>
                    <a:pt x="0" y="36898"/>
                  </a:lnTo>
                  <a:lnTo>
                    <a:pt x="2989" y="36898"/>
                  </a:lnTo>
                  <a:cubicBezTo>
                    <a:pt x="3191" y="36422"/>
                    <a:pt x="3656" y="36088"/>
                    <a:pt x="4203" y="36065"/>
                  </a:cubicBezTo>
                  <a:cubicBezTo>
                    <a:pt x="4210" y="36064"/>
                    <a:pt x="4218" y="36064"/>
                    <a:pt x="4225" y="36064"/>
                  </a:cubicBezTo>
                  <a:cubicBezTo>
                    <a:pt x="4942" y="36064"/>
                    <a:pt x="5573" y="36655"/>
                    <a:pt x="5584" y="37374"/>
                  </a:cubicBezTo>
                  <a:cubicBezTo>
                    <a:pt x="5596" y="38136"/>
                    <a:pt x="4989" y="38767"/>
                    <a:pt x="4227" y="38767"/>
                  </a:cubicBezTo>
                  <a:cubicBezTo>
                    <a:pt x="3691" y="38767"/>
                    <a:pt x="3251" y="38446"/>
                    <a:pt x="3025" y="38017"/>
                  </a:cubicBezTo>
                  <a:lnTo>
                    <a:pt x="0" y="38017"/>
                  </a:lnTo>
                  <a:lnTo>
                    <a:pt x="0" y="42482"/>
                  </a:lnTo>
                  <a:lnTo>
                    <a:pt x="2989" y="42482"/>
                  </a:lnTo>
                  <a:cubicBezTo>
                    <a:pt x="3191" y="42006"/>
                    <a:pt x="3656" y="41660"/>
                    <a:pt x="4203" y="41649"/>
                  </a:cubicBezTo>
                  <a:cubicBezTo>
                    <a:pt x="4210" y="41648"/>
                    <a:pt x="4218" y="41648"/>
                    <a:pt x="4225" y="41648"/>
                  </a:cubicBezTo>
                  <a:cubicBezTo>
                    <a:pt x="4942" y="41648"/>
                    <a:pt x="5573" y="42239"/>
                    <a:pt x="5584" y="42958"/>
                  </a:cubicBezTo>
                  <a:cubicBezTo>
                    <a:pt x="5596" y="43720"/>
                    <a:pt x="4989" y="44339"/>
                    <a:pt x="4227" y="44339"/>
                  </a:cubicBezTo>
                  <a:cubicBezTo>
                    <a:pt x="3691" y="44339"/>
                    <a:pt x="3251" y="44030"/>
                    <a:pt x="3025" y="43601"/>
                  </a:cubicBezTo>
                  <a:lnTo>
                    <a:pt x="0" y="43601"/>
                  </a:lnTo>
                  <a:lnTo>
                    <a:pt x="0" y="48066"/>
                  </a:lnTo>
                  <a:lnTo>
                    <a:pt x="2989" y="48066"/>
                  </a:lnTo>
                  <a:cubicBezTo>
                    <a:pt x="3191" y="47590"/>
                    <a:pt x="3656" y="47244"/>
                    <a:pt x="4203" y="47233"/>
                  </a:cubicBezTo>
                  <a:cubicBezTo>
                    <a:pt x="4210" y="47232"/>
                    <a:pt x="4218" y="47232"/>
                    <a:pt x="4225" y="47232"/>
                  </a:cubicBezTo>
                  <a:cubicBezTo>
                    <a:pt x="4942" y="47232"/>
                    <a:pt x="5573" y="47823"/>
                    <a:pt x="5584" y="48542"/>
                  </a:cubicBezTo>
                  <a:cubicBezTo>
                    <a:pt x="5596" y="49304"/>
                    <a:pt x="4989" y="49923"/>
                    <a:pt x="4227" y="49923"/>
                  </a:cubicBezTo>
                  <a:cubicBezTo>
                    <a:pt x="3691" y="49923"/>
                    <a:pt x="3251" y="49614"/>
                    <a:pt x="3025" y="49185"/>
                  </a:cubicBezTo>
                  <a:lnTo>
                    <a:pt x="0" y="49185"/>
                  </a:lnTo>
                  <a:lnTo>
                    <a:pt x="0" y="53650"/>
                  </a:lnTo>
                  <a:lnTo>
                    <a:pt x="2989" y="53650"/>
                  </a:lnTo>
                  <a:cubicBezTo>
                    <a:pt x="3191" y="53174"/>
                    <a:pt x="3656" y="52828"/>
                    <a:pt x="4203" y="52817"/>
                  </a:cubicBezTo>
                  <a:cubicBezTo>
                    <a:pt x="4217" y="52816"/>
                    <a:pt x="4231" y="52816"/>
                    <a:pt x="4245" y="52816"/>
                  </a:cubicBezTo>
                  <a:cubicBezTo>
                    <a:pt x="4954" y="52816"/>
                    <a:pt x="5573" y="53402"/>
                    <a:pt x="5584" y="54126"/>
                  </a:cubicBezTo>
                  <a:cubicBezTo>
                    <a:pt x="5596" y="54876"/>
                    <a:pt x="4989" y="55507"/>
                    <a:pt x="4227" y="55507"/>
                  </a:cubicBezTo>
                  <a:cubicBezTo>
                    <a:pt x="3691" y="55507"/>
                    <a:pt x="3251" y="55198"/>
                    <a:pt x="3025" y="54757"/>
                  </a:cubicBezTo>
                  <a:lnTo>
                    <a:pt x="0" y="54757"/>
                  </a:lnTo>
                  <a:lnTo>
                    <a:pt x="0" y="58043"/>
                  </a:lnTo>
                  <a:lnTo>
                    <a:pt x="82177" y="58043"/>
                  </a:lnTo>
                  <a:cubicBezTo>
                    <a:pt x="83380" y="58043"/>
                    <a:pt x="84356" y="57055"/>
                    <a:pt x="84356" y="55853"/>
                  </a:cubicBezTo>
                  <a:lnTo>
                    <a:pt x="84356" y="1679"/>
                  </a:lnTo>
                  <a:cubicBezTo>
                    <a:pt x="84356" y="751"/>
                    <a:pt x="83606" y="1"/>
                    <a:pt x="82677" y="1"/>
                  </a:cubicBezTo>
                  <a:close/>
                </a:path>
              </a:pathLst>
            </a:custGeom>
            <a:solidFill>
              <a:srgbClr val="FFFFFF">
                <a:alpha val="678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9" name="Google Shape;29;p3"/>
          <p:cNvSpPr/>
          <p:nvPr/>
        </p:nvSpPr>
        <p:spPr>
          <a:xfrm rot="-9570">
            <a:off x="1238832" y="363378"/>
            <a:ext cx="6666338" cy="4423906"/>
          </a:xfrm>
          <a:custGeom>
            <a:avLst/>
            <a:gdLst/>
            <a:ahLst/>
            <a:cxnLst/>
            <a:rect l="l" t="t" r="r" b="b"/>
            <a:pathLst>
              <a:path w="84357" h="58044" extrusionOk="0">
                <a:moveTo>
                  <a:pt x="0" y="1"/>
                </a:moveTo>
                <a:lnTo>
                  <a:pt x="0" y="3418"/>
                </a:lnTo>
                <a:lnTo>
                  <a:pt x="2989" y="3418"/>
                </a:lnTo>
                <a:cubicBezTo>
                  <a:pt x="3191" y="2941"/>
                  <a:pt x="3656" y="2596"/>
                  <a:pt x="4203" y="2584"/>
                </a:cubicBezTo>
                <a:cubicBezTo>
                  <a:pt x="4210" y="2584"/>
                  <a:pt x="4218" y="2584"/>
                  <a:pt x="4225" y="2584"/>
                </a:cubicBezTo>
                <a:cubicBezTo>
                  <a:pt x="4942" y="2584"/>
                  <a:pt x="5573" y="3175"/>
                  <a:pt x="5584" y="3894"/>
                </a:cubicBezTo>
                <a:cubicBezTo>
                  <a:pt x="5596" y="4656"/>
                  <a:pt x="4989" y="5275"/>
                  <a:pt x="4227" y="5275"/>
                </a:cubicBezTo>
                <a:cubicBezTo>
                  <a:pt x="3691" y="5275"/>
                  <a:pt x="3251" y="4965"/>
                  <a:pt x="3025" y="4537"/>
                </a:cubicBezTo>
                <a:lnTo>
                  <a:pt x="0" y="4537"/>
                </a:lnTo>
                <a:lnTo>
                  <a:pt x="0" y="9002"/>
                </a:lnTo>
                <a:lnTo>
                  <a:pt x="2989" y="9002"/>
                </a:lnTo>
                <a:cubicBezTo>
                  <a:pt x="3191" y="8525"/>
                  <a:pt x="3656" y="8180"/>
                  <a:pt x="4203" y="8168"/>
                </a:cubicBezTo>
                <a:cubicBezTo>
                  <a:pt x="4217" y="8168"/>
                  <a:pt x="4231" y="8168"/>
                  <a:pt x="4245" y="8168"/>
                </a:cubicBezTo>
                <a:cubicBezTo>
                  <a:pt x="4954" y="8168"/>
                  <a:pt x="5573" y="8754"/>
                  <a:pt x="5584" y="9478"/>
                </a:cubicBezTo>
                <a:cubicBezTo>
                  <a:pt x="5596" y="10228"/>
                  <a:pt x="4989" y="10859"/>
                  <a:pt x="4227" y="10859"/>
                </a:cubicBezTo>
                <a:cubicBezTo>
                  <a:pt x="3691" y="10859"/>
                  <a:pt x="3251" y="10549"/>
                  <a:pt x="3025" y="10109"/>
                </a:cubicBezTo>
                <a:lnTo>
                  <a:pt x="0" y="10109"/>
                </a:lnTo>
                <a:lnTo>
                  <a:pt x="0" y="14574"/>
                </a:lnTo>
                <a:lnTo>
                  <a:pt x="2989" y="14574"/>
                </a:lnTo>
                <a:cubicBezTo>
                  <a:pt x="3191" y="14098"/>
                  <a:pt x="3656" y="13764"/>
                  <a:pt x="4203" y="13740"/>
                </a:cubicBezTo>
                <a:cubicBezTo>
                  <a:pt x="4210" y="13740"/>
                  <a:pt x="4218" y="13740"/>
                  <a:pt x="4225" y="13740"/>
                </a:cubicBezTo>
                <a:cubicBezTo>
                  <a:pt x="4942" y="13740"/>
                  <a:pt x="5573" y="14331"/>
                  <a:pt x="5584" y="15050"/>
                </a:cubicBezTo>
                <a:cubicBezTo>
                  <a:pt x="5596" y="15812"/>
                  <a:pt x="4989" y="16443"/>
                  <a:pt x="4227" y="16443"/>
                </a:cubicBezTo>
                <a:cubicBezTo>
                  <a:pt x="3691" y="16443"/>
                  <a:pt x="3251" y="16122"/>
                  <a:pt x="3025" y="15693"/>
                </a:cubicBezTo>
                <a:lnTo>
                  <a:pt x="0" y="15693"/>
                </a:lnTo>
                <a:lnTo>
                  <a:pt x="0" y="20158"/>
                </a:lnTo>
                <a:lnTo>
                  <a:pt x="2989" y="20158"/>
                </a:lnTo>
                <a:cubicBezTo>
                  <a:pt x="3191" y="19682"/>
                  <a:pt x="3656" y="19336"/>
                  <a:pt x="4203" y="19324"/>
                </a:cubicBezTo>
                <a:cubicBezTo>
                  <a:pt x="4210" y="19324"/>
                  <a:pt x="4218" y="19324"/>
                  <a:pt x="4225" y="19324"/>
                </a:cubicBezTo>
                <a:cubicBezTo>
                  <a:pt x="4942" y="19324"/>
                  <a:pt x="5573" y="19915"/>
                  <a:pt x="5584" y="20634"/>
                </a:cubicBezTo>
                <a:cubicBezTo>
                  <a:pt x="5596" y="21396"/>
                  <a:pt x="4989" y="22015"/>
                  <a:pt x="4227" y="22015"/>
                </a:cubicBezTo>
                <a:cubicBezTo>
                  <a:pt x="3691" y="22015"/>
                  <a:pt x="3251" y="21706"/>
                  <a:pt x="3025" y="21277"/>
                </a:cubicBezTo>
                <a:lnTo>
                  <a:pt x="0" y="21277"/>
                </a:lnTo>
                <a:lnTo>
                  <a:pt x="0" y="25742"/>
                </a:lnTo>
                <a:lnTo>
                  <a:pt x="2989" y="25742"/>
                </a:lnTo>
                <a:cubicBezTo>
                  <a:pt x="3191" y="25266"/>
                  <a:pt x="3656" y="24920"/>
                  <a:pt x="4203" y="24908"/>
                </a:cubicBezTo>
                <a:cubicBezTo>
                  <a:pt x="4210" y="24908"/>
                  <a:pt x="4218" y="24908"/>
                  <a:pt x="4225" y="24908"/>
                </a:cubicBezTo>
                <a:cubicBezTo>
                  <a:pt x="4942" y="24908"/>
                  <a:pt x="5573" y="25499"/>
                  <a:pt x="5584" y="26218"/>
                </a:cubicBezTo>
                <a:cubicBezTo>
                  <a:pt x="5596" y="26980"/>
                  <a:pt x="4989" y="27599"/>
                  <a:pt x="4227" y="27599"/>
                </a:cubicBezTo>
                <a:cubicBezTo>
                  <a:pt x="3691" y="27599"/>
                  <a:pt x="3251" y="27290"/>
                  <a:pt x="3025" y="26861"/>
                </a:cubicBezTo>
                <a:lnTo>
                  <a:pt x="0" y="26861"/>
                </a:lnTo>
                <a:lnTo>
                  <a:pt x="0" y="31326"/>
                </a:lnTo>
                <a:lnTo>
                  <a:pt x="2989" y="31326"/>
                </a:lnTo>
                <a:cubicBezTo>
                  <a:pt x="3191" y="30850"/>
                  <a:pt x="3656" y="30504"/>
                  <a:pt x="4203" y="30492"/>
                </a:cubicBezTo>
                <a:cubicBezTo>
                  <a:pt x="4217" y="30492"/>
                  <a:pt x="4231" y="30492"/>
                  <a:pt x="4245" y="30492"/>
                </a:cubicBezTo>
                <a:cubicBezTo>
                  <a:pt x="4954" y="30492"/>
                  <a:pt x="5573" y="31078"/>
                  <a:pt x="5584" y="31802"/>
                </a:cubicBezTo>
                <a:cubicBezTo>
                  <a:pt x="5596" y="32552"/>
                  <a:pt x="4989" y="33183"/>
                  <a:pt x="4227" y="33183"/>
                </a:cubicBezTo>
                <a:cubicBezTo>
                  <a:pt x="3691" y="33183"/>
                  <a:pt x="3251" y="32874"/>
                  <a:pt x="3025" y="32433"/>
                </a:cubicBezTo>
                <a:lnTo>
                  <a:pt x="0" y="32433"/>
                </a:lnTo>
                <a:lnTo>
                  <a:pt x="0" y="36898"/>
                </a:lnTo>
                <a:lnTo>
                  <a:pt x="2989" y="36898"/>
                </a:lnTo>
                <a:cubicBezTo>
                  <a:pt x="3191" y="36422"/>
                  <a:pt x="3656" y="36088"/>
                  <a:pt x="4203" y="36065"/>
                </a:cubicBezTo>
                <a:cubicBezTo>
                  <a:pt x="4210" y="36064"/>
                  <a:pt x="4218" y="36064"/>
                  <a:pt x="4225" y="36064"/>
                </a:cubicBezTo>
                <a:cubicBezTo>
                  <a:pt x="4942" y="36064"/>
                  <a:pt x="5573" y="36655"/>
                  <a:pt x="5584" y="37374"/>
                </a:cubicBezTo>
                <a:cubicBezTo>
                  <a:pt x="5596" y="38136"/>
                  <a:pt x="4989" y="38767"/>
                  <a:pt x="4227" y="38767"/>
                </a:cubicBezTo>
                <a:cubicBezTo>
                  <a:pt x="3691" y="38767"/>
                  <a:pt x="3251" y="38446"/>
                  <a:pt x="3025" y="38017"/>
                </a:cubicBezTo>
                <a:lnTo>
                  <a:pt x="0" y="38017"/>
                </a:lnTo>
                <a:lnTo>
                  <a:pt x="0" y="42482"/>
                </a:lnTo>
                <a:lnTo>
                  <a:pt x="2989" y="42482"/>
                </a:lnTo>
                <a:cubicBezTo>
                  <a:pt x="3191" y="42006"/>
                  <a:pt x="3656" y="41660"/>
                  <a:pt x="4203" y="41649"/>
                </a:cubicBezTo>
                <a:cubicBezTo>
                  <a:pt x="4210" y="41648"/>
                  <a:pt x="4218" y="41648"/>
                  <a:pt x="4225" y="41648"/>
                </a:cubicBezTo>
                <a:cubicBezTo>
                  <a:pt x="4942" y="41648"/>
                  <a:pt x="5573" y="42239"/>
                  <a:pt x="5584" y="42958"/>
                </a:cubicBezTo>
                <a:cubicBezTo>
                  <a:pt x="5596" y="43720"/>
                  <a:pt x="4989" y="44339"/>
                  <a:pt x="4227" y="44339"/>
                </a:cubicBezTo>
                <a:cubicBezTo>
                  <a:pt x="3691" y="44339"/>
                  <a:pt x="3251" y="44030"/>
                  <a:pt x="3025" y="43601"/>
                </a:cubicBezTo>
                <a:lnTo>
                  <a:pt x="0" y="43601"/>
                </a:lnTo>
                <a:lnTo>
                  <a:pt x="0" y="48066"/>
                </a:lnTo>
                <a:lnTo>
                  <a:pt x="2989" y="48066"/>
                </a:lnTo>
                <a:cubicBezTo>
                  <a:pt x="3191" y="47590"/>
                  <a:pt x="3656" y="47244"/>
                  <a:pt x="4203" y="47233"/>
                </a:cubicBezTo>
                <a:cubicBezTo>
                  <a:pt x="4210" y="47232"/>
                  <a:pt x="4218" y="47232"/>
                  <a:pt x="4225" y="47232"/>
                </a:cubicBezTo>
                <a:cubicBezTo>
                  <a:pt x="4942" y="47232"/>
                  <a:pt x="5573" y="47823"/>
                  <a:pt x="5584" y="48542"/>
                </a:cubicBezTo>
                <a:cubicBezTo>
                  <a:pt x="5596" y="49304"/>
                  <a:pt x="4989" y="49923"/>
                  <a:pt x="4227" y="49923"/>
                </a:cubicBezTo>
                <a:cubicBezTo>
                  <a:pt x="3691" y="49923"/>
                  <a:pt x="3251" y="49614"/>
                  <a:pt x="3025" y="49185"/>
                </a:cubicBezTo>
                <a:lnTo>
                  <a:pt x="0" y="49185"/>
                </a:lnTo>
                <a:lnTo>
                  <a:pt x="0" y="53650"/>
                </a:lnTo>
                <a:lnTo>
                  <a:pt x="2989" y="53650"/>
                </a:lnTo>
                <a:cubicBezTo>
                  <a:pt x="3191" y="53174"/>
                  <a:pt x="3656" y="52828"/>
                  <a:pt x="4203" y="52817"/>
                </a:cubicBezTo>
                <a:cubicBezTo>
                  <a:pt x="4217" y="52816"/>
                  <a:pt x="4231" y="52816"/>
                  <a:pt x="4245" y="52816"/>
                </a:cubicBezTo>
                <a:cubicBezTo>
                  <a:pt x="4954" y="52816"/>
                  <a:pt x="5573" y="53402"/>
                  <a:pt x="5584" y="54126"/>
                </a:cubicBezTo>
                <a:cubicBezTo>
                  <a:pt x="5596" y="54876"/>
                  <a:pt x="4989" y="55507"/>
                  <a:pt x="4227" y="55507"/>
                </a:cubicBezTo>
                <a:cubicBezTo>
                  <a:pt x="3691" y="55507"/>
                  <a:pt x="3251" y="55198"/>
                  <a:pt x="3025" y="54757"/>
                </a:cubicBezTo>
                <a:lnTo>
                  <a:pt x="0" y="54757"/>
                </a:lnTo>
                <a:lnTo>
                  <a:pt x="0" y="58043"/>
                </a:lnTo>
                <a:lnTo>
                  <a:pt x="82177" y="58043"/>
                </a:lnTo>
                <a:cubicBezTo>
                  <a:pt x="83380" y="58043"/>
                  <a:pt x="84356" y="57055"/>
                  <a:pt x="84356" y="55853"/>
                </a:cubicBezTo>
                <a:lnTo>
                  <a:pt x="84356" y="1679"/>
                </a:lnTo>
                <a:cubicBezTo>
                  <a:pt x="84356" y="751"/>
                  <a:pt x="83606" y="1"/>
                  <a:pt x="82677"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3"/>
          <p:cNvSpPr txBox="1">
            <a:spLocks noGrp="1"/>
          </p:cNvSpPr>
          <p:nvPr>
            <p:ph type="title"/>
          </p:nvPr>
        </p:nvSpPr>
        <p:spPr>
          <a:xfrm>
            <a:off x="1460775" y="2535475"/>
            <a:ext cx="6317700" cy="8409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5000">
                <a:solidFill>
                  <a:schemeClr val="accent2"/>
                </a:solidFill>
              </a:defRPr>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31" name="Google Shape;31;p3"/>
          <p:cNvSpPr txBox="1">
            <a:spLocks noGrp="1"/>
          </p:cNvSpPr>
          <p:nvPr>
            <p:ph type="title" idx="2" hasCustomPrompt="1"/>
          </p:nvPr>
        </p:nvSpPr>
        <p:spPr>
          <a:xfrm>
            <a:off x="3787125" y="1095050"/>
            <a:ext cx="1665000" cy="1103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5000"/>
              <a:buNone/>
              <a:defRPr sz="6400"/>
            </a:lvl1pPr>
            <a:lvl2pPr lvl="1" algn="ctr" rtl="0">
              <a:spcBef>
                <a:spcPts val="0"/>
              </a:spcBef>
              <a:spcAft>
                <a:spcPts val="0"/>
              </a:spcAft>
              <a:buSzPts val="5000"/>
              <a:buNone/>
              <a:defRPr sz="5000"/>
            </a:lvl2pPr>
            <a:lvl3pPr lvl="2" algn="ctr" rtl="0">
              <a:spcBef>
                <a:spcPts val="0"/>
              </a:spcBef>
              <a:spcAft>
                <a:spcPts val="0"/>
              </a:spcAft>
              <a:buSzPts val="5000"/>
              <a:buNone/>
              <a:defRPr sz="5000"/>
            </a:lvl3pPr>
            <a:lvl4pPr lvl="3" algn="ctr" rtl="0">
              <a:spcBef>
                <a:spcPts val="0"/>
              </a:spcBef>
              <a:spcAft>
                <a:spcPts val="0"/>
              </a:spcAft>
              <a:buSzPts val="5000"/>
              <a:buNone/>
              <a:defRPr sz="5000"/>
            </a:lvl4pPr>
            <a:lvl5pPr lvl="4" algn="ctr" rtl="0">
              <a:spcBef>
                <a:spcPts val="0"/>
              </a:spcBef>
              <a:spcAft>
                <a:spcPts val="0"/>
              </a:spcAft>
              <a:buSzPts val="5000"/>
              <a:buNone/>
              <a:defRPr sz="5000"/>
            </a:lvl5pPr>
            <a:lvl6pPr lvl="5" algn="ctr" rtl="0">
              <a:spcBef>
                <a:spcPts val="0"/>
              </a:spcBef>
              <a:spcAft>
                <a:spcPts val="0"/>
              </a:spcAft>
              <a:buSzPts val="5000"/>
              <a:buNone/>
              <a:defRPr sz="5000"/>
            </a:lvl6pPr>
            <a:lvl7pPr lvl="6" algn="ctr" rtl="0">
              <a:spcBef>
                <a:spcPts val="0"/>
              </a:spcBef>
              <a:spcAft>
                <a:spcPts val="0"/>
              </a:spcAft>
              <a:buSzPts val="5000"/>
              <a:buNone/>
              <a:defRPr sz="5000"/>
            </a:lvl7pPr>
            <a:lvl8pPr lvl="7" algn="ctr" rtl="0">
              <a:spcBef>
                <a:spcPts val="0"/>
              </a:spcBef>
              <a:spcAft>
                <a:spcPts val="0"/>
              </a:spcAft>
              <a:buSzPts val="5000"/>
              <a:buNone/>
              <a:defRPr sz="5000"/>
            </a:lvl8pPr>
            <a:lvl9pPr lvl="8" algn="ctr" rtl="0">
              <a:spcBef>
                <a:spcPts val="0"/>
              </a:spcBef>
              <a:spcAft>
                <a:spcPts val="0"/>
              </a:spcAft>
              <a:buSzPts val="5000"/>
              <a:buNone/>
              <a:defRPr sz="5000"/>
            </a:lvl9pPr>
          </a:lstStyle>
          <a:p>
            <a:r>
              <a:t>xx%</a:t>
            </a:r>
          </a:p>
        </p:txBody>
      </p:sp>
      <p:sp>
        <p:nvSpPr>
          <p:cNvPr id="32" name="Google Shape;32;p3"/>
          <p:cNvSpPr txBox="1">
            <a:spLocks noGrp="1"/>
          </p:cNvSpPr>
          <p:nvPr>
            <p:ph type="subTitle" idx="1"/>
          </p:nvPr>
        </p:nvSpPr>
        <p:spPr>
          <a:xfrm rot="1159">
            <a:off x="1949937" y="3377351"/>
            <a:ext cx="5339400" cy="353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1600">
                <a:solidFill>
                  <a:schemeClr val="accent5"/>
                </a:solidFill>
              </a:defRPr>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33"/>
        <p:cNvGrpSpPr/>
        <p:nvPr/>
      </p:nvGrpSpPr>
      <p:grpSpPr>
        <a:xfrm>
          <a:off x="0" y="0"/>
          <a:ext cx="0" cy="0"/>
          <a:chOff x="0" y="0"/>
          <a:chExt cx="0" cy="0"/>
        </a:xfrm>
      </p:grpSpPr>
      <p:sp>
        <p:nvSpPr>
          <p:cNvPr id="34" name="Google Shape;34;p4"/>
          <p:cNvSpPr/>
          <p:nvPr/>
        </p:nvSpPr>
        <p:spPr>
          <a:xfrm flipH="1">
            <a:off x="-296427" y="-488050"/>
            <a:ext cx="10718358" cy="6385204"/>
          </a:xfrm>
          <a:custGeom>
            <a:avLst/>
            <a:gdLst/>
            <a:ahLst/>
            <a:cxnLst/>
            <a:rect l="l" t="t" r="r" b="b"/>
            <a:pathLst>
              <a:path w="111944" h="74450" extrusionOk="0">
                <a:moveTo>
                  <a:pt x="108443" y="1024"/>
                </a:moveTo>
                <a:lnTo>
                  <a:pt x="108443" y="4167"/>
                </a:lnTo>
                <a:lnTo>
                  <a:pt x="105383" y="4167"/>
                </a:lnTo>
                <a:lnTo>
                  <a:pt x="105383" y="1024"/>
                </a:lnTo>
                <a:close/>
                <a:moveTo>
                  <a:pt x="7037" y="1024"/>
                </a:moveTo>
                <a:lnTo>
                  <a:pt x="7037" y="4179"/>
                </a:lnTo>
                <a:lnTo>
                  <a:pt x="3965" y="4179"/>
                </a:lnTo>
                <a:lnTo>
                  <a:pt x="3965" y="1024"/>
                </a:lnTo>
                <a:close/>
                <a:moveTo>
                  <a:pt x="9811" y="1024"/>
                </a:moveTo>
                <a:lnTo>
                  <a:pt x="9811" y="4179"/>
                </a:lnTo>
                <a:lnTo>
                  <a:pt x="7132" y="4179"/>
                </a:lnTo>
                <a:lnTo>
                  <a:pt x="7132" y="1024"/>
                </a:lnTo>
                <a:close/>
                <a:moveTo>
                  <a:pt x="12990" y="1024"/>
                </a:moveTo>
                <a:lnTo>
                  <a:pt x="12990" y="4179"/>
                </a:lnTo>
                <a:lnTo>
                  <a:pt x="9918" y="4179"/>
                </a:lnTo>
                <a:lnTo>
                  <a:pt x="9918" y="1024"/>
                </a:lnTo>
                <a:close/>
                <a:moveTo>
                  <a:pt x="15788" y="1024"/>
                </a:moveTo>
                <a:lnTo>
                  <a:pt x="15788" y="4179"/>
                </a:lnTo>
                <a:lnTo>
                  <a:pt x="13109" y="4179"/>
                </a:lnTo>
                <a:lnTo>
                  <a:pt x="13109" y="1024"/>
                </a:lnTo>
                <a:close/>
                <a:moveTo>
                  <a:pt x="18955" y="1024"/>
                </a:moveTo>
                <a:lnTo>
                  <a:pt x="18955" y="4179"/>
                </a:lnTo>
                <a:lnTo>
                  <a:pt x="15884" y="4179"/>
                </a:lnTo>
                <a:lnTo>
                  <a:pt x="15884" y="1024"/>
                </a:lnTo>
                <a:close/>
                <a:moveTo>
                  <a:pt x="21753" y="1024"/>
                </a:moveTo>
                <a:lnTo>
                  <a:pt x="21753" y="4179"/>
                </a:lnTo>
                <a:lnTo>
                  <a:pt x="19074" y="4179"/>
                </a:lnTo>
                <a:lnTo>
                  <a:pt x="19074" y="1024"/>
                </a:lnTo>
                <a:close/>
                <a:moveTo>
                  <a:pt x="24920" y="1024"/>
                </a:moveTo>
                <a:lnTo>
                  <a:pt x="24920" y="4179"/>
                </a:lnTo>
                <a:lnTo>
                  <a:pt x="21860" y="4179"/>
                </a:lnTo>
                <a:lnTo>
                  <a:pt x="21860" y="1024"/>
                </a:lnTo>
                <a:close/>
                <a:moveTo>
                  <a:pt x="27718" y="1024"/>
                </a:moveTo>
                <a:lnTo>
                  <a:pt x="27718" y="4179"/>
                </a:lnTo>
                <a:lnTo>
                  <a:pt x="25039" y="4179"/>
                </a:lnTo>
                <a:lnTo>
                  <a:pt x="25039" y="1024"/>
                </a:lnTo>
                <a:close/>
                <a:moveTo>
                  <a:pt x="30885" y="1024"/>
                </a:moveTo>
                <a:lnTo>
                  <a:pt x="30885" y="4179"/>
                </a:lnTo>
                <a:lnTo>
                  <a:pt x="27825" y="4179"/>
                </a:lnTo>
                <a:lnTo>
                  <a:pt x="27825" y="1024"/>
                </a:lnTo>
                <a:close/>
                <a:moveTo>
                  <a:pt x="33683" y="1024"/>
                </a:moveTo>
                <a:lnTo>
                  <a:pt x="33683" y="4179"/>
                </a:lnTo>
                <a:lnTo>
                  <a:pt x="31004" y="4179"/>
                </a:lnTo>
                <a:lnTo>
                  <a:pt x="31004" y="1024"/>
                </a:lnTo>
                <a:close/>
                <a:moveTo>
                  <a:pt x="36850" y="1024"/>
                </a:moveTo>
                <a:lnTo>
                  <a:pt x="36850" y="4179"/>
                </a:lnTo>
                <a:lnTo>
                  <a:pt x="33791" y="4179"/>
                </a:lnTo>
                <a:lnTo>
                  <a:pt x="33791" y="1024"/>
                </a:lnTo>
                <a:close/>
                <a:moveTo>
                  <a:pt x="39636" y="1024"/>
                </a:moveTo>
                <a:lnTo>
                  <a:pt x="39636" y="4179"/>
                </a:lnTo>
                <a:lnTo>
                  <a:pt x="36958" y="4179"/>
                </a:lnTo>
                <a:lnTo>
                  <a:pt x="36958" y="1024"/>
                </a:lnTo>
                <a:close/>
                <a:moveTo>
                  <a:pt x="42827" y="1024"/>
                </a:moveTo>
                <a:lnTo>
                  <a:pt x="42827" y="4179"/>
                </a:lnTo>
                <a:lnTo>
                  <a:pt x="39756" y="4179"/>
                </a:lnTo>
                <a:lnTo>
                  <a:pt x="39756" y="1024"/>
                </a:lnTo>
                <a:close/>
                <a:moveTo>
                  <a:pt x="45613" y="1024"/>
                </a:moveTo>
                <a:lnTo>
                  <a:pt x="45613" y="4179"/>
                </a:lnTo>
                <a:lnTo>
                  <a:pt x="42935" y="4179"/>
                </a:lnTo>
                <a:lnTo>
                  <a:pt x="42935" y="1024"/>
                </a:lnTo>
                <a:close/>
                <a:moveTo>
                  <a:pt x="48792" y="1024"/>
                </a:moveTo>
                <a:lnTo>
                  <a:pt x="48792" y="4179"/>
                </a:lnTo>
                <a:lnTo>
                  <a:pt x="45732" y="4179"/>
                </a:lnTo>
                <a:lnTo>
                  <a:pt x="45732" y="1024"/>
                </a:lnTo>
                <a:close/>
                <a:moveTo>
                  <a:pt x="51578" y="1024"/>
                </a:moveTo>
                <a:lnTo>
                  <a:pt x="51578" y="4179"/>
                </a:lnTo>
                <a:lnTo>
                  <a:pt x="48900" y="4179"/>
                </a:lnTo>
                <a:lnTo>
                  <a:pt x="48900" y="1024"/>
                </a:lnTo>
                <a:close/>
                <a:moveTo>
                  <a:pt x="54746" y="1024"/>
                </a:moveTo>
                <a:lnTo>
                  <a:pt x="54746" y="4179"/>
                </a:lnTo>
                <a:lnTo>
                  <a:pt x="51686" y="4179"/>
                </a:lnTo>
                <a:lnTo>
                  <a:pt x="51686" y="1024"/>
                </a:lnTo>
                <a:close/>
                <a:moveTo>
                  <a:pt x="57543" y="1024"/>
                </a:moveTo>
                <a:lnTo>
                  <a:pt x="57543" y="4179"/>
                </a:lnTo>
                <a:lnTo>
                  <a:pt x="54865" y="4179"/>
                </a:lnTo>
                <a:lnTo>
                  <a:pt x="54865" y="1024"/>
                </a:lnTo>
                <a:close/>
                <a:moveTo>
                  <a:pt x="60711" y="1024"/>
                </a:moveTo>
                <a:lnTo>
                  <a:pt x="60711" y="4179"/>
                </a:lnTo>
                <a:lnTo>
                  <a:pt x="57663" y="4179"/>
                </a:lnTo>
                <a:lnTo>
                  <a:pt x="57663" y="1024"/>
                </a:lnTo>
                <a:close/>
                <a:moveTo>
                  <a:pt x="63509" y="1024"/>
                </a:moveTo>
                <a:lnTo>
                  <a:pt x="63509" y="4179"/>
                </a:lnTo>
                <a:lnTo>
                  <a:pt x="60830" y="4179"/>
                </a:lnTo>
                <a:lnTo>
                  <a:pt x="60830" y="1024"/>
                </a:lnTo>
                <a:close/>
                <a:moveTo>
                  <a:pt x="66687" y="1024"/>
                </a:moveTo>
                <a:lnTo>
                  <a:pt x="66687" y="4179"/>
                </a:lnTo>
                <a:lnTo>
                  <a:pt x="63616" y="4179"/>
                </a:lnTo>
                <a:lnTo>
                  <a:pt x="63616" y="1024"/>
                </a:lnTo>
                <a:close/>
                <a:moveTo>
                  <a:pt x="69485" y="1024"/>
                </a:moveTo>
                <a:lnTo>
                  <a:pt x="69485" y="4179"/>
                </a:lnTo>
                <a:lnTo>
                  <a:pt x="66807" y="4179"/>
                </a:lnTo>
                <a:lnTo>
                  <a:pt x="66807" y="1024"/>
                </a:lnTo>
                <a:close/>
                <a:moveTo>
                  <a:pt x="72653" y="1024"/>
                </a:moveTo>
                <a:lnTo>
                  <a:pt x="72653" y="4179"/>
                </a:lnTo>
                <a:lnTo>
                  <a:pt x="69581" y="4179"/>
                </a:lnTo>
                <a:lnTo>
                  <a:pt x="69581" y="1024"/>
                </a:lnTo>
                <a:close/>
                <a:moveTo>
                  <a:pt x="75450" y="1024"/>
                </a:moveTo>
                <a:lnTo>
                  <a:pt x="75450" y="4179"/>
                </a:lnTo>
                <a:lnTo>
                  <a:pt x="72772" y="4179"/>
                </a:lnTo>
                <a:lnTo>
                  <a:pt x="72772" y="1024"/>
                </a:lnTo>
                <a:close/>
                <a:moveTo>
                  <a:pt x="78618" y="1024"/>
                </a:moveTo>
                <a:lnTo>
                  <a:pt x="78618" y="4179"/>
                </a:lnTo>
                <a:lnTo>
                  <a:pt x="75558" y="4179"/>
                </a:lnTo>
                <a:lnTo>
                  <a:pt x="75558" y="1024"/>
                </a:lnTo>
                <a:close/>
                <a:moveTo>
                  <a:pt x="81416" y="1024"/>
                </a:moveTo>
                <a:lnTo>
                  <a:pt x="81416" y="4179"/>
                </a:lnTo>
                <a:lnTo>
                  <a:pt x="78737" y="4179"/>
                </a:lnTo>
                <a:lnTo>
                  <a:pt x="78737" y="1024"/>
                </a:lnTo>
                <a:close/>
                <a:moveTo>
                  <a:pt x="84583" y="1024"/>
                </a:moveTo>
                <a:lnTo>
                  <a:pt x="84583" y="4179"/>
                </a:lnTo>
                <a:lnTo>
                  <a:pt x="81523" y="4179"/>
                </a:lnTo>
                <a:lnTo>
                  <a:pt x="81523" y="1024"/>
                </a:lnTo>
                <a:close/>
                <a:moveTo>
                  <a:pt x="87369" y="1024"/>
                </a:moveTo>
                <a:lnTo>
                  <a:pt x="87369" y="4179"/>
                </a:lnTo>
                <a:lnTo>
                  <a:pt x="84690" y="4179"/>
                </a:lnTo>
                <a:lnTo>
                  <a:pt x="84690" y="1024"/>
                </a:lnTo>
                <a:close/>
                <a:moveTo>
                  <a:pt x="90560" y="1024"/>
                </a:moveTo>
                <a:lnTo>
                  <a:pt x="90560" y="4179"/>
                </a:lnTo>
                <a:lnTo>
                  <a:pt x="87488" y="4179"/>
                </a:lnTo>
                <a:lnTo>
                  <a:pt x="87488" y="1024"/>
                </a:lnTo>
                <a:close/>
                <a:moveTo>
                  <a:pt x="93334" y="1024"/>
                </a:moveTo>
                <a:lnTo>
                  <a:pt x="93334" y="4179"/>
                </a:lnTo>
                <a:lnTo>
                  <a:pt x="90655" y="4179"/>
                </a:lnTo>
                <a:lnTo>
                  <a:pt x="90655" y="1024"/>
                </a:lnTo>
                <a:close/>
                <a:moveTo>
                  <a:pt x="96525" y="1024"/>
                </a:moveTo>
                <a:lnTo>
                  <a:pt x="96525" y="4179"/>
                </a:lnTo>
                <a:lnTo>
                  <a:pt x="93453" y="4179"/>
                </a:lnTo>
                <a:lnTo>
                  <a:pt x="93453" y="1024"/>
                </a:lnTo>
                <a:close/>
                <a:moveTo>
                  <a:pt x="99311" y="1024"/>
                </a:moveTo>
                <a:lnTo>
                  <a:pt x="99311" y="4179"/>
                </a:lnTo>
                <a:lnTo>
                  <a:pt x="96632" y="4179"/>
                </a:lnTo>
                <a:lnTo>
                  <a:pt x="96632" y="1024"/>
                </a:lnTo>
                <a:close/>
                <a:moveTo>
                  <a:pt x="102478" y="1024"/>
                </a:moveTo>
                <a:lnTo>
                  <a:pt x="102478" y="4179"/>
                </a:lnTo>
                <a:lnTo>
                  <a:pt x="99406" y="4179"/>
                </a:lnTo>
                <a:lnTo>
                  <a:pt x="99406" y="1024"/>
                </a:lnTo>
                <a:close/>
                <a:moveTo>
                  <a:pt x="105276" y="1024"/>
                </a:moveTo>
                <a:lnTo>
                  <a:pt x="105276" y="4179"/>
                </a:lnTo>
                <a:lnTo>
                  <a:pt x="102597" y="4179"/>
                </a:lnTo>
                <a:lnTo>
                  <a:pt x="102597" y="1024"/>
                </a:lnTo>
                <a:close/>
                <a:moveTo>
                  <a:pt x="7037" y="4287"/>
                </a:moveTo>
                <a:lnTo>
                  <a:pt x="7037" y="7037"/>
                </a:lnTo>
                <a:lnTo>
                  <a:pt x="3965" y="7037"/>
                </a:lnTo>
                <a:lnTo>
                  <a:pt x="3965" y="4287"/>
                </a:lnTo>
                <a:close/>
                <a:moveTo>
                  <a:pt x="9811" y="4287"/>
                </a:moveTo>
                <a:lnTo>
                  <a:pt x="9811" y="7037"/>
                </a:lnTo>
                <a:lnTo>
                  <a:pt x="7132" y="7037"/>
                </a:lnTo>
                <a:lnTo>
                  <a:pt x="7132" y="4287"/>
                </a:lnTo>
                <a:close/>
                <a:moveTo>
                  <a:pt x="12990" y="4287"/>
                </a:moveTo>
                <a:lnTo>
                  <a:pt x="12990" y="7037"/>
                </a:lnTo>
                <a:lnTo>
                  <a:pt x="9918" y="7037"/>
                </a:lnTo>
                <a:lnTo>
                  <a:pt x="9918" y="4287"/>
                </a:lnTo>
                <a:close/>
                <a:moveTo>
                  <a:pt x="15788" y="4287"/>
                </a:moveTo>
                <a:lnTo>
                  <a:pt x="15788" y="7037"/>
                </a:lnTo>
                <a:lnTo>
                  <a:pt x="13109" y="7037"/>
                </a:lnTo>
                <a:lnTo>
                  <a:pt x="13109" y="4287"/>
                </a:lnTo>
                <a:close/>
                <a:moveTo>
                  <a:pt x="18955" y="4287"/>
                </a:moveTo>
                <a:lnTo>
                  <a:pt x="18955" y="7037"/>
                </a:lnTo>
                <a:lnTo>
                  <a:pt x="15884" y="7037"/>
                </a:lnTo>
                <a:lnTo>
                  <a:pt x="15884" y="4287"/>
                </a:lnTo>
                <a:close/>
                <a:moveTo>
                  <a:pt x="21753" y="4287"/>
                </a:moveTo>
                <a:lnTo>
                  <a:pt x="21753" y="7037"/>
                </a:lnTo>
                <a:lnTo>
                  <a:pt x="19074" y="7037"/>
                </a:lnTo>
                <a:lnTo>
                  <a:pt x="19074" y="4287"/>
                </a:lnTo>
                <a:close/>
                <a:moveTo>
                  <a:pt x="24920" y="4287"/>
                </a:moveTo>
                <a:lnTo>
                  <a:pt x="24920" y="7037"/>
                </a:lnTo>
                <a:lnTo>
                  <a:pt x="21860" y="7037"/>
                </a:lnTo>
                <a:lnTo>
                  <a:pt x="21860" y="4287"/>
                </a:lnTo>
                <a:close/>
                <a:moveTo>
                  <a:pt x="27718" y="4287"/>
                </a:moveTo>
                <a:lnTo>
                  <a:pt x="27718" y="7037"/>
                </a:lnTo>
                <a:lnTo>
                  <a:pt x="25039" y="7037"/>
                </a:lnTo>
                <a:lnTo>
                  <a:pt x="25039" y="4287"/>
                </a:lnTo>
                <a:close/>
                <a:moveTo>
                  <a:pt x="30885" y="4287"/>
                </a:moveTo>
                <a:lnTo>
                  <a:pt x="30885" y="7037"/>
                </a:lnTo>
                <a:lnTo>
                  <a:pt x="27825" y="7037"/>
                </a:lnTo>
                <a:lnTo>
                  <a:pt x="27825" y="4287"/>
                </a:lnTo>
                <a:close/>
                <a:moveTo>
                  <a:pt x="33683" y="4287"/>
                </a:moveTo>
                <a:lnTo>
                  <a:pt x="33683" y="7037"/>
                </a:lnTo>
                <a:lnTo>
                  <a:pt x="31004" y="7037"/>
                </a:lnTo>
                <a:lnTo>
                  <a:pt x="31004" y="4287"/>
                </a:lnTo>
                <a:close/>
                <a:moveTo>
                  <a:pt x="36850" y="4287"/>
                </a:moveTo>
                <a:lnTo>
                  <a:pt x="36850" y="7037"/>
                </a:lnTo>
                <a:lnTo>
                  <a:pt x="33791" y="7037"/>
                </a:lnTo>
                <a:lnTo>
                  <a:pt x="33791" y="4287"/>
                </a:lnTo>
                <a:close/>
                <a:moveTo>
                  <a:pt x="39636" y="4287"/>
                </a:moveTo>
                <a:lnTo>
                  <a:pt x="39636" y="7037"/>
                </a:lnTo>
                <a:lnTo>
                  <a:pt x="36958" y="7037"/>
                </a:lnTo>
                <a:lnTo>
                  <a:pt x="36958" y="4287"/>
                </a:lnTo>
                <a:close/>
                <a:moveTo>
                  <a:pt x="42827" y="4287"/>
                </a:moveTo>
                <a:lnTo>
                  <a:pt x="42827" y="7037"/>
                </a:lnTo>
                <a:lnTo>
                  <a:pt x="39756" y="7037"/>
                </a:lnTo>
                <a:lnTo>
                  <a:pt x="39756" y="4287"/>
                </a:lnTo>
                <a:close/>
                <a:moveTo>
                  <a:pt x="45613" y="4287"/>
                </a:moveTo>
                <a:lnTo>
                  <a:pt x="45613" y="7037"/>
                </a:lnTo>
                <a:lnTo>
                  <a:pt x="42935" y="7037"/>
                </a:lnTo>
                <a:lnTo>
                  <a:pt x="42935" y="4287"/>
                </a:lnTo>
                <a:close/>
                <a:moveTo>
                  <a:pt x="48792" y="4287"/>
                </a:moveTo>
                <a:lnTo>
                  <a:pt x="48792" y="7037"/>
                </a:lnTo>
                <a:lnTo>
                  <a:pt x="45732" y="7037"/>
                </a:lnTo>
                <a:lnTo>
                  <a:pt x="45732" y="4287"/>
                </a:lnTo>
                <a:close/>
                <a:moveTo>
                  <a:pt x="51578" y="4287"/>
                </a:moveTo>
                <a:lnTo>
                  <a:pt x="51578" y="7037"/>
                </a:lnTo>
                <a:lnTo>
                  <a:pt x="48900" y="7037"/>
                </a:lnTo>
                <a:lnTo>
                  <a:pt x="48900" y="4287"/>
                </a:lnTo>
                <a:close/>
                <a:moveTo>
                  <a:pt x="54746" y="4287"/>
                </a:moveTo>
                <a:lnTo>
                  <a:pt x="54746" y="7037"/>
                </a:lnTo>
                <a:lnTo>
                  <a:pt x="51686" y="7037"/>
                </a:lnTo>
                <a:lnTo>
                  <a:pt x="51686" y="4287"/>
                </a:lnTo>
                <a:close/>
                <a:moveTo>
                  <a:pt x="57543" y="4287"/>
                </a:moveTo>
                <a:lnTo>
                  <a:pt x="57543" y="7037"/>
                </a:lnTo>
                <a:lnTo>
                  <a:pt x="54865" y="7037"/>
                </a:lnTo>
                <a:lnTo>
                  <a:pt x="54865" y="4287"/>
                </a:lnTo>
                <a:close/>
                <a:moveTo>
                  <a:pt x="60734" y="4287"/>
                </a:moveTo>
                <a:lnTo>
                  <a:pt x="60734" y="7037"/>
                </a:lnTo>
                <a:lnTo>
                  <a:pt x="57663" y="7037"/>
                </a:lnTo>
                <a:lnTo>
                  <a:pt x="57663" y="4287"/>
                </a:lnTo>
                <a:close/>
                <a:moveTo>
                  <a:pt x="63509" y="4287"/>
                </a:moveTo>
                <a:lnTo>
                  <a:pt x="63509" y="7037"/>
                </a:lnTo>
                <a:lnTo>
                  <a:pt x="60830" y="7037"/>
                </a:lnTo>
                <a:lnTo>
                  <a:pt x="60830" y="4287"/>
                </a:lnTo>
                <a:close/>
                <a:moveTo>
                  <a:pt x="66687" y="4287"/>
                </a:moveTo>
                <a:lnTo>
                  <a:pt x="66687" y="7037"/>
                </a:lnTo>
                <a:lnTo>
                  <a:pt x="63616" y="7037"/>
                </a:lnTo>
                <a:lnTo>
                  <a:pt x="63616" y="4287"/>
                </a:lnTo>
                <a:close/>
                <a:moveTo>
                  <a:pt x="69485" y="4287"/>
                </a:moveTo>
                <a:lnTo>
                  <a:pt x="69485" y="7037"/>
                </a:lnTo>
                <a:lnTo>
                  <a:pt x="66807" y="7037"/>
                </a:lnTo>
                <a:lnTo>
                  <a:pt x="66807" y="4287"/>
                </a:lnTo>
                <a:close/>
                <a:moveTo>
                  <a:pt x="72653" y="4287"/>
                </a:moveTo>
                <a:lnTo>
                  <a:pt x="72653" y="7037"/>
                </a:lnTo>
                <a:lnTo>
                  <a:pt x="69581" y="7037"/>
                </a:lnTo>
                <a:lnTo>
                  <a:pt x="69581" y="4287"/>
                </a:lnTo>
                <a:close/>
                <a:moveTo>
                  <a:pt x="75450" y="4287"/>
                </a:moveTo>
                <a:lnTo>
                  <a:pt x="75450" y="7037"/>
                </a:lnTo>
                <a:lnTo>
                  <a:pt x="72772" y="7037"/>
                </a:lnTo>
                <a:lnTo>
                  <a:pt x="72772" y="4287"/>
                </a:lnTo>
                <a:close/>
                <a:moveTo>
                  <a:pt x="78618" y="4287"/>
                </a:moveTo>
                <a:lnTo>
                  <a:pt x="78618" y="7037"/>
                </a:lnTo>
                <a:lnTo>
                  <a:pt x="75558" y="7037"/>
                </a:lnTo>
                <a:lnTo>
                  <a:pt x="75558" y="4287"/>
                </a:lnTo>
                <a:close/>
                <a:moveTo>
                  <a:pt x="81416" y="4287"/>
                </a:moveTo>
                <a:lnTo>
                  <a:pt x="81416" y="7037"/>
                </a:lnTo>
                <a:lnTo>
                  <a:pt x="78737" y="7037"/>
                </a:lnTo>
                <a:lnTo>
                  <a:pt x="78737" y="4287"/>
                </a:lnTo>
                <a:close/>
                <a:moveTo>
                  <a:pt x="84583" y="4287"/>
                </a:moveTo>
                <a:lnTo>
                  <a:pt x="84583" y="7037"/>
                </a:lnTo>
                <a:lnTo>
                  <a:pt x="81523" y="7037"/>
                </a:lnTo>
                <a:lnTo>
                  <a:pt x="81523" y="4287"/>
                </a:lnTo>
                <a:close/>
                <a:moveTo>
                  <a:pt x="87369" y="4287"/>
                </a:moveTo>
                <a:lnTo>
                  <a:pt x="87369" y="7037"/>
                </a:lnTo>
                <a:lnTo>
                  <a:pt x="84690" y="7037"/>
                </a:lnTo>
                <a:lnTo>
                  <a:pt x="84690" y="4287"/>
                </a:lnTo>
                <a:close/>
                <a:moveTo>
                  <a:pt x="90560" y="4287"/>
                </a:moveTo>
                <a:lnTo>
                  <a:pt x="90560" y="7037"/>
                </a:lnTo>
                <a:lnTo>
                  <a:pt x="87488" y="7037"/>
                </a:lnTo>
                <a:lnTo>
                  <a:pt x="87488" y="4287"/>
                </a:lnTo>
                <a:close/>
                <a:moveTo>
                  <a:pt x="93334" y="4287"/>
                </a:moveTo>
                <a:lnTo>
                  <a:pt x="93334" y="7037"/>
                </a:lnTo>
                <a:lnTo>
                  <a:pt x="90655" y="7037"/>
                </a:lnTo>
                <a:lnTo>
                  <a:pt x="90655" y="4287"/>
                </a:lnTo>
                <a:close/>
                <a:moveTo>
                  <a:pt x="96525" y="4287"/>
                </a:moveTo>
                <a:lnTo>
                  <a:pt x="96525" y="7037"/>
                </a:lnTo>
                <a:lnTo>
                  <a:pt x="93453" y="7037"/>
                </a:lnTo>
                <a:lnTo>
                  <a:pt x="93453" y="4287"/>
                </a:lnTo>
                <a:close/>
                <a:moveTo>
                  <a:pt x="99311" y="4287"/>
                </a:moveTo>
                <a:lnTo>
                  <a:pt x="99311" y="7037"/>
                </a:lnTo>
                <a:lnTo>
                  <a:pt x="96632" y="7037"/>
                </a:lnTo>
                <a:lnTo>
                  <a:pt x="96632" y="4287"/>
                </a:lnTo>
                <a:close/>
                <a:moveTo>
                  <a:pt x="102478" y="4287"/>
                </a:moveTo>
                <a:lnTo>
                  <a:pt x="102478" y="7037"/>
                </a:lnTo>
                <a:lnTo>
                  <a:pt x="99406" y="7037"/>
                </a:lnTo>
                <a:lnTo>
                  <a:pt x="99406" y="4287"/>
                </a:lnTo>
                <a:close/>
                <a:moveTo>
                  <a:pt x="105276" y="4287"/>
                </a:moveTo>
                <a:lnTo>
                  <a:pt x="105276" y="7037"/>
                </a:lnTo>
                <a:lnTo>
                  <a:pt x="102597" y="7037"/>
                </a:lnTo>
                <a:lnTo>
                  <a:pt x="102597" y="4287"/>
                </a:lnTo>
                <a:close/>
                <a:moveTo>
                  <a:pt x="108443" y="4287"/>
                </a:moveTo>
                <a:lnTo>
                  <a:pt x="108443" y="7037"/>
                </a:lnTo>
                <a:lnTo>
                  <a:pt x="105383" y="7037"/>
                </a:lnTo>
                <a:lnTo>
                  <a:pt x="105383" y="4287"/>
                </a:lnTo>
                <a:close/>
                <a:moveTo>
                  <a:pt x="7037" y="7156"/>
                </a:moveTo>
                <a:lnTo>
                  <a:pt x="7037" y="10299"/>
                </a:lnTo>
                <a:lnTo>
                  <a:pt x="3965" y="10299"/>
                </a:lnTo>
                <a:lnTo>
                  <a:pt x="3965" y="7156"/>
                </a:lnTo>
                <a:close/>
                <a:moveTo>
                  <a:pt x="9811" y="7156"/>
                </a:moveTo>
                <a:lnTo>
                  <a:pt x="9811" y="10299"/>
                </a:lnTo>
                <a:lnTo>
                  <a:pt x="7132" y="10299"/>
                </a:lnTo>
                <a:lnTo>
                  <a:pt x="7132" y="7156"/>
                </a:lnTo>
                <a:close/>
                <a:moveTo>
                  <a:pt x="13002" y="7156"/>
                </a:moveTo>
                <a:lnTo>
                  <a:pt x="13002" y="10299"/>
                </a:lnTo>
                <a:lnTo>
                  <a:pt x="9930" y="10299"/>
                </a:lnTo>
                <a:lnTo>
                  <a:pt x="9930" y="7156"/>
                </a:lnTo>
                <a:close/>
                <a:moveTo>
                  <a:pt x="15788" y="7156"/>
                </a:moveTo>
                <a:lnTo>
                  <a:pt x="15788" y="10299"/>
                </a:lnTo>
                <a:lnTo>
                  <a:pt x="13109" y="10299"/>
                </a:lnTo>
                <a:lnTo>
                  <a:pt x="13109" y="7156"/>
                </a:lnTo>
                <a:close/>
                <a:moveTo>
                  <a:pt x="18955" y="7156"/>
                </a:moveTo>
                <a:lnTo>
                  <a:pt x="18955" y="10299"/>
                </a:lnTo>
                <a:lnTo>
                  <a:pt x="15884" y="10299"/>
                </a:lnTo>
                <a:lnTo>
                  <a:pt x="15884" y="7156"/>
                </a:lnTo>
                <a:close/>
                <a:moveTo>
                  <a:pt x="21753" y="7156"/>
                </a:moveTo>
                <a:lnTo>
                  <a:pt x="21753" y="10299"/>
                </a:lnTo>
                <a:lnTo>
                  <a:pt x="19074" y="10299"/>
                </a:lnTo>
                <a:lnTo>
                  <a:pt x="19074" y="7156"/>
                </a:lnTo>
                <a:close/>
                <a:moveTo>
                  <a:pt x="24920" y="7156"/>
                </a:moveTo>
                <a:lnTo>
                  <a:pt x="24920" y="10299"/>
                </a:lnTo>
                <a:lnTo>
                  <a:pt x="21860" y="10299"/>
                </a:lnTo>
                <a:lnTo>
                  <a:pt x="21860" y="7156"/>
                </a:lnTo>
                <a:close/>
                <a:moveTo>
                  <a:pt x="27718" y="7156"/>
                </a:moveTo>
                <a:lnTo>
                  <a:pt x="27718" y="10299"/>
                </a:lnTo>
                <a:lnTo>
                  <a:pt x="25039" y="10299"/>
                </a:lnTo>
                <a:lnTo>
                  <a:pt x="25039" y="7156"/>
                </a:lnTo>
                <a:close/>
                <a:moveTo>
                  <a:pt x="30885" y="7156"/>
                </a:moveTo>
                <a:lnTo>
                  <a:pt x="30885" y="10299"/>
                </a:lnTo>
                <a:lnTo>
                  <a:pt x="27825" y="10299"/>
                </a:lnTo>
                <a:lnTo>
                  <a:pt x="27825" y="7156"/>
                </a:lnTo>
                <a:close/>
                <a:moveTo>
                  <a:pt x="33683" y="7156"/>
                </a:moveTo>
                <a:lnTo>
                  <a:pt x="33683" y="10299"/>
                </a:lnTo>
                <a:lnTo>
                  <a:pt x="31004" y="10299"/>
                </a:lnTo>
                <a:lnTo>
                  <a:pt x="31004" y="7156"/>
                </a:lnTo>
                <a:close/>
                <a:moveTo>
                  <a:pt x="36850" y="7156"/>
                </a:moveTo>
                <a:lnTo>
                  <a:pt x="36850" y="10299"/>
                </a:lnTo>
                <a:lnTo>
                  <a:pt x="33791" y="10299"/>
                </a:lnTo>
                <a:lnTo>
                  <a:pt x="33791" y="7156"/>
                </a:lnTo>
                <a:close/>
                <a:moveTo>
                  <a:pt x="39636" y="7156"/>
                </a:moveTo>
                <a:lnTo>
                  <a:pt x="39636" y="10299"/>
                </a:lnTo>
                <a:lnTo>
                  <a:pt x="36958" y="10299"/>
                </a:lnTo>
                <a:lnTo>
                  <a:pt x="36958" y="7156"/>
                </a:lnTo>
                <a:close/>
                <a:moveTo>
                  <a:pt x="42827" y="7156"/>
                </a:moveTo>
                <a:lnTo>
                  <a:pt x="42827" y="10299"/>
                </a:lnTo>
                <a:lnTo>
                  <a:pt x="39756" y="10299"/>
                </a:lnTo>
                <a:lnTo>
                  <a:pt x="39756" y="7156"/>
                </a:lnTo>
                <a:close/>
                <a:moveTo>
                  <a:pt x="45613" y="7156"/>
                </a:moveTo>
                <a:lnTo>
                  <a:pt x="45613" y="10299"/>
                </a:lnTo>
                <a:lnTo>
                  <a:pt x="42935" y="10299"/>
                </a:lnTo>
                <a:lnTo>
                  <a:pt x="42935" y="7156"/>
                </a:lnTo>
                <a:close/>
                <a:moveTo>
                  <a:pt x="48792" y="7156"/>
                </a:moveTo>
                <a:lnTo>
                  <a:pt x="48792" y="10299"/>
                </a:lnTo>
                <a:lnTo>
                  <a:pt x="45732" y="10299"/>
                </a:lnTo>
                <a:lnTo>
                  <a:pt x="45732" y="7156"/>
                </a:lnTo>
                <a:close/>
                <a:moveTo>
                  <a:pt x="51578" y="7156"/>
                </a:moveTo>
                <a:lnTo>
                  <a:pt x="51578" y="10299"/>
                </a:lnTo>
                <a:lnTo>
                  <a:pt x="48900" y="10299"/>
                </a:lnTo>
                <a:lnTo>
                  <a:pt x="48900" y="7156"/>
                </a:lnTo>
                <a:close/>
                <a:moveTo>
                  <a:pt x="54746" y="7156"/>
                </a:moveTo>
                <a:lnTo>
                  <a:pt x="54746" y="10299"/>
                </a:lnTo>
                <a:lnTo>
                  <a:pt x="51686" y="10299"/>
                </a:lnTo>
                <a:lnTo>
                  <a:pt x="51686" y="7156"/>
                </a:lnTo>
                <a:close/>
                <a:moveTo>
                  <a:pt x="57543" y="7156"/>
                </a:moveTo>
                <a:lnTo>
                  <a:pt x="57543" y="10299"/>
                </a:lnTo>
                <a:lnTo>
                  <a:pt x="54865" y="10299"/>
                </a:lnTo>
                <a:lnTo>
                  <a:pt x="54865" y="7156"/>
                </a:lnTo>
                <a:close/>
                <a:moveTo>
                  <a:pt x="60734" y="7156"/>
                </a:moveTo>
                <a:lnTo>
                  <a:pt x="60734" y="10299"/>
                </a:lnTo>
                <a:lnTo>
                  <a:pt x="57663" y="10299"/>
                </a:lnTo>
                <a:lnTo>
                  <a:pt x="57663" y="7156"/>
                </a:lnTo>
                <a:close/>
                <a:moveTo>
                  <a:pt x="63509" y="7156"/>
                </a:moveTo>
                <a:lnTo>
                  <a:pt x="63509" y="10299"/>
                </a:lnTo>
                <a:lnTo>
                  <a:pt x="60830" y="10299"/>
                </a:lnTo>
                <a:lnTo>
                  <a:pt x="60830" y="7156"/>
                </a:lnTo>
                <a:close/>
                <a:moveTo>
                  <a:pt x="66687" y="7156"/>
                </a:moveTo>
                <a:lnTo>
                  <a:pt x="66687" y="10299"/>
                </a:lnTo>
                <a:lnTo>
                  <a:pt x="63616" y="10299"/>
                </a:lnTo>
                <a:lnTo>
                  <a:pt x="63616" y="7156"/>
                </a:lnTo>
                <a:close/>
                <a:moveTo>
                  <a:pt x="69485" y="7156"/>
                </a:moveTo>
                <a:lnTo>
                  <a:pt x="69485" y="10299"/>
                </a:lnTo>
                <a:lnTo>
                  <a:pt x="66807" y="10299"/>
                </a:lnTo>
                <a:lnTo>
                  <a:pt x="66807" y="7156"/>
                </a:lnTo>
                <a:close/>
                <a:moveTo>
                  <a:pt x="72653" y="7156"/>
                </a:moveTo>
                <a:lnTo>
                  <a:pt x="72653" y="10299"/>
                </a:lnTo>
                <a:lnTo>
                  <a:pt x="69581" y="10299"/>
                </a:lnTo>
                <a:lnTo>
                  <a:pt x="69581" y="7156"/>
                </a:lnTo>
                <a:close/>
                <a:moveTo>
                  <a:pt x="75450" y="7156"/>
                </a:moveTo>
                <a:lnTo>
                  <a:pt x="75450" y="10299"/>
                </a:lnTo>
                <a:lnTo>
                  <a:pt x="72772" y="10299"/>
                </a:lnTo>
                <a:lnTo>
                  <a:pt x="72772" y="7156"/>
                </a:lnTo>
                <a:close/>
                <a:moveTo>
                  <a:pt x="78618" y="7156"/>
                </a:moveTo>
                <a:lnTo>
                  <a:pt x="78618" y="10299"/>
                </a:lnTo>
                <a:lnTo>
                  <a:pt x="75558" y="10299"/>
                </a:lnTo>
                <a:lnTo>
                  <a:pt x="75558" y="7156"/>
                </a:lnTo>
                <a:close/>
                <a:moveTo>
                  <a:pt x="81416" y="7156"/>
                </a:moveTo>
                <a:lnTo>
                  <a:pt x="81416" y="10299"/>
                </a:lnTo>
                <a:lnTo>
                  <a:pt x="78737" y="10299"/>
                </a:lnTo>
                <a:lnTo>
                  <a:pt x="78737" y="7156"/>
                </a:lnTo>
                <a:close/>
                <a:moveTo>
                  <a:pt x="84583" y="7156"/>
                </a:moveTo>
                <a:lnTo>
                  <a:pt x="84583" y="10299"/>
                </a:lnTo>
                <a:lnTo>
                  <a:pt x="81523" y="10299"/>
                </a:lnTo>
                <a:lnTo>
                  <a:pt x="81523" y="7156"/>
                </a:lnTo>
                <a:close/>
                <a:moveTo>
                  <a:pt x="87369" y="7156"/>
                </a:moveTo>
                <a:lnTo>
                  <a:pt x="87369" y="10299"/>
                </a:lnTo>
                <a:lnTo>
                  <a:pt x="84690" y="10299"/>
                </a:lnTo>
                <a:lnTo>
                  <a:pt x="84690" y="7156"/>
                </a:lnTo>
                <a:close/>
                <a:moveTo>
                  <a:pt x="90560" y="7156"/>
                </a:moveTo>
                <a:lnTo>
                  <a:pt x="90560" y="10299"/>
                </a:lnTo>
                <a:lnTo>
                  <a:pt x="87488" y="10299"/>
                </a:lnTo>
                <a:lnTo>
                  <a:pt x="87488" y="7156"/>
                </a:lnTo>
                <a:close/>
                <a:moveTo>
                  <a:pt x="93334" y="7156"/>
                </a:moveTo>
                <a:lnTo>
                  <a:pt x="93334" y="10299"/>
                </a:lnTo>
                <a:lnTo>
                  <a:pt x="90655" y="10299"/>
                </a:lnTo>
                <a:lnTo>
                  <a:pt x="90655" y="7156"/>
                </a:lnTo>
                <a:close/>
                <a:moveTo>
                  <a:pt x="96525" y="7156"/>
                </a:moveTo>
                <a:lnTo>
                  <a:pt x="96525" y="10299"/>
                </a:lnTo>
                <a:lnTo>
                  <a:pt x="93453" y="10299"/>
                </a:lnTo>
                <a:lnTo>
                  <a:pt x="93453" y="7156"/>
                </a:lnTo>
                <a:close/>
                <a:moveTo>
                  <a:pt x="99311" y="7156"/>
                </a:moveTo>
                <a:lnTo>
                  <a:pt x="99311" y="10299"/>
                </a:lnTo>
                <a:lnTo>
                  <a:pt x="96632" y="10299"/>
                </a:lnTo>
                <a:lnTo>
                  <a:pt x="96632" y="7156"/>
                </a:lnTo>
                <a:close/>
                <a:moveTo>
                  <a:pt x="102478" y="7156"/>
                </a:moveTo>
                <a:lnTo>
                  <a:pt x="102478" y="10299"/>
                </a:lnTo>
                <a:lnTo>
                  <a:pt x="99406" y="10299"/>
                </a:lnTo>
                <a:lnTo>
                  <a:pt x="99406" y="7156"/>
                </a:lnTo>
                <a:close/>
                <a:moveTo>
                  <a:pt x="105276" y="7156"/>
                </a:moveTo>
                <a:lnTo>
                  <a:pt x="105276" y="10299"/>
                </a:lnTo>
                <a:lnTo>
                  <a:pt x="102597" y="10299"/>
                </a:lnTo>
                <a:lnTo>
                  <a:pt x="102597" y="7156"/>
                </a:lnTo>
                <a:close/>
                <a:moveTo>
                  <a:pt x="108443" y="7156"/>
                </a:moveTo>
                <a:lnTo>
                  <a:pt x="108443" y="10299"/>
                </a:lnTo>
                <a:lnTo>
                  <a:pt x="105383" y="10299"/>
                </a:lnTo>
                <a:lnTo>
                  <a:pt x="105383" y="7156"/>
                </a:lnTo>
                <a:close/>
                <a:moveTo>
                  <a:pt x="7037" y="10418"/>
                </a:moveTo>
                <a:lnTo>
                  <a:pt x="7037" y="13169"/>
                </a:lnTo>
                <a:lnTo>
                  <a:pt x="3965" y="13169"/>
                </a:lnTo>
                <a:lnTo>
                  <a:pt x="3965" y="10418"/>
                </a:lnTo>
                <a:close/>
                <a:moveTo>
                  <a:pt x="9811" y="10418"/>
                </a:moveTo>
                <a:lnTo>
                  <a:pt x="9811" y="13169"/>
                </a:lnTo>
                <a:lnTo>
                  <a:pt x="7132" y="13169"/>
                </a:lnTo>
                <a:lnTo>
                  <a:pt x="7132" y="10418"/>
                </a:lnTo>
                <a:close/>
                <a:moveTo>
                  <a:pt x="13002" y="10418"/>
                </a:moveTo>
                <a:lnTo>
                  <a:pt x="13002" y="13169"/>
                </a:lnTo>
                <a:lnTo>
                  <a:pt x="9930" y="13169"/>
                </a:lnTo>
                <a:lnTo>
                  <a:pt x="9930" y="10418"/>
                </a:lnTo>
                <a:close/>
                <a:moveTo>
                  <a:pt x="15788" y="10418"/>
                </a:moveTo>
                <a:lnTo>
                  <a:pt x="15788" y="13169"/>
                </a:lnTo>
                <a:lnTo>
                  <a:pt x="13109" y="13169"/>
                </a:lnTo>
                <a:lnTo>
                  <a:pt x="13109" y="10418"/>
                </a:lnTo>
                <a:close/>
                <a:moveTo>
                  <a:pt x="18955" y="10418"/>
                </a:moveTo>
                <a:lnTo>
                  <a:pt x="18955" y="13169"/>
                </a:lnTo>
                <a:lnTo>
                  <a:pt x="15884" y="13169"/>
                </a:lnTo>
                <a:lnTo>
                  <a:pt x="15884" y="10418"/>
                </a:lnTo>
                <a:close/>
                <a:moveTo>
                  <a:pt x="21753" y="10418"/>
                </a:moveTo>
                <a:lnTo>
                  <a:pt x="21753" y="13169"/>
                </a:lnTo>
                <a:lnTo>
                  <a:pt x="19074" y="13169"/>
                </a:lnTo>
                <a:lnTo>
                  <a:pt x="19074" y="10418"/>
                </a:lnTo>
                <a:close/>
                <a:moveTo>
                  <a:pt x="24920" y="10418"/>
                </a:moveTo>
                <a:lnTo>
                  <a:pt x="24920" y="13169"/>
                </a:lnTo>
                <a:lnTo>
                  <a:pt x="21860" y="13169"/>
                </a:lnTo>
                <a:lnTo>
                  <a:pt x="21860" y="10418"/>
                </a:lnTo>
                <a:close/>
                <a:moveTo>
                  <a:pt x="27718" y="10418"/>
                </a:moveTo>
                <a:lnTo>
                  <a:pt x="27718" y="13169"/>
                </a:lnTo>
                <a:lnTo>
                  <a:pt x="25039" y="13169"/>
                </a:lnTo>
                <a:lnTo>
                  <a:pt x="25039" y="10418"/>
                </a:lnTo>
                <a:close/>
                <a:moveTo>
                  <a:pt x="30885" y="10418"/>
                </a:moveTo>
                <a:lnTo>
                  <a:pt x="30885" y="13169"/>
                </a:lnTo>
                <a:lnTo>
                  <a:pt x="27825" y="13169"/>
                </a:lnTo>
                <a:lnTo>
                  <a:pt x="27825" y="10418"/>
                </a:lnTo>
                <a:close/>
                <a:moveTo>
                  <a:pt x="33683" y="10418"/>
                </a:moveTo>
                <a:lnTo>
                  <a:pt x="33683" y="13169"/>
                </a:lnTo>
                <a:lnTo>
                  <a:pt x="31004" y="13169"/>
                </a:lnTo>
                <a:lnTo>
                  <a:pt x="31004" y="10418"/>
                </a:lnTo>
                <a:close/>
                <a:moveTo>
                  <a:pt x="36850" y="10418"/>
                </a:moveTo>
                <a:lnTo>
                  <a:pt x="36850" y="13169"/>
                </a:lnTo>
                <a:lnTo>
                  <a:pt x="33791" y="13169"/>
                </a:lnTo>
                <a:lnTo>
                  <a:pt x="33791" y="10418"/>
                </a:lnTo>
                <a:close/>
                <a:moveTo>
                  <a:pt x="39636" y="10418"/>
                </a:moveTo>
                <a:lnTo>
                  <a:pt x="39636" y="13169"/>
                </a:lnTo>
                <a:lnTo>
                  <a:pt x="36958" y="13169"/>
                </a:lnTo>
                <a:lnTo>
                  <a:pt x="36958" y="10418"/>
                </a:lnTo>
                <a:close/>
                <a:moveTo>
                  <a:pt x="42827" y="10418"/>
                </a:moveTo>
                <a:lnTo>
                  <a:pt x="42827" y="13169"/>
                </a:lnTo>
                <a:lnTo>
                  <a:pt x="39756" y="13169"/>
                </a:lnTo>
                <a:lnTo>
                  <a:pt x="39756" y="10418"/>
                </a:lnTo>
                <a:close/>
                <a:moveTo>
                  <a:pt x="45613" y="10418"/>
                </a:moveTo>
                <a:lnTo>
                  <a:pt x="45613" y="13169"/>
                </a:lnTo>
                <a:lnTo>
                  <a:pt x="42935" y="13169"/>
                </a:lnTo>
                <a:lnTo>
                  <a:pt x="42935" y="10418"/>
                </a:lnTo>
                <a:close/>
                <a:moveTo>
                  <a:pt x="48792" y="10418"/>
                </a:moveTo>
                <a:lnTo>
                  <a:pt x="48792" y="13169"/>
                </a:lnTo>
                <a:lnTo>
                  <a:pt x="45732" y="13169"/>
                </a:lnTo>
                <a:lnTo>
                  <a:pt x="45732" y="10418"/>
                </a:lnTo>
                <a:close/>
                <a:moveTo>
                  <a:pt x="51578" y="10418"/>
                </a:moveTo>
                <a:lnTo>
                  <a:pt x="51578" y="13169"/>
                </a:lnTo>
                <a:lnTo>
                  <a:pt x="48900" y="13169"/>
                </a:lnTo>
                <a:lnTo>
                  <a:pt x="48900" y="10418"/>
                </a:lnTo>
                <a:close/>
                <a:moveTo>
                  <a:pt x="54746" y="10418"/>
                </a:moveTo>
                <a:lnTo>
                  <a:pt x="54746" y="13169"/>
                </a:lnTo>
                <a:lnTo>
                  <a:pt x="51686" y="13169"/>
                </a:lnTo>
                <a:lnTo>
                  <a:pt x="51686" y="10418"/>
                </a:lnTo>
                <a:close/>
                <a:moveTo>
                  <a:pt x="57543" y="10418"/>
                </a:moveTo>
                <a:lnTo>
                  <a:pt x="57543" y="13169"/>
                </a:lnTo>
                <a:lnTo>
                  <a:pt x="54865" y="13169"/>
                </a:lnTo>
                <a:lnTo>
                  <a:pt x="54865" y="10418"/>
                </a:lnTo>
                <a:close/>
                <a:moveTo>
                  <a:pt x="60734" y="10418"/>
                </a:moveTo>
                <a:lnTo>
                  <a:pt x="60734" y="13169"/>
                </a:lnTo>
                <a:lnTo>
                  <a:pt x="57663" y="13169"/>
                </a:lnTo>
                <a:lnTo>
                  <a:pt x="57663" y="10418"/>
                </a:lnTo>
                <a:close/>
                <a:moveTo>
                  <a:pt x="63509" y="10418"/>
                </a:moveTo>
                <a:lnTo>
                  <a:pt x="63509" y="13169"/>
                </a:lnTo>
                <a:lnTo>
                  <a:pt x="60830" y="13169"/>
                </a:lnTo>
                <a:lnTo>
                  <a:pt x="60830" y="10418"/>
                </a:lnTo>
                <a:close/>
                <a:moveTo>
                  <a:pt x="66687" y="10418"/>
                </a:moveTo>
                <a:lnTo>
                  <a:pt x="66687" y="13169"/>
                </a:lnTo>
                <a:lnTo>
                  <a:pt x="63616" y="13169"/>
                </a:lnTo>
                <a:lnTo>
                  <a:pt x="63616" y="10418"/>
                </a:lnTo>
                <a:close/>
                <a:moveTo>
                  <a:pt x="69485" y="10418"/>
                </a:moveTo>
                <a:lnTo>
                  <a:pt x="69485" y="13169"/>
                </a:lnTo>
                <a:lnTo>
                  <a:pt x="66807" y="13169"/>
                </a:lnTo>
                <a:lnTo>
                  <a:pt x="66807" y="10418"/>
                </a:lnTo>
                <a:close/>
                <a:moveTo>
                  <a:pt x="72653" y="10418"/>
                </a:moveTo>
                <a:lnTo>
                  <a:pt x="72653" y="13169"/>
                </a:lnTo>
                <a:lnTo>
                  <a:pt x="69581" y="13169"/>
                </a:lnTo>
                <a:lnTo>
                  <a:pt x="69581" y="10418"/>
                </a:lnTo>
                <a:close/>
                <a:moveTo>
                  <a:pt x="75450" y="10418"/>
                </a:moveTo>
                <a:lnTo>
                  <a:pt x="75450" y="13169"/>
                </a:lnTo>
                <a:lnTo>
                  <a:pt x="72772" y="13169"/>
                </a:lnTo>
                <a:lnTo>
                  <a:pt x="72772" y="10418"/>
                </a:lnTo>
                <a:close/>
                <a:moveTo>
                  <a:pt x="78618" y="10418"/>
                </a:moveTo>
                <a:lnTo>
                  <a:pt x="78618" y="13169"/>
                </a:lnTo>
                <a:lnTo>
                  <a:pt x="75558" y="13169"/>
                </a:lnTo>
                <a:lnTo>
                  <a:pt x="75558" y="10418"/>
                </a:lnTo>
                <a:close/>
                <a:moveTo>
                  <a:pt x="81416" y="10418"/>
                </a:moveTo>
                <a:lnTo>
                  <a:pt x="81416" y="13169"/>
                </a:lnTo>
                <a:lnTo>
                  <a:pt x="78737" y="13169"/>
                </a:lnTo>
                <a:lnTo>
                  <a:pt x="78737" y="10418"/>
                </a:lnTo>
                <a:close/>
                <a:moveTo>
                  <a:pt x="84583" y="10418"/>
                </a:moveTo>
                <a:lnTo>
                  <a:pt x="84583" y="13169"/>
                </a:lnTo>
                <a:lnTo>
                  <a:pt x="81523" y="13169"/>
                </a:lnTo>
                <a:lnTo>
                  <a:pt x="81523" y="10418"/>
                </a:lnTo>
                <a:close/>
                <a:moveTo>
                  <a:pt x="87369" y="10418"/>
                </a:moveTo>
                <a:lnTo>
                  <a:pt x="87369" y="13169"/>
                </a:lnTo>
                <a:lnTo>
                  <a:pt x="84690" y="13169"/>
                </a:lnTo>
                <a:lnTo>
                  <a:pt x="84690" y="10418"/>
                </a:lnTo>
                <a:close/>
                <a:moveTo>
                  <a:pt x="90560" y="10418"/>
                </a:moveTo>
                <a:lnTo>
                  <a:pt x="90560" y="13169"/>
                </a:lnTo>
                <a:lnTo>
                  <a:pt x="87488" y="13169"/>
                </a:lnTo>
                <a:lnTo>
                  <a:pt x="87488" y="10418"/>
                </a:lnTo>
                <a:close/>
                <a:moveTo>
                  <a:pt x="93334" y="10418"/>
                </a:moveTo>
                <a:lnTo>
                  <a:pt x="93334" y="13169"/>
                </a:lnTo>
                <a:lnTo>
                  <a:pt x="90655" y="13169"/>
                </a:lnTo>
                <a:lnTo>
                  <a:pt x="90655" y="10418"/>
                </a:lnTo>
                <a:close/>
                <a:moveTo>
                  <a:pt x="96525" y="10418"/>
                </a:moveTo>
                <a:lnTo>
                  <a:pt x="96525" y="13169"/>
                </a:lnTo>
                <a:lnTo>
                  <a:pt x="93453" y="13169"/>
                </a:lnTo>
                <a:lnTo>
                  <a:pt x="93453" y="10418"/>
                </a:lnTo>
                <a:close/>
                <a:moveTo>
                  <a:pt x="99311" y="10418"/>
                </a:moveTo>
                <a:lnTo>
                  <a:pt x="99311" y="13169"/>
                </a:lnTo>
                <a:lnTo>
                  <a:pt x="96632" y="13169"/>
                </a:lnTo>
                <a:lnTo>
                  <a:pt x="96632" y="10418"/>
                </a:lnTo>
                <a:close/>
                <a:moveTo>
                  <a:pt x="102478" y="10418"/>
                </a:moveTo>
                <a:lnTo>
                  <a:pt x="102478" y="13169"/>
                </a:lnTo>
                <a:lnTo>
                  <a:pt x="99406" y="13169"/>
                </a:lnTo>
                <a:lnTo>
                  <a:pt x="99406" y="10418"/>
                </a:lnTo>
                <a:close/>
                <a:moveTo>
                  <a:pt x="105276" y="10418"/>
                </a:moveTo>
                <a:lnTo>
                  <a:pt x="105276" y="13169"/>
                </a:lnTo>
                <a:lnTo>
                  <a:pt x="102597" y="13169"/>
                </a:lnTo>
                <a:lnTo>
                  <a:pt x="102597" y="10418"/>
                </a:lnTo>
                <a:close/>
                <a:moveTo>
                  <a:pt x="108443" y="10418"/>
                </a:moveTo>
                <a:lnTo>
                  <a:pt x="108443" y="13169"/>
                </a:lnTo>
                <a:lnTo>
                  <a:pt x="105383" y="13169"/>
                </a:lnTo>
                <a:lnTo>
                  <a:pt x="105383" y="10418"/>
                </a:lnTo>
                <a:close/>
                <a:moveTo>
                  <a:pt x="21753" y="13276"/>
                </a:moveTo>
                <a:lnTo>
                  <a:pt x="21753" y="16431"/>
                </a:lnTo>
                <a:lnTo>
                  <a:pt x="19074" y="16431"/>
                </a:lnTo>
                <a:lnTo>
                  <a:pt x="19074" y="13276"/>
                </a:lnTo>
                <a:close/>
                <a:moveTo>
                  <a:pt x="24920" y="13276"/>
                </a:moveTo>
                <a:lnTo>
                  <a:pt x="24920" y="16431"/>
                </a:lnTo>
                <a:lnTo>
                  <a:pt x="21860" y="16431"/>
                </a:lnTo>
                <a:lnTo>
                  <a:pt x="21860" y="13276"/>
                </a:lnTo>
                <a:close/>
                <a:moveTo>
                  <a:pt x="27718" y="13276"/>
                </a:moveTo>
                <a:lnTo>
                  <a:pt x="27718" y="16431"/>
                </a:lnTo>
                <a:lnTo>
                  <a:pt x="25039" y="16431"/>
                </a:lnTo>
                <a:lnTo>
                  <a:pt x="25039" y="13276"/>
                </a:lnTo>
                <a:close/>
                <a:moveTo>
                  <a:pt x="30885" y="13276"/>
                </a:moveTo>
                <a:lnTo>
                  <a:pt x="30885" y="16431"/>
                </a:lnTo>
                <a:lnTo>
                  <a:pt x="27825" y="16431"/>
                </a:lnTo>
                <a:lnTo>
                  <a:pt x="27825" y="13276"/>
                </a:lnTo>
                <a:close/>
                <a:moveTo>
                  <a:pt x="33683" y="13276"/>
                </a:moveTo>
                <a:lnTo>
                  <a:pt x="33683" y="16431"/>
                </a:lnTo>
                <a:lnTo>
                  <a:pt x="31004" y="16431"/>
                </a:lnTo>
                <a:lnTo>
                  <a:pt x="31004" y="13276"/>
                </a:lnTo>
                <a:close/>
                <a:moveTo>
                  <a:pt x="36850" y="13276"/>
                </a:moveTo>
                <a:lnTo>
                  <a:pt x="36850" y="16431"/>
                </a:lnTo>
                <a:lnTo>
                  <a:pt x="33791" y="16431"/>
                </a:lnTo>
                <a:lnTo>
                  <a:pt x="33791" y="13276"/>
                </a:lnTo>
                <a:close/>
                <a:moveTo>
                  <a:pt x="39636" y="13276"/>
                </a:moveTo>
                <a:lnTo>
                  <a:pt x="39636" y="16431"/>
                </a:lnTo>
                <a:lnTo>
                  <a:pt x="36958" y="16431"/>
                </a:lnTo>
                <a:lnTo>
                  <a:pt x="36958" y="13276"/>
                </a:lnTo>
                <a:close/>
                <a:moveTo>
                  <a:pt x="42827" y="13276"/>
                </a:moveTo>
                <a:lnTo>
                  <a:pt x="42827" y="16431"/>
                </a:lnTo>
                <a:lnTo>
                  <a:pt x="39756" y="16431"/>
                </a:lnTo>
                <a:lnTo>
                  <a:pt x="39756" y="13276"/>
                </a:lnTo>
                <a:close/>
                <a:moveTo>
                  <a:pt x="45613" y="13276"/>
                </a:moveTo>
                <a:lnTo>
                  <a:pt x="45613" y="16431"/>
                </a:lnTo>
                <a:lnTo>
                  <a:pt x="42935" y="16431"/>
                </a:lnTo>
                <a:lnTo>
                  <a:pt x="42935" y="13276"/>
                </a:lnTo>
                <a:close/>
                <a:moveTo>
                  <a:pt x="48792" y="13276"/>
                </a:moveTo>
                <a:lnTo>
                  <a:pt x="48792" y="16431"/>
                </a:lnTo>
                <a:lnTo>
                  <a:pt x="45732" y="16431"/>
                </a:lnTo>
                <a:lnTo>
                  <a:pt x="45732" y="13276"/>
                </a:lnTo>
                <a:close/>
                <a:moveTo>
                  <a:pt x="51578" y="13276"/>
                </a:moveTo>
                <a:lnTo>
                  <a:pt x="51578" y="16431"/>
                </a:lnTo>
                <a:lnTo>
                  <a:pt x="48900" y="16431"/>
                </a:lnTo>
                <a:lnTo>
                  <a:pt x="48900" y="13276"/>
                </a:lnTo>
                <a:close/>
                <a:moveTo>
                  <a:pt x="54746" y="13276"/>
                </a:moveTo>
                <a:lnTo>
                  <a:pt x="54746" y="16431"/>
                </a:lnTo>
                <a:lnTo>
                  <a:pt x="51686" y="16431"/>
                </a:lnTo>
                <a:lnTo>
                  <a:pt x="51686" y="13276"/>
                </a:lnTo>
                <a:close/>
                <a:moveTo>
                  <a:pt x="57543" y="13276"/>
                </a:moveTo>
                <a:lnTo>
                  <a:pt x="57543" y="16431"/>
                </a:lnTo>
                <a:lnTo>
                  <a:pt x="54865" y="16431"/>
                </a:lnTo>
                <a:lnTo>
                  <a:pt x="54865" y="13276"/>
                </a:lnTo>
                <a:close/>
                <a:moveTo>
                  <a:pt x="60734" y="13276"/>
                </a:moveTo>
                <a:lnTo>
                  <a:pt x="60734" y="16431"/>
                </a:lnTo>
                <a:lnTo>
                  <a:pt x="57663" y="16431"/>
                </a:lnTo>
                <a:lnTo>
                  <a:pt x="57663" y="13276"/>
                </a:lnTo>
                <a:close/>
                <a:moveTo>
                  <a:pt x="63509" y="13276"/>
                </a:moveTo>
                <a:lnTo>
                  <a:pt x="63509" y="16431"/>
                </a:lnTo>
                <a:lnTo>
                  <a:pt x="60830" y="16431"/>
                </a:lnTo>
                <a:lnTo>
                  <a:pt x="60830" y="13276"/>
                </a:lnTo>
                <a:close/>
                <a:moveTo>
                  <a:pt x="66687" y="13276"/>
                </a:moveTo>
                <a:lnTo>
                  <a:pt x="66687" y="16431"/>
                </a:lnTo>
                <a:lnTo>
                  <a:pt x="63616" y="16431"/>
                </a:lnTo>
                <a:lnTo>
                  <a:pt x="63616" y="13276"/>
                </a:lnTo>
                <a:close/>
                <a:moveTo>
                  <a:pt x="69485" y="13276"/>
                </a:moveTo>
                <a:lnTo>
                  <a:pt x="69485" y="16431"/>
                </a:lnTo>
                <a:lnTo>
                  <a:pt x="66807" y="16431"/>
                </a:lnTo>
                <a:lnTo>
                  <a:pt x="66807" y="13276"/>
                </a:lnTo>
                <a:close/>
                <a:moveTo>
                  <a:pt x="72653" y="13276"/>
                </a:moveTo>
                <a:lnTo>
                  <a:pt x="72653" y="16431"/>
                </a:lnTo>
                <a:lnTo>
                  <a:pt x="69581" y="16431"/>
                </a:lnTo>
                <a:lnTo>
                  <a:pt x="69581" y="13276"/>
                </a:lnTo>
                <a:close/>
                <a:moveTo>
                  <a:pt x="75450" y="13276"/>
                </a:moveTo>
                <a:lnTo>
                  <a:pt x="75450" y="16431"/>
                </a:lnTo>
                <a:lnTo>
                  <a:pt x="72772" y="16431"/>
                </a:lnTo>
                <a:lnTo>
                  <a:pt x="72772" y="13276"/>
                </a:lnTo>
                <a:close/>
                <a:moveTo>
                  <a:pt x="78618" y="13276"/>
                </a:moveTo>
                <a:lnTo>
                  <a:pt x="78618" y="16431"/>
                </a:lnTo>
                <a:lnTo>
                  <a:pt x="75558" y="16431"/>
                </a:lnTo>
                <a:lnTo>
                  <a:pt x="75558" y="13276"/>
                </a:lnTo>
                <a:close/>
                <a:moveTo>
                  <a:pt x="81416" y="13276"/>
                </a:moveTo>
                <a:lnTo>
                  <a:pt x="81416" y="16431"/>
                </a:lnTo>
                <a:lnTo>
                  <a:pt x="78737" y="16431"/>
                </a:lnTo>
                <a:lnTo>
                  <a:pt x="78737" y="13276"/>
                </a:lnTo>
                <a:close/>
                <a:moveTo>
                  <a:pt x="84583" y="13276"/>
                </a:moveTo>
                <a:lnTo>
                  <a:pt x="84583" y="16431"/>
                </a:lnTo>
                <a:lnTo>
                  <a:pt x="81523" y="16431"/>
                </a:lnTo>
                <a:lnTo>
                  <a:pt x="81523" y="13276"/>
                </a:lnTo>
                <a:close/>
                <a:moveTo>
                  <a:pt x="87369" y="13276"/>
                </a:moveTo>
                <a:lnTo>
                  <a:pt x="87369" y="16431"/>
                </a:lnTo>
                <a:lnTo>
                  <a:pt x="84690" y="16431"/>
                </a:lnTo>
                <a:lnTo>
                  <a:pt x="84690" y="13276"/>
                </a:lnTo>
                <a:close/>
                <a:moveTo>
                  <a:pt x="90560" y="13276"/>
                </a:moveTo>
                <a:lnTo>
                  <a:pt x="90560" y="16431"/>
                </a:lnTo>
                <a:lnTo>
                  <a:pt x="87488" y="16431"/>
                </a:lnTo>
                <a:lnTo>
                  <a:pt x="87488" y="13276"/>
                </a:lnTo>
                <a:close/>
                <a:moveTo>
                  <a:pt x="93334" y="13276"/>
                </a:moveTo>
                <a:lnTo>
                  <a:pt x="93334" y="16431"/>
                </a:lnTo>
                <a:lnTo>
                  <a:pt x="90655" y="16431"/>
                </a:lnTo>
                <a:lnTo>
                  <a:pt x="90655" y="13276"/>
                </a:lnTo>
                <a:close/>
                <a:moveTo>
                  <a:pt x="96525" y="13276"/>
                </a:moveTo>
                <a:lnTo>
                  <a:pt x="96525" y="16431"/>
                </a:lnTo>
                <a:lnTo>
                  <a:pt x="93453" y="16431"/>
                </a:lnTo>
                <a:lnTo>
                  <a:pt x="93453" y="13276"/>
                </a:lnTo>
                <a:close/>
                <a:moveTo>
                  <a:pt x="99311" y="13276"/>
                </a:moveTo>
                <a:lnTo>
                  <a:pt x="99311" y="16431"/>
                </a:lnTo>
                <a:lnTo>
                  <a:pt x="96632" y="16431"/>
                </a:lnTo>
                <a:lnTo>
                  <a:pt x="96632" y="13276"/>
                </a:lnTo>
                <a:close/>
                <a:moveTo>
                  <a:pt x="102478" y="13276"/>
                </a:moveTo>
                <a:lnTo>
                  <a:pt x="102478" y="16431"/>
                </a:lnTo>
                <a:lnTo>
                  <a:pt x="99406" y="16431"/>
                </a:lnTo>
                <a:lnTo>
                  <a:pt x="99406" y="13276"/>
                </a:lnTo>
                <a:close/>
                <a:moveTo>
                  <a:pt x="105276" y="13276"/>
                </a:moveTo>
                <a:lnTo>
                  <a:pt x="105276" y="16431"/>
                </a:lnTo>
                <a:lnTo>
                  <a:pt x="102597" y="16431"/>
                </a:lnTo>
                <a:lnTo>
                  <a:pt x="102597" y="13276"/>
                </a:lnTo>
                <a:close/>
                <a:moveTo>
                  <a:pt x="108443" y="13276"/>
                </a:moveTo>
                <a:lnTo>
                  <a:pt x="108443" y="16431"/>
                </a:lnTo>
                <a:lnTo>
                  <a:pt x="105383" y="16431"/>
                </a:lnTo>
                <a:lnTo>
                  <a:pt x="105383" y="13276"/>
                </a:lnTo>
                <a:close/>
                <a:moveTo>
                  <a:pt x="7037" y="13288"/>
                </a:moveTo>
                <a:lnTo>
                  <a:pt x="7037" y="16443"/>
                </a:lnTo>
                <a:lnTo>
                  <a:pt x="3965" y="16443"/>
                </a:lnTo>
                <a:lnTo>
                  <a:pt x="3965" y="13288"/>
                </a:lnTo>
                <a:close/>
                <a:moveTo>
                  <a:pt x="9811" y="13288"/>
                </a:moveTo>
                <a:lnTo>
                  <a:pt x="9811" y="16443"/>
                </a:lnTo>
                <a:lnTo>
                  <a:pt x="7132" y="16443"/>
                </a:lnTo>
                <a:lnTo>
                  <a:pt x="7132" y="13288"/>
                </a:lnTo>
                <a:close/>
                <a:moveTo>
                  <a:pt x="13002" y="13288"/>
                </a:moveTo>
                <a:lnTo>
                  <a:pt x="13002" y="16443"/>
                </a:lnTo>
                <a:lnTo>
                  <a:pt x="9930" y="16443"/>
                </a:lnTo>
                <a:lnTo>
                  <a:pt x="9930" y="13288"/>
                </a:lnTo>
                <a:close/>
                <a:moveTo>
                  <a:pt x="15788" y="13288"/>
                </a:moveTo>
                <a:lnTo>
                  <a:pt x="15788" y="16443"/>
                </a:lnTo>
                <a:lnTo>
                  <a:pt x="13109" y="16443"/>
                </a:lnTo>
                <a:lnTo>
                  <a:pt x="13109" y="13288"/>
                </a:lnTo>
                <a:close/>
                <a:moveTo>
                  <a:pt x="18967" y="13288"/>
                </a:moveTo>
                <a:lnTo>
                  <a:pt x="18967" y="16443"/>
                </a:lnTo>
                <a:lnTo>
                  <a:pt x="15907" y="16443"/>
                </a:lnTo>
                <a:lnTo>
                  <a:pt x="15907" y="13288"/>
                </a:lnTo>
                <a:close/>
                <a:moveTo>
                  <a:pt x="7037" y="16550"/>
                </a:moveTo>
                <a:lnTo>
                  <a:pt x="7037" y="19300"/>
                </a:lnTo>
                <a:lnTo>
                  <a:pt x="3965" y="19300"/>
                </a:lnTo>
                <a:lnTo>
                  <a:pt x="3965" y="16550"/>
                </a:lnTo>
                <a:close/>
                <a:moveTo>
                  <a:pt x="9811" y="16550"/>
                </a:moveTo>
                <a:lnTo>
                  <a:pt x="9811" y="19300"/>
                </a:lnTo>
                <a:lnTo>
                  <a:pt x="7132" y="19300"/>
                </a:lnTo>
                <a:lnTo>
                  <a:pt x="7132" y="16550"/>
                </a:lnTo>
                <a:close/>
                <a:moveTo>
                  <a:pt x="13002" y="16550"/>
                </a:moveTo>
                <a:lnTo>
                  <a:pt x="13002" y="19300"/>
                </a:lnTo>
                <a:lnTo>
                  <a:pt x="9930" y="19300"/>
                </a:lnTo>
                <a:lnTo>
                  <a:pt x="9930" y="16550"/>
                </a:lnTo>
                <a:close/>
                <a:moveTo>
                  <a:pt x="15788" y="16550"/>
                </a:moveTo>
                <a:lnTo>
                  <a:pt x="15788" y="19300"/>
                </a:lnTo>
                <a:lnTo>
                  <a:pt x="13109" y="19300"/>
                </a:lnTo>
                <a:lnTo>
                  <a:pt x="13109" y="16550"/>
                </a:lnTo>
                <a:close/>
                <a:moveTo>
                  <a:pt x="18967" y="16550"/>
                </a:moveTo>
                <a:lnTo>
                  <a:pt x="18967" y="19300"/>
                </a:lnTo>
                <a:lnTo>
                  <a:pt x="15907" y="19300"/>
                </a:lnTo>
                <a:lnTo>
                  <a:pt x="15907" y="16550"/>
                </a:lnTo>
                <a:close/>
                <a:moveTo>
                  <a:pt x="21753" y="16550"/>
                </a:moveTo>
                <a:lnTo>
                  <a:pt x="21753" y="19300"/>
                </a:lnTo>
                <a:lnTo>
                  <a:pt x="19074" y="19300"/>
                </a:lnTo>
                <a:lnTo>
                  <a:pt x="19074" y="16550"/>
                </a:lnTo>
                <a:close/>
                <a:moveTo>
                  <a:pt x="24920" y="16550"/>
                </a:moveTo>
                <a:lnTo>
                  <a:pt x="24920" y="19300"/>
                </a:lnTo>
                <a:lnTo>
                  <a:pt x="21860" y="19300"/>
                </a:lnTo>
                <a:lnTo>
                  <a:pt x="21860" y="16550"/>
                </a:lnTo>
                <a:close/>
                <a:moveTo>
                  <a:pt x="27718" y="16550"/>
                </a:moveTo>
                <a:lnTo>
                  <a:pt x="27718" y="19300"/>
                </a:lnTo>
                <a:lnTo>
                  <a:pt x="25039" y="19300"/>
                </a:lnTo>
                <a:lnTo>
                  <a:pt x="25039" y="16550"/>
                </a:lnTo>
                <a:close/>
                <a:moveTo>
                  <a:pt x="30885" y="16550"/>
                </a:moveTo>
                <a:lnTo>
                  <a:pt x="30885" y="19300"/>
                </a:lnTo>
                <a:lnTo>
                  <a:pt x="27825" y="19300"/>
                </a:lnTo>
                <a:lnTo>
                  <a:pt x="27825" y="16550"/>
                </a:lnTo>
                <a:close/>
                <a:moveTo>
                  <a:pt x="33683" y="16550"/>
                </a:moveTo>
                <a:lnTo>
                  <a:pt x="33683" y="19300"/>
                </a:lnTo>
                <a:lnTo>
                  <a:pt x="31004" y="19300"/>
                </a:lnTo>
                <a:lnTo>
                  <a:pt x="31004" y="16550"/>
                </a:lnTo>
                <a:close/>
                <a:moveTo>
                  <a:pt x="36850" y="16550"/>
                </a:moveTo>
                <a:lnTo>
                  <a:pt x="36850" y="19300"/>
                </a:lnTo>
                <a:lnTo>
                  <a:pt x="33791" y="19300"/>
                </a:lnTo>
                <a:lnTo>
                  <a:pt x="33791" y="16550"/>
                </a:lnTo>
                <a:close/>
                <a:moveTo>
                  <a:pt x="39636" y="16550"/>
                </a:moveTo>
                <a:lnTo>
                  <a:pt x="39636" y="19300"/>
                </a:lnTo>
                <a:lnTo>
                  <a:pt x="36958" y="19300"/>
                </a:lnTo>
                <a:lnTo>
                  <a:pt x="36958" y="16550"/>
                </a:lnTo>
                <a:close/>
                <a:moveTo>
                  <a:pt x="42827" y="16550"/>
                </a:moveTo>
                <a:lnTo>
                  <a:pt x="42827" y="19300"/>
                </a:lnTo>
                <a:lnTo>
                  <a:pt x="39756" y="19300"/>
                </a:lnTo>
                <a:lnTo>
                  <a:pt x="39756" y="16550"/>
                </a:lnTo>
                <a:close/>
                <a:moveTo>
                  <a:pt x="45613" y="16550"/>
                </a:moveTo>
                <a:lnTo>
                  <a:pt x="45613" y="19300"/>
                </a:lnTo>
                <a:lnTo>
                  <a:pt x="42935" y="19300"/>
                </a:lnTo>
                <a:lnTo>
                  <a:pt x="42935" y="16550"/>
                </a:lnTo>
                <a:close/>
                <a:moveTo>
                  <a:pt x="48792" y="16550"/>
                </a:moveTo>
                <a:lnTo>
                  <a:pt x="48792" y="19300"/>
                </a:lnTo>
                <a:lnTo>
                  <a:pt x="45732" y="19300"/>
                </a:lnTo>
                <a:lnTo>
                  <a:pt x="45732" y="16550"/>
                </a:lnTo>
                <a:close/>
                <a:moveTo>
                  <a:pt x="51578" y="16550"/>
                </a:moveTo>
                <a:lnTo>
                  <a:pt x="51578" y="19300"/>
                </a:lnTo>
                <a:lnTo>
                  <a:pt x="48900" y="19300"/>
                </a:lnTo>
                <a:lnTo>
                  <a:pt x="48900" y="16550"/>
                </a:lnTo>
                <a:close/>
                <a:moveTo>
                  <a:pt x="54746" y="16550"/>
                </a:moveTo>
                <a:lnTo>
                  <a:pt x="54746" y="19300"/>
                </a:lnTo>
                <a:lnTo>
                  <a:pt x="51686" y="19300"/>
                </a:lnTo>
                <a:lnTo>
                  <a:pt x="51686" y="16550"/>
                </a:lnTo>
                <a:close/>
                <a:moveTo>
                  <a:pt x="57543" y="16550"/>
                </a:moveTo>
                <a:lnTo>
                  <a:pt x="57543" y="19300"/>
                </a:lnTo>
                <a:lnTo>
                  <a:pt x="54865" y="19300"/>
                </a:lnTo>
                <a:lnTo>
                  <a:pt x="54865" y="16550"/>
                </a:lnTo>
                <a:close/>
                <a:moveTo>
                  <a:pt x="60734" y="16550"/>
                </a:moveTo>
                <a:lnTo>
                  <a:pt x="60734" y="19300"/>
                </a:lnTo>
                <a:lnTo>
                  <a:pt x="57663" y="19300"/>
                </a:lnTo>
                <a:lnTo>
                  <a:pt x="57663" y="16550"/>
                </a:lnTo>
                <a:close/>
                <a:moveTo>
                  <a:pt x="63509" y="16550"/>
                </a:moveTo>
                <a:lnTo>
                  <a:pt x="63509" y="19300"/>
                </a:lnTo>
                <a:lnTo>
                  <a:pt x="60830" y="19300"/>
                </a:lnTo>
                <a:lnTo>
                  <a:pt x="60830" y="16550"/>
                </a:lnTo>
                <a:close/>
                <a:moveTo>
                  <a:pt x="66687" y="16550"/>
                </a:moveTo>
                <a:lnTo>
                  <a:pt x="66687" y="19300"/>
                </a:lnTo>
                <a:lnTo>
                  <a:pt x="63616" y="19300"/>
                </a:lnTo>
                <a:lnTo>
                  <a:pt x="63616" y="16550"/>
                </a:lnTo>
                <a:close/>
                <a:moveTo>
                  <a:pt x="69485" y="16550"/>
                </a:moveTo>
                <a:lnTo>
                  <a:pt x="69485" y="19300"/>
                </a:lnTo>
                <a:lnTo>
                  <a:pt x="66807" y="19300"/>
                </a:lnTo>
                <a:lnTo>
                  <a:pt x="66807" y="16550"/>
                </a:lnTo>
                <a:close/>
                <a:moveTo>
                  <a:pt x="72653" y="16550"/>
                </a:moveTo>
                <a:lnTo>
                  <a:pt x="72653" y="19300"/>
                </a:lnTo>
                <a:lnTo>
                  <a:pt x="69581" y="19300"/>
                </a:lnTo>
                <a:lnTo>
                  <a:pt x="69581" y="16550"/>
                </a:lnTo>
                <a:close/>
                <a:moveTo>
                  <a:pt x="75450" y="16550"/>
                </a:moveTo>
                <a:lnTo>
                  <a:pt x="75450" y="19300"/>
                </a:lnTo>
                <a:lnTo>
                  <a:pt x="72772" y="19300"/>
                </a:lnTo>
                <a:lnTo>
                  <a:pt x="72772" y="16550"/>
                </a:lnTo>
                <a:close/>
                <a:moveTo>
                  <a:pt x="78618" y="16550"/>
                </a:moveTo>
                <a:lnTo>
                  <a:pt x="78618" y="19300"/>
                </a:lnTo>
                <a:lnTo>
                  <a:pt x="75558" y="19300"/>
                </a:lnTo>
                <a:lnTo>
                  <a:pt x="75558" y="16550"/>
                </a:lnTo>
                <a:close/>
                <a:moveTo>
                  <a:pt x="81416" y="16550"/>
                </a:moveTo>
                <a:lnTo>
                  <a:pt x="81416" y="19300"/>
                </a:lnTo>
                <a:lnTo>
                  <a:pt x="78737" y="19300"/>
                </a:lnTo>
                <a:lnTo>
                  <a:pt x="78737" y="16550"/>
                </a:lnTo>
                <a:close/>
                <a:moveTo>
                  <a:pt x="84583" y="16550"/>
                </a:moveTo>
                <a:lnTo>
                  <a:pt x="84583" y="19300"/>
                </a:lnTo>
                <a:lnTo>
                  <a:pt x="81523" y="19300"/>
                </a:lnTo>
                <a:lnTo>
                  <a:pt x="81523" y="16550"/>
                </a:lnTo>
                <a:close/>
                <a:moveTo>
                  <a:pt x="87369" y="16550"/>
                </a:moveTo>
                <a:lnTo>
                  <a:pt x="87369" y="19300"/>
                </a:lnTo>
                <a:lnTo>
                  <a:pt x="84690" y="19300"/>
                </a:lnTo>
                <a:lnTo>
                  <a:pt x="84690" y="16550"/>
                </a:lnTo>
                <a:close/>
                <a:moveTo>
                  <a:pt x="90560" y="16550"/>
                </a:moveTo>
                <a:lnTo>
                  <a:pt x="90560" y="19300"/>
                </a:lnTo>
                <a:lnTo>
                  <a:pt x="87488" y="19300"/>
                </a:lnTo>
                <a:lnTo>
                  <a:pt x="87488" y="16550"/>
                </a:lnTo>
                <a:close/>
                <a:moveTo>
                  <a:pt x="93334" y="16550"/>
                </a:moveTo>
                <a:lnTo>
                  <a:pt x="93334" y="19300"/>
                </a:lnTo>
                <a:lnTo>
                  <a:pt x="90655" y="19300"/>
                </a:lnTo>
                <a:lnTo>
                  <a:pt x="90655" y="16550"/>
                </a:lnTo>
                <a:close/>
                <a:moveTo>
                  <a:pt x="96525" y="16550"/>
                </a:moveTo>
                <a:lnTo>
                  <a:pt x="96525" y="19300"/>
                </a:lnTo>
                <a:lnTo>
                  <a:pt x="93453" y="19300"/>
                </a:lnTo>
                <a:lnTo>
                  <a:pt x="93453" y="16550"/>
                </a:lnTo>
                <a:close/>
                <a:moveTo>
                  <a:pt x="99311" y="16550"/>
                </a:moveTo>
                <a:lnTo>
                  <a:pt x="99311" y="19300"/>
                </a:lnTo>
                <a:lnTo>
                  <a:pt x="96632" y="19300"/>
                </a:lnTo>
                <a:lnTo>
                  <a:pt x="96632" y="16550"/>
                </a:lnTo>
                <a:close/>
                <a:moveTo>
                  <a:pt x="102478" y="16550"/>
                </a:moveTo>
                <a:lnTo>
                  <a:pt x="102478" y="19300"/>
                </a:lnTo>
                <a:lnTo>
                  <a:pt x="99406" y="19300"/>
                </a:lnTo>
                <a:lnTo>
                  <a:pt x="99406" y="16550"/>
                </a:lnTo>
                <a:close/>
                <a:moveTo>
                  <a:pt x="105276" y="16550"/>
                </a:moveTo>
                <a:lnTo>
                  <a:pt x="105276" y="19300"/>
                </a:lnTo>
                <a:lnTo>
                  <a:pt x="102597" y="19300"/>
                </a:lnTo>
                <a:lnTo>
                  <a:pt x="102597" y="16550"/>
                </a:lnTo>
                <a:close/>
                <a:moveTo>
                  <a:pt x="108443" y="16550"/>
                </a:moveTo>
                <a:lnTo>
                  <a:pt x="108443" y="19300"/>
                </a:lnTo>
                <a:lnTo>
                  <a:pt x="105383" y="19300"/>
                </a:lnTo>
                <a:lnTo>
                  <a:pt x="105383" y="16550"/>
                </a:lnTo>
                <a:close/>
                <a:moveTo>
                  <a:pt x="27718" y="19407"/>
                </a:moveTo>
                <a:lnTo>
                  <a:pt x="27718" y="22563"/>
                </a:lnTo>
                <a:lnTo>
                  <a:pt x="25039" y="22563"/>
                </a:lnTo>
                <a:lnTo>
                  <a:pt x="25039" y="19407"/>
                </a:lnTo>
                <a:close/>
                <a:moveTo>
                  <a:pt x="30885" y="19407"/>
                </a:moveTo>
                <a:lnTo>
                  <a:pt x="30885" y="22563"/>
                </a:lnTo>
                <a:lnTo>
                  <a:pt x="27825" y="22563"/>
                </a:lnTo>
                <a:lnTo>
                  <a:pt x="27825" y="19407"/>
                </a:lnTo>
                <a:close/>
                <a:moveTo>
                  <a:pt x="33683" y="19407"/>
                </a:moveTo>
                <a:lnTo>
                  <a:pt x="33683" y="22563"/>
                </a:lnTo>
                <a:lnTo>
                  <a:pt x="31004" y="22563"/>
                </a:lnTo>
                <a:lnTo>
                  <a:pt x="31004" y="19407"/>
                </a:lnTo>
                <a:close/>
                <a:moveTo>
                  <a:pt x="36850" y="19407"/>
                </a:moveTo>
                <a:lnTo>
                  <a:pt x="36850" y="22563"/>
                </a:lnTo>
                <a:lnTo>
                  <a:pt x="33791" y="22563"/>
                </a:lnTo>
                <a:lnTo>
                  <a:pt x="33791" y="19407"/>
                </a:lnTo>
                <a:close/>
                <a:moveTo>
                  <a:pt x="39636" y="19407"/>
                </a:moveTo>
                <a:lnTo>
                  <a:pt x="39636" y="22563"/>
                </a:lnTo>
                <a:lnTo>
                  <a:pt x="36958" y="22563"/>
                </a:lnTo>
                <a:lnTo>
                  <a:pt x="36958" y="19407"/>
                </a:lnTo>
                <a:close/>
                <a:moveTo>
                  <a:pt x="42827" y="19407"/>
                </a:moveTo>
                <a:lnTo>
                  <a:pt x="42827" y="22563"/>
                </a:lnTo>
                <a:lnTo>
                  <a:pt x="39756" y="22563"/>
                </a:lnTo>
                <a:lnTo>
                  <a:pt x="39756" y="19407"/>
                </a:lnTo>
                <a:close/>
                <a:moveTo>
                  <a:pt x="45613" y="19407"/>
                </a:moveTo>
                <a:lnTo>
                  <a:pt x="45613" y="22563"/>
                </a:lnTo>
                <a:lnTo>
                  <a:pt x="42935" y="22563"/>
                </a:lnTo>
                <a:lnTo>
                  <a:pt x="42935" y="19407"/>
                </a:lnTo>
                <a:close/>
                <a:moveTo>
                  <a:pt x="48792" y="19407"/>
                </a:moveTo>
                <a:lnTo>
                  <a:pt x="48792" y="22563"/>
                </a:lnTo>
                <a:lnTo>
                  <a:pt x="45732" y="22563"/>
                </a:lnTo>
                <a:lnTo>
                  <a:pt x="45732" y="19407"/>
                </a:lnTo>
                <a:close/>
                <a:moveTo>
                  <a:pt x="51578" y="19407"/>
                </a:moveTo>
                <a:lnTo>
                  <a:pt x="51578" y="22563"/>
                </a:lnTo>
                <a:lnTo>
                  <a:pt x="48900" y="22563"/>
                </a:lnTo>
                <a:lnTo>
                  <a:pt x="48900" y="19407"/>
                </a:lnTo>
                <a:close/>
                <a:moveTo>
                  <a:pt x="54746" y="19407"/>
                </a:moveTo>
                <a:lnTo>
                  <a:pt x="54746" y="22563"/>
                </a:lnTo>
                <a:lnTo>
                  <a:pt x="51686" y="22563"/>
                </a:lnTo>
                <a:lnTo>
                  <a:pt x="51686" y="19407"/>
                </a:lnTo>
                <a:close/>
                <a:moveTo>
                  <a:pt x="57543" y="19407"/>
                </a:moveTo>
                <a:lnTo>
                  <a:pt x="57543" y="22563"/>
                </a:lnTo>
                <a:lnTo>
                  <a:pt x="54865" y="22563"/>
                </a:lnTo>
                <a:lnTo>
                  <a:pt x="54865" y="19407"/>
                </a:lnTo>
                <a:close/>
                <a:moveTo>
                  <a:pt x="60734" y="19407"/>
                </a:moveTo>
                <a:lnTo>
                  <a:pt x="60734" y="22563"/>
                </a:lnTo>
                <a:lnTo>
                  <a:pt x="57663" y="22563"/>
                </a:lnTo>
                <a:lnTo>
                  <a:pt x="57663" y="19407"/>
                </a:lnTo>
                <a:close/>
                <a:moveTo>
                  <a:pt x="63509" y="19407"/>
                </a:moveTo>
                <a:lnTo>
                  <a:pt x="63509" y="22563"/>
                </a:lnTo>
                <a:lnTo>
                  <a:pt x="60830" y="22563"/>
                </a:lnTo>
                <a:lnTo>
                  <a:pt x="60830" y="19407"/>
                </a:lnTo>
                <a:close/>
                <a:moveTo>
                  <a:pt x="66687" y="19407"/>
                </a:moveTo>
                <a:lnTo>
                  <a:pt x="66687" y="22563"/>
                </a:lnTo>
                <a:lnTo>
                  <a:pt x="63616" y="22563"/>
                </a:lnTo>
                <a:lnTo>
                  <a:pt x="63616" y="19407"/>
                </a:lnTo>
                <a:close/>
                <a:moveTo>
                  <a:pt x="69485" y="19407"/>
                </a:moveTo>
                <a:lnTo>
                  <a:pt x="69485" y="22563"/>
                </a:lnTo>
                <a:lnTo>
                  <a:pt x="66807" y="22563"/>
                </a:lnTo>
                <a:lnTo>
                  <a:pt x="66807" y="19407"/>
                </a:lnTo>
                <a:close/>
                <a:moveTo>
                  <a:pt x="72653" y="19407"/>
                </a:moveTo>
                <a:lnTo>
                  <a:pt x="72653" y="22563"/>
                </a:lnTo>
                <a:lnTo>
                  <a:pt x="69581" y="22563"/>
                </a:lnTo>
                <a:lnTo>
                  <a:pt x="69581" y="19407"/>
                </a:lnTo>
                <a:close/>
                <a:moveTo>
                  <a:pt x="75450" y="19407"/>
                </a:moveTo>
                <a:lnTo>
                  <a:pt x="75450" y="22563"/>
                </a:lnTo>
                <a:lnTo>
                  <a:pt x="72772" y="22563"/>
                </a:lnTo>
                <a:lnTo>
                  <a:pt x="72772" y="19407"/>
                </a:lnTo>
                <a:close/>
                <a:moveTo>
                  <a:pt x="78618" y="19407"/>
                </a:moveTo>
                <a:lnTo>
                  <a:pt x="78618" y="22563"/>
                </a:lnTo>
                <a:lnTo>
                  <a:pt x="75558" y="22563"/>
                </a:lnTo>
                <a:lnTo>
                  <a:pt x="75558" y="19407"/>
                </a:lnTo>
                <a:close/>
                <a:moveTo>
                  <a:pt x="81416" y="19407"/>
                </a:moveTo>
                <a:lnTo>
                  <a:pt x="81416" y="22563"/>
                </a:lnTo>
                <a:lnTo>
                  <a:pt x="78737" y="22563"/>
                </a:lnTo>
                <a:lnTo>
                  <a:pt x="78737" y="19407"/>
                </a:lnTo>
                <a:close/>
                <a:moveTo>
                  <a:pt x="84583" y="19407"/>
                </a:moveTo>
                <a:lnTo>
                  <a:pt x="84583" y="22563"/>
                </a:lnTo>
                <a:lnTo>
                  <a:pt x="81523" y="22563"/>
                </a:lnTo>
                <a:lnTo>
                  <a:pt x="81523" y="19407"/>
                </a:lnTo>
                <a:close/>
                <a:moveTo>
                  <a:pt x="87369" y="19407"/>
                </a:moveTo>
                <a:lnTo>
                  <a:pt x="87369" y="22563"/>
                </a:lnTo>
                <a:lnTo>
                  <a:pt x="84690" y="22563"/>
                </a:lnTo>
                <a:lnTo>
                  <a:pt x="84690" y="19407"/>
                </a:lnTo>
                <a:close/>
                <a:moveTo>
                  <a:pt x="90560" y="19407"/>
                </a:moveTo>
                <a:lnTo>
                  <a:pt x="90560" y="22563"/>
                </a:lnTo>
                <a:lnTo>
                  <a:pt x="87488" y="22563"/>
                </a:lnTo>
                <a:lnTo>
                  <a:pt x="87488" y="19407"/>
                </a:lnTo>
                <a:close/>
                <a:moveTo>
                  <a:pt x="93334" y="19407"/>
                </a:moveTo>
                <a:lnTo>
                  <a:pt x="93334" y="22563"/>
                </a:lnTo>
                <a:lnTo>
                  <a:pt x="90655" y="22563"/>
                </a:lnTo>
                <a:lnTo>
                  <a:pt x="90655" y="19407"/>
                </a:lnTo>
                <a:close/>
                <a:moveTo>
                  <a:pt x="96525" y="19407"/>
                </a:moveTo>
                <a:lnTo>
                  <a:pt x="96525" y="22563"/>
                </a:lnTo>
                <a:lnTo>
                  <a:pt x="93453" y="22563"/>
                </a:lnTo>
                <a:lnTo>
                  <a:pt x="93453" y="19407"/>
                </a:lnTo>
                <a:close/>
                <a:moveTo>
                  <a:pt x="99311" y="19407"/>
                </a:moveTo>
                <a:lnTo>
                  <a:pt x="99311" y="22563"/>
                </a:lnTo>
                <a:lnTo>
                  <a:pt x="96632" y="22563"/>
                </a:lnTo>
                <a:lnTo>
                  <a:pt x="96632" y="19407"/>
                </a:lnTo>
                <a:close/>
                <a:moveTo>
                  <a:pt x="102478" y="19407"/>
                </a:moveTo>
                <a:lnTo>
                  <a:pt x="102478" y="22563"/>
                </a:lnTo>
                <a:lnTo>
                  <a:pt x="99406" y="22563"/>
                </a:lnTo>
                <a:lnTo>
                  <a:pt x="99406" y="19407"/>
                </a:lnTo>
                <a:close/>
                <a:moveTo>
                  <a:pt x="105276" y="19407"/>
                </a:moveTo>
                <a:lnTo>
                  <a:pt x="105276" y="22563"/>
                </a:lnTo>
                <a:lnTo>
                  <a:pt x="102597" y="22563"/>
                </a:lnTo>
                <a:lnTo>
                  <a:pt x="102597" y="19407"/>
                </a:lnTo>
                <a:close/>
                <a:moveTo>
                  <a:pt x="108443" y="19407"/>
                </a:moveTo>
                <a:lnTo>
                  <a:pt x="108443" y="22563"/>
                </a:lnTo>
                <a:lnTo>
                  <a:pt x="105383" y="22563"/>
                </a:lnTo>
                <a:lnTo>
                  <a:pt x="105383" y="19407"/>
                </a:lnTo>
                <a:close/>
                <a:moveTo>
                  <a:pt x="7037" y="19419"/>
                </a:moveTo>
                <a:lnTo>
                  <a:pt x="7037" y="22575"/>
                </a:lnTo>
                <a:lnTo>
                  <a:pt x="3965" y="22575"/>
                </a:lnTo>
                <a:lnTo>
                  <a:pt x="3965" y="19419"/>
                </a:lnTo>
                <a:close/>
                <a:moveTo>
                  <a:pt x="9811" y="19419"/>
                </a:moveTo>
                <a:lnTo>
                  <a:pt x="9811" y="22575"/>
                </a:lnTo>
                <a:lnTo>
                  <a:pt x="7132" y="22575"/>
                </a:lnTo>
                <a:lnTo>
                  <a:pt x="7132" y="19419"/>
                </a:lnTo>
                <a:close/>
                <a:moveTo>
                  <a:pt x="13002" y="19419"/>
                </a:moveTo>
                <a:lnTo>
                  <a:pt x="13002" y="22575"/>
                </a:lnTo>
                <a:lnTo>
                  <a:pt x="9930" y="22575"/>
                </a:lnTo>
                <a:lnTo>
                  <a:pt x="9930" y="19419"/>
                </a:lnTo>
                <a:close/>
                <a:moveTo>
                  <a:pt x="15788" y="19419"/>
                </a:moveTo>
                <a:lnTo>
                  <a:pt x="15788" y="22575"/>
                </a:lnTo>
                <a:lnTo>
                  <a:pt x="13109" y="22575"/>
                </a:lnTo>
                <a:lnTo>
                  <a:pt x="13109" y="19419"/>
                </a:lnTo>
                <a:close/>
                <a:moveTo>
                  <a:pt x="18967" y="19419"/>
                </a:moveTo>
                <a:lnTo>
                  <a:pt x="18967" y="22575"/>
                </a:lnTo>
                <a:lnTo>
                  <a:pt x="15907" y="22575"/>
                </a:lnTo>
                <a:lnTo>
                  <a:pt x="15907" y="19419"/>
                </a:lnTo>
                <a:close/>
                <a:moveTo>
                  <a:pt x="21753" y="19419"/>
                </a:moveTo>
                <a:lnTo>
                  <a:pt x="21753" y="22575"/>
                </a:lnTo>
                <a:lnTo>
                  <a:pt x="19074" y="22575"/>
                </a:lnTo>
                <a:lnTo>
                  <a:pt x="19074" y="19419"/>
                </a:lnTo>
                <a:close/>
                <a:moveTo>
                  <a:pt x="24920" y="19419"/>
                </a:moveTo>
                <a:lnTo>
                  <a:pt x="24920" y="22575"/>
                </a:lnTo>
                <a:lnTo>
                  <a:pt x="21860" y="22575"/>
                </a:lnTo>
                <a:lnTo>
                  <a:pt x="21860" y="19419"/>
                </a:lnTo>
                <a:close/>
                <a:moveTo>
                  <a:pt x="7037" y="22682"/>
                </a:moveTo>
                <a:lnTo>
                  <a:pt x="7037" y="25432"/>
                </a:lnTo>
                <a:lnTo>
                  <a:pt x="3965" y="25432"/>
                </a:lnTo>
                <a:lnTo>
                  <a:pt x="3965" y="22682"/>
                </a:lnTo>
                <a:close/>
                <a:moveTo>
                  <a:pt x="9811" y="22682"/>
                </a:moveTo>
                <a:lnTo>
                  <a:pt x="9811" y="25432"/>
                </a:lnTo>
                <a:lnTo>
                  <a:pt x="7132" y="25432"/>
                </a:lnTo>
                <a:lnTo>
                  <a:pt x="7132" y="22682"/>
                </a:lnTo>
                <a:close/>
                <a:moveTo>
                  <a:pt x="13002" y="22682"/>
                </a:moveTo>
                <a:lnTo>
                  <a:pt x="13002" y="25432"/>
                </a:lnTo>
                <a:lnTo>
                  <a:pt x="9930" y="25432"/>
                </a:lnTo>
                <a:lnTo>
                  <a:pt x="9930" y="22682"/>
                </a:lnTo>
                <a:close/>
                <a:moveTo>
                  <a:pt x="15788" y="22682"/>
                </a:moveTo>
                <a:lnTo>
                  <a:pt x="15788" y="25432"/>
                </a:lnTo>
                <a:lnTo>
                  <a:pt x="13109" y="25432"/>
                </a:lnTo>
                <a:lnTo>
                  <a:pt x="13109" y="22682"/>
                </a:lnTo>
                <a:close/>
                <a:moveTo>
                  <a:pt x="18967" y="22682"/>
                </a:moveTo>
                <a:lnTo>
                  <a:pt x="18967" y="25432"/>
                </a:lnTo>
                <a:lnTo>
                  <a:pt x="15907" y="25432"/>
                </a:lnTo>
                <a:lnTo>
                  <a:pt x="15907" y="22682"/>
                </a:lnTo>
                <a:close/>
                <a:moveTo>
                  <a:pt x="21753" y="22682"/>
                </a:moveTo>
                <a:lnTo>
                  <a:pt x="21753" y="25432"/>
                </a:lnTo>
                <a:lnTo>
                  <a:pt x="19074" y="25432"/>
                </a:lnTo>
                <a:lnTo>
                  <a:pt x="19074" y="22682"/>
                </a:lnTo>
                <a:close/>
                <a:moveTo>
                  <a:pt x="24920" y="22682"/>
                </a:moveTo>
                <a:lnTo>
                  <a:pt x="24920" y="25432"/>
                </a:lnTo>
                <a:lnTo>
                  <a:pt x="21860" y="25432"/>
                </a:lnTo>
                <a:lnTo>
                  <a:pt x="21860" y="22682"/>
                </a:lnTo>
                <a:close/>
                <a:moveTo>
                  <a:pt x="27718" y="22682"/>
                </a:moveTo>
                <a:lnTo>
                  <a:pt x="27718" y="25432"/>
                </a:lnTo>
                <a:lnTo>
                  <a:pt x="25039" y="25432"/>
                </a:lnTo>
                <a:lnTo>
                  <a:pt x="25039" y="22682"/>
                </a:lnTo>
                <a:close/>
                <a:moveTo>
                  <a:pt x="30885" y="22682"/>
                </a:moveTo>
                <a:lnTo>
                  <a:pt x="30885" y="25432"/>
                </a:lnTo>
                <a:lnTo>
                  <a:pt x="27825" y="25432"/>
                </a:lnTo>
                <a:lnTo>
                  <a:pt x="27825" y="22682"/>
                </a:lnTo>
                <a:close/>
                <a:moveTo>
                  <a:pt x="33683" y="22682"/>
                </a:moveTo>
                <a:lnTo>
                  <a:pt x="33683" y="25432"/>
                </a:lnTo>
                <a:lnTo>
                  <a:pt x="31004" y="25432"/>
                </a:lnTo>
                <a:lnTo>
                  <a:pt x="31004" y="22682"/>
                </a:lnTo>
                <a:close/>
                <a:moveTo>
                  <a:pt x="36850" y="22682"/>
                </a:moveTo>
                <a:lnTo>
                  <a:pt x="36850" y="25432"/>
                </a:lnTo>
                <a:lnTo>
                  <a:pt x="33791" y="25432"/>
                </a:lnTo>
                <a:lnTo>
                  <a:pt x="33791" y="22682"/>
                </a:lnTo>
                <a:close/>
                <a:moveTo>
                  <a:pt x="39636" y="22682"/>
                </a:moveTo>
                <a:lnTo>
                  <a:pt x="39636" y="25432"/>
                </a:lnTo>
                <a:lnTo>
                  <a:pt x="36958" y="25432"/>
                </a:lnTo>
                <a:lnTo>
                  <a:pt x="36958" y="22682"/>
                </a:lnTo>
                <a:close/>
                <a:moveTo>
                  <a:pt x="42827" y="22682"/>
                </a:moveTo>
                <a:lnTo>
                  <a:pt x="42827" y="25432"/>
                </a:lnTo>
                <a:lnTo>
                  <a:pt x="39756" y="25432"/>
                </a:lnTo>
                <a:lnTo>
                  <a:pt x="39756" y="22682"/>
                </a:lnTo>
                <a:close/>
                <a:moveTo>
                  <a:pt x="45613" y="22682"/>
                </a:moveTo>
                <a:lnTo>
                  <a:pt x="45613" y="25432"/>
                </a:lnTo>
                <a:lnTo>
                  <a:pt x="42935" y="25432"/>
                </a:lnTo>
                <a:lnTo>
                  <a:pt x="42935" y="22682"/>
                </a:lnTo>
                <a:close/>
                <a:moveTo>
                  <a:pt x="48792" y="22682"/>
                </a:moveTo>
                <a:lnTo>
                  <a:pt x="48792" y="25432"/>
                </a:lnTo>
                <a:lnTo>
                  <a:pt x="45732" y="25432"/>
                </a:lnTo>
                <a:lnTo>
                  <a:pt x="45732" y="22682"/>
                </a:lnTo>
                <a:close/>
                <a:moveTo>
                  <a:pt x="51578" y="22682"/>
                </a:moveTo>
                <a:lnTo>
                  <a:pt x="51578" y="25432"/>
                </a:lnTo>
                <a:lnTo>
                  <a:pt x="48900" y="25432"/>
                </a:lnTo>
                <a:lnTo>
                  <a:pt x="48900" y="22682"/>
                </a:lnTo>
                <a:close/>
                <a:moveTo>
                  <a:pt x="54746" y="22682"/>
                </a:moveTo>
                <a:lnTo>
                  <a:pt x="54746" y="25432"/>
                </a:lnTo>
                <a:lnTo>
                  <a:pt x="51686" y="25432"/>
                </a:lnTo>
                <a:lnTo>
                  <a:pt x="51686" y="22682"/>
                </a:lnTo>
                <a:close/>
                <a:moveTo>
                  <a:pt x="57543" y="22682"/>
                </a:moveTo>
                <a:lnTo>
                  <a:pt x="57543" y="25432"/>
                </a:lnTo>
                <a:lnTo>
                  <a:pt x="54865" y="25432"/>
                </a:lnTo>
                <a:lnTo>
                  <a:pt x="54865" y="22682"/>
                </a:lnTo>
                <a:close/>
                <a:moveTo>
                  <a:pt x="60734" y="22682"/>
                </a:moveTo>
                <a:lnTo>
                  <a:pt x="60734" y="25432"/>
                </a:lnTo>
                <a:lnTo>
                  <a:pt x="57663" y="25432"/>
                </a:lnTo>
                <a:lnTo>
                  <a:pt x="57663" y="22682"/>
                </a:lnTo>
                <a:close/>
                <a:moveTo>
                  <a:pt x="63509" y="22682"/>
                </a:moveTo>
                <a:lnTo>
                  <a:pt x="63509" y="25432"/>
                </a:lnTo>
                <a:lnTo>
                  <a:pt x="60830" y="25432"/>
                </a:lnTo>
                <a:lnTo>
                  <a:pt x="60830" y="22682"/>
                </a:lnTo>
                <a:close/>
                <a:moveTo>
                  <a:pt x="66687" y="22682"/>
                </a:moveTo>
                <a:lnTo>
                  <a:pt x="66687" y="25432"/>
                </a:lnTo>
                <a:lnTo>
                  <a:pt x="63616" y="25432"/>
                </a:lnTo>
                <a:lnTo>
                  <a:pt x="63616" y="22682"/>
                </a:lnTo>
                <a:close/>
                <a:moveTo>
                  <a:pt x="69485" y="22682"/>
                </a:moveTo>
                <a:lnTo>
                  <a:pt x="69485" y="25432"/>
                </a:lnTo>
                <a:lnTo>
                  <a:pt x="66807" y="25432"/>
                </a:lnTo>
                <a:lnTo>
                  <a:pt x="66807" y="22682"/>
                </a:lnTo>
                <a:close/>
                <a:moveTo>
                  <a:pt x="72653" y="22682"/>
                </a:moveTo>
                <a:lnTo>
                  <a:pt x="72653" y="25432"/>
                </a:lnTo>
                <a:lnTo>
                  <a:pt x="69581" y="25432"/>
                </a:lnTo>
                <a:lnTo>
                  <a:pt x="69581" y="22682"/>
                </a:lnTo>
                <a:close/>
                <a:moveTo>
                  <a:pt x="75450" y="22682"/>
                </a:moveTo>
                <a:lnTo>
                  <a:pt x="75450" y="25432"/>
                </a:lnTo>
                <a:lnTo>
                  <a:pt x="72772" y="25432"/>
                </a:lnTo>
                <a:lnTo>
                  <a:pt x="72772" y="22682"/>
                </a:lnTo>
                <a:close/>
                <a:moveTo>
                  <a:pt x="78618" y="22682"/>
                </a:moveTo>
                <a:lnTo>
                  <a:pt x="78618" y="25432"/>
                </a:lnTo>
                <a:lnTo>
                  <a:pt x="75558" y="25432"/>
                </a:lnTo>
                <a:lnTo>
                  <a:pt x="75558" y="22682"/>
                </a:lnTo>
                <a:close/>
                <a:moveTo>
                  <a:pt x="81416" y="22682"/>
                </a:moveTo>
                <a:lnTo>
                  <a:pt x="81416" y="25432"/>
                </a:lnTo>
                <a:lnTo>
                  <a:pt x="78737" y="25432"/>
                </a:lnTo>
                <a:lnTo>
                  <a:pt x="78737" y="22682"/>
                </a:lnTo>
                <a:close/>
                <a:moveTo>
                  <a:pt x="84583" y="22682"/>
                </a:moveTo>
                <a:lnTo>
                  <a:pt x="84583" y="25432"/>
                </a:lnTo>
                <a:lnTo>
                  <a:pt x="81523" y="25432"/>
                </a:lnTo>
                <a:lnTo>
                  <a:pt x="81523" y="22682"/>
                </a:lnTo>
                <a:close/>
                <a:moveTo>
                  <a:pt x="87369" y="22682"/>
                </a:moveTo>
                <a:lnTo>
                  <a:pt x="87369" y="25432"/>
                </a:lnTo>
                <a:lnTo>
                  <a:pt x="84690" y="25432"/>
                </a:lnTo>
                <a:lnTo>
                  <a:pt x="84690" y="22682"/>
                </a:lnTo>
                <a:close/>
                <a:moveTo>
                  <a:pt x="90560" y="22682"/>
                </a:moveTo>
                <a:lnTo>
                  <a:pt x="90560" y="25432"/>
                </a:lnTo>
                <a:lnTo>
                  <a:pt x="87488" y="25432"/>
                </a:lnTo>
                <a:lnTo>
                  <a:pt x="87488" y="22682"/>
                </a:lnTo>
                <a:close/>
                <a:moveTo>
                  <a:pt x="93334" y="22682"/>
                </a:moveTo>
                <a:lnTo>
                  <a:pt x="93334" y="25432"/>
                </a:lnTo>
                <a:lnTo>
                  <a:pt x="90655" y="25432"/>
                </a:lnTo>
                <a:lnTo>
                  <a:pt x="90655" y="22682"/>
                </a:lnTo>
                <a:close/>
                <a:moveTo>
                  <a:pt x="96525" y="22682"/>
                </a:moveTo>
                <a:lnTo>
                  <a:pt x="96525" y="25432"/>
                </a:lnTo>
                <a:lnTo>
                  <a:pt x="93453" y="25432"/>
                </a:lnTo>
                <a:lnTo>
                  <a:pt x="93453" y="22682"/>
                </a:lnTo>
                <a:close/>
                <a:moveTo>
                  <a:pt x="99311" y="22682"/>
                </a:moveTo>
                <a:lnTo>
                  <a:pt x="99311" y="25432"/>
                </a:lnTo>
                <a:lnTo>
                  <a:pt x="96632" y="25432"/>
                </a:lnTo>
                <a:lnTo>
                  <a:pt x="96632" y="22682"/>
                </a:lnTo>
                <a:close/>
                <a:moveTo>
                  <a:pt x="102478" y="22682"/>
                </a:moveTo>
                <a:lnTo>
                  <a:pt x="102478" y="25432"/>
                </a:lnTo>
                <a:lnTo>
                  <a:pt x="99406" y="25432"/>
                </a:lnTo>
                <a:lnTo>
                  <a:pt x="99406" y="22682"/>
                </a:lnTo>
                <a:close/>
                <a:moveTo>
                  <a:pt x="105276" y="22682"/>
                </a:moveTo>
                <a:lnTo>
                  <a:pt x="105276" y="25432"/>
                </a:lnTo>
                <a:lnTo>
                  <a:pt x="102597" y="25432"/>
                </a:lnTo>
                <a:lnTo>
                  <a:pt x="102597" y="22682"/>
                </a:lnTo>
                <a:close/>
                <a:moveTo>
                  <a:pt x="108443" y="22682"/>
                </a:moveTo>
                <a:lnTo>
                  <a:pt x="108443" y="25432"/>
                </a:lnTo>
                <a:lnTo>
                  <a:pt x="105383" y="25432"/>
                </a:lnTo>
                <a:lnTo>
                  <a:pt x="105383" y="22682"/>
                </a:lnTo>
                <a:close/>
                <a:moveTo>
                  <a:pt x="7037" y="25551"/>
                </a:moveTo>
                <a:lnTo>
                  <a:pt x="7037" y="28706"/>
                </a:lnTo>
                <a:lnTo>
                  <a:pt x="3965" y="28706"/>
                </a:lnTo>
                <a:lnTo>
                  <a:pt x="3965" y="25551"/>
                </a:lnTo>
                <a:close/>
                <a:moveTo>
                  <a:pt x="9811" y="25551"/>
                </a:moveTo>
                <a:lnTo>
                  <a:pt x="9811" y="28706"/>
                </a:lnTo>
                <a:lnTo>
                  <a:pt x="7132" y="28706"/>
                </a:lnTo>
                <a:lnTo>
                  <a:pt x="7132" y="25551"/>
                </a:lnTo>
                <a:close/>
                <a:moveTo>
                  <a:pt x="13002" y="25551"/>
                </a:moveTo>
                <a:lnTo>
                  <a:pt x="13002" y="28706"/>
                </a:lnTo>
                <a:lnTo>
                  <a:pt x="9930" y="28706"/>
                </a:lnTo>
                <a:lnTo>
                  <a:pt x="9930" y="25551"/>
                </a:lnTo>
                <a:close/>
                <a:moveTo>
                  <a:pt x="15788" y="25551"/>
                </a:moveTo>
                <a:lnTo>
                  <a:pt x="15788" y="28706"/>
                </a:lnTo>
                <a:lnTo>
                  <a:pt x="13109" y="28706"/>
                </a:lnTo>
                <a:lnTo>
                  <a:pt x="13109" y="25551"/>
                </a:lnTo>
                <a:close/>
                <a:moveTo>
                  <a:pt x="18967" y="25551"/>
                </a:moveTo>
                <a:lnTo>
                  <a:pt x="18967" y="28706"/>
                </a:lnTo>
                <a:lnTo>
                  <a:pt x="15907" y="28706"/>
                </a:lnTo>
                <a:lnTo>
                  <a:pt x="15907" y="25551"/>
                </a:lnTo>
                <a:close/>
                <a:moveTo>
                  <a:pt x="21753" y="25551"/>
                </a:moveTo>
                <a:lnTo>
                  <a:pt x="21753" y="28706"/>
                </a:lnTo>
                <a:lnTo>
                  <a:pt x="19074" y="28706"/>
                </a:lnTo>
                <a:lnTo>
                  <a:pt x="19074" y="25551"/>
                </a:lnTo>
                <a:close/>
                <a:moveTo>
                  <a:pt x="24920" y="25551"/>
                </a:moveTo>
                <a:lnTo>
                  <a:pt x="24920" y="28706"/>
                </a:lnTo>
                <a:lnTo>
                  <a:pt x="21860" y="28706"/>
                </a:lnTo>
                <a:lnTo>
                  <a:pt x="21860" y="25551"/>
                </a:lnTo>
                <a:close/>
                <a:moveTo>
                  <a:pt x="27718" y="25551"/>
                </a:moveTo>
                <a:lnTo>
                  <a:pt x="27718" y="28706"/>
                </a:lnTo>
                <a:lnTo>
                  <a:pt x="25039" y="28706"/>
                </a:lnTo>
                <a:lnTo>
                  <a:pt x="25039" y="25551"/>
                </a:lnTo>
                <a:close/>
                <a:moveTo>
                  <a:pt x="30885" y="25551"/>
                </a:moveTo>
                <a:lnTo>
                  <a:pt x="30885" y="28706"/>
                </a:lnTo>
                <a:lnTo>
                  <a:pt x="27825" y="28706"/>
                </a:lnTo>
                <a:lnTo>
                  <a:pt x="27825" y="25551"/>
                </a:lnTo>
                <a:close/>
                <a:moveTo>
                  <a:pt x="33683" y="25551"/>
                </a:moveTo>
                <a:lnTo>
                  <a:pt x="33683" y="28706"/>
                </a:lnTo>
                <a:lnTo>
                  <a:pt x="31004" y="28706"/>
                </a:lnTo>
                <a:lnTo>
                  <a:pt x="31004" y="25551"/>
                </a:lnTo>
                <a:close/>
                <a:moveTo>
                  <a:pt x="36850" y="25551"/>
                </a:moveTo>
                <a:lnTo>
                  <a:pt x="36850" y="28706"/>
                </a:lnTo>
                <a:lnTo>
                  <a:pt x="33791" y="28706"/>
                </a:lnTo>
                <a:lnTo>
                  <a:pt x="33791" y="25551"/>
                </a:lnTo>
                <a:close/>
                <a:moveTo>
                  <a:pt x="39636" y="25551"/>
                </a:moveTo>
                <a:lnTo>
                  <a:pt x="39636" y="28706"/>
                </a:lnTo>
                <a:lnTo>
                  <a:pt x="36958" y="28706"/>
                </a:lnTo>
                <a:lnTo>
                  <a:pt x="36958" y="25551"/>
                </a:lnTo>
                <a:close/>
                <a:moveTo>
                  <a:pt x="42827" y="25551"/>
                </a:moveTo>
                <a:lnTo>
                  <a:pt x="42827" y="28706"/>
                </a:lnTo>
                <a:lnTo>
                  <a:pt x="39756" y="28706"/>
                </a:lnTo>
                <a:lnTo>
                  <a:pt x="39756" y="25551"/>
                </a:lnTo>
                <a:close/>
                <a:moveTo>
                  <a:pt x="45613" y="25551"/>
                </a:moveTo>
                <a:lnTo>
                  <a:pt x="45613" y="28706"/>
                </a:lnTo>
                <a:lnTo>
                  <a:pt x="42935" y="28706"/>
                </a:lnTo>
                <a:lnTo>
                  <a:pt x="42935" y="25551"/>
                </a:lnTo>
                <a:close/>
                <a:moveTo>
                  <a:pt x="48792" y="25551"/>
                </a:moveTo>
                <a:lnTo>
                  <a:pt x="48792" y="28706"/>
                </a:lnTo>
                <a:lnTo>
                  <a:pt x="45732" y="28706"/>
                </a:lnTo>
                <a:lnTo>
                  <a:pt x="45732" y="25551"/>
                </a:lnTo>
                <a:close/>
                <a:moveTo>
                  <a:pt x="51578" y="25551"/>
                </a:moveTo>
                <a:lnTo>
                  <a:pt x="51578" y="28706"/>
                </a:lnTo>
                <a:lnTo>
                  <a:pt x="48900" y="28706"/>
                </a:lnTo>
                <a:lnTo>
                  <a:pt x="48900" y="25551"/>
                </a:lnTo>
                <a:close/>
                <a:moveTo>
                  <a:pt x="54746" y="25551"/>
                </a:moveTo>
                <a:lnTo>
                  <a:pt x="54746" y="28706"/>
                </a:lnTo>
                <a:lnTo>
                  <a:pt x="51686" y="28706"/>
                </a:lnTo>
                <a:lnTo>
                  <a:pt x="51686" y="25551"/>
                </a:lnTo>
                <a:close/>
                <a:moveTo>
                  <a:pt x="57543" y="25551"/>
                </a:moveTo>
                <a:lnTo>
                  <a:pt x="57543" y="28706"/>
                </a:lnTo>
                <a:lnTo>
                  <a:pt x="54865" y="28706"/>
                </a:lnTo>
                <a:lnTo>
                  <a:pt x="54865" y="25551"/>
                </a:lnTo>
                <a:close/>
                <a:moveTo>
                  <a:pt x="60734" y="25551"/>
                </a:moveTo>
                <a:lnTo>
                  <a:pt x="60734" y="28706"/>
                </a:lnTo>
                <a:lnTo>
                  <a:pt x="57663" y="28706"/>
                </a:lnTo>
                <a:lnTo>
                  <a:pt x="57663" y="25551"/>
                </a:lnTo>
                <a:close/>
                <a:moveTo>
                  <a:pt x="63509" y="25551"/>
                </a:moveTo>
                <a:lnTo>
                  <a:pt x="63509" y="28706"/>
                </a:lnTo>
                <a:lnTo>
                  <a:pt x="60830" y="28706"/>
                </a:lnTo>
                <a:lnTo>
                  <a:pt x="60830" y="25551"/>
                </a:lnTo>
                <a:close/>
                <a:moveTo>
                  <a:pt x="66687" y="25551"/>
                </a:moveTo>
                <a:lnTo>
                  <a:pt x="66687" y="28706"/>
                </a:lnTo>
                <a:lnTo>
                  <a:pt x="63616" y="28706"/>
                </a:lnTo>
                <a:lnTo>
                  <a:pt x="63616" y="25551"/>
                </a:lnTo>
                <a:close/>
                <a:moveTo>
                  <a:pt x="69485" y="25551"/>
                </a:moveTo>
                <a:lnTo>
                  <a:pt x="69485" y="28706"/>
                </a:lnTo>
                <a:lnTo>
                  <a:pt x="66807" y="28706"/>
                </a:lnTo>
                <a:lnTo>
                  <a:pt x="66807" y="25551"/>
                </a:lnTo>
                <a:close/>
                <a:moveTo>
                  <a:pt x="72653" y="25551"/>
                </a:moveTo>
                <a:lnTo>
                  <a:pt x="72653" y="28706"/>
                </a:lnTo>
                <a:lnTo>
                  <a:pt x="69581" y="28706"/>
                </a:lnTo>
                <a:lnTo>
                  <a:pt x="69581" y="25551"/>
                </a:lnTo>
                <a:close/>
                <a:moveTo>
                  <a:pt x="75450" y="25551"/>
                </a:moveTo>
                <a:lnTo>
                  <a:pt x="75450" y="28706"/>
                </a:lnTo>
                <a:lnTo>
                  <a:pt x="72772" y="28706"/>
                </a:lnTo>
                <a:lnTo>
                  <a:pt x="72772" y="25551"/>
                </a:lnTo>
                <a:close/>
                <a:moveTo>
                  <a:pt x="78618" y="25551"/>
                </a:moveTo>
                <a:lnTo>
                  <a:pt x="78618" y="28706"/>
                </a:lnTo>
                <a:lnTo>
                  <a:pt x="75558" y="28706"/>
                </a:lnTo>
                <a:lnTo>
                  <a:pt x="75558" y="25551"/>
                </a:lnTo>
                <a:close/>
                <a:moveTo>
                  <a:pt x="81416" y="25551"/>
                </a:moveTo>
                <a:lnTo>
                  <a:pt x="81416" y="28706"/>
                </a:lnTo>
                <a:lnTo>
                  <a:pt x="78737" y="28706"/>
                </a:lnTo>
                <a:lnTo>
                  <a:pt x="78737" y="25551"/>
                </a:lnTo>
                <a:close/>
                <a:moveTo>
                  <a:pt x="84583" y="25551"/>
                </a:moveTo>
                <a:lnTo>
                  <a:pt x="84583" y="28706"/>
                </a:lnTo>
                <a:lnTo>
                  <a:pt x="81523" y="28706"/>
                </a:lnTo>
                <a:lnTo>
                  <a:pt x="81523" y="25551"/>
                </a:lnTo>
                <a:close/>
                <a:moveTo>
                  <a:pt x="87369" y="25551"/>
                </a:moveTo>
                <a:lnTo>
                  <a:pt x="87369" y="28706"/>
                </a:lnTo>
                <a:lnTo>
                  <a:pt x="84690" y="28706"/>
                </a:lnTo>
                <a:lnTo>
                  <a:pt x="84690" y="25551"/>
                </a:lnTo>
                <a:close/>
                <a:moveTo>
                  <a:pt x="90560" y="25551"/>
                </a:moveTo>
                <a:lnTo>
                  <a:pt x="90560" y="28706"/>
                </a:lnTo>
                <a:lnTo>
                  <a:pt x="87488" y="28706"/>
                </a:lnTo>
                <a:lnTo>
                  <a:pt x="87488" y="25551"/>
                </a:lnTo>
                <a:close/>
                <a:moveTo>
                  <a:pt x="93334" y="25551"/>
                </a:moveTo>
                <a:lnTo>
                  <a:pt x="93334" y="28706"/>
                </a:lnTo>
                <a:lnTo>
                  <a:pt x="90655" y="28706"/>
                </a:lnTo>
                <a:lnTo>
                  <a:pt x="90655" y="25551"/>
                </a:lnTo>
                <a:close/>
                <a:moveTo>
                  <a:pt x="96525" y="25551"/>
                </a:moveTo>
                <a:lnTo>
                  <a:pt x="96525" y="28706"/>
                </a:lnTo>
                <a:lnTo>
                  <a:pt x="93453" y="28706"/>
                </a:lnTo>
                <a:lnTo>
                  <a:pt x="93453" y="25551"/>
                </a:lnTo>
                <a:close/>
                <a:moveTo>
                  <a:pt x="99311" y="25551"/>
                </a:moveTo>
                <a:lnTo>
                  <a:pt x="99311" y="28706"/>
                </a:lnTo>
                <a:lnTo>
                  <a:pt x="96632" y="28706"/>
                </a:lnTo>
                <a:lnTo>
                  <a:pt x="96632" y="25551"/>
                </a:lnTo>
                <a:close/>
                <a:moveTo>
                  <a:pt x="102478" y="25551"/>
                </a:moveTo>
                <a:lnTo>
                  <a:pt x="102478" y="28706"/>
                </a:lnTo>
                <a:lnTo>
                  <a:pt x="99406" y="28706"/>
                </a:lnTo>
                <a:lnTo>
                  <a:pt x="99406" y="25551"/>
                </a:lnTo>
                <a:close/>
                <a:moveTo>
                  <a:pt x="105276" y="25551"/>
                </a:moveTo>
                <a:lnTo>
                  <a:pt x="105276" y="28706"/>
                </a:lnTo>
                <a:lnTo>
                  <a:pt x="102597" y="28706"/>
                </a:lnTo>
                <a:lnTo>
                  <a:pt x="102597" y="25551"/>
                </a:lnTo>
                <a:close/>
                <a:moveTo>
                  <a:pt x="108443" y="25551"/>
                </a:moveTo>
                <a:lnTo>
                  <a:pt x="108443" y="28706"/>
                </a:lnTo>
                <a:lnTo>
                  <a:pt x="105383" y="28706"/>
                </a:lnTo>
                <a:lnTo>
                  <a:pt x="105383" y="25551"/>
                </a:lnTo>
                <a:close/>
                <a:moveTo>
                  <a:pt x="7037" y="28813"/>
                </a:moveTo>
                <a:lnTo>
                  <a:pt x="7037" y="31564"/>
                </a:lnTo>
                <a:lnTo>
                  <a:pt x="3965" y="31564"/>
                </a:lnTo>
                <a:lnTo>
                  <a:pt x="3965" y="28813"/>
                </a:lnTo>
                <a:close/>
                <a:moveTo>
                  <a:pt x="9811" y="28813"/>
                </a:moveTo>
                <a:lnTo>
                  <a:pt x="9811" y="31564"/>
                </a:lnTo>
                <a:lnTo>
                  <a:pt x="7132" y="31564"/>
                </a:lnTo>
                <a:lnTo>
                  <a:pt x="7132" y="28813"/>
                </a:lnTo>
                <a:close/>
                <a:moveTo>
                  <a:pt x="13002" y="28813"/>
                </a:moveTo>
                <a:lnTo>
                  <a:pt x="13002" y="31564"/>
                </a:lnTo>
                <a:lnTo>
                  <a:pt x="9930" y="31564"/>
                </a:lnTo>
                <a:lnTo>
                  <a:pt x="9930" y="28813"/>
                </a:lnTo>
                <a:close/>
                <a:moveTo>
                  <a:pt x="15788" y="28813"/>
                </a:moveTo>
                <a:lnTo>
                  <a:pt x="15788" y="31564"/>
                </a:lnTo>
                <a:lnTo>
                  <a:pt x="13109" y="31564"/>
                </a:lnTo>
                <a:lnTo>
                  <a:pt x="13109" y="28813"/>
                </a:lnTo>
                <a:close/>
                <a:moveTo>
                  <a:pt x="18967" y="28813"/>
                </a:moveTo>
                <a:lnTo>
                  <a:pt x="18967" y="31564"/>
                </a:lnTo>
                <a:lnTo>
                  <a:pt x="15907" y="31564"/>
                </a:lnTo>
                <a:lnTo>
                  <a:pt x="15907" y="28813"/>
                </a:lnTo>
                <a:close/>
                <a:moveTo>
                  <a:pt x="21753" y="28813"/>
                </a:moveTo>
                <a:lnTo>
                  <a:pt x="21753" y="31564"/>
                </a:lnTo>
                <a:lnTo>
                  <a:pt x="19074" y="31564"/>
                </a:lnTo>
                <a:lnTo>
                  <a:pt x="19074" y="28813"/>
                </a:lnTo>
                <a:close/>
                <a:moveTo>
                  <a:pt x="24920" y="28813"/>
                </a:moveTo>
                <a:lnTo>
                  <a:pt x="24920" y="31564"/>
                </a:lnTo>
                <a:lnTo>
                  <a:pt x="21860" y="31564"/>
                </a:lnTo>
                <a:lnTo>
                  <a:pt x="21860" y="28813"/>
                </a:lnTo>
                <a:close/>
                <a:moveTo>
                  <a:pt x="27718" y="28813"/>
                </a:moveTo>
                <a:lnTo>
                  <a:pt x="27718" y="31564"/>
                </a:lnTo>
                <a:lnTo>
                  <a:pt x="25039" y="31564"/>
                </a:lnTo>
                <a:lnTo>
                  <a:pt x="25039" y="28813"/>
                </a:lnTo>
                <a:close/>
                <a:moveTo>
                  <a:pt x="30885" y="28813"/>
                </a:moveTo>
                <a:lnTo>
                  <a:pt x="30885" y="31564"/>
                </a:lnTo>
                <a:lnTo>
                  <a:pt x="27825" y="31564"/>
                </a:lnTo>
                <a:lnTo>
                  <a:pt x="27825" y="28813"/>
                </a:lnTo>
                <a:close/>
                <a:moveTo>
                  <a:pt x="33683" y="28813"/>
                </a:moveTo>
                <a:lnTo>
                  <a:pt x="33683" y="31564"/>
                </a:lnTo>
                <a:lnTo>
                  <a:pt x="31004" y="31564"/>
                </a:lnTo>
                <a:lnTo>
                  <a:pt x="31004" y="28813"/>
                </a:lnTo>
                <a:close/>
                <a:moveTo>
                  <a:pt x="36850" y="28813"/>
                </a:moveTo>
                <a:lnTo>
                  <a:pt x="36850" y="31564"/>
                </a:lnTo>
                <a:lnTo>
                  <a:pt x="33791" y="31564"/>
                </a:lnTo>
                <a:lnTo>
                  <a:pt x="33791" y="28813"/>
                </a:lnTo>
                <a:close/>
                <a:moveTo>
                  <a:pt x="39636" y="28813"/>
                </a:moveTo>
                <a:lnTo>
                  <a:pt x="39636" y="31564"/>
                </a:lnTo>
                <a:lnTo>
                  <a:pt x="36958" y="31564"/>
                </a:lnTo>
                <a:lnTo>
                  <a:pt x="36958" y="28813"/>
                </a:lnTo>
                <a:close/>
                <a:moveTo>
                  <a:pt x="42827" y="28813"/>
                </a:moveTo>
                <a:lnTo>
                  <a:pt x="42827" y="31564"/>
                </a:lnTo>
                <a:lnTo>
                  <a:pt x="39756" y="31564"/>
                </a:lnTo>
                <a:lnTo>
                  <a:pt x="39756" y="28813"/>
                </a:lnTo>
                <a:close/>
                <a:moveTo>
                  <a:pt x="45613" y="28813"/>
                </a:moveTo>
                <a:lnTo>
                  <a:pt x="45613" y="31564"/>
                </a:lnTo>
                <a:lnTo>
                  <a:pt x="42935" y="31564"/>
                </a:lnTo>
                <a:lnTo>
                  <a:pt x="42935" y="28813"/>
                </a:lnTo>
                <a:close/>
                <a:moveTo>
                  <a:pt x="48792" y="28813"/>
                </a:moveTo>
                <a:lnTo>
                  <a:pt x="48792" y="31564"/>
                </a:lnTo>
                <a:lnTo>
                  <a:pt x="45732" y="31564"/>
                </a:lnTo>
                <a:lnTo>
                  <a:pt x="45732" y="28813"/>
                </a:lnTo>
                <a:close/>
                <a:moveTo>
                  <a:pt x="51578" y="28813"/>
                </a:moveTo>
                <a:lnTo>
                  <a:pt x="51578" y="31564"/>
                </a:lnTo>
                <a:lnTo>
                  <a:pt x="48900" y="31564"/>
                </a:lnTo>
                <a:lnTo>
                  <a:pt x="48900" y="28813"/>
                </a:lnTo>
                <a:close/>
                <a:moveTo>
                  <a:pt x="54746" y="28813"/>
                </a:moveTo>
                <a:lnTo>
                  <a:pt x="54746" y="31564"/>
                </a:lnTo>
                <a:lnTo>
                  <a:pt x="51686" y="31564"/>
                </a:lnTo>
                <a:lnTo>
                  <a:pt x="51686" y="28813"/>
                </a:lnTo>
                <a:close/>
                <a:moveTo>
                  <a:pt x="57543" y="28813"/>
                </a:moveTo>
                <a:lnTo>
                  <a:pt x="57543" y="31564"/>
                </a:lnTo>
                <a:lnTo>
                  <a:pt x="54865" y="31564"/>
                </a:lnTo>
                <a:lnTo>
                  <a:pt x="54865" y="28813"/>
                </a:lnTo>
                <a:close/>
                <a:moveTo>
                  <a:pt x="60734" y="28813"/>
                </a:moveTo>
                <a:lnTo>
                  <a:pt x="60734" y="31564"/>
                </a:lnTo>
                <a:lnTo>
                  <a:pt x="57663" y="31564"/>
                </a:lnTo>
                <a:lnTo>
                  <a:pt x="57663" y="28813"/>
                </a:lnTo>
                <a:close/>
                <a:moveTo>
                  <a:pt x="63509" y="28813"/>
                </a:moveTo>
                <a:lnTo>
                  <a:pt x="63509" y="31564"/>
                </a:lnTo>
                <a:lnTo>
                  <a:pt x="60830" y="31564"/>
                </a:lnTo>
                <a:lnTo>
                  <a:pt x="60830" y="28813"/>
                </a:lnTo>
                <a:close/>
                <a:moveTo>
                  <a:pt x="66687" y="28813"/>
                </a:moveTo>
                <a:lnTo>
                  <a:pt x="66687" y="31564"/>
                </a:lnTo>
                <a:lnTo>
                  <a:pt x="63616" y="31564"/>
                </a:lnTo>
                <a:lnTo>
                  <a:pt x="63616" y="28813"/>
                </a:lnTo>
                <a:close/>
                <a:moveTo>
                  <a:pt x="69485" y="28813"/>
                </a:moveTo>
                <a:lnTo>
                  <a:pt x="69485" y="31564"/>
                </a:lnTo>
                <a:lnTo>
                  <a:pt x="66807" y="31564"/>
                </a:lnTo>
                <a:lnTo>
                  <a:pt x="66807" y="28813"/>
                </a:lnTo>
                <a:close/>
                <a:moveTo>
                  <a:pt x="72653" y="28813"/>
                </a:moveTo>
                <a:lnTo>
                  <a:pt x="72653" y="31564"/>
                </a:lnTo>
                <a:lnTo>
                  <a:pt x="69581" y="31564"/>
                </a:lnTo>
                <a:lnTo>
                  <a:pt x="69581" y="28813"/>
                </a:lnTo>
                <a:close/>
                <a:moveTo>
                  <a:pt x="75450" y="28813"/>
                </a:moveTo>
                <a:lnTo>
                  <a:pt x="75450" y="31564"/>
                </a:lnTo>
                <a:lnTo>
                  <a:pt x="72772" y="31564"/>
                </a:lnTo>
                <a:lnTo>
                  <a:pt x="72772" y="28813"/>
                </a:lnTo>
                <a:close/>
                <a:moveTo>
                  <a:pt x="78618" y="28813"/>
                </a:moveTo>
                <a:lnTo>
                  <a:pt x="78618" y="31564"/>
                </a:lnTo>
                <a:lnTo>
                  <a:pt x="75558" y="31564"/>
                </a:lnTo>
                <a:lnTo>
                  <a:pt x="75558" y="28813"/>
                </a:lnTo>
                <a:close/>
                <a:moveTo>
                  <a:pt x="81416" y="28813"/>
                </a:moveTo>
                <a:lnTo>
                  <a:pt x="81416" y="31564"/>
                </a:lnTo>
                <a:lnTo>
                  <a:pt x="78737" y="31564"/>
                </a:lnTo>
                <a:lnTo>
                  <a:pt x="78737" y="28813"/>
                </a:lnTo>
                <a:close/>
                <a:moveTo>
                  <a:pt x="84583" y="28813"/>
                </a:moveTo>
                <a:lnTo>
                  <a:pt x="84583" y="31564"/>
                </a:lnTo>
                <a:lnTo>
                  <a:pt x="81523" y="31564"/>
                </a:lnTo>
                <a:lnTo>
                  <a:pt x="81523" y="28813"/>
                </a:lnTo>
                <a:close/>
                <a:moveTo>
                  <a:pt x="87369" y="28813"/>
                </a:moveTo>
                <a:lnTo>
                  <a:pt x="87369" y="31564"/>
                </a:lnTo>
                <a:lnTo>
                  <a:pt x="84690" y="31564"/>
                </a:lnTo>
                <a:lnTo>
                  <a:pt x="84690" y="28813"/>
                </a:lnTo>
                <a:close/>
                <a:moveTo>
                  <a:pt x="90560" y="28813"/>
                </a:moveTo>
                <a:lnTo>
                  <a:pt x="90560" y="31564"/>
                </a:lnTo>
                <a:lnTo>
                  <a:pt x="87488" y="31564"/>
                </a:lnTo>
                <a:lnTo>
                  <a:pt x="87488" y="28813"/>
                </a:lnTo>
                <a:close/>
                <a:moveTo>
                  <a:pt x="93334" y="28813"/>
                </a:moveTo>
                <a:lnTo>
                  <a:pt x="93334" y="31564"/>
                </a:lnTo>
                <a:lnTo>
                  <a:pt x="90655" y="31564"/>
                </a:lnTo>
                <a:lnTo>
                  <a:pt x="90655" y="28813"/>
                </a:lnTo>
                <a:close/>
                <a:moveTo>
                  <a:pt x="96525" y="28813"/>
                </a:moveTo>
                <a:lnTo>
                  <a:pt x="96525" y="31564"/>
                </a:lnTo>
                <a:lnTo>
                  <a:pt x="93453" y="31564"/>
                </a:lnTo>
                <a:lnTo>
                  <a:pt x="93453" y="28813"/>
                </a:lnTo>
                <a:close/>
                <a:moveTo>
                  <a:pt x="99311" y="28813"/>
                </a:moveTo>
                <a:lnTo>
                  <a:pt x="99311" y="31564"/>
                </a:lnTo>
                <a:lnTo>
                  <a:pt x="96632" y="31564"/>
                </a:lnTo>
                <a:lnTo>
                  <a:pt x="96632" y="28813"/>
                </a:lnTo>
                <a:close/>
                <a:moveTo>
                  <a:pt x="102478" y="28813"/>
                </a:moveTo>
                <a:lnTo>
                  <a:pt x="102478" y="31564"/>
                </a:lnTo>
                <a:lnTo>
                  <a:pt x="99406" y="31564"/>
                </a:lnTo>
                <a:lnTo>
                  <a:pt x="99406" y="28813"/>
                </a:lnTo>
                <a:close/>
                <a:moveTo>
                  <a:pt x="105276" y="28813"/>
                </a:moveTo>
                <a:lnTo>
                  <a:pt x="105276" y="31564"/>
                </a:lnTo>
                <a:lnTo>
                  <a:pt x="102597" y="31564"/>
                </a:lnTo>
                <a:lnTo>
                  <a:pt x="102597" y="28813"/>
                </a:lnTo>
                <a:close/>
                <a:moveTo>
                  <a:pt x="108443" y="28813"/>
                </a:moveTo>
                <a:lnTo>
                  <a:pt x="108443" y="31564"/>
                </a:lnTo>
                <a:lnTo>
                  <a:pt x="105383" y="31564"/>
                </a:lnTo>
                <a:lnTo>
                  <a:pt x="105383" y="28813"/>
                </a:lnTo>
                <a:close/>
                <a:moveTo>
                  <a:pt x="7037" y="31683"/>
                </a:moveTo>
                <a:lnTo>
                  <a:pt x="7037" y="34838"/>
                </a:lnTo>
                <a:lnTo>
                  <a:pt x="3965" y="34838"/>
                </a:lnTo>
                <a:lnTo>
                  <a:pt x="3965" y="31683"/>
                </a:lnTo>
                <a:close/>
                <a:moveTo>
                  <a:pt x="9811" y="31683"/>
                </a:moveTo>
                <a:lnTo>
                  <a:pt x="9811" y="34838"/>
                </a:lnTo>
                <a:lnTo>
                  <a:pt x="7132" y="34838"/>
                </a:lnTo>
                <a:lnTo>
                  <a:pt x="7132" y="31683"/>
                </a:lnTo>
                <a:close/>
                <a:moveTo>
                  <a:pt x="13002" y="31683"/>
                </a:moveTo>
                <a:lnTo>
                  <a:pt x="13002" y="34838"/>
                </a:lnTo>
                <a:lnTo>
                  <a:pt x="9930" y="34838"/>
                </a:lnTo>
                <a:lnTo>
                  <a:pt x="9930" y="31683"/>
                </a:lnTo>
                <a:close/>
                <a:moveTo>
                  <a:pt x="15788" y="31683"/>
                </a:moveTo>
                <a:lnTo>
                  <a:pt x="15788" y="34838"/>
                </a:lnTo>
                <a:lnTo>
                  <a:pt x="13109" y="34838"/>
                </a:lnTo>
                <a:lnTo>
                  <a:pt x="13109" y="31683"/>
                </a:lnTo>
                <a:close/>
                <a:moveTo>
                  <a:pt x="18967" y="31683"/>
                </a:moveTo>
                <a:lnTo>
                  <a:pt x="18967" y="34838"/>
                </a:lnTo>
                <a:lnTo>
                  <a:pt x="15907" y="34838"/>
                </a:lnTo>
                <a:lnTo>
                  <a:pt x="15907" y="31683"/>
                </a:lnTo>
                <a:close/>
                <a:moveTo>
                  <a:pt x="21753" y="31683"/>
                </a:moveTo>
                <a:lnTo>
                  <a:pt x="21753" y="34838"/>
                </a:lnTo>
                <a:lnTo>
                  <a:pt x="19074" y="34838"/>
                </a:lnTo>
                <a:lnTo>
                  <a:pt x="19074" y="31683"/>
                </a:lnTo>
                <a:close/>
                <a:moveTo>
                  <a:pt x="24920" y="31683"/>
                </a:moveTo>
                <a:lnTo>
                  <a:pt x="24920" y="34838"/>
                </a:lnTo>
                <a:lnTo>
                  <a:pt x="21860" y="34838"/>
                </a:lnTo>
                <a:lnTo>
                  <a:pt x="21860" y="31683"/>
                </a:lnTo>
                <a:close/>
                <a:moveTo>
                  <a:pt x="27718" y="31683"/>
                </a:moveTo>
                <a:lnTo>
                  <a:pt x="27718" y="34838"/>
                </a:lnTo>
                <a:lnTo>
                  <a:pt x="25039" y="34838"/>
                </a:lnTo>
                <a:lnTo>
                  <a:pt x="25039" y="31683"/>
                </a:lnTo>
                <a:close/>
                <a:moveTo>
                  <a:pt x="30885" y="31683"/>
                </a:moveTo>
                <a:lnTo>
                  <a:pt x="30885" y="34838"/>
                </a:lnTo>
                <a:lnTo>
                  <a:pt x="27825" y="34838"/>
                </a:lnTo>
                <a:lnTo>
                  <a:pt x="27825" y="31683"/>
                </a:lnTo>
                <a:close/>
                <a:moveTo>
                  <a:pt x="33683" y="31683"/>
                </a:moveTo>
                <a:lnTo>
                  <a:pt x="33683" y="34838"/>
                </a:lnTo>
                <a:lnTo>
                  <a:pt x="31004" y="34838"/>
                </a:lnTo>
                <a:lnTo>
                  <a:pt x="31004" y="31683"/>
                </a:lnTo>
                <a:close/>
                <a:moveTo>
                  <a:pt x="36850" y="31683"/>
                </a:moveTo>
                <a:lnTo>
                  <a:pt x="36850" y="34838"/>
                </a:lnTo>
                <a:lnTo>
                  <a:pt x="33791" y="34838"/>
                </a:lnTo>
                <a:lnTo>
                  <a:pt x="33791" y="31683"/>
                </a:lnTo>
                <a:close/>
                <a:moveTo>
                  <a:pt x="39636" y="31683"/>
                </a:moveTo>
                <a:lnTo>
                  <a:pt x="39636" y="34838"/>
                </a:lnTo>
                <a:lnTo>
                  <a:pt x="36958" y="34838"/>
                </a:lnTo>
                <a:lnTo>
                  <a:pt x="36958" y="31683"/>
                </a:lnTo>
                <a:close/>
                <a:moveTo>
                  <a:pt x="42827" y="31683"/>
                </a:moveTo>
                <a:lnTo>
                  <a:pt x="42827" y="34838"/>
                </a:lnTo>
                <a:lnTo>
                  <a:pt x="39756" y="34838"/>
                </a:lnTo>
                <a:lnTo>
                  <a:pt x="39756" y="31683"/>
                </a:lnTo>
                <a:close/>
                <a:moveTo>
                  <a:pt x="45613" y="31683"/>
                </a:moveTo>
                <a:lnTo>
                  <a:pt x="45613" y="34838"/>
                </a:lnTo>
                <a:lnTo>
                  <a:pt x="42935" y="34838"/>
                </a:lnTo>
                <a:lnTo>
                  <a:pt x="42935" y="31683"/>
                </a:lnTo>
                <a:close/>
                <a:moveTo>
                  <a:pt x="48792" y="31683"/>
                </a:moveTo>
                <a:lnTo>
                  <a:pt x="48792" y="34838"/>
                </a:lnTo>
                <a:lnTo>
                  <a:pt x="45732" y="34838"/>
                </a:lnTo>
                <a:lnTo>
                  <a:pt x="45732" y="31683"/>
                </a:lnTo>
                <a:close/>
                <a:moveTo>
                  <a:pt x="51578" y="31683"/>
                </a:moveTo>
                <a:lnTo>
                  <a:pt x="51578" y="34838"/>
                </a:lnTo>
                <a:lnTo>
                  <a:pt x="48900" y="34838"/>
                </a:lnTo>
                <a:lnTo>
                  <a:pt x="48900" y="31683"/>
                </a:lnTo>
                <a:close/>
                <a:moveTo>
                  <a:pt x="54746" y="31683"/>
                </a:moveTo>
                <a:lnTo>
                  <a:pt x="54746" y="34838"/>
                </a:lnTo>
                <a:lnTo>
                  <a:pt x="51686" y="34838"/>
                </a:lnTo>
                <a:lnTo>
                  <a:pt x="51686" y="31683"/>
                </a:lnTo>
                <a:close/>
                <a:moveTo>
                  <a:pt x="57543" y="31683"/>
                </a:moveTo>
                <a:lnTo>
                  <a:pt x="57543" y="34838"/>
                </a:lnTo>
                <a:lnTo>
                  <a:pt x="54865" y="34838"/>
                </a:lnTo>
                <a:lnTo>
                  <a:pt x="54865" y="31683"/>
                </a:lnTo>
                <a:close/>
                <a:moveTo>
                  <a:pt x="60734" y="31683"/>
                </a:moveTo>
                <a:lnTo>
                  <a:pt x="60734" y="34838"/>
                </a:lnTo>
                <a:lnTo>
                  <a:pt x="57663" y="34838"/>
                </a:lnTo>
                <a:lnTo>
                  <a:pt x="57663" y="31683"/>
                </a:lnTo>
                <a:close/>
                <a:moveTo>
                  <a:pt x="63509" y="31683"/>
                </a:moveTo>
                <a:lnTo>
                  <a:pt x="63509" y="34838"/>
                </a:lnTo>
                <a:lnTo>
                  <a:pt x="60830" y="34838"/>
                </a:lnTo>
                <a:lnTo>
                  <a:pt x="60830" y="31683"/>
                </a:lnTo>
                <a:close/>
                <a:moveTo>
                  <a:pt x="66687" y="31683"/>
                </a:moveTo>
                <a:lnTo>
                  <a:pt x="66687" y="34838"/>
                </a:lnTo>
                <a:lnTo>
                  <a:pt x="63616" y="34838"/>
                </a:lnTo>
                <a:lnTo>
                  <a:pt x="63616" y="31683"/>
                </a:lnTo>
                <a:close/>
                <a:moveTo>
                  <a:pt x="69485" y="31683"/>
                </a:moveTo>
                <a:lnTo>
                  <a:pt x="69485" y="34838"/>
                </a:lnTo>
                <a:lnTo>
                  <a:pt x="66807" y="34838"/>
                </a:lnTo>
                <a:lnTo>
                  <a:pt x="66807" y="31683"/>
                </a:lnTo>
                <a:close/>
                <a:moveTo>
                  <a:pt x="72653" y="31683"/>
                </a:moveTo>
                <a:lnTo>
                  <a:pt x="72653" y="34838"/>
                </a:lnTo>
                <a:lnTo>
                  <a:pt x="69581" y="34838"/>
                </a:lnTo>
                <a:lnTo>
                  <a:pt x="69581" y="31683"/>
                </a:lnTo>
                <a:close/>
                <a:moveTo>
                  <a:pt x="75450" y="31683"/>
                </a:moveTo>
                <a:lnTo>
                  <a:pt x="75450" y="34838"/>
                </a:lnTo>
                <a:lnTo>
                  <a:pt x="72772" y="34838"/>
                </a:lnTo>
                <a:lnTo>
                  <a:pt x="72772" y="31683"/>
                </a:lnTo>
                <a:close/>
                <a:moveTo>
                  <a:pt x="78618" y="31683"/>
                </a:moveTo>
                <a:lnTo>
                  <a:pt x="78618" y="34838"/>
                </a:lnTo>
                <a:lnTo>
                  <a:pt x="75558" y="34838"/>
                </a:lnTo>
                <a:lnTo>
                  <a:pt x="75558" y="31683"/>
                </a:lnTo>
                <a:close/>
                <a:moveTo>
                  <a:pt x="81416" y="31683"/>
                </a:moveTo>
                <a:lnTo>
                  <a:pt x="81416" y="34838"/>
                </a:lnTo>
                <a:lnTo>
                  <a:pt x="78737" y="34838"/>
                </a:lnTo>
                <a:lnTo>
                  <a:pt x="78737" y="31683"/>
                </a:lnTo>
                <a:close/>
                <a:moveTo>
                  <a:pt x="84583" y="31683"/>
                </a:moveTo>
                <a:lnTo>
                  <a:pt x="84583" y="34838"/>
                </a:lnTo>
                <a:lnTo>
                  <a:pt x="81523" y="34838"/>
                </a:lnTo>
                <a:lnTo>
                  <a:pt x="81523" y="31683"/>
                </a:lnTo>
                <a:close/>
                <a:moveTo>
                  <a:pt x="87369" y="31683"/>
                </a:moveTo>
                <a:lnTo>
                  <a:pt x="87369" y="34838"/>
                </a:lnTo>
                <a:lnTo>
                  <a:pt x="84690" y="34838"/>
                </a:lnTo>
                <a:lnTo>
                  <a:pt x="84690" y="31683"/>
                </a:lnTo>
                <a:close/>
                <a:moveTo>
                  <a:pt x="90560" y="31683"/>
                </a:moveTo>
                <a:lnTo>
                  <a:pt x="90560" y="34838"/>
                </a:lnTo>
                <a:lnTo>
                  <a:pt x="87488" y="34838"/>
                </a:lnTo>
                <a:lnTo>
                  <a:pt x="87488" y="31683"/>
                </a:lnTo>
                <a:close/>
                <a:moveTo>
                  <a:pt x="93334" y="31683"/>
                </a:moveTo>
                <a:lnTo>
                  <a:pt x="93334" y="34838"/>
                </a:lnTo>
                <a:lnTo>
                  <a:pt x="90655" y="34838"/>
                </a:lnTo>
                <a:lnTo>
                  <a:pt x="90655" y="31683"/>
                </a:lnTo>
                <a:close/>
                <a:moveTo>
                  <a:pt x="96525" y="31683"/>
                </a:moveTo>
                <a:lnTo>
                  <a:pt x="96525" y="34838"/>
                </a:lnTo>
                <a:lnTo>
                  <a:pt x="93453" y="34838"/>
                </a:lnTo>
                <a:lnTo>
                  <a:pt x="93453" y="31683"/>
                </a:lnTo>
                <a:close/>
                <a:moveTo>
                  <a:pt x="99311" y="31683"/>
                </a:moveTo>
                <a:lnTo>
                  <a:pt x="99311" y="34838"/>
                </a:lnTo>
                <a:lnTo>
                  <a:pt x="96632" y="34838"/>
                </a:lnTo>
                <a:lnTo>
                  <a:pt x="96632" y="31683"/>
                </a:lnTo>
                <a:close/>
                <a:moveTo>
                  <a:pt x="102478" y="31683"/>
                </a:moveTo>
                <a:lnTo>
                  <a:pt x="102478" y="34838"/>
                </a:lnTo>
                <a:lnTo>
                  <a:pt x="99406" y="34838"/>
                </a:lnTo>
                <a:lnTo>
                  <a:pt x="99406" y="31683"/>
                </a:lnTo>
                <a:close/>
                <a:moveTo>
                  <a:pt x="105276" y="31683"/>
                </a:moveTo>
                <a:lnTo>
                  <a:pt x="105276" y="34838"/>
                </a:lnTo>
                <a:lnTo>
                  <a:pt x="102597" y="34838"/>
                </a:lnTo>
                <a:lnTo>
                  <a:pt x="102597" y="31683"/>
                </a:lnTo>
                <a:close/>
                <a:moveTo>
                  <a:pt x="108443" y="31683"/>
                </a:moveTo>
                <a:lnTo>
                  <a:pt x="108443" y="34838"/>
                </a:lnTo>
                <a:lnTo>
                  <a:pt x="105383" y="34838"/>
                </a:lnTo>
                <a:lnTo>
                  <a:pt x="105383" y="31683"/>
                </a:lnTo>
                <a:close/>
                <a:moveTo>
                  <a:pt x="7037" y="34945"/>
                </a:moveTo>
                <a:lnTo>
                  <a:pt x="7037" y="37695"/>
                </a:lnTo>
                <a:lnTo>
                  <a:pt x="3965" y="37695"/>
                </a:lnTo>
                <a:lnTo>
                  <a:pt x="3965" y="34945"/>
                </a:lnTo>
                <a:close/>
                <a:moveTo>
                  <a:pt x="9811" y="34945"/>
                </a:moveTo>
                <a:lnTo>
                  <a:pt x="9811" y="37695"/>
                </a:lnTo>
                <a:lnTo>
                  <a:pt x="7132" y="37695"/>
                </a:lnTo>
                <a:lnTo>
                  <a:pt x="7132" y="34945"/>
                </a:lnTo>
                <a:close/>
                <a:moveTo>
                  <a:pt x="13002" y="34945"/>
                </a:moveTo>
                <a:lnTo>
                  <a:pt x="13002" y="37695"/>
                </a:lnTo>
                <a:lnTo>
                  <a:pt x="9930" y="37695"/>
                </a:lnTo>
                <a:lnTo>
                  <a:pt x="9930" y="34945"/>
                </a:lnTo>
                <a:close/>
                <a:moveTo>
                  <a:pt x="15788" y="34945"/>
                </a:moveTo>
                <a:lnTo>
                  <a:pt x="15788" y="37695"/>
                </a:lnTo>
                <a:lnTo>
                  <a:pt x="13109" y="37695"/>
                </a:lnTo>
                <a:lnTo>
                  <a:pt x="13109" y="34945"/>
                </a:lnTo>
                <a:close/>
                <a:moveTo>
                  <a:pt x="18967" y="34945"/>
                </a:moveTo>
                <a:lnTo>
                  <a:pt x="18967" y="37695"/>
                </a:lnTo>
                <a:lnTo>
                  <a:pt x="15907" y="37695"/>
                </a:lnTo>
                <a:lnTo>
                  <a:pt x="15907" y="34945"/>
                </a:lnTo>
                <a:close/>
                <a:moveTo>
                  <a:pt x="21753" y="34945"/>
                </a:moveTo>
                <a:lnTo>
                  <a:pt x="21753" y="37695"/>
                </a:lnTo>
                <a:lnTo>
                  <a:pt x="19074" y="37695"/>
                </a:lnTo>
                <a:lnTo>
                  <a:pt x="19074" y="34945"/>
                </a:lnTo>
                <a:close/>
                <a:moveTo>
                  <a:pt x="24920" y="34945"/>
                </a:moveTo>
                <a:lnTo>
                  <a:pt x="24920" y="37695"/>
                </a:lnTo>
                <a:lnTo>
                  <a:pt x="21860" y="37695"/>
                </a:lnTo>
                <a:lnTo>
                  <a:pt x="21860" y="34945"/>
                </a:lnTo>
                <a:close/>
                <a:moveTo>
                  <a:pt x="27718" y="34945"/>
                </a:moveTo>
                <a:lnTo>
                  <a:pt x="27718" y="37695"/>
                </a:lnTo>
                <a:lnTo>
                  <a:pt x="25039" y="37695"/>
                </a:lnTo>
                <a:lnTo>
                  <a:pt x="25039" y="34945"/>
                </a:lnTo>
                <a:close/>
                <a:moveTo>
                  <a:pt x="30885" y="34945"/>
                </a:moveTo>
                <a:lnTo>
                  <a:pt x="30885" y="37695"/>
                </a:lnTo>
                <a:lnTo>
                  <a:pt x="27825" y="37695"/>
                </a:lnTo>
                <a:lnTo>
                  <a:pt x="27825" y="34945"/>
                </a:lnTo>
                <a:close/>
                <a:moveTo>
                  <a:pt x="33683" y="34945"/>
                </a:moveTo>
                <a:lnTo>
                  <a:pt x="33683" y="37695"/>
                </a:lnTo>
                <a:lnTo>
                  <a:pt x="31004" y="37695"/>
                </a:lnTo>
                <a:lnTo>
                  <a:pt x="31004" y="34945"/>
                </a:lnTo>
                <a:close/>
                <a:moveTo>
                  <a:pt x="36850" y="34945"/>
                </a:moveTo>
                <a:lnTo>
                  <a:pt x="36850" y="37695"/>
                </a:lnTo>
                <a:lnTo>
                  <a:pt x="33791" y="37695"/>
                </a:lnTo>
                <a:lnTo>
                  <a:pt x="33791" y="34945"/>
                </a:lnTo>
                <a:close/>
                <a:moveTo>
                  <a:pt x="39636" y="34945"/>
                </a:moveTo>
                <a:lnTo>
                  <a:pt x="39636" y="37695"/>
                </a:lnTo>
                <a:lnTo>
                  <a:pt x="36958" y="37695"/>
                </a:lnTo>
                <a:lnTo>
                  <a:pt x="36958" y="34945"/>
                </a:lnTo>
                <a:close/>
                <a:moveTo>
                  <a:pt x="42827" y="34945"/>
                </a:moveTo>
                <a:lnTo>
                  <a:pt x="42827" y="37695"/>
                </a:lnTo>
                <a:lnTo>
                  <a:pt x="39756" y="37695"/>
                </a:lnTo>
                <a:lnTo>
                  <a:pt x="39756" y="34945"/>
                </a:lnTo>
                <a:close/>
                <a:moveTo>
                  <a:pt x="45613" y="34945"/>
                </a:moveTo>
                <a:lnTo>
                  <a:pt x="45613" y="37695"/>
                </a:lnTo>
                <a:lnTo>
                  <a:pt x="42935" y="37695"/>
                </a:lnTo>
                <a:lnTo>
                  <a:pt x="42935" y="34945"/>
                </a:lnTo>
                <a:close/>
                <a:moveTo>
                  <a:pt x="48792" y="34945"/>
                </a:moveTo>
                <a:lnTo>
                  <a:pt x="48792" y="37695"/>
                </a:lnTo>
                <a:lnTo>
                  <a:pt x="45732" y="37695"/>
                </a:lnTo>
                <a:lnTo>
                  <a:pt x="45732" y="34945"/>
                </a:lnTo>
                <a:close/>
                <a:moveTo>
                  <a:pt x="51578" y="34945"/>
                </a:moveTo>
                <a:lnTo>
                  <a:pt x="51578" y="37695"/>
                </a:lnTo>
                <a:lnTo>
                  <a:pt x="48900" y="37695"/>
                </a:lnTo>
                <a:lnTo>
                  <a:pt x="48900" y="34945"/>
                </a:lnTo>
                <a:close/>
                <a:moveTo>
                  <a:pt x="54757" y="34945"/>
                </a:moveTo>
                <a:lnTo>
                  <a:pt x="54757" y="37695"/>
                </a:lnTo>
                <a:lnTo>
                  <a:pt x="51698" y="37695"/>
                </a:lnTo>
                <a:lnTo>
                  <a:pt x="51698" y="34945"/>
                </a:lnTo>
                <a:close/>
                <a:moveTo>
                  <a:pt x="57543" y="34945"/>
                </a:moveTo>
                <a:lnTo>
                  <a:pt x="57543" y="37695"/>
                </a:lnTo>
                <a:lnTo>
                  <a:pt x="54865" y="37695"/>
                </a:lnTo>
                <a:lnTo>
                  <a:pt x="54865" y="34945"/>
                </a:lnTo>
                <a:close/>
                <a:moveTo>
                  <a:pt x="60734" y="34945"/>
                </a:moveTo>
                <a:lnTo>
                  <a:pt x="60734" y="37695"/>
                </a:lnTo>
                <a:lnTo>
                  <a:pt x="57663" y="37695"/>
                </a:lnTo>
                <a:lnTo>
                  <a:pt x="57663" y="34945"/>
                </a:lnTo>
                <a:close/>
                <a:moveTo>
                  <a:pt x="63509" y="34945"/>
                </a:moveTo>
                <a:lnTo>
                  <a:pt x="63509" y="37695"/>
                </a:lnTo>
                <a:lnTo>
                  <a:pt x="60830" y="37695"/>
                </a:lnTo>
                <a:lnTo>
                  <a:pt x="60830" y="34945"/>
                </a:lnTo>
                <a:close/>
                <a:moveTo>
                  <a:pt x="66699" y="34945"/>
                </a:moveTo>
                <a:lnTo>
                  <a:pt x="66699" y="37695"/>
                </a:lnTo>
                <a:lnTo>
                  <a:pt x="63628" y="37695"/>
                </a:lnTo>
                <a:lnTo>
                  <a:pt x="63628" y="34945"/>
                </a:lnTo>
                <a:close/>
                <a:moveTo>
                  <a:pt x="69485" y="34945"/>
                </a:moveTo>
                <a:lnTo>
                  <a:pt x="69485" y="37695"/>
                </a:lnTo>
                <a:lnTo>
                  <a:pt x="66807" y="37695"/>
                </a:lnTo>
                <a:lnTo>
                  <a:pt x="66807" y="34945"/>
                </a:lnTo>
                <a:close/>
                <a:moveTo>
                  <a:pt x="72653" y="34945"/>
                </a:moveTo>
                <a:lnTo>
                  <a:pt x="72653" y="37695"/>
                </a:lnTo>
                <a:lnTo>
                  <a:pt x="69581" y="37695"/>
                </a:lnTo>
                <a:lnTo>
                  <a:pt x="69581" y="34945"/>
                </a:lnTo>
                <a:close/>
                <a:moveTo>
                  <a:pt x="75450" y="34957"/>
                </a:moveTo>
                <a:lnTo>
                  <a:pt x="75450" y="37719"/>
                </a:lnTo>
                <a:lnTo>
                  <a:pt x="72772" y="37719"/>
                </a:lnTo>
                <a:lnTo>
                  <a:pt x="72772" y="34957"/>
                </a:lnTo>
                <a:close/>
                <a:moveTo>
                  <a:pt x="78618" y="34957"/>
                </a:moveTo>
                <a:lnTo>
                  <a:pt x="78618" y="37719"/>
                </a:lnTo>
                <a:lnTo>
                  <a:pt x="75558" y="37719"/>
                </a:lnTo>
                <a:lnTo>
                  <a:pt x="75558" y="34957"/>
                </a:lnTo>
                <a:close/>
                <a:moveTo>
                  <a:pt x="81416" y="34957"/>
                </a:moveTo>
                <a:lnTo>
                  <a:pt x="81416" y="37719"/>
                </a:lnTo>
                <a:lnTo>
                  <a:pt x="78737" y="37719"/>
                </a:lnTo>
                <a:lnTo>
                  <a:pt x="78737" y="34957"/>
                </a:lnTo>
                <a:close/>
                <a:moveTo>
                  <a:pt x="84583" y="34957"/>
                </a:moveTo>
                <a:lnTo>
                  <a:pt x="84583" y="37719"/>
                </a:lnTo>
                <a:lnTo>
                  <a:pt x="81523" y="37719"/>
                </a:lnTo>
                <a:lnTo>
                  <a:pt x="81523" y="34957"/>
                </a:lnTo>
                <a:close/>
                <a:moveTo>
                  <a:pt x="87369" y="34957"/>
                </a:moveTo>
                <a:lnTo>
                  <a:pt x="87369" y="37719"/>
                </a:lnTo>
                <a:lnTo>
                  <a:pt x="84690" y="37719"/>
                </a:lnTo>
                <a:lnTo>
                  <a:pt x="84690" y="34957"/>
                </a:lnTo>
                <a:close/>
                <a:moveTo>
                  <a:pt x="90560" y="34957"/>
                </a:moveTo>
                <a:lnTo>
                  <a:pt x="90560" y="37719"/>
                </a:lnTo>
                <a:lnTo>
                  <a:pt x="87488" y="37719"/>
                </a:lnTo>
                <a:lnTo>
                  <a:pt x="87488" y="34957"/>
                </a:lnTo>
                <a:close/>
                <a:moveTo>
                  <a:pt x="93334" y="34957"/>
                </a:moveTo>
                <a:lnTo>
                  <a:pt x="93334" y="37719"/>
                </a:lnTo>
                <a:lnTo>
                  <a:pt x="90655" y="37719"/>
                </a:lnTo>
                <a:lnTo>
                  <a:pt x="90655" y="34957"/>
                </a:lnTo>
                <a:close/>
                <a:moveTo>
                  <a:pt x="96525" y="34957"/>
                </a:moveTo>
                <a:lnTo>
                  <a:pt x="96525" y="37719"/>
                </a:lnTo>
                <a:lnTo>
                  <a:pt x="93453" y="37719"/>
                </a:lnTo>
                <a:lnTo>
                  <a:pt x="93453" y="34957"/>
                </a:lnTo>
                <a:close/>
                <a:moveTo>
                  <a:pt x="99311" y="34957"/>
                </a:moveTo>
                <a:lnTo>
                  <a:pt x="99311" y="37719"/>
                </a:lnTo>
                <a:lnTo>
                  <a:pt x="96632" y="37719"/>
                </a:lnTo>
                <a:lnTo>
                  <a:pt x="96632" y="34957"/>
                </a:lnTo>
                <a:close/>
                <a:moveTo>
                  <a:pt x="102478" y="34957"/>
                </a:moveTo>
                <a:lnTo>
                  <a:pt x="102478" y="37719"/>
                </a:lnTo>
                <a:lnTo>
                  <a:pt x="99406" y="37719"/>
                </a:lnTo>
                <a:lnTo>
                  <a:pt x="99406" y="34957"/>
                </a:lnTo>
                <a:close/>
                <a:moveTo>
                  <a:pt x="105276" y="34957"/>
                </a:moveTo>
                <a:lnTo>
                  <a:pt x="105276" y="37719"/>
                </a:lnTo>
                <a:lnTo>
                  <a:pt x="102597" y="37719"/>
                </a:lnTo>
                <a:lnTo>
                  <a:pt x="102597" y="34957"/>
                </a:lnTo>
                <a:close/>
                <a:moveTo>
                  <a:pt x="108443" y="34957"/>
                </a:moveTo>
                <a:lnTo>
                  <a:pt x="108443" y="37719"/>
                </a:lnTo>
                <a:lnTo>
                  <a:pt x="105383" y="37719"/>
                </a:lnTo>
                <a:lnTo>
                  <a:pt x="105383" y="34957"/>
                </a:lnTo>
                <a:close/>
                <a:moveTo>
                  <a:pt x="7037" y="37814"/>
                </a:moveTo>
                <a:lnTo>
                  <a:pt x="7037" y="40970"/>
                </a:lnTo>
                <a:lnTo>
                  <a:pt x="3965" y="40970"/>
                </a:lnTo>
                <a:lnTo>
                  <a:pt x="3965" y="37814"/>
                </a:lnTo>
                <a:close/>
                <a:moveTo>
                  <a:pt x="9811" y="37814"/>
                </a:moveTo>
                <a:lnTo>
                  <a:pt x="9811" y="40970"/>
                </a:lnTo>
                <a:lnTo>
                  <a:pt x="7132" y="40970"/>
                </a:lnTo>
                <a:lnTo>
                  <a:pt x="7132" y="37814"/>
                </a:lnTo>
                <a:close/>
                <a:moveTo>
                  <a:pt x="13002" y="37814"/>
                </a:moveTo>
                <a:lnTo>
                  <a:pt x="13002" y="40970"/>
                </a:lnTo>
                <a:lnTo>
                  <a:pt x="9930" y="40970"/>
                </a:lnTo>
                <a:lnTo>
                  <a:pt x="9930" y="37814"/>
                </a:lnTo>
                <a:close/>
                <a:moveTo>
                  <a:pt x="15788" y="37814"/>
                </a:moveTo>
                <a:lnTo>
                  <a:pt x="15788" y="40970"/>
                </a:lnTo>
                <a:lnTo>
                  <a:pt x="13109" y="40970"/>
                </a:lnTo>
                <a:lnTo>
                  <a:pt x="13109" y="37814"/>
                </a:lnTo>
                <a:close/>
                <a:moveTo>
                  <a:pt x="18967" y="37814"/>
                </a:moveTo>
                <a:lnTo>
                  <a:pt x="18967" y="40970"/>
                </a:lnTo>
                <a:lnTo>
                  <a:pt x="15907" y="40970"/>
                </a:lnTo>
                <a:lnTo>
                  <a:pt x="15907" y="37814"/>
                </a:lnTo>
                <a:close/>
                <a:moveTo>
                  <a:pt x="21753" y="37814"/>
                </a:moveTo>
                <a:lnTo>
                  <a:pt x="21753" y="40970"/>
                </a:lnTo>
                <a:lnTo>
                  <a:pt x="19074" y="40970"/>
                </a:lnTo>
                <a:lnTo>
                  <a:pt x="19074" y="37814"/>
                </a:lnTo>
                <a:close/>
                <a:moveTo>
                  <a:pt x="24920" y="37814"/>
                </a:moveTo>
                <a:lnTo>
                  <a:pt x="24920" y="40970"/>
                </a:lnTo>
                <a:lnTo>
                  <a:pt x="21860" y="40970"/>
                </a:lnTo>
                <a:lnTo>
                  <a:pt x="21860" y="37814"/>
                </a:lnTo>
                <a:close/>
                <a:moveTo>
                  <a:pt x="27718" y="37814"/>
                </a:moveTo>
                <a:lnTo>
                  <a:pt x="27718" y="40970"/>
                </a:lnTo>
                <a:lnTo>
                  <a:pt x="25039" y="40970"/>
                </a:lnTo>
                <a:lnTo>
                  <a:pt x="25039" y="37814"/>
                </a:lnTo>
                <a:close/>
                <a:moveTo>
                  <a:pt x="30885" y="37814"/>
                </a:moveTo>
                <a:lnTo>
                  <a:pt x="30885" y="40970"/>
                </a:lnTo>
                <a:lnTo>
                  <a:pt x="27825" y="40970"/>
                </a:lnTo>
                <a:lnTo>
                  <a:pt x="27825" y="37814"/>
                </a:lnTo>
                <a:close/>
                <a:moveTo>
                  <a:pt x="33683" y="37814"/>
                </a:moveTo>
                <a:lnTo>
                  <a:pt x="33683" y="40970"/>
                </a:lnTo>
                <a:lnTo>
                  <a:pt x="31004" y="40970"/>
                </a:lnTo>
                <a:lnTo>
                  <a:pt x="31004" y="37814"/>
                </a:lnTo>
                <a:close/>
                <a:moveTo>
                  <a:pt x="36850" y="37814"/>
                </a:moveTo>
                <a:lnTo>
                  <a:pt x="36850" y="40970"/>
                </a:lnTo>
                <a:lnTo>
                  <a:pt x="33791" y="40970"/>
                </a:lnTo>
                <a:lnTo>
                  <a:pt x="33791" y="37814"/>
                </a:lnTo>
                <a:close/>
                <a:moveTo>
                  <a:pt x="39636" y="37814"/>
                </a:moveTo>
                <a:lnTo>
                  <a:pt x="39636" y="40970"/>
                </a:lnTo>
                <a:lnTo>
                  <a:pt x="36958" y="40970"/>
                </a:lnTo>
                <a:lnTo>
                  <a:pt x="36958" y="37814"/>
                </a:lnTo>
                <a:close/>
                <a:moveTo>
                  <a:pt x="42827" y="37814"/>
                </a:moveTo>
                <a:lnTo>
                  <a:pt x="42827" y="40970"/>
                </a:lnTo>
                <a:lnTo>
                  <a:pt x="39756" y="40970"/>
                </a:lnTo>
                <a:lnTo>
                  <a:pt x="39756" y="37814"/>
                </a:lnTo>
                <a:close/>
                <a:moveTo>
                  <a:pt x="45613" y="37814"/>
                </a:moveTo>
                <a:lnTo>
                  <a:pt x="45613" y="40970"/>
                </a:lnTo>
                <a:lnTo>
                  <a:pt x="42935" y="40970"/>
                </a:lnTo>
                <a:lnTo>
                  <a:pt x="42935" y="37814"/>
                </a:lnTo>
                <a:close/>
                <a:moveTo>
                  <a:pt x="48792" y="37814"/>
                </a:moveTo>
                <a:lnTo>
                  <a:pt x="48792" y="40970"/>
                </a:lnTo>
                <a:lnTo>
                  <a:pt x="45732" y="40970"/>
                </a:lnTo>
                <a:lnTo>
                  <a:pt x="45732" y="37814"/>
                </a:lnTo>
                <a:close/>
                <a:moveTo>
                  <a:pt x="51578" y="37814"/>
                </a:moveTo>
                <a:lnTo>
                  <a:pt x="51578" y="40970"/>
                </a:lnTo>
                <a:lnTo>
                  <a:pt x="48900" y="40970"/>
                </a:lnTo>
                <a:lnTo>
                  <a:pt x="48900" y="37814"/>
                </a:lnTo>
                <a:close/>
                <a:moveTo>
                  <a:pt x="54757" y="37814"/>
                </a:moveTo>
                <a:lnTo>
                  <a:pt x="54757" y="40970"/>
                </a:lnTo>
                <a:lnTo>
                  <a:pt x="51698" y="40970"/>
                </a:lnTo>
                <a:lnTo>
                  <a:pt x="51698" y="37814"/>
                </a:lnTo>
                <a:close/>
                <a:moveTo>
                  <a:pt x="57543" y="37814"/>
                </a:moveTo>
                <a:lnTo>
                  <a:pt x="57543" y="40970"/>
                </a:lnTo>
                <a:lnTo>
                  <a:pt x="54865" y="40970"/>
                </a:lnTo>
                <a:lnTo>
                  <a:pt x="54865" y="37814"/>
                </a:lnTo>
                <a:close/>
                <a:moveTo>
                  <a:pt x="60734" y="37814"/>
                </a:moveTo>
                <a:lnTo>
                  <a:pt x="60734" y="40970"/>
                </a:lnTo>
                <a:lnTo>
                  <a:pt x="57663" y="40970"/>
                </a:lnTo>
                <a:lnTo>
                  <a:pt x="57663" y="37814"/>
                </a:lnTo>
                <a:close/>
                <a:moveTo>
                  <a:pt x="63509" y="37814"/>
                </a:moveTo>
                <a:lnTo>
                  <a:pt x="63509" y="40970"/>
                </a:lnTo>
                <a:lnTo>
                  <a:pt x="60830" y="40970"/>
                </a:lnTo>
                <a:lnTo>
                  <a:pt x="60830" y="37814"/>
                </a:lnTo>
                <a:close/>
                <a:moveTo>
                  <a:pt x="66699" y="37814"/>
                </a:moveTo>
                <a:lnTo>
                  <a:pt x="66699" y="40970"/>
                </a:lnTo>
                <a:lnTo>
                  <a:pt x="63628" y="40970"/>
                </a:lnTo>
                <a:lnTo>
                  <a:pt x="63628" y="37814"/>
                </a:lnTo>
                <a:close/>
                <a:moveTo>
                  <a:pt x="69485" y="37814"/>
                </a:moveTo>
                <a:lnTo>
                  <a:pt x="69485" y="40970"/>
                </a:lnTo>
                <a:lnTo>
                  <a:pt x="66807" y="40970"/>
                </a:lnTo>
                <a:lnTo>
                  <a:pt x="66807" y="37814"/>
                </a:lnTo>
                <a:close/>
                <a:moveTo>
                  <a:pt x="72653" y="37814"/>
                </a:moveTo>
                <a:lnTo>
                  <a:pt x="72653" y="40970"/>
                </a:lnTo>
                <a:lnTo>
                  <a:pt x="69581" y="40970"/>
                </a:lnTo>
                <a:lnTo>
                  <a:pt x="69581" y="37814"/>
                </a:lnTo>
                <a:close/>
                <a:moveTo>
                  <a:pt x="75450" y="37814"/>
                </a:moveTo>
                <a:lnTo>
                  <a:pt x="75450" y="40970"/>
                </a:lnTo>
                <a:lnTo>
                  <a:pt x="72772" y="40970"/>
                </a:lnTo>
                <a:lnTo>
                  <a:pt x="72772" y="37814"/>
                </a:lnTo>
                <a:close/>
                <a:moveTo>
                  <a:pt x="78618" y="37814"/>
                </a:moveTo>
                <a:lnTo>
                  <a:pt x="78618" y="40970"/>
                </a:lnTo>
                <a:lnTo>
                  <a:pt x="75558" y="40970"/>
                </a:lnTo>
                <a:lnTo>
                  <a:pt x="75558" y="37814"/>
                </a:lnTo>
                <a:close/>
                <a:moveTo>
                  <a:pt x="81416" y="37814"/>
                </a:moveTo>
                <a:lnTo>
                  <a:pt x="81416" y="40970"/>
                </a:lnTo>
                <a:lnTo>
                  <a:pt x="78737" y="40970"/>
                </a:lnTo>
                <a:lnTo>
                  <a:pt x="78737" y="37814"/>
                </a:lnTo>
                <a:close/>
                <a:moveTo>
                  <a:pt x="84583" y="37814"/>
                </a:moveTo>
                <a:lnTo>
                  <a:pt x="84583" y="40970"/>
                </a:lnTo>
                <a:lnTo>
                  <a:pt x="81523" y="40970"/>
                </a:lnTo>
                <a:lnTo>
                  <a:pt x="81523" y="37814"/>
                </a:lnTo>
                <a:close/>
                <a:moveTo>
                  <a:pt x="87369" y="37814"/>
                </a:moveTo>
                <a:lnTo>
                  <a:pt x="87369" y="40970"/>
                </a:lnTo>
                <a:lnTo>
                  <a:pt x="84690" y="40970"/>
                </a:lnTo>
                <a:lnTo>
                  <a:pt x="84690" y="37814"/>
                </a:lnTo>
                <a:close/>
                <a:moveTo>
                  <a:pt x="90560" y="37814"/>
                </a:moveTo>
                <a:lnTo>
                  <a:pt x="90560" y="40970"/>
                </a:lnTo>
                <a:lnTo>
                  <a:pt x="87488" y="40970"/>
                </a:lnTo>
                <a:lnTo>
                  <a:pt x="87488" y="37814"/>
                </a:lnTo>
                <a:close/>
                <a:moveTo>
                  <a:pt x="93334" y="37814"/>
                </a:moveTo>
                <a:lnTo>
                  <a:pt x="93334" y="40970"/>
                </a:lnTo>
                <a:lnTo>
                  <a:pt x="90655" y="40970"/>
                </a:lnTo>
                <a:lnTo>
                  <a:pt x="90655" y="37814"/>
                </a:lnTo>
                <a:close/>
                <a:moveTo>
                  <a:pt x="96525" y="37814"/>
                </a:moveTo>
                <a:lnTo>
                  <a:pt x="96525" y="40970"/>
                </a:lnTo>
                <a:lnTo>
                  <a:pt x="93453" y="40970"/>
                </a:lnTo>
                <a:lnTo>
                  <a:pt x="93453" y="37814"/>
                </a:lnTo>
                <a:close/>
                <a:moveTo>
                  <a:pt x="99311" y="37814"/>
                </a:moveTo>
                <a:lnTo>
                  <a:pt x="99311" y="40970"/>
                </a:lnTo>
                <a:lnTo>
                  <a:pt x="96632" y="40970"/>
                </a:lnTo>
                <a:lnTo>
                  <a:pt x="96632" y="37814"/>
                </a:lnTo>
                <a:close/>
                <a:moveTo>
                  <a:pt x="102478" y="37814"/>
                </a:moveTo>
                <a:lnTo>
                  <a:pt x="102478" y="40970"/>
                </a:lnTo>
                <a:lnTo>
                  <a:pt x="99406" y="40970"/>
                </a:lnTo>
                <a:lnTo>
                  <a:pt x="99406" y="37814"/>
                </a:lnTo>
                <a:close/>
                <a:moveTo>
                  <a:pt x="105276" y="37814"/>
                </a:moveTo>
                <a:lnTo>
                  <a:pt x="105276" y="40970"/>
                </a:lnTo>
                <a:lnTo>
                  <a:pt x="102597" y="40970"/>
                </a:lnTo>
                <a:lnTo>
                  <a:pt x="102597" y="37814"/>
                </a:lnTo>
                <a:close/>
                <a:moveTo>
                  <a:pt x="108443" y="37814"/>
                </a:moveTo>
                <a:lnTo>
                  <a:pt x="108443" y="40970"/>
                </a:lnTo>
                <a:lnTo>
                  <a:pt x="105383" y="40970"/>
                </a:lnTo>
                <a:lnTo>
                  <a:pt x="105383" y="37814"/>
                </a:lnTo>
                <a:close/>
                <a:moveTo>
                  <a:pt x="7037" y="41077"/>
                </a:moveTo>
                <a:lnTo>
                  <a:pt x="7037" y="43827"/>
                </a:lnTo>
                <a:lnTo>
                  <a:pt x="3965" y="43827"/>
                </a:lnTo>
                <a:lnTo>
                  <a:pt x="3965" y="41077"/>
                </a:lnTo>
                <a:close/>
                <a:moveTo>
                  <a:pt x="9811" y="41077"/>
                </a:moveTo>
                <a:lnTo>
                  <a:pt x="9811" y="43827"/>
                </a:lnTo>
                <a:lnTo>
                  <a:pt x="7132" y="43827"/>
                </a:lnTo>
                <a:lnTo>
                  <a:pt x="7132" y="41077"/>
                </a:lnTo>
                <a:close/>
                <a:moveTo>
                  <a:pt x="13002" y="41077"/>
                </a:moveTo>
                <a:lnTo>
                  <a:pt x="13002" y="43827"/>
                </a:lnTo>
                <a:lnTo>
                  <a:pt x="9930" y="43827"/>
                </a:lnTo>
                <a:lnTo>
                  <a:pt x="9930" y="41077"/>
                </a:lnTo>
                <a:close/>
                <a:moveTo>
                  <a:pt x="15788" y="41077"/>
                </a:moveTo>
                <a:lnTo>
                  <a:pt x="15788" y="43827"/>
                </a:lnTo>
                <a:lnTo>
                  <a:pt x="13109" y="43827"/>
                </a:lnTo>
                <a:lnTo>
                  <a:pt x="13109" y="41077"/>
                </a:lnTo>
                <a:close/>
                <a:moveTo>
                  <a:pt x="18967" y="41077"/>
                </a:moveTo>
                <a:lnTo>
                  <a:pt x="18967" y="43827"/>
                </a:lnTo>
                <a:lnTo>
                  <a:pt x="15907" y="43827"/>
                </a:lnTo>
                <a:lnTo>
                  <a:pt x="15907" y="41077"/>
                </a:lnTo>
                <a:close/>
                <a:moveTo>
                  <a:pt x="21753" y="41077"/>
                </a:moveTo>
                <a:lnTo>
                  <a:pt x="21753" y="43827"/>
                </a:lnTo>
                <a:lnTo>
                  <a:pt x="19074" y="43827"/>
                </a:lnTo>
                <a:lnTo>
                  <a:pt x="19074" y="41077"/>
                </a:lnTo>
                <a:close/>
                <a:moveTo>
                  <a:pt x="24920" y="41077"/>
                </a:moveTo>
                <a:lnTo>
                  <a:pt x="24920" y="43827"/>
                </a:lnTo>
                <a:lnTo>
                  <a:pt x="21860" y="43827"/>
                </a:lnTo>
                <a:lnTo>
                  <a:pt x="21860" y="41077"/>
                </a:lnTo>
                <a:close/>
                <a:moveTo>
                  <a:pt x="27718" y="41077"/>
                </a:moveTo>
                <a:lnTo>
                  <a:pt x="27718" y="43827"/>
                </a:lnTo>
                <a:lnTo>
                  <a:pt x="25039" y="43827"/>
                </a:lnTo>
                <a:lnTo>
                  <a:pt x="25039" y="41077"/>
                </a:lnTo>
                <a:close/>
                <a:moveTo>
                  <a:pt x="30885" y="41077"/>
                </a:moveTo>
                <a:lnTo>
                  <a:pt x="30885" y="43827"/>
                </a:lnTo>
                <a:lnTo>
                  <a:pt x="27825" y="43827"/>
                </a:lnTo>
                <a:lnTo>
                  <a:pt x="27825" y="41077"/>
                </a:lnTo>
                <a:close/>
                <a:moveTo>
                  <a:pt x="33683" y="41077"/>
                </a:moveTo>
                <a:lnTo>
                  <a:pt x="33683" y="43827"/>
                </a:lnTo>
                <a:lnTo>
                  <a:pt x="31004" y="43827"/>
                </a:lnTo>
                <a:lnTo>
                  <a:pt x="31004" y="41077"/>
                </a:lnTo>
                <a:close/>
                <a:moveTo>
                  <a:pt x="36850" y="41077"/>
                </a:moveTo>
                <a:lnTo>
                  <a:pt x="36850" y="43827"/>
                </a:lnTo>
                <a:lnTo>
                  <a:pt x="33791" y="43827"/>
                </a:lnTo>
                <a:lnTo>
                  <a:pt x="33791" y="41077"/>
                </a:lnTo>
                <a:close/>
                <a:moveTo>
                  <a:pt x="39636" y="41077"/>
                </a:moveTo>
                <a:lnTo>
                  <a:pt x="39636" y="43827"/>
                </a:lnTo>
                <a:lnTo>
                  <a:pt x="36958" y="43827"/>
                </a:lnTo>
                <a:lnTo>
                  <a:pt x="36958" y="41077"/>
                </a:lnTo>
                <a:close/>
                <a:moveTo>
                  <a:pt x="42827" y="41077"/>
                </a:moveTo>
                <a:lnTo>
                  <a:pt x="42827" y="43827"/>
                </a:lnTo>
                <a:lnTo>
                  <a:pt x="39756" y="43827"/>
                </a:lnTo>
                <a:lnTo>
                  <a:pt x="39756" y="41077"/>
                </a:lnTo>
                <a:close/>
                <a:moveTo>
                  <a:pt x="45613" y="41077"/>
                </a:moveTo>
                <a:lnTo>
                  <a:pt x="45613" y="43827"/>
                </a:lnTo>
                <a:lnTo>
                  <a:pt x="42935" y="43827"/>
                </a:lnTo>
                <a:lnTo>
                  <a:pt x="42935" y="41077"/>
                </a:lnTo>
                <a:close/>
                <a:moveTo>
                  <a:pt x="48792" y="41077"/>
                </a:moveTo>
                <a:lnTo>
                  <a:pt x="48792" y="43827"/>
                </a:lnTo>
                <a:lnTo>
                  <a:pt x="45732" y="43827"/>
                </a:lnTo>
                <a:lnTo>
                  <a:pt x="45732" y="41077"/>
                </a:lnTo>
                <a:close/>
                <a:moveTo>
                  <a:pt x="51578" y="41077"/>
                </a:moveTo>
                <a:lnTo>
                  <a:pt x="51578" y="43827"/>
                </a:lnTo>
                <a:lnTo>
                  <a:pt x="48900" y="43827"/>
                </a:lnTo>
                <a:lnTo>
                  <a:pt x="48900" y="41077"/>
                </a:lnTo>
                <a:close/>
                <a:moveTo>
                  <a:pt x="54757" y="41077"/>
                </a:moveTo>
                <a:lnTo>
                  <a:pt x="54757" y="43827"/>
                </a:lnTo>
                <a:lnTo>
                  <a:pt x="51698" y="43827"/>
                </a:lnTo>
                <a:lnTo>
                  <a:pt x="51698" y="41077"/>
                </a:lnTo>
                <a:close/>
                <a:moveTo>
                  <a:pt x="57543" y="41077"/>
                </a:moveTo>
                <a:lnTo>
                  <a:pt x="57543" y="43827"/>
                </a:lnTo>
                <a:lnTo>
                  <a:pt x="54865" y="43827"/>
                </a:lnTo>
                <a:lnTo>
                  <a:pt x="54865" y="41077"/>
                </a:lnTo>
                <a:close/>
                <a:moveTo>
                  <a:pt x="60734" y="41077"/>
                </a:moveTo>
                <a:lnTo>
                  <a:pt x="60734" y="43827"/>
                </a:lnTo>
                <a:lnTo>
                  <a:pt x="57663" y="43827"/>
                </a:lnTo>
                <a:lnTo>
                  <a:pt x="57663" y="41077"/>
                </a:lnTo>
                <a:close/>
                <a:moveTo>
                  <a:pt x="63509" y="41077"/>
                </a:moveTo>
                <a:lnTo>
                  <a:pt x="63509" y="43827"/>
                </a:lnTo>
                <a:lnTo>
                  <a:pt x="60830" y="43827"/>
                </a:lnTo>
                <a:lnTo>
                  <a:pt x="60830" y="41077"/>
                </a:lnTo>
                <a:close/>
                <a:moveTo>
                  <a:pt x="66699" y="41077"/>
                </a:moveTo>
                <a:lnTo>
                  <a:pt x="66699" y="43827"/>
                </a:lnTo>
                <a:lnTo>
                  <a:pt x="63628" y="43827"/>
                </a:lnTo>
                <a:lnTo>
                  <a:pt x="63628" y="41077"/>
                </a:lnTo>
                <a:close/>
                <a:moveTo>
                  <a:pt x="69485" y="41077"/>
                </a:moveTo>
                <a:lnTo>
                  <a:pt x="69485" y="43827"/>
                </a:lnTo>
                <a:lnTo>
                  <a:pt x="66807" y="43827"/>
                </a:lnTo>
                <a:lnTo>
                  <a:pt x="66807" y="41077"/>
                </a:lnTo>
                <a:close/>
                <a:moveTo>
                  <a:pt x="72653" y="41077"/>
                </a:moveTo>
                <a:lnTo>
                  <a:pt x="72653" y="43827"/>
                </a:lnTo>
                <a:lnTo>
                  <a:pt x="69581" y="43827"/>
                </a:lnTo>
                <a:lnTo>
                  <a:pt x="69581" y="41077"/>
                </a:lnTo>
                <a:close/>
                <a:moveTo>
                  <a:pt x="75450" y="41077"/>
                </a:moveTo>
                <a:lnTo>
                  <a:pt x="75450" y="43827"/>
                </a:lnTo>
                <a:lnTo>
                  <a:pt x="72772" y="43827"/>
                </a:lnTo>
                <a:lnTo>
                  <a:pt x="72772" y="41077"/>
                </a:lnTo>
                <a:close/>
                <a:moveTo>
                  <a:pt x="78618" y="41077"/>
                </a:moveTo>
                <a:lnTo>
                  <a:pt x="78618" y="43827"/>
                </a:lnTo>
                <a:lnTo>
                  <a:pt x="75546" y="43827"/>
                </a:lnTo>
                <a:lnTo>
                  <a:pt x="75546" y="41077"/>
                </a:lnTo>
                <a:close/>
                <a:moveTo>
                  <a:pt x="81416" y="41089"/>
                </a:moveTo>
                <a:lnTo>
                  <a:pt x="81416" y="43839"/>
                </a:lnTo>
                <a:lnTo>
                  <a:pt x="78737" y="43839"/>
                </a:lnTo>
                <a:lnTo>
                  <a:pt x="78737" y="41089"/>
                </a:lnTo>
                <a:close/>
                <a:moveTo>
                  <a:pt x="84583" y="41089"/>
                </a:moveTo>
                <a:lnTo>
                  <a:pt x="84583" y="43839"/>
                </a:lnTo>
                <a:lnTo>
                  <a:pt x="81523" y="43839"/>
                </a:lnTo>
                <a:lnTo>
                  <a:pt x="81523" y="41089"/>
                </a:lnTo>
                <a:close/>
                <a:moveTo>
                  <a:pt x="87369" y="41089"/>
                </a:moveTo>
                <a:lnTo>
                  <a:pt x="87369" y="43839"/>
                </a:lnTo>
                <a:lnTo>
                  <a:pt x="84690" y="43839"/>
                </a:lnTo>
                <a:lnTo>
                  <a:pt x="84690" y="41089"/>
                </a:lnTo>
                <a:close/>
                <a:moveTo>
                  <a:pt x="90560" y="41089"/>
                </a:moveTo>
                <a:lnTo>
                  <a:pt x="90560" y="43839"/>
                </a:lnTo>
                <a:lnTo>
                  <a:pt x="87488" y="43839"/>
                </a:lnTo>
                <a:lnTo>
                  <a:pt x="87488" y="41089"/>
                </a:lnTo>
                <a:close/>
                <a:moveTo>
                  <a:pt x="93334" y="41089"/>
                </a:moveTo>
                <a:lnTo>
                  <a:pt x="93334" y="43839"/>
                </a:lnTo>
                <a:lnTo>
                  <a:pt x="90655" y="43839"/>
                </a:lnTo>
                <a:lnTo>
                  <a:pt x="90655" y="41089"/>
                </a:lnTo>
                <a:close/>
                <a:moveTo>
                  <a:pt x="96525" y="41089"/>
                </a:moveTo>
                <a:lnTo>
                  <a:pt x="96525" y="43839"/>
                </a:lnTo>
                <a:lnTo>
                  <a:pt x="93453" y="43839"/>
                </a:lnTo>
                <a:lnTo>
                  <a:pt x="93453" y="41089"/>
                </a:lnTo>
                <a:close/>
                <a:moveTo>
                  <a:pt x="99311" y="41089"/>
                </a:moveTo>
                <a:lnTo>
                  <a:pt x="99311" y="43839"/>
                </a:lnTo>
                <a:lnTo>
                  <a:pt x="96632" y="43839"/>
                </a:lnTo>
                <a:lnTo>
                  <a:pt x="96632" y="41089"/>
                </a:lnTo>
                <a:close/>
                <a:moveTo>
                  <a:pt x="102478" y="41089"/>
                </a:moveTo>
                <a:lnTo>
                  <a:pt x="102478" y="43839"/>
                </a:lnTo>
                <a:lnTo>
                  <a:pt x="99406" y="43839"/>
                </a:lnTo>
                <a:lnTo>
                  <a:pt x="99406" y="41089"/>
                </a:lnTo>
                <a:close/>
                <a:moveTo>
                  <a:pt x="105276" y="41089"/>
                </a:moveTo>
                <a:lnTo>
                  <a:pt x="105276" y="43839"/>
                </a:lnTo>
                <a:lnTo>
                  <a:pt x="102597" y="43839"/>
                </a:lnTo>
                <a:lnTo>
                  <a:pt x="102597" y="41089"/>
                </a:lnTo>
                <a:close/>
                <a:moveTo>
                  <a:pt x="108443" y="41089"/>
                </a:moveTo>
                <a:lnTo>
                  <a:pt x="108443" y="43839"/>
                </a:lnTo>
                <a:lnTo>
                  <a:pt x="105383" y="43839"/>
                </a:lnTo>
                <a:lnTo>
                  <a:pt x="105383" y="41089"/>
                </a:lnTo>
                <a:close/>
                <a:moveTo>
                  <a:pt x="7037" y="43946"/>
                </a:moveTo>
                <a:lnTo>
                  <a:pt x="7037" y="47101"/>
                </a:lnTo>
                <a:lnTo>
                  <a:pt x="3965" y="47101"/>
                </a:lnTo>
                <a:lnTo>
                  <a:pt x="3965" y="43946"/>
                </a:lnTo>
                <a:close/>
                <a:moveTo>
                  <a:pt x="9811" y="43946"/>
                </a:moveTo>
                <a:lnTo>
                  <a:pt x="9811" y="47101"/>
                </a:lnTo>
                <a:lnTo>
                  <a:pt x="7132" y="47101"/>
                </a:lnTo>
                <a:lnTo>
                  <a:pt x="7132" y="43946"/>
                </a:lnTo>
                <a:close/>
                <a:moveTo>
                  <a:pt x="13002" y="43946"/>
                </a:moveTo>
                <a:lnTo>
                  <a:pt x="13002" y="47101"/>
                </a:lnTo>
                <a:lnTo>
                  <a:pt x="9930" y="47101"/>
                </a:lnTo>
                <a:lnTo>
                  <a:pt x="9930" y="43946"/>
                </a:lnTo>
                <a:close/>
                <a:moveTo>
                  <a:pt x="15788" y="43946"/>
                </a:moveTo>
                <a:lnTo>
                  <a:pt x="15788" y="47101"/>
                </a:lnTo>
                <a:lnTo>
                  <a:pt x="13109" y="47101"/>
                </a:lnTo>
                <a:lnTo>
                  <a:pt x="13109" y="43946"/>
                </a:lnTo>
                <a:close/>
                <a:moveTo>
                  <a:pt x="18967" y="43946"/>
                </a:moveTo>
                <a:lnTo>
                  <a:pt x="18967" y="47101"/>
                </a:lnTo>
                <a:lnTo>
                  <a:pt x="15907" y="47101"/>
                </a:lnTo>
                <a:lnTo>
                  <a:pt x="15907" y="43946"/>
                </a:lnTo>
                <a:close/>
                <a:moveTo>
                  <a:pt x="21753" y="43946"/>
                </a:moveTo>
                <a:lnTo>
                  <a:pt x="21753" y="47101"/>
                </a:lnTo>
                <a:lnTo>
                  <a:pt x="19074" y="47101"/>
                </a:lnTo>
                <a:lnTo>
                  <a:pt x="19074" y="43946"/>
                </a:lnTo>
                <a:close/>
                <a:moveTo>
                  <a:pt x="24920" y="43946"/>
                </a:moveTo>
                <a:lnTo>
                  <a:pt x="24920" y="47101"/>
                </a:lnTo>
                <a:lnTo>
                  <a:pt x="21860" y="47101"/>
                </a:lnTo>
                <a:lnTo>
                  <a:pt x="21860" y="43946"/>
                </a:lnTo>
                <a:close/>
                <a:moveTo>
                  <a:pt x="27718" y="43946"/>
                </a:moveTo>
                <a:lnTo>
                  <a:pt x="27718" y="47101"/>
                </a:lnTo>
                <a:lnTo>
                  <a:pt x="25039" y="47101"/>
                </a:lnTo>
                <a:lnTo>
                  <a:pt x="25039" y="43946"/>
                </a:lnTo>
                <a:close/>
                <a:moveTo>
                  <a:pt x="30885" y="43946"/>
                </a:moveTo>
                <a:lnTo>
                  <a:pt x="30885" y="47101"/>
                </a:lnTo>
                <a:lnTo>
                  <a:pt x="27825" y="47101"/>
                </a:lnTo>
                <a:lnTo>
                  <a:pt x="27825" y="43946"/>
                </a:lnTo>
                <a:close/>
                <a:moveTo>
                  <a:pt x="33683" y="43946"/>
                </a:moveTo>
                <a:lnTo>
                  <a:pt x="33683" y="47101"/>
                </a:lnTo>
                <a:lnTo>
                  <a:pt x="31004" y="47101"/>
                </a:lnTo>
                <a:lnTo>
                  <a:pt x="31004" y="43946"/>
                </a:lnTo>
                <a:close/>
                <a:moveTo>
                  <a:pt x="36850" y="43946"/>
                </a:moveTo>
                <a:lnTo>
                  <a:pt x="36850" y="47101"/>
                </a:lnTo>
                <a:lnTo>
                  <a:pt x="33791" y="47101"/>
                </a:lnTo>
                <a:lnTo>
                  <a:pt x="33791" y="43946"/>
                </a:lnTo>
                <a:close/>
                <a:moveTo>
                  <a:pt x="39636" y="43946"/>
                </a:moveTo>
                <a:lnTo>
                  <a:pt x="39636" y="47101"/>
                </a:lnTo>
                <a:lnTo>
                  <a:pt x="36958" y="47101"/>
                </a:lnTo>
                <a:lnTo>
                  <a:pt x="36958" y="43946"/>
                </a:lnTo>
                <a:close/>
                <a:moveTo>
                  <a:pt x="42827" y="43946"/>
                </a:moveTo>
                <a:lnTo>
                  <a:pt x="42827" y="47101"/>
                </a:lnTo>
                <a:lnTo>
                  <a:pt x="39756" y="47101"/>
                </a:lnTo>
                <a:lnTo>
                  <a:pt x="39756" y="43946"/>
                </a:lnTo>
                <a:close/>
                <a:moveTo>
                  <a:pt x="45613" y="43946"/>
                </a:moveTo>
                <a:lnTo>
                  <a:pt x="45613" y="47101"/>
                </a:lnTo>
                <a:lnTo>
                  <a:pt x="42935" y="47101"/>
                </a:lnTo>
                <a:lnTo>
                  <a:pt x="42935" y="43946"/>
                </a:lnTo>
                <a:close/>
                <a:moveTo>
                  <a:pt x="48792" y="43946"/>
                </a:moveTo>
                <a:lnTo>
                  <a:pt x="48792" y="47101"/>
                </a:lnTo>
                <a:lnTo>
                  <a:pt x="45732" y="47101"/>
                </a:lnTo>
                <a:lnTo>
                  <a:pt x="45732" y="43946"/>
                </a:lnTo>
                <a:close/>
                <a:moveTo>
                  <a:pt x="51578" y="43946"/>
                </a:moveTo>
                <a:lnTo>
                  <a:pt x="51578" y="47101"/>
                </a:lnTo>
                <a:lnTo>
                  <a:pt x="48900" y="47101"/>
                </a:lnTo>
                <a:lnTo>
                  <a:pt x="48900" y="43946"/>
                </a:lnTo>
                <a:close/>
                <a:moveTo>
                  <a:pt x="54757" y="43946"/>
                </a:moveTo>
                <a:lnTo>
                  <a:pt x="54757" y="47101"/>
                </a:lnTo>
                <a:lnTo>
                  <a:pt x="51698" y="47101"/>
                </a:lnTo>
                <a:lnTo>
                  <a:pt x="51698" y="43946"/>
                </a:lnTo>
                <a:close/>
                <a:moveTo>
                  <a:pt x="57543" y="43946"/>
                </a:moveTo>
                <a:lnTo>
                  <a:pt x="57543" y="47101"/>
                </a:lnTo>
                <a:lnTo>
                  <a:pt x="54865" y="47101"/>
                </a:lnTo>
                <a:lnTo>
                  <a:pt x="54865" y="43946"/>
                </a:lnTo>
                <a:close/>
                <a:moveTo>
                  <a:pt x="60734" y="43946"/>
                </a:moveTo>
                <a:lnTo>
                  <a:pt x="60734" y="47101"/>
                </a:lnTo>
                <a:lnTo>
                  <a:pt x="57663" y="47101"/>
                </a:lnTo>
                <a:lnTo>
                  <a:pt x="57663" y="43946"/>
                </a:lnTo>
                <a:close/>
                <a:moveTo>
                  <a:pt x="63509" y="43946"/>
                </a:moveTo>
                <a:lnTo>
                  <a:pt x="63509" y="47101"/>
                </a:lnTo>
                <a:lnTo>
                  <a:pt x="60830" y="47101"/>
                </a:lnTo>
                <a:lnTo>
                  <a:pt x="60830" y="43946"/>
                </a:lnTo>
                <a:close/>
                <a:moveTo>
                  <a:pt x="66699" y="43946"/>
                </a:moveTo>
                <a:lnTo>
                  <a:pt x="66699" y="47101"/>
                </a:lnTo>
                <a:lnTo>
                  <a:pt x="63628" y="47101"/>
                </a:lnTo>
                <a:lnTo>
                  <a:pt x="63628" y="43946"/>
                </a:lnTo>
                <a:close/>
                <a:moveTo>
                  <a:pt x="69485" y="43946"/>
                </a:moveTo>
                <a:lnTo>
                  <a:pt x="69485" y="47101"/>
                </a:lnTo>
                <a:lnTo>
                  <a:pt x="66807" y="47101"/>
                </a:lnTo>
                <a:lnTo>
                  <a:pt x="66807" y="43946"/>
                </a:lnTo>
                <a:close/>
                <a:moveTo>
                  <a:pt x="72653" y="43946"/>
                </a:moveTo>
                <a:lnTo>
                  <a:pt x="72653" y="47101"/>
                </a:lnTo>
                <a:lnTo>
                  <a:pt x="69581" y="47101"/>
                </a:lnTo>
                <a:lnTo>
                  <a:pt x="69581" y="43946"/>
                </a:lnTo>
                <a:close/>
                <a:moveTo>
                  <a:pt x="75450" y="43946"/>
                </a:moveTo>
                <a:lnTo>
                  <a:pt x="75450" y="47101"/>
                </a:lnTo>
                <a:lnTo>
                  <a:pt x="72772" y="47101"/>
                </a:lnTo>
                <a:lnTo>
                  <a:pt x="72772" y="43946"/>
                </a:lnTo>
                <a:close/>
                <a:moveTo>
                  <a:pt x="78618" y="43946"/>
                </a:moveTo>
                <a:lnTo>
                  <a:pt x="78618" y="47101"/>
                </a:lnTo>
                <a:lnTo>
                  <a:pt x="75546" y="47101"/>
                </a:lnTo>
                <a:lnTo>
                  <a:pt x="75546" y="43946"/>
                </a:lnTo>
                <a:close/>
                <a:moveTo>
                  <a:pt x="81416" y="43946"/>
                </a:moveTo>
                <a:lnTo>
                  <a:pt x="81416" y="47101"/>
                </a:lnTo>
                <a:lnTo>
                  <a:pt x="78737" y="47101"/>
                </a:lnTo>
                <a:lnTo>
                  <a:pt x="78737" y="43946"/>
                </a:lnTo>
                <a:close/>
                <a:moveTo>
                  <a:pt x="84583" y="43946"/>
                </a:moveTo>
                <a:lnTo>
                  <a:pt x="84583" y="47101"/>
                </a:lnTo>
                <a:lnTo>
                  <a:pt x="81523" y="47101"/>
                </a:lnTo>
                <a:lnTo>
                  <a:pt x="81523" y="43946"/>
                </a:lnTo>
                <a:close/>
                <a:moveTo>
                  <a:pt x="87369" y="43946"/>
                </a:moveTo>
                <a:lnTo>
                  <a:pt x="87369" y="47101"/>
                </a:lnTo>
                <a:lnTo>
                  <a:pt x="84690" y="47101"/>
                </a:lnTo>
                <a:lnTo>
                  <a:pt x="84690" y="43946"/>
                </a:lnTo>
                <a:close/>
                <a:moveTo>
                  <a:pt x="90560" y="43946"/>
                </a:moveTo>
                <a:lnTo>
                  <a:pt x="90560" y="47101"/>
                </a:lnTo>
                <a:lnTo>
                  <a:pt x="87488" y="47101"/>
                </a:lnTo>
                <a:lnTo>
                  <a:pt x="87488" y="43946"/>
                </a:lnTo>
                <a:close/>
                <a:moveTo>
                  <a:pt x="93334" y="43946"/>
                </a:moveTo>
                <a:lnTo>
                  <a:pt x="93334" y="47101"/>
                </a:lnTo>
                <a:lnTo>
                  <a:pt x="90655" y="47101"/>
                </a:lnTo>
                <a:lnTo>
                  <a:pt x="90655" y="43946"/>
                </a:lnTo>
                <a:close/>
                <a:moveTo>
                  <a:pt x="96525" y="43946"/>
                </a:moveTo>
                <a:lnTo>
                  <a:pt x="96525" y="47101"/>
                </a:lnTo>
                <a:lnTo>
                  <a:pt x="93453" y="47101"/>
                </a:lnTo>
                <a:lnTo>
                  <a:pt x="93453" y="43946"/>
                </a:lnTo>
                <a:close/>
                <a:moveTo>
                  <a:pt x="99311" y="43946"/>
                </a:moveTo>
                <a:lnTo>
                  <a:pt x="99311" y="47101"/>
                </a:lnTo>
                <a:lnTo>
                  <a:pt x="96632" y="47101"/>
                </a:lnTo>
                <a:lnTo>
                  <a:pt x="96632" y="43946"/>
                </a:lnTo>
                <a:close/>
                <a:moveTo>
                  <a:pt x="102478" y="43946"/>
                </a:moveTo>
                <a:lnTo>
                  <a:pt x="102478" y="47101"/>
                </a:lnTo>
                <a:lnTo>
                  <a:pt x="99406" y="47101"/>
                </a:lnTo>
                <a:lnTo>
                  <a:pt x="99406" y="43946"/>
                </a:lnTo>
                <a:close/>
                <a:moveTo>
                  <a:pt x="105276" y="43946"/>
                </a:moveTo>
                <a:lnTo>
                  <a:pt x="105276" y="47101"/>
                </a:lnTo>
                <a:lnTo>
                  <a:pt x="102597" y="47101"/>
                </a:lnTo>
                <a:lnTo>
                  <a:pt x="102597" y="43946"/>
                </a:lnTo>
                <a:close/>
                <a:moveTo>
                  <a:pt x="108443" y="43946"/>
                </a:moveTo>
                <a:lnTo>
                  <a:pt x="108443" y="47101"/>
                </a:lnTo>
                <a:lnTo>
                  <a:pt x="105383" y="47101"/>
                </a:lnTo>
                <a:lnTo>
                  <a:pt x="105383" y="43946"/>
                </a:lnTo>
                <a:close/>
                <a:moveTo>
                  <a:pt x="7037" y="47208"/>
                </a:moveTo>
                <a:lnTo>
                  <a:pt x="7037" y="49959"/>
                </a:lnTo>
                <a:lnTo>
                  <a:pt x="3965" y="49959"/>
                </a:lnTo>
                <a:lnTo>
                  <a:pt x="3965" y="47208"/>
                </a:lnTo>
                <a:close/>
                <a:moveTo>
                  <a:pt x="9811" y="47208"/>
                </a:moveTo>
                <a:lnTo>
                  <a:pt x="9811" y="49959"/>
                </a:lnTo>
                <a:lnTo>
                  <a:pt x="7132" y="49959"/>
                </a:lnTo>
                <a:lnTo>
                  <a:pt x="7132" y="47208"/>
                </a:lnTo>
                <a:close/>
                <a:moveTo>
                  <a:pt x="13002" y="47208"/>
                </a:moveTo>
                <a:lnTo>
                  <a:pt x="13002" y="49959"/>
                </a:lnTo>
                <a:lnTo>
                  <a:pt x="9930" y="49959"/>
                </a:lnTo>
                <a:lnTo>
                  <a:pt x="9930" y="47208"/>
                </a:lnTo>
                <a:close/>
                <a:moveTo>
                  <a:pt x="15788" y="47208"/>
                </a:moveTo>
                <a:lnTo>
                  <a:pt x="15788" y="49959"/>
                </a:lnTo>
                <a:lnTo>
                  <a:pt x="13109" y="49959"/>
                </a:lnTo>
                <a:lnTo>
                  <a:pt x="13109" y="47208"/>
                </a:lnTo>
                <a:close/>
                <a:moveTo>
                  <a:pt x="18967" y="47208"/>
                </a:moveTo>
                <a:lnTo>
                  <a:pt x="18967" y="49959"/>
                </a:lnTo>
                <a:lnTo>
                  <a:pt x="15907" y="49959"/>
                </a:lnTo>
                <a:lnTo>
                  <a:pt x="15907" y="47208"/>
                </a:lnTo>
                <a:close/>
                <a:moveTo>
                  <a:pt x="21753" y="47208"/>
                </a:moveTo>
                <a:lnTo>
                  <a:pt x="21753" y="49959"/>
                </a:lnTo>
                <a:lnTo>
                  <a:pt x="19074" y="49959"/>
                </a:lnTo>
                <a:lnTo>
                  <a:pt x="19074" y="47208"/>
                </a:lnTo>
                <a:close/>
                <a:moveTo>
                  <a:pt x="24920" y="47208"/>
                </a:moveTo>
                <a:lnTo>
                  <a:pt x="24920" y="49959"/>
                </a:lnTo>
                <a:lnTo>
                  <a:pt x="21860" y="49959"/>
                </a:lnTo>
                <a:lnTo>
                  <a:pt x="21860" y="47208"/>
                </a:lnTo>
                <a:close/>
                <a:moveTo>
                  <a:pt x="27718" y="47208"/>
                </a:moveTo>
                <a:lnTo>
                  <a:pt x="27718" y="49959"/>
                </a:lnTo>
                <a:lnTo>
                  <a:pt x="25039" y="49959"/>
                </a:lnTo>
                <a:lnTo>
                  <a:pt x="25039" y="47208"/>
                </a:lnTo>
                <a:close/>
                <a:moveTo>
                  <a:pt x="30885" y="47208"/>
                </a:moveTo>
                <a:lnTo>
                  <a:pt x="30885" y="49959"/>
                </a:lnTo>
                <a:lnTo>
                  <a:pt x="27825" y="49959"/>
                </a:lnTo>
                <a:lnTo>
                  <a:pt x="27825" y="47208"/>
                </a:lnTo>
                <a:close/>
                <a:moveTo>
                  <a:pt x="33683" y="47208"/>
                </a:moveTo>
                <a:lnTo>
                  <a:pt x="33683" y="49959"/>
                </a:lnTo>
                <a:lnTo>
                  <a:pt x="31004" y="49959"/>
                </a:lnTo>
                <a:lnTo>
                  <a:pt x="31004" y="47208"/>
                </a:lnTo>
                <a:close/>
                <a:moveTo>
                  <a:pt x="36850" y="47208"/>
                </a:moveTo>
                <a:lnTo>
                  <a:pt x="36850" y="49959"/>
                </a:lnTo>
                <a:lnTo>
                  <a:pt x="33791" y="49959"/>
                </a:lnTo>
                <a:lnTo>
                  <a:pt x="33791" y="47208"/>
                </a:lnTo>
                <a:close/>
                <a:moveTo>
                  <a:pt x="39636" y="47208"/>
                </a:moveTo>
                <a:lnTo>
                  <a:pt x="39636" y="49959"/>
                </a:lnTo>
                <a:lnTo>
                  <a:pt x="36958" y="49959"/>
                </a:lnTo>
                <a:lnTo>
                  <a:pt x="36958" y="47208"/>
                </a:lnTo>
                <a:close/>
                <a:moveTo>
                  <a:pt x="42827" y="47208"/>
                </a:moveTo>
                <a:lnTo>
                  <a:pt x="42827" y="49959"/>
                </a:lnTo>
                <a:lnTo>
                  <a:pt x="39756" y="49959"/>
                </a:lnTo>
                <a:lnTo>
                  <a:pt x="39756" y="47208"/>
                </a:lnTo>
                <a:close/>
                <a:moveTo>
                  <a:pt x="45613" y="47208"/>
                </a:moveTo>
                <a:lnTo>
                  <a:pt x="45613" y="49959"/>
                </a:lnTo>
                <a:lnTo>
                  <a:pt x="42935" y="49959"/>
                </a:lnTo>
                <a:lnTo>
                  <a:pt x="42935" y="47208"/>
                </a:lnTo>
                <a:close/>
                <a:moveTo>
                  <a:pt x="48792" y="47208"/>
                </a:moveTo>
                <a:lnTo>
                  <a:pt x="48792" y="49959"/>
                </a:lnTo>
                <a:lnTo>
                  <a:pt x="45732" y="49959"/>
                </a:lnTo>
                <a:lnTo>
                  <a:pt x="45732" y="47208"/>
                </a:lnTo>
                <a:close/>
                <a:moveTo>
                  <a:pt x="51578" y="47208"/>
                </a:moveTo>
                <a:lnTo>
                  <a:pt x="51578" y="49959"/>
                </a:lnTo>
                <a:lnTo>
                  <a:pt x="48900" y="49959"/>
                </a:lnTo>
                <a:lnTo>
                  <a:pt x="48900" y="47208"/>
                </a:lnTo>
                <a:close/>
                <a:moveTo>
                  <a:pt x="54757" y="47208"/>
                </a:moveTo>
                <a:lnTo>
                  <a:pt x="54757" y="49959"/>
                </a:lnTo>
                <a:lnTo>
                  <a:pt x="51698" y="49959"/>
                </a:lnTo>
                <a:lnTo>
                  <a:pt x="51698" y="47208"/>
                </a:lnTo>
                <a:close/>
                <a:moveTo>
                  <a:pt x="57543" y="47208"/>
                </a:moveTo>
                <a:lnTo>
                  <a:pt x="57543" y="49959"/>
                </a:lnTo>
                <a:lnTo>
                  <a:pt x="54865" y="49959"/>
                </a:lnTo>
                <a:lnTo>
                  <a:pt x="54865" y="47208"/>
                </a:lnTo>
                <a:close/>
                <a:moveTo>
                  <a:pt x="60734" y="47208"/>
                </a:moveTo>
                <a:lnTo>
                  <a:pt x="60734" y="49959"/>
                </a:lnTo>
                <a:lnTo>
                  <a:pt x="57663" y="49959"/>
                </a:lnTo>
                <a:lnTo>
                  <a:pt x="57663" y="47208"/>
                </a:lnTo>
                <a:close/>
                <a:moveTo>
                  <a:pt x="63509" y="47208"/>
                </a:moveTo>
                <a:lnTo>
                  <a:pt x="63509" y="49959"/>
                </a:lnTo>
                <a:lnTo>
                  <a:pt x="60830" y="49959"/>
                </a:lnTo>
                <a:lnTo>
                  <a:pt x="60830" y="47208"/>
                </a:lnTo>
                <a:close/>
                <a:moveTo>
                  <a:pt x="66699" y="47208"/>
                </a:moveTo>
                <a:lnTo>
                  <a:pt x="66699" y="49959"/>
                </a:lnTo>
                <a:lnTo>
                  <a:pt x="63628" y="49959"/>
                </a:lnTo>
                <a:lnTo>
                  <a:pt x="63628" y="47208"/>
                </a:lnTo>
                <a:close/>
                <a:moveTo>
                  <a:pt x="69485" y="47208"/>
                </a:moveTo>
                <a:lnTo>
                  <a:pt x="69485" y="49959"/>
                </a:lnTo>
                <a:lnTo>
                  <a:pt x="66807" y="49959"/>
                </a:lnTo>
                <a:lnTo>
                  <a:pt x="66807" y="47208"/>
                </a:lnTo>
                <a:close/>
                <a:moveTo>
                  <a:pt x="72653" y="47208"/>
                </a:moveTo>
                <a:lnTo>
                  <a:pt x="72653" y="49959"/>
                </a:lnTo>
                <a:lnTo>
                  <a:pt x="69581" y="49959"/>
                </a:lnTo>
                <a:lnTo>
                  <a:pt x="69581" y="47208"/>
                </a:lnTo>
                <a:close/>
                <a:moveTo>
                  <a:pt x="75450" y="47208"/>
                </a:moveTo>
                <a:lnTo>
                  <a:pt x="75450" y="49959"/>
                </a:lnTo>
                <a:lnTo>
                  <a:pt x="72772" y="49959"/>
                </a:lnTo>
                <a:lnTo>
                  <a:pt x="72772" y="47208"/>
                </a:lnTo>
                <a:close/>
                <a:moveTo>
                  <a:pt x="78618" y="47208"/>
                </a:moveTo>
                <a:lnTo>
                  <a:pt x="78618" y="49959"/>
                </a:lnTo>
                <a:lnTo>
                  <a:pt x="75546" y="49959"/>
                </a:lnTo>
                <a:lnTo>
                  <a:pt x="75546" y="47208"/>
                </a:lnTo>
                <a:close/>
                <a:moveTo>
                  <a:pt x="81416" y="47208"/>
                </a:moveTo>
                <a:lnTo>
                  <a:pt x="81416" y="49959"/>
                </a:lnTo>
                <a:lnTo>
                  <a:pt x="78737" y="49959"/>
                </a:lnTo>
                <a:lnTo>
                  <a:pt x="78737" y="47208"/>
                </a:lnTo>
                <a:close/>
                <a:moveTo>
                  <a:pt x="84583" y="47208"/>
                </a:moveTo>
                <a:lnTo>
                  <a:pt x="84583" y="49959"/>
                </a:lnTo>
                <a:lnTo>
                  <a:pt x="81523" y="49959"/>
                </a:lnTo>
                <a:lnTo>
                  <a:pt x="81523" y="47208"/>
                </a:lnTo>
                <a:close/>
                <a:moveTo>
                  <a:pt x="87369" y="47208"/>
                </a:moveTo>
                <a:lnTo>
                  <a:pt x="87369" y="49983"/>
                </a:lnTo>
                <a:lnTo>
                  <a:pt x="84690" y="49983"/>
                </a:lnTo>
                <a:lnTo>
                  <a:pt x="84690" y="47208"/>
                </a:lnTo>
                <a:close/>
                <a:moveTo>
                  <a:pt x="90560" y="47208"/>
                </a:moveTo>
                <a:lnTo>
                  <a:pt x="90560" y="49983"/>
                </a:lnTo>
                <a:lnTo>
                  <a:pt x="87488" y="49983"/>
                </a:lnTo>
                <a:lnTo>
                  <a:pt x="87488" y="47208"/>
                </a:lnTo>
                <a:close/>
                <a:moveTo>
                  <a:pt x="93334" y="47208"/>
                </a:moveTo>
                <a:lnTo>
                  <a:pt x="93334" y="49983"/>
                </a:lnTo>
                <a:lnTo>
                  <a:pt x="90655" y="49983"/>
                </a:lnTo>
                <a:lnTo>
                  <a:pt x="90655" y="47208"/>
                </a:lnTo>
                <a:close/>
                <a:moveTo>
                  <a:pt x="96525" y="47208"/>
                </a:moveTo>
                <a:lnTo>
                  <a:pt x="96525" y="49983"/>
                </a:lnTo>
                <a:lnTo>
                  <a:pt x="93453" y="49983"/>
                </a:lnTo>
                <a:lnTo>
                  <a:pt x="93453" y="47208"/>
                </a:lnTo>
                <a:close/>
                <a:moveTo>
                  <a:pt x="99311" y="47208"/>
                </a:moveTo>
                <a:lnTo>
                  <a:pt x="99311" y="49983"/>
                </a:lnTo>
                <a:lnTo>
                  <a:pt x="96632" y="49983"/>
                </a:lnTo>
                <a:lnTo>
                  <a:pt x="96632" y="47208"/>
                </a:lnTo>
                <a:close/>
                <a:moveTo>
                  <a:pt x="102478" y="47208"/>
                </a:moveTo>
                <a:lnTo>
                  <a:pt x="102478" y="49983"/>
                </a:lnTo>
                <a:lnTo>
                  <a:pt x="99406" y="49983"/>
                </a:lnTo>
                <a:lnTo>
                  <a:pt x="99406" y="47208"/>
                </a:lnTo>
                <a:close/>
                <a:moveTo>
                  <a:pt x="105276" y="47208"/>
                </a:moveTo>
                <a:lnTo>
                  <a:pt x="105276" y="49983"/>
                </a:lnTo>
                <a:lnTo>
                  <a:pt x="102597" y="49983"/>
                </a:lnTo>
                <a:lnTo>
                  <a:pt x="102597" y="47208"/>
                </a:lnTo>
                <a:close/>
                <a:moveTo>
                  <a:pt x="108443" y="47208"/>
                </a:moveTo>
                <a:lnTo>
                  <a:pt x="108443" y="49983"/>
                </a:lnTo>
                <a:lnTo>
                  <a:pt x="105383" y="49983"/>
                </a:lnTo>
                <a:lnTo>
                  <a:pt x="105383" y="47208"/>
                </a:lnTo>
                <a:close/>
                <a:moveTo>
                  <a:pt x="7037" y="50078"/>
                </a:moveTo>
                <a:lnTo>
                  <a:pt x="7037" y="53233"/>
                </a:lnTo>
                <a:lnTo>
                  <a:pt x="3965" y="53233"/>
                </a:lnTo>
                <a:lnTo>
                  <a:pt x="3965" y="50078"/>
                </a:lnTo>
                <a:close/>
                <a:moveTo>
                  <a:pt x="9811" y="50078"/>
                </a:moveTo>
                <a:lnTo>
                  <a:pt x="9811" y="53233"/>
                </a:lnTo>
                <a:lnTo>
                  <a:pt x="7132" y="53233"/>
                </a:lnTo>
                <a:lnTo>
                  <a:pt x="7132" y="50078"/>
                </a:lnTo>
                <a:close/>
                <a:moveTo>
                  <a:pt x="13002" y="50078"/>
                </a:moveTo>
                <a:lnTo>
                  <a:pt x="13002" y="53233"/>
                </a:lnTo>
                <a:lnTo>
                  <a:pt x="9930" y="53233"/>
                </a:lnTo>
                <a:lnTo>
                  <a:pt x="9930" y="50078"/>
                </a:lnTo>
                <a:close/>
                <a:moveTo>
                  <a:pt x="15788" y="50078"/>
                </a:moveTo>
                <a:lnTo>
                  <a:pt x="15788" y="53233"/>
                </a:lnTo>
                <a:lnTo>
                  <a:pt x="13109" y="53233"/>
                </a:lnTo>
                <a:lnTo>
                  <a:pt x="13109" y="50078"/>
                </a:lnTo>
                <a:close/>
                <a:moveTo>
                  <a:pt x="18967" y="50078"/>
                </a:moveTo>
                <a:lnTo>
                  <a:pt x="18967" y="53233"/>
                </a:lnTo>
                <a:lnTo>
                  <a:pt x="15907" y="53233"/>
                </a:lnTo>
                <a:lnTo>
                  <a:pt x="15907" y="50078"/>
                </a:lnTo>
                <a:close/>
                <a:moveTo>
                  <a:pt x="21753" y="50078"/>
                </a:moveTo>
                <a:lnTo>
                  <a:pt x="21753" y="53233"/>
                </a:lnTo>
                <a:lnTo>
                  <a:pt x="19074" y="53233"/>
                </a:lnTo>
                <a:lnTo>
                  <a:pt x="19074" y="50078"/>
                </a:lnTo>
                <a:close/>
                <a:moveTo>
                  <a:pt x="24920" y="50078"/>
                </a:moveTo>
                <a:lnTo>
                  <a:pt x="24920" y="53233"/>
                </a:lnTo>
                <a:lnTo>
                  <a:pt x="21860" y="53233"/>
                </a:lnTo>
                <a:lnTo>
                  <a:pt x="21860" y="50078"/>
                </a:lnTo>
                <a:close/>
                <a:moveTo>
                  <a:pt x="27718" y="50078"/>
                </a:moveTo>
                <a:lnTo>
                  <a:pt x="27718" y="53233"/>
                </a:lnTo>
                <a:lnTo>
                  <a:pt x="25039" y="53233"/>
                </a:lnTo>
                <a:lnTo>
                  <a:pt x="25039" y="50078"/>
                </a:lnTo>
                <a:close/>
                <a:moveTo>
                  <a:pt x="30885" y="50078"/>
                </a:moveTo>
                <a:lnTo>
                  <a:pt x="30885" y="53233"/>
                </a:lnTo>
                <a:lnTo>
                  <a:pt x="27825" y="53233"/>
                </a:lnTo>
                <a:lnTo>
                  <a:pt x="27825" y="50078"/>
                </a:lnTo>
                <a:close/>
                <a:moveTo>
                  <a:pt x="33683" y="50078"/>
                </a:moveTo>
                <a:lnTo>
                  <a:pt x="33683" y="53233"/>
                </a:lnTo>
                <a:lnTo>
                  <a:pt x="31004" y="53233"/>
                </a:lnTo>
                <a:lnTo>
                  <a:pt x="31004" y="50078"/>
                </a:lnTo>
                <a:close/>
                <a:moveTo>
                  <a:pt x="36850" y="50078"/>
                </a:moveTo>
                <a:lnTo>
                  <a:pt x="36850" y="53233"/>
                </a:lnTo>
                <a:lnTo>
                  <a:pt x="33791" y="53233"/>
                </a:lnTo>
                <a:lnTo>
                  <a:pt x="33791" y="50078"/>
                </a:lnTo>
                <a:close/>
                <a:moveTo>
                  <a:pt x="39636" y="50078"/>
                </a:moveTo>
                <a:lnTo>
                  <a:pt x="39636" y="53233"/>
                </a:lnTo>
                <a:lnTo>
                  <a:pt x="36958" y="53233"/>
                </a:lnTo>
                <a:lnTo>
                  <a:pt x="36958" y="50078"/>
                </a:lnTo>
                <a:close/>
                <a:moveTo>
                  <a:pt x="42827" y="50078"/>
                </a:moveTo>
                <a:lnTo>
                  <a:pt x="42827" y="53233"/>
                </a:lnTo>
                <a:lnTo>
                  <a:pt x="39756" y="53233"/>
                </a:lnTo>
                <a:lnTo>
                  <a:pt x="39756" y="50078"/>
                </a:lnTo>
                <a:close/>
                <a:moveTo>
                  <a:pt x="45613" y="50078"/>
                </a:moveTo>
                <a:lnTo>
                  <a:pt x="45613" y="53233"/>
                </a:lnTo>
                <a:lnTo>
                  <a:pt x="42935" y="53233"/>
                </a:lnTo>
                <a:lnTo>
                  <a:pt x="42935" y="50078"/>
                </a:lnTo>
                <a:close/>
                <a:moveTo>
                  <a:pt x="48792" y="50078"/>
                </a:moveTo>
                <a:lnTo>
                  <a:pt x="48792" y="53233"/>
                </a:lnTo>
                <a:lnTo>
                  <a:pt x="45732" y="53233"/>
                </a:lnTo>
                <a:lnTo>
                  <a:pt x="45732" y="50078"/>
                </a:lnTo>
                <a:close/>
                <a:moveTo>
                  <a:pt x="51578" y="50078"/>
                </a:moveTo>
                <a:lnTo>
                  <a:pt x="51578" y="53233"/>
                </a:lnTo>
                <a:lnTo>
                  <a:pt x="48900" y="53233"/>
                </a:lnTo>
                <a:lnTo>
                  <a:pt x="48900" y="50078"/>
                </a:lnTo>
                <a:close/>
                <a:moveTo>
                  <a:pt x="54757" y="50078"/>
                </a:moveTo>
                <a:lnTo>
                  <a:pt x="54757" y="53233"/>
                </a:lnTo>
                <a:lnTo>
                  <a:pt x="51698" y="53233"/>
                </a:lnTo>
                <a:lnTo>
                  <a:pt x="51698" y="50078"/>
                </a:lnTo>
                <a:close/>
                <a:moveTo>
                  <a:pt x="57543" y="50078"/>
                </a:moveTo>
                <a:lnTo>
                  <a:pt x="57543" y="53233"/>
                </a:lnTo>
                <a:lnTo>
                  <a:pt x="54865" y="53233"/>
                </a:lnTo>
                <a:lnTo>
                  <a:pt x="54865" y="50078"/>
                </a:lnTo>
                <a:close/>
                <a:moveTo>
                  <a:pt x="60734" y="50078"/>
                </a:moveTo>
                <a:lnTo>
                  <a:pt x="60734" y="53233"/>
                </a:lnTo>
                <a:lnTo>
                  <a:pt x="57663" y="53233"/>
                </a:lnTo>
                <a:lnTo>
                  <a:pt x="57663" y="50078"/>
                </a:lnTo>
                <a:close/>
                <a:moveTo>
                  <a:pt x="63509" y="50078"/>
                </a:moveTo>
                <a:lnTo>
                  <a:pt x="63509" y="53233"/>
                </a:lnTo>
                <a:lnTo>
                  <a:pt x="60830" y="53233"/>
                </a:lnTo>
                <a:lnTo>
                  <a:pt x="60830" y="50078"/>
                </a:lnTo>
                <a:close/>
                <a:moveTo>
                  <a:pt x="66699" y="50078"/>
                </a:moveTo>
                <a:lnTo>
                  <a:pt x="66699" y="53233"/>
                </a:lnTo>
                <a:lnTo>
                  <a:pt x="63628" y="53233"/>
                </a:lnTo>
                <a:lnTo>
                  <a:pt x="63628" y="50078"/>
                </a:lnTo>
                <a:close/>
                <a:moveTo>
                  <a:pt x="69485" y="50078"/>
                </a:moveTo>
                <a:lnTo>
                  <a:pt x="69485" y="53233"/>
                </a:lnTo>
                <a:lnTo>
                  <a:pt x="66807" y="53233"/>
                </a:lnTo>
                <a:lnTo>
                  <a:pt x="66807" y="50078"/>
                </a:lnTo>
                <a:close/>
                <a:moveTo>
                  <a:pt x="72653" y="50078"/>
                </a:moveTo>
                <a:lnTo>
                  <a:pt x="72653" y="53233"/>
                </a:lnTo>
                <a:lnTo>
                  <a:pt x="69581" y="53233"/>
                </a:lnTo>
                <a:lnTo>
                  <a:pt x="69581" y="50078"/>
                </a:lnTo>
                <a:close/>
                <a:moveTo>
                  <a:pt x="75450" y="50078"/>
                </a:moveTo>
                <a:lnTo>
                  <a:pt x="75450" y="53233"/>
                </a:lnTo>
                <a:lnTo>
                  <a:pt x="72772" y="53233"/>
                </a:lnTo>
                <a:lnTo>
                  <a:pt x="72772" y="50078"/>
                </a:lnTo>
                <a:close/>
                <a:moveTo>
                  <a:pt x="78618" y="50078"/>
                </a:moveTo>
                <a:lnTo>
                  <a:pt x="78618" y="53233"/>
                </a:lnTo>
                <a:lnTo>
                  <a:pt x="75546" y="53233"/>
                </a:lnTo>
                <a:lnTo>
                  <a:pt x="75546" y="50078"/>
                </a:lnTo>
                <a:close/>
                <a:moveTo>
                  <a:pt x="81416" y="50078"/>
                </a:moveTo>
                <a:lnTo>
                  <a:pt x="81416" y="53233"/>
                </a:lnTo>
                <a:lnTo>
                  <a:pt x="78737" y="53233"/>
                </a:lnTo>
                <a:lnTo>
                  <a:pt x="78737" y="50078"/>
                </a:lnTo>
                <a:close/>
                <a:moveTo>
                  <a:pt x="84583" y="50078"/>
                </a:moveTo>
                <a:lnTo>
                  <a:pt x="84583" y="53233"/>
                </a:lnTo>
                <a:lnTo>
                  <a:pt x="81523" y="53233"/>
                </a:lnTo>
                <a:lnTo>
                  <a:pt x="81523" y="50078"/>
                </a:lnTo>
                <a:close/>
                <a:moveTo>
                  <a:pt x="87369" y="50078"/>
                </a:moveTo>
                <a:lnTo>
                  <a:pt x="87369" y="53233"/>
                </a:lnTo>
                <a:lnTo>
                  <a:pt x="84690" y="53233"/>
                </a:lnTo>
                <a:lnTo>
                  <a:pt x="84690" y="50078"/>
                </a:lnTo>
                <a:close/>
                <a:moveTo>
                  <a:pt x="90560" y="50078"/>
                </a:moveTo>
                <a:lnTo>
                  <a:pt x="90560" y="53233"/>
                </a:lnTo>
                <a:lnTo>
                  <a:pt x="87488" y="53233"/>
                </a:lnTo>
                <a:lnTo>
                  <a:pt x="87488" y="50078"/>
                </a:lnTo>
                <a:close/>
                <a:moveTo>
                  <a:pt x="93334" y="50078"/>
                </a:moveTo>
                <a:lnTo>
                  <a:pt x="93334" y="53233"/>
                </a:lnTo>
                <a:lnTo>
                  <a:pt x="90655" y="53233"/>
                </a:lnTo>
                <a:lnTo>
                  <a:pt x="90655" y="50078"/>
                </a:lnTo>
                <a:close/>
                <a:moveTo>
                  <a:pt x="96525" y="50078"/>
                </a:moveTo>
                <a:lnTo>
                  <a:pt x="96525" y="53233"/>
                </a:lnTo>
                <a:lnTo>
                  <a:pt x="93453" y="53233"/>
                </a:lnTo>
                <a:lnTo>
                  <a:pt x="93453" y="50078"/>
                </a:lnTo>
                <a:close/>
                <a:moveTo>
                  <a:pt x="99311" y="50078"/>
                </a:moveTo>
                <a:lnTo>
                  <a:pt x="99311" y="53233"/>
                </a:lnTo>
                <a:lnTo>
                  <a:pt x="96632" y="53233"/>
                </a:lnTo>
                <a:lnTo>
                  <a:pt x="96632" y="50078"/>
                </a:lnTo>
                <a:close/>
                <a:moveTo>
                  <a:pt x="102478" y="50078"/>
                </a:moveTo>
                <a:lnTo>
                  <a:pt x="102478" y="53233"/>
                </a:lnTo>
                <a:lnTo>
                  <a:pt x="99406" y="53233"/>
                </a:lnTo>
                <a:lnTo>
                  <a:pt x="99406" y="50078"/>
                </a:lnTo>
                <a:close/>
                <a:moveTo>
                  <a:pt x="105276" y="50078"/>
                </a:moveTo>
                <a:lnTo>
                  <a:pt x="105276" y="53233"/>
                </a:lnTo>
                <a:lnTo>
                  <a:pt x="102597" y="53233"/>
                </a:lnTo>
                <a:lnTo>
                  <a:pt x="102597" y="50078"/>
                </a:lnTo>
                <a:close/>
                <a:moveTo>
                  <a:pt x="108443" y="50078"/>
                </a:moveTo>
                <a:lnTo>
                  <a:pt x="108443" y="53233"/>
                </a:lnTo>
                <a:lnTo>
                  <a:pt x="105383" y="53233"/>
                </a:lnTo>
                <a:lnTo>
                  <a:pt x="105383" y="50078"/>
                </a:lnTo>
                <a:close/>
                <a:moveTo>
                  <a:pt x="7037" y="53352"/>
                </a:moveTo>
                <a:lnTo>
                  <a:pt x="7037" y="56114"/>
                </a:lnTo>
                <a:lnTo>
                  <a:pt x="3965" y="56114"/>
                </a:lnTo>
                <a:lnTo>
                  <a:pt x="3965" y="53352"/>
                </a:lnTo>
                <a:close/>
                <a:moveTo>
                  <a:pt x="9811" y="53352"/>
                </a:moveTo>
                <a:lnTo>
                  <a:pt x="9811" y="56114"/>
                </a:lnTo>
                <a:lnTo>
                  <a:pt x="7132" y="56114"/>
                </a:lnTo>
                <a:lnTo>
                  <a:pt x="7132" y="53352"/>
                </a:lnTo>
                <a:close/>
                <a:moveTo>
                  <a:pt x="13002" y="53352"/>
                </a:moveTo>
                <a:lnTo>
                  <a:pt x="13002" y="56114"/>
                </a:lnTo>
                <a:lnTo>
                  <a:pt x="9930" y="56114"/>
                </a:lnTo>
                <a:lnTo>
                  <a:pt x="9930" y="53352"/>
                </a:lnTo>
                <a:close/>
                <a:moveTo>
                  <a:pt x="15788" y="53352"/>
                </a:moveTo>
                <a:lnTo>
                  <a:pt x="15788" y="56114"/>
                </a:lnTo>
                <a:lnTo>
                  <a:pt x="13109" y="56114"/>
                </a:lnTo>
                <a:lnTo>
                  <a:pt x="13109" y="53352"/>
                </a:lnTo>
                <a:close/>
                <a:moveTo>
                  <a:pt x="18967" y="53352"/>
                </a:moveTo>
                <a:lnTo>
                  <a:pt x="18967" y="56114"/>
                </a:lnTo>
                <a:lnTo>
                  <a:pt x="15907" y="56114"/>
                </a:lnTo>
                <a:lnTo>
                  <a:pt x="15907" y="53352"/>
                </a:lnTo>
                <a:close/>
                <a:moveTo>
                  <a:pt x="21753" y="53352"/>
                </a:moveTo>
                <a:lnTo>
                  <a:pt x="21753" y="56114"/>
                </a:lnTo>
                <a:lnTo>
                  <a:pt x="19074" y="56114"/>
                </a:lnTo>
                <a:lnTo>
                  <a:pt x="19074" y="53352"/>
                </a:lnTo>
                <a:close/>
                <a:moveTo>
                  <a:pt x="24920" y="53352"/>
                </a:moveTo>
                <a:lnTo>
                  <a:pt x="24920" y="56114"/>
                </a:lnTo>
                <a:lnTo>
                  <a:pt x="21860" y="56114"/>
                </a:lnTo>
                <a:lnTo>
                  <a:pt x="21860" y="53352"/>
                </a:lnTo>
                <a:close/>
                <a:moveTo>
                  <a:pt x="27718" y="53352"/>
                </a:moveTo>
                <a:lnTo>
                  <a:pt x="27718" y="56114"/>
                </a:lnTo>
                <a:lnTo>
                  <a:pt x="25039" y="56114"/>
                </a:lnTo>
                <a:lnTo>
                  <a:pt x="25039" y="53352"/>
                </a:lnTo>
                <a:close/>
                <a:moveTo>
                  <a:pt x="30885" y="53352"/>
                </a:moveTo>
                <a:lnTo>
                  <a:pt x="30885" y="56114"/>
                </a:lnTo>
                <a:lnTo>
                  <a:pt x="27825" y="56114"/>
                </a:lnTo>
                <a:lnTo>
                  <a:pt x="27825" y="53352"/>
                </a:lnTo>
                <a:close/>
                <a:moveTo>
                  <a:pt x="33683" y="53352"/>
                </a:moveTo>
                <a:lnTo>
                  <a:pt x="33683" y="56114"/>
                </a:lnTo>
                <a:lnTo>
                  <a:pt x="31004" y="56114"/>
                </a:lnTo>
                <a:lnTo>
                  <a:pt x="31004" y="53352"/>
                </a:lnTo>
                <a:close/>
                <a:moveTo>
                  <a:pt x="36850" y="53352"/>
                </a:moveTo>
                <a:lnTo>
                  <a:pt x="36850" y="56114"/>
                </a:lnTo>
                <a:lnTo>
                  <a:pt x="33791" y="56114"/>
                </a:lnTo>
                <a:lnTo>
                  <a:pt x="33791" y="53352"/>
                </a:lnTo>
                <a:close/>
                <a:moveTo>
                  <a:pt x="39636" y="53352"/>
                </a:moveTo>
                <a:lnTo>
                  <a:pt x="39636" y="56114"/>
                </a:lnTo>
                <a:lnTo>
                  <a:pt x="36958" y="56114"/>
                </a:lnTo>
                <a:lnTo>
                  <a:pt x="36958" y="53352"/>
                </a:lnTo>
                <a:close/>
                <a:moveTo>
                  <a:pt x="42827" y="53352"/>
                </a:moveTo>
                <a:lnTo>
                  <a:pt x="42827" y="56114"/>
                </a:lnTo>
                <a:lnTo>
                  <a:pt x="39756" y="56114"/>
                </a:lnTo>
                <a:lnTo>
                  <a:pt x="39756" y="53352"/>
                </a:lnTo>
                <a:close/>
                <a:moveTo>
                  <a:pt x="45613" y="53352"/>
                </a:moveTo>
                <a:lnTo>
                  <a:pt x="45613" y="56114"/>
                </a:lnTo>
                <a:lnTo>
                  <a:pt x="42935" y="56114"/>
                </a:lnTo>
                <a:lnTo>
                  <a:pt x="42935" y="53352"/>
                </a:lnTo>
                <a:close/>
                <a:moveTo>
                  <a:pt x="48792" y="53352"/>
                </a:moveTo>
                <a:lnTo>
                  <a:pt x="48792" y="56114"/>
                </a:lnTo>
                <a:lnTo>
                  <a:pt x="45732" y="56114"/>
                </a:lnTo>
                <a:lnTo>
                  <a:pt x="45732" y="53352"/>
                </a:lnTo>
                <a:close/>
                <a:moveTo>
                  <a:pt x="51578" y="53352"/>
                </a:moveTo>
                <a:lnTo>
                  <a:pt x="51578" y="56114"/>
                </a:lnTo>
                <a:lnTo>
                  <a:pt x="48900" y="56114"/>
                </a:lnTo>
                <a:lnTo>
                  <a:pt x="48900" y="53352"/>
                </a:lnTo>
                <a:close/>
                <a:moveTo>
                  <a:pt x="54757" y="53352"/>
                </a:moveTo>
                <a:lnTo>
                  <a:pt x="54757" y="56114"/>
                </a:lnTo>
                <a:lnTo>
                  <a:pt x="51698" y="56114"/>
                </a:lnTo>
                <a:lnTo>
                  <a:pt x="51698" y="53352"/>
                </a:lnTo>
                <a:close/>
                <a:moveTo>
                  <a:pt x="57543" y="53352"/>
                </a:moveTo>
                <a:lnTo>
                  <a:pt x="57543" y="56114"/>
                </a:lnTo>
                <a:lnTo>
                  <a:pt x="54865" y="56114"/>
                </a:lnTo>
                <a:lnTo>
                  <a:pt x="54865" y="53352"/>
                </a:lnTo>
                <a:close/>
                <a:moveTo>
                  <a:pt x="60734" y="53352"/>
                </a:moveTo>
                <a:lnTo>
                  <a:pt x="60734" y="56114"/>
                </a:lnTo>
                <a:lnTo>
                  <a:pt x="57663" y="56114"/>
                </a:lnTo>
                <a:lnTo>
                  <a:pt x="57663" y="53352"/>
                </a:lnTo>
                <a:close/>
                <a:moveTo>
                  <a:pt x="63509" y="53352"/>
                </a:moveTo>
                <a:lnTo>
                  <a:pt x="63509" y="56114"/>
                </a:lnTo>
                <a:lnTo>
                  <a:pt x="60830" y="56114"/>
                </a:lnTo>
                <a:lnTo>
                  <a:pt x="60830" y="53352"/>
                </a:lnTo>
                <a:close/>
                <a:moveTo>
                  <a:pt x="66699" y="53352"/>
                </a:moveTo>
                <a:lnTo>
                  <a:pt x="66699" y="56114"/>
                </a:lnTo>
                <a:lnTo>
                  <a:pt x="63628" y="56114"/>
                </a:lnTo>
                <a:lnTo>
                  <a:pt x="63628" y="53352"/>
                </a:lnTo>
                <a:close/>
                <a:moveTo>
                  <a:pt x="69485" y="53352"/>
                </a:moveTo>
                <a:lnTo>
                  <a:pt x="69485" y="56114"/>
                </a:lnTo>
                <a:lnTo>
                  <a:pt x="66807" y="56114"/>
                </a:lnTo>
                <a:lnTo>
                  <a:pt x="66807" y="53352"/>
                </a:lnTo>
                <a:close/>
                <a:moveTo>
                  <a:pt x="72653" y="53352"/>
                </a:moveTo>
                <a:lnTo>
                  <a:pt x="72653" y="56114"/>
                </a:lnTo>
                <a:lnTo>
                  <a:pt x="69581" y="56114"/>
                </a:lnTo>
                <a:lnTo>
                  <a:pt x="69581" y="53352"/>
                </a:lnTo>
                <a:close/>
                <a:moveTo>
                  <a:pt x="75450" y="53352"/>
                </a:moveTo>
                <a:lnTo>
                  <a:pt x="75450" y="56114"/>
                </a:lnTo>
                <a:lnTo>
                  <a:pt x="72772" y="56114"/>
                </a:lnTo>
                <a:lnTo>
                  <a:pt x="72772" y="53352"/>
                </a:lnTo>
                <a:close/>
                <a:moveTo>
                  <a:pt x="78618" y="53352"/>
                </a:moveTo>
                <a:lnTo>
                  <a:pt x="78618" y="56114"/>
                </a:lnTo>
                <a:lnTo>
                  <a:pt x="75546" y="56114"/>
                </a:lnTo>
                <a:lnTo>
                  <a:pt x="75546" y="53352"/>
                </a:lnTo>
                <a:close/>
                <a:moveTo>
                  <a:pt x="81416" y="53352"/>
                </a:moveTo>
                <a:lnTo>
                  <a:pt x="81416" y="56114"/>
                </a:lnTo>
                <a:lnTo>
                  <a:pt x="78737" y="56114"/>
                </a:lnTo>
                <a:lnTo>
                  <a:pt x="78737" y="53352"/>
                </a:lnTo>
                <a:close/>
                <a:moveTo>
                  <a:pt x="84583" y="53352"/>
                </a:moveTo>
                <a:lnTo>
                  <a:pt x="84583" y="56114"/>
                </a:lnTo>
                <a:lnTo>
                  <a:pt x="81523" y="56114"/>
                </a:lnTo>
                <a:lnTo>
                  <a:pt x="81523" y="53352"/>
                </a:lnTo>
                <a:close/>
                <a:moveTo>
                  <a:pt x="87369" y="53352"/>
                </a:moveTo>
                <a:lnTo>
                  <a:pt x="87369" y="56114"/>
                </a:lnTo>
                <a:lnTo>
                  <a:pt x="84690" y="56114"/>
                </a:lnTo>
                <a:lnTo>
                  <a:pt x="84690" y="53352"/>
                </a:lnTo>
                <a:close/>
                <a:moveTo>
                  <a:pt x="90560" y="53352"/>
                </a:moveTo>
                <a:lnTo>
                  <a:pt x="90560" y="56114"/>
                </a:lnTo>
                <a:lnTo>
                  <a:pt x="87488" y="56114"/>
                </a:lnTo>
                <a:lnTo>
                  <a:pt x="87488" y="53352"/>
                </a:lnTo>
                <a:close/>
                <a:moveTo>
                  <a:pt x="93334" y="53352"/>
                </a:moveTo>
                <a:lnTo>
                  <a:pt x="93334" y="56114"/>
                </a:lnTo>
                <a:lnTo>
                  <a:pt x="90655" y="56114"/>
                </a:lnTo>
                <a:lnTo>
                  <a:pt x="90655" y="53352"/>
                </a:lnTo>
                <a:close/>
                <a:moveTo>
                  <a:pt x="96525" y="53352"/>
                </a:moveTo>
                <a:lnTo>
                  <a:pt x="96525" y="56114"/>
                </a:lnTo>
                <a:lnTo>
                  <a:pt x="93453" y="56114"/>
                </a:lnTo>
                <a:lnTo>
                  <a:pt x="93453" y="53352"/>
                </a:lnTo>
                <a:close/>
                <a:moveTo>
                  <a:pt x="99311" y="53352"/>
                </a:moveTo>
                <a:lnTo>
                  <a:pt x="99311" y="56114"/>
                </a:lnTo>
                <a:lnTo>
                  <a:pt x="96632" y="56114"/>
                </a:lnTo>
                <a:lnTo>
                  <a:pt x="96632" y="53352"/>
                </a:lnTo>
                <a:close/>
                <a:moveTo>
                  <a:pt x="102478" y="53352"/>
                </a:moveTo>
                <a:lnTo>
                  <a:pt x="102478" y="56114"/>
                </a:lnTo>
                <a:lnTo>
                  <a:pt x="99406" y="56114"/>
                </a:lnTo>
                <a:lnTo>
                  <a:pt x="99406" y="53352"/>
                </a:lnTo>
                <a:close/>
                <a:moveTo>
                  <a:pt x="105276" y="53352"/>
                </a:moveTo>
                <a:lnTo>
                  <a:pt x="105276" y="56114"/>
                </a:lnTo>
                <a:lnTo>
                  <a:pt x="102597" y="56114"/>
                </a:lnTo>
                <a:lnTo>
                  <a:pt x="102597" y="53352"/>
                </a:lnTo>
                <a:close/>
                <a:moveTo>
                  <a:pt x="108443" y="53352"/>
                </a:moveTo>
                <a:lnTo>
                  <a:pt x="108443" y="56114"/>
                </a:lnTo>
                <a:lnTo>
                  <a:pt x="105383" y="56114"/>
                </a:lnTo>
                <a:lnTo>
                  <a:pt x="105383" y="53352"/>
                </a:lnTo>
                <a:close/>
                <a:moveTo>
                  <a:pt x="7037" y="56210"/>
                </a:moveTo>
                <a:lnTo>
                  <a:pt x="7037" y="59365"/>
                </a:lnTo>
                <a:lnTo>
                  <a:pt x="3965" y="59365"/>
                </a:lnTo>
                <a:lnTo>
                  <a:pt x="3965" y="56210"/>
                </a:lnTo>
                <a:close/>
                <a:moveTo>
                  <a:pt x="9811" y="56210"/>
                </a:moveTo>
                <a:lnTo>
                  <a:pt x="9811" y="59365"/>
                </a:lnTo>
                <a:lnTo>
                  <a:pt x="7132" y="59365"/>
                </a:lnTo>
                <a:lnTo>
                  <a:pt x="7132" y="56210"/>
                </a:lnTo>
                <a:close/>
                <a:moveTo>
                  <a:pt x="13002" y="56210"/>
                </a:moveTo>
                <a:lnTo>
                  <a:pt x="13002" y="59365"/>
                </a:lnTo>
                <a:lnTo>
                  <a:pt x="9930" y="59365"/>
                </a:lnTo>
                <a:lnTo>
                  <a:pt x="9930" y="56210"/>
                </a:lnTo>
                <a:close/>
                <a:moveTo>
                  <a:pt x="15788" y="56210"/>
                </a:moveTo>
                <a:lnTo>
                  <a:pt x="15788" y="59365"/>
                </a:lnTo>
                <a:lnTo>
                  <a:pt x="13109" y="59365"/>
                </a:lnTo>
                <a:lnTo>
                  <a:pt x="13109" y="56210"/>
                </a:lnTo>
                <a:close/>
                <a:moveTo>
                  <a:pt x="18967" y="56210"/>
                </a:moveTo>
                <a:lnTo>
                  <a:pt x="18967" y="59365"/>
                </a:lnTo>
                <a:lnTo>
                  <a:pt x="15907" y="59365"/>
                </a:lnTo>
                <a:lnTo>
                  <a:pt x="15907" y="56210"/>
                </a:lnTo>
                <a:close/>
                <a:moveTo>
                  <a:pt x="21753" y="56210"/>
                </a:moveTo>
                <a:lnTo>
                  <a:pt x="21753" y="59365"/>
                </a:lnTo>
                <a:lnTo>
                  <a:pt x="19074" y="59365"/>
                </a:lnTo>
                <a:lnTo>
                  <a:pt x="19074" y="56210"/>
                </a:lnTo>
                <a:close/>
                <a:moveTo>
                  <a:pt x="24920" y="56210"/>
                </a:moveTo>
                <a:lnTo>
                  <a:pt x="24920" y="59365"/>
                </a:lnTo>
                <a:lnTo>
                  <a:pt x="21860" y="59365"/>
                </a:lnTo>
                <a:lnTo>
                  <a:pt x="21860" y="56210"/>
                </a:lnTo>
                <a:close/>
                <a:moveTo>
                  <a:pt x="27718" y="56210"/>
                </a:moveTo>
                <a:lnTo>
                  <a:pt x="27718" y="59365"/>
                </a:lnTo>
                <a:lnTo>
                  <a:pt x="25039" y="59365"/>
                </a:lnTo>
                <a:lnTo>
                  <a:pt x="25039" y="56210"/>
                </a:lnTo>
                <a:close/>
                <a:moveTo>
                  <a:pt x="30885" y="56210"/>
                </a:moveTo>
                <a:lnTo>
                  <a:pt x="30885" y="59365"/>
                </a:lnTo>
                <a:lnTo>
                  <a:pt x="27825" y="59365"/>
                </a:lnTo>
                <a:lnTo>
                  <a:pt x="27825" y="56210"/>
                </a:lnTo>
                <a:close/>
                <a:moveTo>
                  <a:pt x="33683" y="56210"/>
                </a:moveTo>
                <a:lnTo>
                  <a:pt x="33683" y="59365"/>
                </a:lnTo>
                <a:lnTo>
                  <a:pt x="31004" y="59365"/>
                </a:lnTo>
                <a:lnTo>
                  <a:pt x="31004" y="56210"/>
                </a:lnTo>
                <a:close/>
                <a:moveTo>
                  <a:pt x="36850" y="56210"/>
                </a:moveTo>
                <a:lnTo>
                  <a:pt x="36850" y="59365"/>
                </a:lnTo>
                <a:lnTo>
                  <a:pt x="33791" y="59365"/>
                </a:lnTo>
                <a:lnTo>
                  <a:pt x="33791" y="56210"/>
                </a:lnTo>
                <a:close/>
                <a:moveTo>
                  <a:pt x="39636" y="56210"/>
                </a:moveTo>
                <a:lnTo>
                  <a:pt x="39636" y="59365"/>
                </a:lnTo>
                <a:lnTo>
                  <a:pt x="36958" y="59365"/>
                </a:lnTo>
                <a:lnTo>
                  <a:pt x="36958" y="56210"/>
                </a:lnTo>
                <a:close/>
                <a:moveTo>
                  <a:pt x="42827" y="56210"/>
                </a:moveTo>
                <a:lnTo>
                  <a:pt x="42827" y="59365"/>
                </a:lnTo>
                <a:lnTo>
                  <a:pt x="39756" y="59365"/>
                </a:lnTo>
                <a:lnTo>
                  <a:pt x="39756" y="56210"/>
                </a:lnTo>
                <a:close/>
                <a:moveTo>
                  <a:pt x="45613" y="56210"/>
                </a:moveTo>
                <a:lnTo>
                  <a:pt x="45613" y="59365"/>
                </a:lnTo>
                <a:lnTo>
                  <a:pt x="42935" y="59365"/>
                </a:lnTo>
                <a:lnTo>
                  <a:pt x="42935" y="56210"/>
                </a:lnTo>
                <a:close/>
                <a:moveTo>
                  <a:pt x="48792" y="56210"/>
                </a:moveTo>
                <a:lnTo>
                  <a:pt x="48792" y="59365"/>
                </a:lnTo>
                <a:lnTo>
                  <a:pt x="45732" y="59365"/>
                </a:lnTo>
                <a:lnTo>
                  <a:pt x="45732" y="56210"/>
                </a:lnTo>
                <a:close/>
                <a:moveTo>
                  <a:pt x="51578" y="56210"/>
                </a:moveTo>
                <a:lnTo>
                  <a:pt x="51578" y="59365"/>
                </a:lnTo>
                <a:lnTo>
                  <a:pt x="48900" y="59365"/>
                </a:lnTo>
                <a:lnTo>
                  <a:pt x="48900" y="56210"/>
                </a:lnTo>
                <a:close/>
                <a:moveTo>
                  <a:pt x="54757" y="56210"/>
                </a:moveTo>
                <a:lnTo>
                  <a:pt x="54757" y="59365"/>
                </a:lnTo>
                <a:lnTo>
                  <a:pt x="51698" y="59365"/>
                </a:lnTo>
                <a:lnTo>
                  <a:pt x="51698" y="56210"/>
                </a:lnTo>
                <a:close/>
                <a:moveTo>
                  <a:pt x="57543" y="56210"/>
                </a:moveTo>
                <a:lnTo>
                  <a:pt x="57543" y="59365"/>
                </a:lnTo>
                <a:lnTo>
                  <a:pt x="54865" y="59365"/>
                </a:lnTo>
                <a:lnTo>
                  <a:pt x="54865" y="56210"/>
                </a:lnTo>
                <a:close/>
                <a:moveTo>
                  <a:pt x="60734" y="56210"/>
                </a:moveTo>
                <a:lnTo>
                  <a:pt x="60734" y="59365"/>
                </a:lnTo>
                <a:lnTo>
                  <a:pt x="57663" y="59365"/>
                </a:lnTo>
                <a:lnTo>
                  <a:pt x="57663" y="56210"/>
                </a:lnTo>
                <a:close/>
                <a:moveTo>
                  <a:pt x="63509" y="56210"/>
                </a:moveTo>
                <a:lnTo>
                  <a:pt x="63509" y="59365"/>
                </a:lnTo>
                <a:lnTo>
                  <a:pt x="60830" y="59365"/>
                </a:lnTo>
                <a:lnTo>
                  <a:pt x="60830" y="56210"/>
                </a:lnTo>
                <a:close/>
                <a:moveTo>
                  <a:pt x="66699" y="56210"/>
                </a:moveTo>
                <a:lnTo>
                  <a:pt x="66699" y="59365"/>
                </a:lnTo>
                <a:lnTo>
                  <a:pt x="63628" y="59365"/>
                </a:lnTo>
                <a:lnTo>
                  <a:pt x="63628" y="56210"/>
                </a:lnTo>
                <a:close/>
                <a:moveTo>
                  <a:pt x="69485" y="56210"/>
                </a:moveTo>
                <a:lnTo>
                  <a:pt x="69485" y="59365"/>
                </a:lnTo>
                <a:lnTo>
                  <a:pt x="66807" y="59365"/>
                </a:lnTo>
                <a:lnTo>
                  <a:pt x="66807" y="56210"/>
                </a:lnTo>
                <a:close/>
                <a:moveTo>
                  <a:pt x="72653" y="56210"/>
                </a:moveTo>
                <a:lnTo>
                  <a:pt x="72653" y="59365"/>
                </a:lnTo>
                <a:lnTo>
                  <a:pt x="69581" y="59365"/>
                </a:lnTo>
                <a:lnTo>
                  <a:pt x="69581" y="56210"/>
                </a:lnTo>
                <a:close/>
                <a:moveTo>
                  <a:pt x="75450" y="56210"/>
                </a:moveTo>
                <a:lnTo>
                  <a:pt x="75450" y="59365"/>
                </a:lnTo>
                <a:lnTo>
                  <a:pt x="72772" y="59365"/>
                </a:lnTo>
                <a:lnTo>
                  <a:pt x="72772" y="56210"/>
                </a:lnTo>
                <a:close/>
                <a:moveTo>
                  <a:pt x="78618" y="56210"/>
                </a:moveTo>
                <a:lnTo>
                  <a:pt x="78618" y="59365"/>
                </a:lnTo>
                <a:lnTo>
                  <a:pt x="75546" y="59365"/>
                </a:lnTo>
                <a:lnTo>
                  <a:pt x="75546" y="56210"/>
                </a:lnTo>
                <a:close/>
                <a:moveTo>
                  <a:pt x="81416" y="56210"/>
                </a:moveTo>
                <a:lnTo>
                  <a:pt x="81416" y="59365"/>
                </a:lnTo>
                <a:lnTo>
                  <a:pt x="78737" y="59365"/>
                </a:lnTo>
                <a:lnTo>
                  <a:pt x="78737" y="56210"/>
                </a:lnTo>
                <a:close/>
                <a:moveTo>
                  <a:pt x="84583" y="56210"/>
                </a:moveTo>
                <a:lnTo>
                  <a:pt x="84583" y="59365"/>
                </a:lnTo>
                <a:lnTo>
                  <a:pt x="81523" y="59365"/>
                </a:lnTo>
                <a:lnTo>
                  <a:pt x="81523" y="56210"/>
                </a:lnTo>
                <a:close/>
                <a:moveTo>
                  <a:pt x="87369" y="56210"/>
                </a:moveTo>
                <a:lnTo>
                  <a:pt x="87369" y="59365"/>
                </a:lnTo>
                <a:lnTo>
                  <a:pt x="84690" y="59365"/>
                </a:lnTo>
                <a:lnTo>
                  <a:pt x="84690" y="56210"/>
                </a:lnTo>
                <a:close/>
                <a:moveTo>
                  <a:pt x="90560" y="56210"/>
                </a:moveTo>
                <a:lnTo>
                  <a:pt x="90560" y="59365"/>
                </a:lnTo>
                <a:lnTo>
                  <a:pt x="87488" y="59365"/>
                </a:lnTo>
                <a:lnTo>
                  <a:pt x="87488" y="56210"/>
                </a:lnTo>
                <a:close/>
                <a:moveTo>
                  <a:pt x="93334" y="56210"/>
                </a:moveTo>
                <a:lnTo>
                  <a:pt x="93334" y="59365"/>
                </a:lnTo>
                <a:lnTo>
                  <a:pt x="90655" y="59365"/>
                </a:lnTo>
                <a:lnTo>
                  <a:pt x="90655" y="56210"/>
                </a:lnTo>
                <a:close/>
                <a:moveTo>
                  <a:pt x="96525" y="56210"/>
                </a:moveTo>
                <a:lnTo>
                  <a:pt x="96525" y="59365"/>
                </a:lnTo>
                <a:lnTo>
                  <a:pt x="93453" y="59365"/>
                </a:lnTo>
                <a:lnTo>
                  <a:pt x="93453" y="56210"/>
                </a:lnTo>
                <a:close/>
                <a:moveTo>
                  <a:pt x="99311" y="56210"/>
                </a:moveTo>
                <a:lnTo>
                  <a:pt x="99311" y="59365"/>
                </a:lnTo>
                <a:lnTo>
                  <a:pt x="96632" y="59365"/>
                </a:lnTo>
                <a:lnTo>
                  <a:pt x="96632" y="56210"/>
                </a:lnTo>
                <a:close/>
                <a:moveTo>
                  <a:pt x="102478" y="56210"/>
                </a:moveTo>
                <a:lnTo>
                  <a:pt x="102478" y="59365"/>
                </a:lnTo>
                <a:lnTo>
                  <a:pt x="99406" y="59365"/>
                </a:lnTo>
                <a:lnTo>
                  <a:pt x="99406" y="56210"/>
                </a:lnTo>
                <a:close/>
                <a:moveTo>
                  <a:pt x="105276" y="56210"/>
                </a:moveTo>
                <a:lnTo>
                  <a:pt x="105276" y="59365"/>
                </a:lnTo>
                <a:lnTo>
                  <a:pt x="102597" y="59365"/>
                </a:lnTo>
                <a:lnTo>
                  <a:pt x="102597" y="56210"/>
                </a:lnTo>
                <a:close/>
                <a:moveTo>
                  <a:pt x="108443" y="56210"/>
                </a:moveTo>
                <a:lnTo>
                  <a:pt x="108443" y="59365"/>
                </a:lnTo>
                <a:lnTo>
                  <a:pt x="105383" y="59365"/>
                </a:lnTo>
                <a:lnTo>
                  <a:pt x="105383" y="56210"/>
                </a:lnTo>
                <a:close/>
                <a:moveTo>
                  <a:pt x="7037" y="59484"/>
                </a:moveTo>
                <a:lnTo>
                  <a:pt x="7037" y="62246"/>
                </a:lnTo>
                <a:lnTo>
                  <a:pt x="3965" y="62246"/>
                </a:lnTo>
                <a:lnTo>
                  <a:pt x="3965" y="59484"/>
                </a:lnTo>
                <a:close/>
                <a:moveTo>
                  <a:pt x="9811" y="59484"/>
                </a:moveTo>
                <a:lnTo>
                  <a:pt x="9811" y="62246"/>
                </a:lnTo>
                <a:lnTo>
                  <a:pt x="7132" y="62246"/>
                </a:lnTo>
                <a:lnTo>
                  <a:pt x="7132" y="59484"/>
                </a:lnTo>
                <a:close/>
                <a:moveTo>
                  <a:pt x="13002" y="59484"/>
                </a:moveTo>
                <a:lnTo>
                  <a:pt x="13002" y="62246"/>
                </a:lnTo>
                <a:lnTo>
                  <a:pt x="9930" y="62246"/>
                </a:lnTo>
                <a:lnTo>
                  <a:pt x="9930" y="59484"/>
                </a:lnTo>
                <a:close/>
                <a:moveTo>
                  <a:pt x="15788" y="59484"/>
                </a:moveTo>
                <a:lnTo>
                  <a:pt x="15788" y="62246"/>
                </a:lnTo>
                <a:lnTo>
                  <a:pt x="13109" y="62246"/>
                </a:lnTo>
                <a:lnTo>
                  <a:pt x="13109" y="59484"/>
                </a:lnTo>
                <a:close/>
                <a:moveTo>
                  <a:pt x="18967" y="59484"/>
                </a:moveTo>
                <a:lnTo>
                  <a:pt x="18967" y="62246"/>
                </a:lnTo>
                <a:lnTo>
                  <a:pt x="15907" y="62246"/>
                </a:lnTo>
                <a:lnTo>
                  <a:pt x="15907" y="59484"/>
                </a:lnTo>
                <a:close/>
                <a:moveTo>
                  <a:pt x="21753" y="59484"/>
                </a:moveTo>
                <a:lnTo>
                  <a:pt x="21753" y="62246"/>
                </a:lnTo>
                <a:lnTo>
                  <a:pt x="19074" y="62246"/>
                </a:lnTo>
                <a:lnTo>
                  <a:pt x="19074" y="59484"/>
                </a:lnTo>
                <a:close/>
                <a:moveTo>
                  <a:pt x="24920" y="59484"/>
                </a:moveTo>
                <a:lnTo>
                  <a:pt x="24920" y="62246"/>
                </a:lnTo>
                <a:lnTo>
                  <a:pt x="21860" y="62246"/>
                </a:lnTo>
                <a:lnTo>
                  <a:pt x="21860" y="59484"/>
                </a:lnTo>
                <a:close/>
                <a:moveTo>
                  <a:pt x="27718" y="59484"/>
                </a:moveTo>
                <a:lnTo>
                  <a:pt x="27718" y="62246"/>
                </a:lnTo>
                <a:lnTo>
                  <a:pt x="25039" y="62246"/>
                </a:lnTo>
                <a:lnTo>
                  <a:pt x="25039" y="59484"/>
                </a:lnTo>
                <a:close/>
                <a:moveTo>
                  <a:pt x="30885" y="59484"/>
                </a:moveTo>
                <a:lnTo>
                  <a:pt x="30885" y="62246"/>
                </a:lnTo>
                <a:lnTo>
                  <a:pt x="27825" y="62246"/>
                </a:lnTo>
                <a:lnTo>
                  <a:pt x="27825" y="59484"/>
                </a:lnTo>
                <a:close/>
                <a:moveTo>
                  <a:pt x="33683" y="59484"/>
                </a:moveTo>
                <a:lnTo>
                  <a:pt x="33683" y="62246"/>
                </a:lnTo>
                <a:lnTo>
                  <a:pt x="31004" y="62246"/>
                </a:lnTo>
                <a:lnTo>
                  <a:pt x="31004" y="59484"/>
                </a:lnTo>
                <a:close/>
                <a:moveTo>
                  <a:pt x="36850" y="59484"/>
                </a:moveTo>
                <a:lnTo>
                  <a:pt x="36850" y="62246"/>
                </a:lnTo>
                <a:lnTo>
                  <a:pt x="33791" y="62246"/>
                </a:lnTo>
                <a:lnTo>
                  <a:pt x="33791" y="59484"/>
                </a:lnTo>
                <a:close/>
                <a:moveTo>
                  <a:pt x="39636" y="59484"/>
                </a:moveTo>
                <a:lnTo>
                  <a:pt x="39636" y="62246"/>
                </a:lnTo>
                <a:lnTo>
                  <a:pt x="36958" y="62246"/>
                </a:lnTo>
                <a:lnTo>
                  <a:pt x="36958" y="59484"/>
                </a:lnTo>
                <a:close/>
                <a:moveTo>
                  <a:pt x="42827" y="59484"/>
                </a:moveTo>
                <a:lnTo>
                  <a:pt x="42827" y="62246"/>
                </a:lnTo>
                <a:lnTo>
                  <a:pt x="39756" y="62246"/>
                </a:lnTo>
                <a:lnTo>
                  <a:pt x="39756" y="59484"/>
                </a:lnTo>
                <a:close/>
                <a:moveTo>
                  <a:pt x="45613" y="59484"/>
                </a:moveTo>
                <a:lnTo>
                  <a:pt x="45613" y="62246"/>
                </a:lnTo>
                <a:lnTo>
                  <a:pt x="42935" y="62246"/>
                </a:lnTo>
                <a:lnTo>
                  <a:pt x="42935" y="59484"/>
                </a:lnTo>
                <a:close/>
                <a:moveTo>
                  <a:pt x="48792" y="59484"/>
                </a:moveTo>
                <a:lnTo>
                  <a:pt x="48792" y="62246"/>
                </a:lnTo>
                <a:lnTo>
                  <a:pt x="45732" y="62246"/>
                </a:lnTo>
                <a:lnTo>
                  <a:pt x="45732" y="59484"/>
                </a:lnTo>
                <a:close/>
                <a:moveTo>
                  <a:pt x="51578" y="59484"/>
                </a:moveTo>
                <a:lnTo>
                  <a:pt x="51578" y="62246"/>
                </a:lnTo>
                <a:lnTo>
                  <a:pt x="48900" y="62246"/>
                </a:lnTo>
                <a:lnTo>
                  <a:pt x="48900" y="59484"/>
                </a:lnTo>
                <a:close/>
                <a:moveTo>
                  <a:pt x="54757" y="59484"/>
                </a:moveTo>
                <a:lnTo>
                  <a:pt x="54757" y="62246"/>
                </a:lnTo>
                <a:lnTo>
                  <a:pt x="51698" y="62246"/>
                </a:lnTo>
                <a:lnTo>
                  <a:pt x="51698" y="59484"/>
                </a:lnTo>
                <a:close/>
                <a:moveTo>
                  <a:pt x="57543" y="59484"/>
                </a:moveTo>
                <a:lnTo>
                  <a:pt x="57543" y="62246"/>
                </a:lnTo>
                <a:lnTo>
                  <a:pt x="54865" y="62246"/>
                </a:lnTo>
                <a:lnTo>
                  <a:pt x="54865" y="59484"/>
                </a:lnTo>
                <a:close/>
                <a:moveTo>
                  <a:pt x="60734" y="59484"/>
                </a:moveTo>
                <a:lnTo>
                  <a:pt x="60734" y="62246"/>
                </a:lnTo>
                <a:lnTo>
                  <a:pt x="57663" y="62246"/>
                </a:lnTo>
                <a:lnTo>
                  <a:pt x="57663" y="59484"/>
                </a:lnTo>
                <a:close/>
                <a:moveTo>
                  <a:pt x="63509" y="59484"/>
                </a:moveTo>
                <a:lnTo>
                  <a:pt x="63509" y="62246"/>
                </a:lnTo>
                <a:lnTo>
                  <a:pt x="60830" y="62246"/>
                </a:lnTo>
                <a:lnTo>
                  <a:pt x="60830" y="59484"/>
                </a:lnTo>
                <a:close/>
                <a:moveTo>
                  <a:pt x="66699" y="59484"/>
                </a:moveTo>
                <a:lnTo>
                  <a:pt x="66699" y="62246"/>
                </a:lnTo>
                <a:lnTo>
                  <a:pt x="63628" y="62246"/>
                </a:lnTo>
                <a:lnTo>
                  <a:pt x="63628" y="59484"/>
                </a:lnTo>
                <a:close/>
                <a:moveTo>
                  <a:pt x="69485" y="59484"/>
                </a:moveTo>
                <a:lnTo>
                  <a:pt x="69485" y="62246"/>
                </a:lnTo>
                <a:lnTo>
                  <a:pt x="66807" y="62246"/>
                </a:lnTo>
                <a:lnTo>
                  <a:pt x="66807" y="59484"/>
                </a:lnTo>
                <a:close/>
                <a:moveTo>
                  <a:pt x="72653" y="59484"/>
                </a:moveTo>
                <a:lnTo>
                  <a:pt x="72653" y="62246"/>
                </a:lnTo>
                <a:lnTo>
                  <a:pt x="69581" y="62246"/>
                </a:lnTo>
                <a:lnTo>
                  <a:pt x="69581" y="59484"/>
                </a:lnTo>
                <a:close/>
                <a:moveTo>
                  <a:pt x="75450" y="59484"/>
                </a:moveTo>
                <a:lnTo>
                  <a:pt x="75450" y="62246"/>
                </a:lnTo>
                <a:lnTo>
                  <a:pt x="72772" y="62246"/>
                </a:lnTo>
                <a:lnTo>
                  <a:pt x="72772" y="59484"/>
                </a:lnTo>
                <a:close/>
                <a:moveTo>
                  <a:pt x="78618" y="59484"/>
                </a:moveTo>
                <a:lnTo>
                  <a:pt x="78618" y="62246"/>
                </a:lnTo>
                <a:lnTo>
                  <a:pt x="75546" y="62246"/>
                </a:lnTo>
                <a:lnTo>
                  <a:pt x="75546" y="59484"/>
                </a:lnTo>
                <a:close/>
                <a:moveTo>
                  <a:pt x="81416" y="59484"/>
                </a:moveTo>
                <a:lnTo>
                  <a:pt x="81416" y="62246"/>
                </a:lnTo>
                <a:lnTo>
                  <a:pt x="78737" y="62246"/>
                </a:lnTo>
                <a:lnTo>
                  <a:pt x="78737" y="59484"/>
                </a:lnTo>
                <a:close/>
                <a:moveTo>
                  <a:pt x="84583" y="59484"/>
                </a:moveTo>
                <a:lnTo>
                  <a:pt x="84583" y="62246"/>
                </a:lnTo>
                <a:lnTo>
                  <a:pt x="81523" y="62246"/>
                </a:lnTo>
                <a:lnTo>
                  <a:pt x="81523" y="59484"/>
                </a:lnTo>
                <a:close/>
                <a:moveTo>
                  <a:pt x="87369" y="59484"/>
                </a:moveTo>
                <a:lnTo>
                  <a:pt x="87369" y="62246"/>
                </a:lnTo>
                <a:lnTo>
                  <a:pt x="84690" y="62246"/>
                </a:lnTo>
                <a:lnTo>
                  <a:pt x="84690" y="59484"/>
                </a:lnTo>
                <a:close/>
                <a:moveTo>
                  <a:pt x="90560" y="59484"/>
                </a:moveTo>
                <a:lnTo>
                  <a:pt x="90560" y="62246"/>
                </a:lnTo>
                <a:lnTo>
                  <a:pt x="87488" y="62246"/>
                </a:lnTo>
                <a:lnTo>
                  <a:pt x="87488" y="59484"/>
                </a:lnTo>
                <a:close/>
                <a:moveTo>
                  <a:pt x="93334" y="59484"/>
                </a:moveTo>
                <a:lnTo>
                  <a:pt x="93334" y="62246"/>
                </a:lnTo>
                <a:lnTo>
                  <a:pt x="90655" y="62246"/>
                </a:lnTo>
                <a:lnTo>
                  <a:pt x="90655" y="59484"/>
                </a:lnTo>
                <a:close/>
                <a:moveTo>
                  <a:pt x="96525" y="59484"/>
                </a:moveTo>
                <a:lnTo>
                  <a:pt x="96525" y="62246"/>
                </a:lnTo>
                <a:lnTo>
                  <a:pt x="93453" y="62246"/>
                </a:lnTo>
                <a:lnTo>
                  <a:pt x="93453" y="59484"/>
                </a:lnTo>
                <a:close/>
                <a:moveTo>
                  <a:pt x="99311" y="59484"/>
                </a:moveTo>
                <a:lnTo>
                  <a:pt x="99311" y="62246"/>
                </a:lnTo>
                <a:lnTo>
                  <a:pt x="96632" y="62246"/>
                </a:lnTo>
                <a:lnTo>
                  <a:pt x="96632" y="59484"/>
                </a:lnTo>
                <a:close/>
                <a:moveTo>
                  <a:pt x="102478" y="59484"/>
                </a:moveTo>
                <a:lnTo>
                  <a:pt x="102478" y="62246"/>
                </a:lnTo>
                <a:lnTo>
                  <a:pt x="99406" y="62246"/>
                </a:lnTo>
                <a:lnTo>
                  <a:pt x="99406" y="59484"/>
                </a:lnTo>
                <a:close/>
                <a:moveTo>
                  <a:pt x="105276" y="59484"/>
                </a:moveTo>
                <a:lnTo>
                  <a:pt x="105276" y="62246"/>
                </a:lnTo>
                <a:lnTo>
                  <a:pt x="102597" y="62246"/>
                </a:lnTo>
                <a:lnTo>
                  <a:pt x="102597" y="59484"/>
                </a:lnTo>
                <a:close/>
                <a:moveTo>
                  <a:pt x="108443" y="59484"/>
                </a:moveTo>
                <a:lnTo>
                  <a:pt x="108443" y="62246"/>
                </a:lnTo>
                <a:lnTo>
                  <a:pt x="105383" y="62246"/>
                </a:lnTo>
                <a:lnTo>
                  <a:pt x="105383" y="59484"/>
                </a:lnTo>
                <a:close/>
                <a:moveTo>
                  <a:pt x="102478" y="62341"/>
                </a:moveTo>
                <a:lnTo>
                  <a:pt x="102478" y="65496"/>
                </a:lnTo>
                <a:lnTo>
                  <a:pt x="99406" y="65496"/>
                </a:lnTo>
                <a:lnTo>
                  <a:pt x="99406" y="62341"/>
                </a:lnTo>
                <a:close/>
                <a:moveTo>
                  <a:pt x="105276" y="62341"/>
                </a:moveTo>
                <a:lnTo>
                  <a:pt x="105276" y="65496"/>
                </a:lnTo>
                <a:lnTo>
                  <a:pt x="102597" y="65496"/>
                </a:lnTo>
                <a:lnTo>
                  <a:pt x="102597" y="62341"/>
                </a:lnTo>
                <a:close/>
                <a:moveTo>
                  <a:pt x="108443" y="62341"/>
                </a:moveTo>
                <a:lnTo>
                  <a:pt x="108443" y="65496"/>
                </a:lnTo>
                <a:lnTo>
                  <a:pt x="105383" y="65496"/>
                </a:lnTo>
                <a:lnTo>
                  <a:pt x="105383" y="62341"/>
                </a:lnTo>
                <a:close/>
                <a:moveTo>
                  <a:pt x="7037" y="62365"/>
                </a:moveTo>
                <a:lnTo>
                  <a:pt x="7037" y="65520"/>
                </a:lnTo>
                <a:lnTo>
                  <a:pt x="3965" y="65520"/>
                </a:lnTo>
                <a:lnTo>
                  <a:pt x="3965" y="62365"/>
                </a:lnTo>
                <a:close/>
                <a:moveTo>
                  <a:pt x="9811" y="62365"/>
                </a:moveTo>
                <a:lnTo>
                  <a:pt x="9811" y="65520"/>
                </a:lnTo>
                <a:lnTo>
                  <a:pt x="7132" y="65520"/>
                </a:lnTo>
                <a:lnTo>
                  <a:pt x="7132" y="62365"/>
                </a:lnTo>
                <a:close/>
                <a:moveTo>
                  <a:pt x="13002" y="62365"/>
                </a:moveTo>
                <a:lnTo>
                  <a:pt x="13002" y="65520"/>
                </a:lnTo>
                <a:lnTo>
                  <a:pt x="9930" y="65520"/>
                </a:lnTo>
                <a:lnTo>
                  <a:pt x="9930" y="62365"/>
                </a:lnTo>
                <a:close/>
                <a:moveTo>
                  <a:pt x="15788" y="62365"/>
                </a:moveTo>
                <a:lnTo>
                  <a:pt x="15788" y="65520"/>
                </a:lnTo>
                <a:lnTo>
                  <a:pt x="13109" y="65520"/>
                </a:lnTo>
                <a:lnTo>
                  <a:pt x="13109" y="62365"/>
                </a:lnTo>
                <a:close/>
                <a:moveTo>
                  <a:pt x="18967" y="62365"/>
                </a:moveTo>
                <a:lnTo>
                  <a:pt x="18967" y="65520"/>
                </a:lnTo>
                <a:lnTo>
                  <a:pt x="15907" y="65520"/>
                </a:lnTo>
                <a:lnTo>
                  <a:pt x="15907" y="62365"/>
                </a:lnTo>
                <a:close/>
                <a:moveTo>
                  <a:pt x="21753" y="62365"/>
                </a:moveTo>
                <a:lnTo>
                  <a:pt x="21753" y="65520"/>
                </a:lnTo>
                <a:lnTo>
                  <a:pt x="19074" y="65520"/>
                </a:lnTo>
                <a:lnTo>
                  <a:pt x="19074" y="62365"/>
                </a:lnTo>
                <a:close/>
                <a:moveTo>
                  <a:pt x="24920" y="62365"/>
                </a:moveTo>
                <a:lnTo>
                  <a:pt x="24920" y="65520"/>
                </a:lnTo>
                <a:lnTo>
                  <a:pt x="21860" y="65520"/>
                </a:lnTo>
                <a:lnTo>
                  <a:pt x="21860" y="62365"/>
                </a:lnTo>
                <a:close/>
                <a:moveTo>
                  <a:pt x="27718" y="62365"/>
                </a:moveTo>
                <a:lnTo>
                  <a:pt x="27718" y="65520"/>
                </a:lnTo>
                <a:lnTo>
                  <a:pt x="25039" y="65520"/>
                </a:lnTo>
                <a:lnTo>
                  <a:pt x="25039" y="62365"/>
                </a:lnTo>
                <a:close/>
                <a:moveTo>
                  <a:pt x="30885" y="62365"/>
                </a:moveTo>
                <a:lnTo>
                  <a:pt x="30885" y="65520"/>
                </a:lnTo>
                <a:lnTo>
                  <a:pt x="27825" y="65520"/>
                </a:lnTo>
                <a:lnTo>
                  <a:pt x="27825" y="62365"/>
                </a:lnTo>
                <a:close/>
                <a:moveTo>
                  <a:pt x="33683" y="62365"/>
                </a:moveTo>
                <a:lnTo>
                  <a:pt x="33683" y="65520"/>
                </a:lnTo>
                <a:lnTo>
                  <a:pt x="31004" y="65520"/>
                </a:lnTo>
                <a:lnTo>
                  <a:pt x="31004" y="62365"/>
                </a:lnTo>
                <a:close/>
                <a:moveTo>
                  <a:pt x="36850" y="62365"/>
                </a:moveTo>
                <a:lnTo>
                  <a:pt x="36850" y="65520"/>
                </a:lnTo>
                <a:lnTo>
                  <a:pt x="33791" y="65520"/>
                </a:lnTo>
                <a:lnTo>
                  <a:pt x="33791" y="62365"/>
                </a:lnTo>
                <a:close/>
                <a:moveTo>
                  <a:pt x="39636" y="62365"/>
                </a:moveTo>
                <a:lnTo>
                  <a:pt x="39636" y="65520"/>
                </a:lnTo>
                <a:lnTo>
                  <a:pt x="36958" y="65520"/>
                </a:lnTo>
                <a:lnTo>
                  <a:pt x="36958" y="62365"/>
                </a:lnTo>
                <a:close/>
                <a:moveTo>
                  <a:pt x="42827" y="62365"/>
                </a:moveTo>
                <a:lnTo>
                  <a:pt x="42827" y="65520"/>
                </a:lnTo>
                <a:lnTo>
                  <a:pt x="39756" y="65520"/>
                </a:lnTo>
                <a:lnTo>
                  <a:pt x="39756" y="62365"/>
                </a:lnTo>
                <a:close/>
                <a:moveTo>
                  <a:pt x="45613" y="62365"/>
                </a:moveTo>
                <a:lnTo>
                  <a:pt x="45613" y="65520"/>
                </a:lnTo>
                <a:lnTo>
                  <a:pt x="42935" y="65520"/>
                </a:lnTo>
                <a:lnTo>
                  <a:pt x="42935" y="62365"/>
                </a:lnTo>
                <a:close/>
                <a:moveTo>
                  <a:pt x="48792" y="62365"/>
                </a:moveTo>
                <a:lnTo>
                  <a:pt x="48792" y="65520"/>
                </a:lnTo>
                <a:lnTo>
                  <a:pt x="45732" y="65520"/>
                </a:lnTo>
                <a:lnTo>
                  <a:pt x="45732" y="62365"/>
                </a:lnTo>
                <a:close/>
                <a:moveTo>
                  <a:pt x="51578" y="62365"/>
                </a:moveTo>
                <a:lnTo>
                  <a:pt x="51578" y="65520"/>
                </a:lnTo>
                <a:lnTo>
                  <a:pt x="48900" y="65520"/>
                </a:lnTo>
                <a:lnTo>
                  <a:pt x="48900" y="62365"/>
                </a:lnTo>
                <a:close/>
                <a:moveTo>
                  <a:pt x="54757" y="62365"/>
                </a:moveTo>
                <a:lnTo>
                  <a:pt x="54757" y="65520"/>
                </a:lnTo>
                <a:lnTo>
                  <a:pt x="51698" y="65520"/>
                </a:lnTo>
                <a:lnTo>
                  <a:pt x="51698" y="62365"/>
                </a:lnTo>
                <a:close/>
                <a:moveTo>
                  <a:pt x="57543" y="62365"/>
                </a:moveTo>
                <a:lnTo>
                  <a:pt x="57543" y="65520"/>
                </a:lnTo>
                <a:lnTo>
                  <a:pt x="54865" y="65520"/>
                </a:lnTo>
                <a:lnTo>
                  <a:pt x="54865" y="62365"/>
                </a:lnTo>
                <a:close/>
                <a:moveTo>
                  <a:pt x="60734" y="62365"/>
                </a:moveTo>
                <a:lnTo>
                  <a:pt x="60734" y="65520"/>
                </a:lnTo>
                <a:lnTo>
                  <a:pt x="57663" y="65520"/>
                </a:lnTo>
                <a:lnTo>
                  <a:pt x="57663" y="62365"/>
                </a:lnTo>
                <a:close/>
                <a:moveTo>
                  <a:pt x="63509" y="62365"/>
                </a:moveTo>
                <a:lnTo>
                  <a:pt x="63509" y="65520"/>
                </a:lnTo>
                <a:lnTo>
                  <a:pt x="60830" y="65520"/>
                </a:lnTo>
                <a:lnTo>
                  <a:pt x="60830" y="62365"/>
                </a:lnTo>
                <a:close/>
                <a:moveTo>
                  <a:pt x="66699" y="62365"/>
                </a:moveTo>
                <a:lnTo>
                  <a:pt x="66699" y="65520"/>
                </a:lnTo>
                <a:lnTo>
                  <a:pt x="63628" y="65520"/>
                </a:lnTo>
                <a:lnTo>
                  <a:pt x="63628" y="62365"/>
                </a:lnTo>
                <a:close/>
                <a:moveTo>
                  <a:pt x="69485" y="62365"/>
                </a:moveTo>
                <a:lnTo>
                  <a:pt x="69485" y="65520"/>
                </a:lnTo>
                <a:lnTo>
                  <a:pt x="66807" y="65520"/>
                </a:lnTo>
                <a:lnTo>
                  <a:pt x="66807" y="62365"/>
                </a:lnTo>
                <a:close/>
                <a:moveTo>
                  <a:pt x="72653" y="62365"/>
                </a:moveTo>
                <a:lnTo>
                  <a:pt x="72653" y="65520"/>
                </a:lnTo>
                <a:lnTo>
                  <a:pt x="69581" y="65520"/>
                </a:lnTo>
                <a:lnTo>
                  <a:pt x="69581" y="62365"/>
                </a:lnTo>
                <a:close/>
                <a:moveTo>
                  <a:pt x="75450" y="62365"/>
                </a:moveTo>
                <a:lnTo>
                  <a:pt x="75450" y="65520"/>
                </a:lnTo>
                <a:lnTo>
                  <a:pt x="72772" y="65520"/>
                </a:lnTo>
                <a:lnTo>
                  <a:pt x="72772" y="62365"/>
                </a:lnTo>
                <a:close/>
                <a:moveTo>
                  <a:pt x="78618" y="62365"/>
                </a:moveTo>
                <a:lnTo>
                  <a:pt x="78618" y="65520"/>
                </a:lnTo>
                <a:lnTo>
                  <a:pt x="75546" y="65520"/>
                </a:lnTo>
                <a:lnTo>
                  <a:pt x="75546" y="62365"/>
                </a:lnTo>
                <a:close/>
                <a:moveTo>
                  <a:pt x="81416" y="62365"/>
                </a:moveTo>
                <a:lnTo>
                  <a:pt x="81416" y="65520"/>
                </a:lnTo>
                <a:lnTo>
                  <a:pt x="78737" y="65520"/>
                </a:lnTo>
                <a:lnTo>
                  <a:pt x="78737" y="62365"/>
                </a:lnTo>
                <a:close/>
                <a:moveTo>
                  <a:pt x="84583" y="62365"/>
                </a:moveTo>
                <a:lnTo>
                  <a:pt x="84583" y="65520"/>
                </a:lnTo>
                <a:lnTo>
                  <a:pt x="81523" y="65520"/>
                </a:lnTo>
                <a:lnTo>
                  <a:pt x="81523" y="62365"/>
                </a:lnTo>
                <a:close/>
                <a:moveTo>
                  <a:pt x="87369" y="62365"/>
                </a:moveTo>
                <a:lnTo>
                  <a:pt x="87369" y="65520"/>
                </a:lnTo>
                <a:lnTo>
                  <a:pt x="84690" y="65520"/>
                </a:lnTo>
                <a:lnTo>
                  <a:pt x="84690" y="62365"/>
                </a:lnTo>
                <a:close/>
                <a:moveTo>
                  <a:pt x="90560" y="62365"/>
                </a:moveTo>
                <a:lnTo>
                  <a:pt x="90560" y="65520"/>
                </a:lnTo>
                <a:lnTo>
                  <a:pt x="87488" y="65520"/>
                </a:lnTo>
                <a:lnTo>
                  <a:pt x="87488" y="62365"/>
                </a:lnTo>
                <a:close/>
                <a:moveTo>
                  <a:pt x="93334" y="62365"/>
                </a:moveTo>
                <a:lnTo>
                  <a:pt x="93334" y="65520"/>
                </a:lnTo>
                <a:lnTo>
                  <a:pt x="90655" y="65520"/>
                </a:lnTo>
                <a:lnTo>
                  <a:pt x="90655" y="62365"/>
                </a:lnTo>
                <a:close/>
                <a:moveTo>
                  <a:pt x="96525" y="62365"/>
                </a:moveTo>
                <a:lnTo>
                  <a:pt x="96525" y="65520"/>
                </a:lnTo>
                <a:lnTo>
                  <a:pt x="93453" y="65520"/>
                </a:lnTo>
                <a:lnTo>
                  <a:pt x="93453" y="62365"/>
                </a:lnTo>
                <a:close/>
                <a:moveTo>
                  <a:pt x="99311" y="62365"/>
                </a:moveTo>
                <a:lnTo>
                  <a:pt x="99311" y="65520"/>
                </a:lnTo>
                <a:lnTo>
                  <a:pt x="96632" y="65520"/>
                </a:lnTo>
                <a:lnTo>
                  <a:pt x="96632" y="62365"/>
                </a:lnTo>
                <a:close/>
                <a:moveTo>
                  <a:pt x="7037" y="65616"/>
                </a:moveTo>
                <a:lnTo>
                  <a:pt x="7037" y="68378"/>
                </a:lnTo>
                <a:lnTo>
                  <a:pt x="3965" y="68378"/>
                </a:lnTo>
                <a:lnTo>
                  <a:pt x="3965" y="65616"/>
                </a:lnTo>
                <a:close/>
                <a:moveTo>
                  <a:pt x="9811" y="65616"/>
                </a:moveTo>
                <a:lnTo>
                  <a:pt x="9811" y="68378"/>
                </a:lnTo>
                <a:lnTo>
                  <a:pt x="7132" y="68378"/>
                </a:lnTo>
                <a:lnTo>
                  <a:pt x="7132" y="65616"/>
                </a:lnTo>
                <a:close/>
                <a:moveTo>
                  <a:pt x="13002" y="65616"/>
                </a:moveTo>
                <a:lnTo>
                  <a:pt x="13002" y="68378"/>
                </a:lnTo>
                <a:lnTo>
                  <a:pt x="9930" y="68378"/>
                </a:lnTo>
                <a:lnTo>
                  <a:pt x="9930" y="65616"/>
                </a:lnTo>
                <a:close/>
                <a:moveTo>
                  <a:pt x="15788" y="65616"/>
                </a:moveTo>
                <a:lnTo>
                  <a:pt x="15788" y="68378"/>
                </a:lnTo>
                <a:lnTo>
                  <a:pt x="13109" y="68378"/>
                </a:lnTo>
                <a:lnTo>
                  <a:pt x="13109" y="65616"/>
                </a:lnTo>
                <a:close/>
                <a:moveTo>
                  <a:pt x="18967" y="65616"/>
                </a:moveTo>
                <a:lnTo>
                  <a:pt x="18967" y="68378"/>
                </a:lnTo>
                <a:lnTo>
                  <a:pt x="15907" y="68378"/>
                </a:lnTo>
                <a:lnTo>
                  <a:pt x="15907" y="65616"/>
                </a:lnTo>
                <a:close/>
                <a:moveTo>
                  <a:pt x="21753" y="65616"/>
                </a:moveTo>
                <a:lnTo>
                  <a:pt x="21753" y="68378"/>
                </a:lnTo>
                <a:lnTo>
                  <a:pt x="19074" y="68378"/>
                </a:lnTo>
                <a:lnTo>
                  <a:pt x="19074" y="65616"/>
                </a:lnTo>
                <a:close/>
                <a:moveTo>
                  <a:pt x="24920" y="65616"/>
                </a:moveTo>
                <a:lnTo>
                  <a:pt x="24920" y="68378"/>
                </a:lnTo>
                <a:lnTo>
                  <a:pt x="21860" y="68378"/>
                </a:lnTo>
                <a:lnTo>
                  <a:pt x="21860" y="65616"/>
                </a:lnTo>
                <a:close/>
                <a:moveTo>
                  <a:pt x="27718" y="65616"/>
                </a:moveTo>
                <a:lnTo>
                  <a:pt x="27718" y="68378"/>
                </a:lnTo>
                <a:lnTo>
                  <a:pt x="25039" y="68378"/>
                </a:lnTo>
                <a:lnTo>
                  <a:pt x="25039" y="65616"/>
                </a:lnTo>
                <a:close/>
                <a:moveTo>
                  <a:pt x="30885" y="65616"/>
                </a:moveTo>
                <a:lnTo>
                  <a:pt x="30885" y="68378"/>
                </a:lnTo>
                <a:lnTo>
                  <a:pt x="27825" y="68378"/>
                </a:lnTo>
                <a:lnTo>
                  <a:pt x="27825" y="65616"/>
                </a:lnTo>
                <a:close/>
                <a:moveTo>
                  <a:pt x="33683" y="65616"/>
                </a:moveTo>
                <a:lnTo>
                  <a:pt x="33683" y="68378"/>
                </a:lnTo>
                <a:lnTo>
                  <a:pt x="31004" y="68378"/>
                </a:lnTo>
                <a:lnTo>
                  <a:pt x="31004" y="65616"/>
                </a:lnTo>
                <a:close/>
                <a:moveTo>
                  <a:pt x="36850" y="65616"/>
                </a:moveTo>
                <a:lnTo>
                  <a:pt x="36850" y="68378"/>
                </a:lnTo>
                <a:lnTo>
                  <a:pt x="33791" y="68378"/>
                </a:lnTo>
                <a:lnTo>
                  <a:pt x="33791" y="65616"/>
                </a:lnTo>
                <a:close/>
                <a:moveTo>
                  <a:pt x="39636" y="65616"/>
                </a:moveTo>
                <a:lnTo>
                  <a:pt x="39636" y="68378"/>
                </a:lnTo>
                <a:lnTo>
                  <a:pt x="36958" y="68378"/>
                </a:lnTo>
                <a:lnTo>
                  <a:pt x="36958" y="65616"/>
                </a:lnTo>
                <a:close/>
                <a:moveTo>
                  <a:pt x="42827" y="65616"/>
                </a:moveTo>
                <a:lnTo>
                  <a:pt x="42827" y="68378"/>
                </a:lnTo>
                <a:lnTo>
                  <a:pt x="39756" y="68378"/>
                </a:lnTo>
                <a:lnTo>
                  <a:pt x="39756" y="65616"/>
                </a:lnTo>
                <a:close/>
                <a:moveTo>
                  <a:pt x="45613" y="65616"/>
                </a:moveTo>
                <a:lnTo>
                  <a:pt x="45613" y="68378"/>
                </a:lnTo>
                <a:lnTo>
                  <a:pt x="42935" y="68378"/>
                </a:lnTo>
                <a:lnTo>
                  <a:pt x="42935" y="65616"/>
                </a:lnTo>
                <a:close/>
                <a:moveTo>
                  <a:pt x="48792" y="65616"/>
                </a:moveTo>
                <a:lnTo>
                  <a:pt x="48792" y="68378"/>
                </a:lnTo>
                <a:lnTo>
                  <a:pt x="45732" y="68378"/>
                </a:lnTo>
                <a:lnTo>
                  <a:pt x="45732" y="65616"/>
                </a:lnTo>
                <a:close/>
                <a:moveTo>
                  <a:pt x="51578" y="65616"/>
                </a:moveTo>
                <a:lnTo>
                  <a:pt x="51578" y="68378"/>
                </a:lnTo>
                <a:lnTo>
                  <a:pt x="48900" y="68378"/>
                </a:lnTo>
                <a:lnTo>
                  <a:pt x="48900" y="65616"/>
                </a:lnTo>
                <a:close/>
                <a:moveTo>
                  <a:pt x="54757" y="65616"/>
                </a:moveTo>
                <a:lnTo>
                  <a:pt x="54757" y="68378"/>
                </a:lnTo>
                <a:lnTo>
                  <a:pt x="51698" y="68378"/>
                </a:lnTo>
                <a:lnTo>
                  <a:pt x="51698" y="65616"/>
                </a:lnTo>
                <a:close/>
                <a:moveTo>
                  <a:pt x="57543" y="65616"/>
                </a:moveTo>
                <a:lnTo>
                  <a:pt x="57543" y="68378"/>
                </a:lnTo>
                <a:lnTo>
                  <a:pt x="54865" y="68378"/>
                </a:lnTo>
                <a:lnTo>
                  <a:pt x="54865" y="65616"/>
                </a:lnTo>
                <a:close/>
                <a:moveTo>
                  <a:pt x="60734" y="65616"/>
                </a:moveTo>
                <a:lnTo>
                  <a:pt x="60734" y="68378"/>
                </a:lnTo>
                <a:lnTo>
                  <a:pt x="57663" y="68378"/>
                </a:lnTo>
                <a:lnTo>
                  <a:pt x="57663" y="65616"/>
                </a:lnTo>
                <a:close/>
                <a:moveTo>
                  <a:pt x="63509" y="65616"/>
                </a:moveTo>
                <a:lnTo>
                  <a:pt x="63509" y="68378"/>
                </a:lnTo>
                <a:lnTo>
                  <a:pt x="60830" y="68378"/>
                </a:lnTo>
                <a:lnTo>
                  <a:pt x="60830" y="65616"/>
                </a:lnTo>
                <a:close/>
                <a:moveTo>
                  <a:pt x="66699" y="65616"/>
                </a:moveTo>
                <a:lnTo>
                  <a:pt x="66699" y="68378"/>
                </a:lnTo>
                <a:lnTo>
                  <a:pt x="63628" y="68378"/>
                </a:lnTo>
                <a:lnTo>
                  <a:pt x="63628" y="65616"/>
                </a:lnTo>
                <a:close/>
                <a:moveTo>
                  <a:pt x="69485" y="65616"/>
                </a:moveTo>
                <a:lnTo>
                  <a:pt x="69485" y="68378"/>
                </a:lnTo>
                <a:lnTo>
                  <a:pt x="66807" y="68378"/>
                </a:lnTo>
                <a:lnTo>
                  <a:pt x="66807" y="65616"/>
                </a:lnTo>
                <a:close/>
                <a:moveTo>
                  <a:pt x="72653" y="65616"/>
                </a:moveTo>
                <a:lnTo>
                  <a:pt x="72653" y="68378"/>
                </a:lnTo>
                <a:lnTo>
                  <a:pt x="69581" y="68378"/>
                </a:lnTo>
                <a:lnTo>
                  <a:pt x="69581" y="65616"/>
                </a:lnTo>
                <a:close/>
                <a:moveTo>
                  <a:pt x="75450" y="65616"/>
                </a:moveTo>
                <a:lnTo>
                  <a:pt x="75450" y="68378"/>
                </a:lnTo>
                <a:lnTo>
                  <a:pt x="72772" y="68378"/>
                </a:lnTo>
                <a:lnTo>
                  <a:pt x="72772" y="65616"/>
                </a:lnTo>
                <a:close/>
                <a:moveTo>
                  <a:pt x="78618" y="65616"/>
                </a:moveTo>
                <a:lnTo>
                  <a:pt x="78618" y="68378"/>
                </a:lnTo>
                <a:lnTo>
                  <a:pt x="75546" y="68378"/>
                </a:lnTo>
                <a:lnTo>
                  <a:pt x="75546" y="65616"/>
                </a:lnTo>
                <a:close/>
                <a:moveTo>
                  <a:pt x="81416" y="65616"/>
                </a:moveTo>
                <a:lnTo>
                  <a:pt x="81416" y="68378"/>
                </a:lnTo>
                <a:lnTo>
                  <a:pt x="78737" y="68378"/>
                </a:lnTo>
                <a:lnTo>
                  <a:pt x="78737" y="65616"/>
                </a:lnTo>
                <a:close/>
                <a:moveTo>
                  <a:pt x="84583" y="65616"/>
                </a:moveTo>
                <a:lnTo>
                  <a:pt x="84583" y="68378"/>
                </a:lnTo>
                <a:lnTo>
                  <a:pt x="81523" y="68378"/>
                </a:lnTo>
                <a:lnTo>
                  <a:pt x="81523" y="65616"/>
                </a:lnTo>
                <a:close/>
                <a:moveTo>
                  <a:pt x="87369" y="65616"/>
                </a:moveTo>
                <a:lnTo>
                  <a:pt x="87369" y="68378"/>
                </a:lnTo>
                <a:lnTo>
                  <a:pt x="84690" y="68378"/>
                </a:lnTo>
                <a:lnTo>
                  <a:pt x="84690" y="65616"/>
                </a:lnTo>
                <a:close/>
                <a:moveTo>
                  <a:pt x="90560" y="65616"/>
                </a:moveTo>
                <a:lnTo>
                  <a:pt x="90560" y="68378"/>
                </a:lnTo>
                <a:lnTo>
                  <a:pt x="87488" y="68378"/>
                </a:lnTo>
                <a:lnTo>
                  <a:pt x="87488" y="65616"/>
                </a:lnTo>
                <a:close/>
                <a:moveTo>
                  <a:pt x="93334" y="65616"/>
                </a:moveTo>
                <a:lnTo>
                  <a:pt x="93334" y="68378"/>
                </a:lnTo>
                <a:lnTo>
                  <a:pt x="90655" y="68378"/>
                </a:lnTo>
                <a:lnTo>
                  <a:pt x="90655" y="65616"/>
                </a:lnTo>
                <a:close/>
                <a:moveTo>
                  <a:pt x="96525" y="65616"/>
                </a:moveTo>
                <a:lnTo>
                  <a:pt x="96525" y="68378"/>
                </a:lnTo>
                <a:lnTo>
                  <a:pt x="93453" y="68378"/>
                </a:lnTo>
                <a:lnTo>
                  <a:pt x="93453" y="65616"/>
                </a:lnTo>
                <a:close/>
                <a:moveTo>
                  <a:pt x="99311" y="65616"/>
                </a:moveTo>
                <a:lnTo>
                  <a:pt x="99311" y="68378"/>
                </a:lnTo>
                <a:lnTo>
                  <a:pt x="96632" y="68378"/>
                </a:lnTo>
                <a:lnTo>
                  <a:pt x="96632" y="65616"/>
                </a:lnTo>
                <a:close/>
                <a:moveTo>
                  <a:pt x="102490" y="65616"/>
                </a:moveTo>
                <a:lnTo>
                  <a:pt x="102490" y="68378"/>
                </a:lnTo>
                <a:lnTo>
                  <a:pt x="99430" y="68378"/>
                </a:lnTo>
                <a:lnTo>
                  <a:pt x="99430" y="65616"/>
                </a:lnTo>
                <a:close/>
                <a:moveTo>
                  <a:pt x="105276" y="65616"/>
                </a:moveTo>
                <a:lnTo>
                  <a:pt x="105276" y="68378"/>
                </a:lnTo>
                <a:lnTo>
                  <a:pt x="102597" y="68378"/>
                </a:lnTo>
                <a:lnTo>
                  <a:pt x="102597" y="65616"/>
                </a:lnTo>
                <a:close/>
                <a:moveTo>
                  <a:pt x="108443" y="65616"/>
                </a:moveTo>
                <a:lnTo>
                  <a:pt x="108443" y="68378"/>
                </a:lnTo>
                <a:lnTo>
                  <a:pt x="105383" y="68378"/>
                </a:lnTo>
                <a:lnTo>
                  <a:pt x="105383" y="65616"/>
                </a:lnTo>
                <a:close/>
                <a:moveTo>
                  <a:pt x="108443" y="68497"/>
                </a:moveTo>
                <a:lnTo>
                  <a:pt x="108443" y="71628"/>
                </a:lnTo>
                <a:lnTo>
                  <a:pt x="105383" y="71628"/>
                </a:lnTo>
                <a:lnTo>
                  <a:pt x="105383" y="68497"/>
                </a:lnTo>
                <a:close/>
                <a:moveTo>
                  <a:pt x="7037" y="68497"/>
                </a:moveTo>
                <a:lnTo>
                  <a:pt x="7037" y="71652"/>
                </a:lnTo>
                <a:lnTo>
                  <a:pt x="3965" y="71652"/>
                </a:lnTo>
                <a:lnTo>
                  <a:pt x="3965" y="71628"/>
                </a:lnTo>
                <a:lnTo>
                  <a:pt x="3965" y="68497"/>
                </a:lnTo>
                <a:close/>
                <a:moveTo>
                  <a:pt x="9811" y="68497"/>
                </a:moveTo>
                <a:lnTo>
                  <a:pt x="9811" y="71652"/>
                </a:lnTo>
                <a:lnTo>
                  <a:pt x="7132" y="71652"/>
                </a:lnTo>
                <a:lnTo>
                  <a:pt x="7132" y="71628"/>
                </a:lnTo>
                <a:lnTo>
                  <a:pt x="7132" y="68497"/>
                </a:lnTo>
                <a:close/>
                <a:moveTo>
                  <a:pt x="13002" y="68497"/>
                </a:moveTo>
                <a:lnTo>
                  <a:pt x="13002" y="71652"/>
                </a:lnTo>
                <a:lnTo>
                  <a:pt x="9930" y="71652"/>
                </a:lnTo>
                <a:lnTo>
                  <a:pt x="9930" y="71628"/>
                </a:lnTo>
                <a:lnTo>
                  <a:pt x="9930" y="68497"/>
                </a:lnTo>
                <a:close/>
                <a:moveTo>
                  <a:pt x="15788" y="68497"/>
                </a:moveTo>
                <a:lnTo>
                  <a:pt x="15788" y="71652"/>
                </a:lnTo>
                <a:lnTo>
                  <a:pt x="13109" y="71652"/>
                </a:lnTo>
                <a:lnTo>
                  <a:pt x="13109" y="71628"/>
                </a:lnTo>
                <a:lnTo>
                  <a:pt x="13109" y="68497"/>
                </a:lnTo>
                <a:close/>
                <a:moveTo>
                  <a:pt x="18967" y="68497"/>
                </a:moveTo>
                <a:lnTo>
                  <a:pt x="18967" y="71652"/>
                </a:lnTo>
                <a:lnTo>
                  <a:pt x="15907" y="71652"/>
                </a:lnTo>
                <a:lnTo>
                  <a:pt x="15907" y="71628"/>
                </a:lnTo>
                <a:lnTo>
                  <a:pt x="15907" y="68497"/>
                </a:lnTo>
                <a:close/>
                <a:moveTo>
                  <a:pt x="21753" y="68497"/>
                </a:moveTo>
                <a:lnTo>
                  <a:pt x="21753" y="71652"/>
                </a:lnTo>
                <a:lnTo>
                  <a:pt x="19074" y="71652"/>
                </a:lnTo>
                <a:lnTo>
                  <a:pt x="19074" y="71628"/>
                </a:lnTo>
                <a:lnTo>
                  <a:pt x="19074" y="68497"/>
                </a:lnTo>
                <a:close/>
                <a:moveTo>
                  <a:pt x="24920" y="68497"/>
                </a:moveTo>
                <a:lnTo>
                  <a:pt x="24920" y="71652"/>
                </a:lnTo>
                <a:lnTo>
                  <a:pt x="21860" y="71652"/>
                </a:lnTo>
                <a:lnTo>
                  <a:pt x="21860" y="71628"/>
                </a:lnTo>
                <a:lnTo>
                  <a:pt x="21860" y="68497"/>
                </a:lnTo>
                <a:close/>
                <a:moveTo>
                  <a:pt x="27718" y="68497"/>
                </a:moveTo>
                <a:lnTo>
                  <a:pt x="27718" y="71652"/>
                </a:lnTo>
                <a:lnTo>
                  <a:pt x="25039" y="71652"/>
                </a:lnTo>
                <a:lnTo>
                  <a:pt x="25039" y="71628"/>
                </a:lnTo>
                <a:lnTo>
                  <a:pt x="25039" y="68497"/>
                </a:lnTo>
                <a:close/>
                <a:moveTo>
                  <a:pt x="30885" y="68497"/>
                </a:moveTo>
                <a:lnTo>
                  <a:pt x="30885" y="71652"/>
                </a:lnTo>
                <a:lnTo>
                  <a:pt x="27825" y="71652"/>
                </a:lnTo>
                <a:lnTo>
                  <a:pt x="27825" y="71628"/>
                </a:lnTo>
                <a:lnTo>
                  <a:pt x="27825" y="68497"/>
                </a:lnTo>
                <a:close/>
                <a:moveTo>
                  <a:pt x="33683" y="68497"/>
                </a:moveTo>
                <a:lnTo>
                  <a:pt x="33683" y="71652"/>
                </a:lnTo>
                <a:lnTo>
                  <a:pt x="31004" y="71652"/>
                </a:lnTo>
                <a:lnTo>
                  <a:pt x="31004" y="71628"/>
                </a:lnTo>
                <a:lnTo>
                  <a:pt x="31004" y="68497"/>
                </a:lnTo>
                <a:close/>
                <a:moveTo>
                  <a:pt x="36850" y="68497"/>
                </a:moveTo>
                <a:lnTo>
                  <a:pt x="36850" y="71652"/>
                </a:lnTo>
                <a:lnTo>
                  <a:pt x="33791" y="71652"/>
                </a:lnTo>
                <a:lnTo>
                  <a:pt x="33791" y="71628"/>
                </a:lnTo>
                <a:lnTo>
                  <a:pt x="33791" y="68497"/>
                </a:lnTo>
                <a:close/>
                <a:moveTo>
                  <a:pt x="39636" y="68497"/>
                </a:moveTo>
                <a:lnTo>
                  <a:pt x="39636" y="71652"/>
                </a:lnTo>
                <a:lnTo>
                  <a:pt x="36958" y="71652"/>
                </a:lnTo>
                <a:lnTo>
                  <a:pt x="36958" y="71628"/>
                </a:lnTo>
                <a:lnTo>
                  <a:pt x="36958" y="68497"/>
                </a:lnTo>
                <a:close/>
                <a:moveTo>
                  <a:pt x="42827" y="68497"/>
                </a:moveTo>
                <a:lnTo>
                  <a:pt x="42827" y="71652"/>
                </a:lnTo>
                <a:lnTo>
                  <a:pt x="39756" y="71652"/>
                </a:lnTo>
                <a:lnTo>
                  <a:pt x="39756" y="71628"/>
                </a:lnTo>
                <a:lnTo>
                  <a:pt x="39756" y="68497"/>
                </a:lnTo>
                <a:close/>
                <a:moveTo>
                  <a:pt x="45613" y="68497"/>
                </a:moveTo>
                <a:lnTo>
                  <a:pt x="45613" y="71652"/>
                </a:lnTo>
                <a:lnTo>
                  <a:pt x="42935" y="71652"/>
                </a:lnTo>
                <a:lnTo>
                  <a:pt x="42935" y="71628"/>
                </a:lnTo>
                <a:lnTo>
                  <a:pt x="42935" y="68497"/>
                </a:lnTo>
                <a:close/>
                <a:moveTo>
                  <a:pt x="48792" y="68497"/>
                </a:moveTo>
                <a:lnTo>
                  <a:pt x="48792" y="71652"/>
                </a:lnTo>
                <a:lnTo>
                  <a:pt x="45732" y="71652"/>
                </a:lnTo>
                <a:lnTo>
                  <a:pt x="45732" y="71628"/>
                </a:lnTo>
                <a:lnTo>
                  <a:pt x="45732" y="68497"/>
                </a:lnTo>
                <a:close/>
                <a:moveTo>
                  <a:pt x="51578" y="68497"/>
                </a:moveTo>
                <a:lnTo>
                  <a:pt x="51578" y="71652"/>
                </a:lnTo>
                <a:lnTo>
                  <a:pt x="48900" y="71652"/>
                </a:lnTo>
                <a:lnTo>
                  <a:pt x="48900" y="71628"/>
                </a:lnTo>
                <a:lnTo>
                  <a:pt x="48900" y="68497"/>
                </a:lnTo>
                <a:close/>
                <a:moveTo>
                  <a:pt x="54757" y="68497"/>
                </a:moveTo>
                <a:lnTo>
                  <a:pt x="54757" y="71652"/>
                </a:lnTo>
                <a:lnTo>
                  <a:pt x="51698" y="71652"/>
                </a:lnTo>
                <a:lnTo>
                  <a:pt x="51698" y="71628"/>
                </a:lnTo>
                <a:lnTo>
                  <a:pt x="51698" y="68497"/>
                </a:lnTo>
                <a:close/>
                <a:moveTo>
                  <a:pt x="57543" y="68497"/>
                </a:moveTo>
                <a:lnTo>
                  <a:pt x="57543" y="71652"/>
                </a:lnTo>
                <a:lnTo>
                  <a:pt x="54865" y="71652"/>
                </a:lnTo>
                <a:lnTo>
                  <a:pt x="54865" y="71628"/>
                </a:lnTo>
                <a:lnTo>
                  <a:pt x="54865" y="68497"/>
                </a:lnTo>
                <a:close/>
                <a:moveTo>
                  <a:pt x="60734" y="68497"/>
                </a:moveTo>
                <a:lnTo>
                  <a:pt x="60734" y="71652"/>
                </a:lnTo>
                <a:lnTo>
                  <a:pt x="57663" y="71652"/>
                </a:lnTo>
                <a:lnTo>
                  <a:pt x="57663" y="71628"/>
                </a:lnTo>
                <a:lnTo>
                  <a:pt x="57663" y="68497"/>
                </a:lnTo>
                <a:close/>
                <a:moveTo>
                  <a:pt x="63509" y="68497"/>
                </a:moveTo>
                <a:lnTo>
                  <a:pt x="63509" y="71652"/>
                </a:lnTo>
                <a:lnTo>
                  <a:pt x="60830" y="71652"/>
                </a:lnTo>
                <a:lnTo>
                  <a:pt x="60830" y="71628"/>
                </a:lnTo>
                <a:lnTo>
                  <a:pt x="60830" y="68497"/>
                </a:lnTo>
                <a:close/>
                <a:moveTo>
                  <a:pt x="66699" y="68497"/>
                </a:moveTo>
                <a:lnTo>
                  <a:pt x="66699" y="71652"/>
                </a:lnTo>
                <a:lnTo>
                  <a:pt x="63628" y="71652"/>
                </a:lnTo>
                <a:lnTo>
                  <a:pt x="63628" y="71628"/>
                </a:lnTo>
                <a:lnTo>
                  <a:pt x="63628" y="68497"/>
                </a:lnTo>
                <a:close/>
                <a:moveTo>
                  <a:pt x="69485" y="68497"/>
                </a:moveTo>
                <a:lnTo>
                  <a:pt x="69485" y="71652"/>
                </a:lnTo>
                <a:lnTo>
                  <a:pt x="66807" y="71652"/>
                </a:lnTo>
                <a:lnTo>
                  <a:pt x="66807" y="71628"/>
                </a:lnTo>
                <a:lnTo>
                  <a:pt x="66807" y="68497"/>
                </a:lnTo>
                <a:close/>
                <a:moveTo>
                  <a:pt x="72653" y="68497"/>
                </a:moveTo>
                <a:lnTo>
                  <a:pt x="72653" y="71652"/>
                </a:lnTo>
                <a:lnTo>
                  <a:pt x="69581" y="71652"/>
                </a:lnTo>
                <a:lnTo>
                  <a:pt x="69581" y="71628"/>
                </a:lnTo>
                <a:lnTo>
                  <a:pt x="69581" y="68497"/>
                </a:lnTo>
                <a:close/>
                <a:moveTo>
                  <a:pt x="75450" y="68497"/>
                </a:moveTo>
                <a:lnTo>
                  <a:pt x="75450" y="71652"/>
                </a:lnTo>
                <a:lnTo>
                  <a:pt x="72772" y="71652"/>
                </a:lnTo>
                <a:lnTo>
                  <a:pt x="72772" y="71628"/>
                </a:lnTo>
                <a:lnTo>
                  <a:pt x="72772" y="68497"/>
                </a:lnTo>
                <a:close/>
                <a:moveTo>
                  <a:pt x="78618" y="68497"/>
                </a:moveTo>
                <a:lnTo>
                  <a:pt x="78618" y="71652"/>
                </a:lnTo>
                <a:lnTo>
                  <a:pt x="75546" y="71652"/>
                </a:lnTo>
                <a:lnTo>
                  <a:pt x="75546" y="71628"/>
                </a:lnTo>
                <a:lnTo>
                  <a:pt x="75546" y="68497"/>
                </a:lnTo>
                <a:close/>
                <a:moveTo>
                  <a:pt x="81416" y="68497"/>
                </a:moveTo>
                <a:lnTo>
                  <a:pt x="81416" y="71652"/>
                </a:lnTo>
                <a:lnTo>
                  <a:pt x="78737" y="71652"/>
                </a:lnTo>
                <a:lnTo>
                  <a:pt x="78737" y="71628"/>
                </a:lnTo>
                <a:lnTo>
                  <a:pt x="78737" y="68497"/>
                </a:lnTo>
                <a:close/>
                <a:moveTo>
                  <a:pt x="84583" y="68497"/>
                </a:moveTo>
                <a:lnTo>
                  <a:pt x="84583" y="71652"/>
                </a:lnTo>
                <a:lnTo>
                  <a:pt x="81523" y="71652"/>
                </a:lnTo>
                <a:lnTo>
                  <a:pt x="81523" y="71628"/>
                </a:lnTo>
                <a:lnTo>
                  <a:pt x="81523" y="68497"/>
                </a:lnTo>
                <a:close/>
                <a:moveTo>
                  <a:pt x="87369" y="68497"/>
                </a:moveTo>
                <a:lnTo>
                  <a:pt x="87369" y="71652"/>
                </a:lnTo>
                <a:lnTo>
                  <a:pt x="84690" y="71652"/>
                </a:lnTo>
                <a:lnTo>
                  <a:pt x="84690" y="71628"/>
                </a:lnTo>
                <a:lnTo>
                  <a:pt x="84690" y="68497"/>
                </a:lnTo>
                <a:close/>
                <a:moveTo>
                  <a:pt x="90560" y="68497"/>
                </a:moveTo>
                <a:lnTo>
                  <a:pt x="90560" y="71652"/>
                </a:lnTo>
                <a:lnTo>
                  <a:pt x="87488" y="71652"/>
                </a:lnTo>
                <a:lnTo>
                  <a:pt x="87488" y="71628"/>
                </a:lnTo>
                <a:lnTo>
                  <a:pt x="87488" y="68497"/>
                </a:lnTo>
                <a:close/>
                <a:moveTo>
                  <a:pt x="93334" y="68497"/>
                </a:moveTo>
                <a:lnTo>
                  <a:pt x="93334" y="71652"/>
                </a:lnTo>
                <a:lnTo>
                  <a:pt x="90655" y="71652"/>
                </a:lnTo>
                <a:lnTo>
                  <a:pt x="90655" y="71628"/>
                </a:lnTo>
                <a:lnTo>
                  <a:pt x="90655" y="68497"/>
                </a:lnTo>
                <a:close/>
                <a:moveTo>
                  <a:pt x="96525" y="68497"/>
                </a:moveTo>
                <a:lnTo>
                  <a:pt x="96525" y="71652"/>
                </a:lnTo>
                <a:lnTo>
                  <a:pt x="93453" y="71652"/>
                </a:lnTo>
                <a:lnTo>
                  <a:pt x="93453" y="71628"/>
                </a:lnTo>
                <a:lnTo>
                  <a:pt x="93453" y="68497"/>
                </a:lnTo>
                <a:close/>
                <a:moveTo>
                  <a:pt x="99311" y="68497"/>
                </a:moveTo>
                <a:lnTo>
                  <a:pt x="99311" y="71652"/>
                </a:lnTo>
                <a:lnTo>
                  <a:pt x="96632" y="71652"/>
                </a:lnTo>
                <a:lnTo>
                  <a:pt x="96632" y="71628"/>
                </a:lnTo>
                <a:lnTo>
                  <a:pt x="96632" y="68497"/>
                </a:lnTo>
                <a:close/>
                <a:moveTo>
                  <a:pt x="102490" y="68497"/>
                </a:moveTo>
                <a:lnTo>
                  <a:pt x="102490" y="71652"/>
                </a:lnTo>
                <a:lnTo>
                  <a:pt x="99430" y="71652"/>
                </a:lnTo>
                <a:lnTo>
                  <a:pt x="99430" y="71628"/>
                </a:lnTo>
                <a:lnTo>
                  <a:pt x="99430" y="68497"/>
                </a:lnTo>
                <a:close/>
                <a:moveTo>
                  <a:pt x="105276" y="68497"/>
                </a:moveTo>
                <a:lnTo>
                  <a:pt x="105276" y="71652"/>
                </a:lnTo>
                <a:lnTo>
                  <a:pt x="102597" y="71652"/>
                </a:lnTo>
                <a:lnTo>
                  <a:pt x="102597" y="71628"/>
                </a:lnTo>
                <a:lnTo>
                  <a:pt x="102597" y="68497"/>
                </a:lnTo>
                <a:close/>
                <a:moveTo>
                  <a:pt x="3692" y="0"/>
                </a:moveTo>
                <a:lnTo>
                  <a:pt x="3692" y="905"/>
                </a:lnTo>
                <a:lnTo>
                  <a:pt x="1" y="905"/>
                </a:lnTo>
                <a:lnTo>
                  <a:pt x="1" y="1024"/>
                </a:lnTo>
                <a:lnTo>
                  <a:pt x="3692" y="1024"/>
                </a:lnTo>
                <a:lnTo>
                  <a:pt x="3692" y="4179"/>
                </a:lnTo>
                <a:lnTo>
                  <a:pt x="1" y="4179"/>
                </a:lnTo>
                <a:lnTo>
                  <a:pt x="1" y="4298"/>
                </a:lnTo>
                <a:lnTo>
                  <a:pt x="3692" y="4298"/>
                </a:lnTo>
                <a:lnTo>
                  <a:pt x="3692" y="7049"/>
                </a:lnTo>
                <a:lnTo>
                  <a:pt x="1" y="7049"/>
                </a:lnTo>
                <a:lnTo>
                  <a:pt x="1" y="7168"/>
                </a:lnTo>
                <a:lnTo>
                  <a:pt x="3692" y="7168"/>
                </a:lnTo>
                <a:lnTo>
                  <a:pt x="3692" y="10299"/>
                </a:lnTo>
                <a:lnTo>
                  <a:pt x="1" y="10299"/>
                </a:lnTo>
                <a:lnTo>
                  <a:pt x="1" y="10418"/>
                </a:lnTo>
                <a:lnTo>
                  <a:pt x="3692" y="10418"/>
                </a:lnTo>
                <a:lnTo>
                  <a:pt x="3692" y="13169"/>
                </a:lnTo>
                <a:lnTo>
                  <a:pt x="1" y="13169"/>
                </a:lnTo>
                <a:lnTo>
                  <a:pt x="1" y="13288"/>
                </a:lnTo>
                <a:lnTo>
                  <a:pt x="3692" y="13288"/>
                </a:lnTo>
                <a:lnTo>
                  <a:pt x="3692" y="16443"/>
                </a:lnTo>
                <a:lnTo>
                  <a:pt x="1" y="16443"/>
                </a:lnTo>
                <a:lnTo>
                  <a:pt x="1" y="16562"/>
                </a:lnTo>
                <a:lnTo>
                  <a:pt x="3692" y="16562"/>
                </a:lnTo>
                <a:lnTo>
                  <a:pt x="3692" y="19324"/>
                </a:lnTo>
                <a:lnTo>
                  <a:pt x="1" y="19324"/>
                </a:lnTo>
                <a:lnTo>
                  <a:pt x="1" y="19443"/>
                </a:lnTo>
                <a:lnTo>
                  <a:pt x="3692" y="19443"/>
                </a:lnTo>
                <a:lnTo>
                  <a:pt x="3692" y="22598"/>
                </a:lnTo>
                <a:lnTo>
                  <a:pt x="1" y="22598"/>
                </a:lnTo>
                <a:lnTo>
                  <a:pt x="1" y="22717"/>
                </a:lnTo>
                <a:lnTo>
                  <a:pt x="3692" y="22717"/>
                </a:lnTo>
                <a:lnTo>
                  <a:pt x="3692" y="25468"/>
                </a:lnTo>
                <a:lnTo>
                  <a:pt x="1" y="25468"/>
                </a:lnTo>
                <a:lnTo>
                  <a:pt x="1" y="25587"/>
                </a:lnTo>
                <a:lnTo>
                  <a:pt x="3692" y="25587"/>
                </a:lnTo>
                <a:lnTo>
                  <a:pt x="3692" y="28742"/>
                </a:lnTo>
                <a:lnTo>
                  <a:pt x="1" y="28742"/>
                </a:lnTo>
                <a:lnTo>
                  <a:pt x="1" y="28861"/>
                </a:lnTo>
                <a:lnTo>
                  <a:pt x="3692" y="28861"/>
                </a:lnTo>
                <a:lnTo>
                  <a:pt x="3692" y="31611"/>
                </a:lnTo>
                <a:lnTo>
                  <a:pt x="1" y="31611"/>
                </a:lnTo>
                <a:lnTo>
                  <a:pt x="1" y="31730"/>
                </a:lnTo>
                <a:lnTo>
                  <a:pt x="3692" y="31730"/>
                </a:lnTo>
                <a:lnTo>
                  <a:pt x="3692" y="34886"/>
                </a:lnTo>
                <a:lnTo>
                  <a:pt x="1" y="34886"/>
                </a:lnTo>
                <a:lnTo>
                  <a:pt x="1" y="35005"/>
                </a:lnTo>
                <a:lnTo>
                  <a:pt x="3692" y="35005"/>
                </a:lnTo>
                <a:lnTo>
                  <a:pt x="3692" y="37755"/>
                </a:lnTo>
                <a:lnTo>
                  <a:pt x="1" y="37755"/>
                </a:lnTo>
                <a:lnTo>
                  <a:pt x="1" y="37874"/>
                </a:lnTo>
                <a:lnTo>
                  <a:pt x="3692" y="37874"/>
                </a:lnTo>
                <a:lnTo>
                  <a:pt x="3692" y="41029"/>
                </a:lnTo>
                <a:lnTo>
                  <a:pt x="1" y="41029"/>
                </a:lnTo>
                <a:lnTo>
                  <a:pt x="1" y="41148"/>
                </a:lnTo>
                <a:lnTo>
                  <a:pt x="3692" y="41148"/>
                </a:lnTo>
                <a:lnTo>
                  <a:pt x="3692" y="43910"/>
                </a:lnTo>
                <a:lnTo>
                  <a:pt x="1" y="43910"/>
                </a:lnTo>
                <a:lnTo>
                  <a:pt x="1" y="44030"/>
                </a:lnTo>
                <a:lnTo>
                  <a:pt x="3692" y="44030"/>
                </a:lnTo>
                <a:lnTo>
                  <a:pt x="3692" y="47185"/>
                </a:lnTo>
                <a:lnTo>
                  <a:pt x="1" y="47185"/>
                </a:lnTo>
                <a:lnTo>
                  <a:pt x="1" y="47304"/>
                </a:lnTo>
                <a:lnTo>
                  <a:pt x="3692" y="47304"/>
                </a:lnTo>
                <a:lnTo>
                  <a:pt x="3692" y="50054"/>
                </a:lnTo>
                <a:lnTo>
                  <a:pt x="1" y="50054"/>
                </a:lnTo>
                <a:lnTo>
                  <a:pt x="1" y="50173"/>
                </a:lnTo>
                <a:lnTo>
                  <a:pt x="3692" y="50173"/>
                </a:lnTo>
                <a:lnTo>
                  <a:pt x="3692" y="53328"/>
                </a:lnTo>
                <a:lnTo>
                  <a:pt x="1" y="53328"/>
                </a:lnTo>
                <a:lnTo>
                  <a:pt x="1" y="53447"/>
                </a:lnTo>
                <a:lnTo>
                  <a:pt x="3692" y="53447"/>
                </a:lnTo>
                <a:lnTo>
                  <a:pt x="3692" y="56198"/>
                </a:lnTo>
                <a:lnTo>
                  <a:pt x="1" y="56198"/>
                </a:lnTo>
                <a:lnTo>
                  <a:pt x="1" y="56317"/>
                </a:lnTo>
                <a:lnTo>
                  <a:pt x="3692" y="56317"/>
                </a:lnTo>
                <a:lnTo>
                  <a:pt x="3692" y="59472"/>
                </a:lnTo>
                <a:lnTo>
                  <a:pt x="1" y="59472"/>
                </a:lnTo>
                <a:lnTo>
                  <a:pt x="1" y="59591"/>
                </a:lnTo>
                <a:lnTo>
                  <a:pt x="3692" y="59591"/>
                </a:lnTo>
                <a:lnTo>
                  <a:pt x="3692" y="62246"/>
                </a:lnTo>
                <a:lnTo>
                  <a:pt x="1" y="62246"/>
                </a:lnTo>
                <a:lnTo>
                  <a:pt x="1" y="62365"/>
                </a:lnTo>
                <a:lnTo>
                  <a:pt x="3692" y="62365"/>
                </a:lnTo>
                <a:lnTo>
                  <a:pt x="3692" y="65520"/>
                </a:lnTo>
                <a:lnTo>
                  <a:pt x="1" y="65520"/>
                </a:lnTo>
                <a:lnTo>
                  <a:pt x="1" y="65639"/>
                </a:lnTo>
                <a:lnTo>
                  <a:pt x="3692" y="65639"/>
                </a:lnTo>
                <a:lnTo>
                  <a:pt x="3692" y="68390"/>
                </a:lnTo>
                <a:lnTo>
                  <a:pt x="1" y="68390"/>
                </a:lnTo>
                <a:lnTo>
                  <a:pt x="1" y="68509"/>
                </a:lnTo>
                <a:lnTo>
                  <a:pt x="3692" y="68509"/>
                </a:lnTo>
                <a:lnTo>
                  <a:pt x="3692" y="71664"/>
                </a:lnTo>
                <a:lnTo>
                  <a:pt x="1" y="71664"/>
                </a:lnTo>
                <a:lnTo>
                  <a:pt x="1" y="71783"/>
                </a:lnTo>
                <a:lnTo>
                  <a:pt x="3692" y="71783"/>
                </a:lnTo>
                <a:lnTo>
                  <a:pt x="3692" y="74450"/>
                </a:lnTo>
                <a:lnTo>
                  <a:pt x="3811" y="74450"/>
                </a:lnTo>
                <a:lnTo>
                  <a:pt x="3811" y="71783"/>
                </a:lnTo>
                <a:lnTo>
                  <a:pt x="6882" y="71783"/>
                </a:lnTo>
                <a:lnTo>
                  <a:pt x="6882" y="74450"/>
                </a:lnTo>
                <a:lnTo>
                  <a:pt x="7001" y="74450"/>
                </a:lnTo>
                <a:lnTo>
                  <a:pt x="7001" y="71783"/>
                </a:lnTo>
                <a:lnTo>
                  <a:pt x="9680" y="71783"/>
                </a:lnTo>
                <a:lnTo>
                  <a:pt x="9680" y="74450"/>
                </a:lnTo>
                <a:lnTo>
                  <a:pt x="9799" y="74450"/>
                </a:lnTo>
                <a:lnTo>
                  <a:pt x="9799" y="71783"/>
                </a:lnTo>
                <a:lnTo>
                  <a:pt x="12859" y="71783"/>
                </a:lnTo>
                <a:lnTo>
                  <a:pt x="12859" y="74450"/>
                </a:lnTo>
                <a:lnTo>
                  <a:pt x="12978" y="74450"/>
                </a:lnTo>
                <a:lnTo>
                  <a:pt x="12978" y="71783"/>
                </a:lnTo>
                <a:lnTo>
                  <a:pt x="15657" y="71783"/>
                </a:lnTo>
                <a:lnTo>
                  <a:pt x="15657" y="74450"/>
                </a:lnTo>
                <a:lnTo>
                  <a:pt x="15776" y="74450"/>
                </a:lnTo>
                <a:lnTo>
                  <a:pt x="15776" y="71783"/>
                </a:lnTo>
                <a:lnTo>
                  <a:pt x="18848" y="71783"/>
                </a:lnTo>
                <a:lnTo>
                  <a:pt x="18848" y="74450"/>
                </a:lnTo>
                <a:lnTo>
                  <a:pt x="18967" y="74450"/>
                </a:lnTo>
                <a:lnTo>
                  <a:pt x="18967" y="71783"/>
                </a:lnTo>
                <a:lnTo>
                  <a:pt x="21646" y="71783"/>
                </a:lnTo>
                <a:lnTo>
                  <a:pt x="21646" y="74450"/>
                </a:lnTo>
                <a:lnTo>
                  <a:pt x="21765" y="74450"/>
                </a:lnTo>
                <a:lnTo>
                  <a:pt x="21765" y="71783"/>
                </a:lnTo>
                <a:lnTo>
                  <a:pt x="24825" y="71783"/>
                </a:lnTo>
                <a:lnTo>
                  <a:pt x="24825" y="74450"/>
                </a:lnTo>
                <a:lnTo>
                  <a:pt x="24944" y="74450"/>
                </a:lnTo>
                <a:lnTo>
                  <a:pt x="24944" y="71783"/>
                </a:lnTo>
                <a:lnTo>
                  <a:pt x="27623" y="71783"/>
                </a:lnTo>
                <a:lnTo>
                  <a:pt x="27623" y="74450"/>
                </a:lnTo>
                <a:lnTo>
                  <a:pt x="27742" y="74450"/>
                </a:lnTo>
                <a:lnTo>
                  <a:pt x="27742" y="71783"/>
                </a:lnTo>
                <a:lnTo>
                  <a:pt x="30814" y="71783"/>
                </a:lnTo>
                <a:lnTo>
                  <a:pt x="30814" y="74450"/>
                </a:lnTo>
                <a:lnTo>
                  <a:pt x="30933" y="74450"/>
                </a:lnTo>
                <a:lnTo>
                  <a:pt x="30933" y="71783"/>
                </a:lnTo>
                <a:lnTo>
                  <a:pt x="33612" y="71783"/>
                </a:lnTo>
                <a:lnTo>
                  <a:pt x="33612" y="74450"/>
                </a:lnTo>
                <a:lnTo>
                  <a:pt x="33731" y="74450"/>
                </a:lnTo>
                <a:lnTo>
                  <a:pt x="33731" y="71783"/>
                </a:lnTo>
                <a:lnTo>
                  <a:pt x="36791" y="71783"/>
                </a:lnTo>
                <a:lnTo>
                  <a:pt x="36791" y="74450"/>
                </a:lnTo>
                <a:lnTo>
                  <a:pt x="36910" y="74450"/>
                </a:lnTo>
                <a:lnTo>
                  <a:pt x="36910" y="71783"/>
                </a:lnTo>
                <a:lnTo>
                  <a:pt x="39589" y="71783"/>
                </a:lnTo>
                <a:lnTo>
                  <a:pt x="39589" y="74450"/>
                </a:lnTo>
                <a:lnTo>
                  <a:pt x="39708" y="74450"/>
                </a:lnTo>
                <a:lnTo>
                  <a:pt x="39708" y="71783"/>
                </a:lnTo>
                <a:lnTo>
                  <a:pt x="42780" y="71783"/>
                </a:lnTo>
                <a:lnTo>
                  <a:pt x="42780" y="74450"/>
                </a:lnTo>
                <a:lnTo>
                  <a:pt x="42899" y="74450"/>
                </a:lnTo>
                <a:lnTo>
                  <a:pt x="42899" y="71783"/>
                </a:lnTo>
                <a:lnTo>
                  <a:pt x="45578" y="71783"/>
                </a:lnTo>
                <a:lnTo>
                  <a:pt x="45578" y="74450"/>
                </a:lnTo>
                <a:lnTo>
                  <a:pt x="45697" y="74450"/>
                </a:lnTo>
                <a:lnTo>
                  <a:pt x="45697" y="71783"/>
                </a:lnTo>
                <a:lnTo>
                  <a:pt x="48757" y="71783"/>
                </a:lnTo>
                <a:lnTo>
                  <a:pt x="48757" y="74450"/>
                </a:lnTo>
                <a:lnTo>
                  <a:pt x="48876" y="74450"/>
                </a:lnTo>
                <a:lnTo>
                  <a:pt x="48876" y="71783"/>
                </a:lnTo>
                <a:lnTo>
                  <a:pt x="51555" y="71783"/>
                </a:lnTo>
                <a:lnTo>
                  <a:pt x="51555" y="74450"/>
                </a:lnTo>
                <a:lnTo>
                  <a:pt x="51674" y="74450"/>
                </a:lnTo>
                <a:lnTo>
                  <a:pt x="51674" y="71783"/>
                </a:lnTo>
                <a:lnTo>
                  <a:pt x="54746" y="71783"/>
                </a:lnTo>
                <a:lnTo>
                  <a:pt x="54746" y="74450"/>
                </a:lnTo>
                <a:lnTo>
                  <a:pt x="54865" y="74450"/>
                </a:lnTo>
                <a:lnTo>
                  <a:pt x="54865" y="71783"/>
                </a:lnTo>
                <a:lnTo>
                  <a:pt x="57543" y="71783"/>
                </a:lnTo>
                <a:lnTo>
                  <a:pt x="57543" y="74450"/>
                </a:lnTo>
                <a:lnTo>
                  <a:pt x="57663" y="74450"/>
                </a:lnTo>
                <a:lnTo>
                  <a:pt x="57663" y="71783"/>
                </a:lnTo>
                <a:lnTo>
                  <a:pt x="60734" y="71783"/>
                </a:lnTo>
                <a:lnTo>
                  <a:pt x="60734" y="74450"/>
                </a:lnTo>
                <a:lnTo>
                  <a:pt x="60853" y="74450"/>
                </a:lnTo>
                <a:lnTo>
                  <a:pt x="60853" y="71783"/>
                </a:lnTo>
                <a:lnTo>
                  <a:pt x="63532" y="71783"/>
                </a:lnTo>
                <a:lnTo>
                  <a:pt x="63532" y="74450"/>
                </a:lnTo>
                <a:lnTo>
                  <a:pt x="63651" y="74450"/>
                </a:lnTo>
                <a:lnTo>
                  <a:pt x="63651" y="71783"/>
                </a:lnTo>
                <a:lnTo>
                  <a:pt x="66711" y="71783"/>
                </a:lnTo>
                <a:lnTo>
                  <a:pt x="66711" y="74450"/>
                </a:lnTo>
                <a:lnTo>
                  <a:pt x="66830" y="74450"/>
                </a:lnTo>
                <a:lnTo>
                  <a:pt x="66830" y="71783"/>
                </a:lnTo>
                <a:lnTo>
                  <a:pt x="69509" y="71783"/>
                </a:lnTo>
                <a:lnTo>
                  <a:pt x="69509" y="74450"/>
                </a:lnTo>
                <a:lnTo>
                  <a:pt x="69628" y="74450"/>
                </a:lnTo>
                <a:lnTo>
                  <a:pt x="69628" y="71783"/>
                </a:lnTo>
                <a:lnTo>
                  <a:pt x="72700" y="71783"/>
                </a:lnTo>
                <a:lnTo>
                  <a:pt x="72700" y="74450"/>
                </a:lnTo>
                <a:lnTo>
                  <a:pt x="72819" y="74450"/>
                </a:lnTo>
                <a:lnTo>
                  <a:pt x="72819" y="71783"/>
                </a:lnTo>
                <a:lnTo>
                  <a:pt x="75498" y="71783"/>
                </a:lnTo>
                <a:lnTo>
                  <a:pt x="75498" y="74450"/>
                </a:lnTo>
                <a:lnTo>
                  <a:pt x="75617" y="74450"/>
                </a:lnTo>
                <a:lnTo>
                  <a:pt x="75617" y="71783"/>
                </a:lnTo>
                <a:lnTo>
                  <a:pt x="78677" y="71783"/>
                </a:lnTo>
                <a:lnTo>
                  <a:pt x="78677" y="74450"/>
                </a:lnTo>
                <a:lnTo>
                  <a:pt x="78796" y="74450"/>
                </a:lnTo>
                <a:lnTo>
                  <a:pt x="78796" y="71783"/>
                </a:lnTo>
                <a:lnTo>
                  <a:pt x="81475" y="71783"/>
                </a:lnTo>
                <a:lnTo>
                  <a:pt x="81475" y="74450"/>
                </a:lnTo>
                <a:lnTo>
                  <a:pt x="81594" y="74450"/>
                </a:lnTo>
                <a:lnTo>
                  <a:pt x="81594" y="71783"/>
                </a:lnTo>
                <a:lnTo>
                  <a:pt x="84666" y="71783"/>
                </a:lnTo>
                <a:lnTo>
                  <a:pt x="84666" y="74450"/>
                </a:lnTo>
                <a:lnTo>
                  <a:pt x="84785" y="74450"/>
                </a:lnTo>
                <a:lnTo>
                  <a:pt x="84785" y="71783"/>
                </a:lnTo>
                <a:lnTo>
                  <a:pt x="87464" y="71783"/>
                </a:lnTo>
                <a:lnTo>
                  <a:pt x="87464" y="74450"/>
                </a:lnTo>
                <a:lnTo>
                  <a:pt x="87583" y="74450"/>
                </a:lnTo>
                <a:lnTo>
                  <a:pt x="87583" y="71783"/>
                </a:lnTo>
                <a:lnTo>
                  <a:pt x="90643" y="71783"/>
                </a:lnTo>
                <a:lnTo>
                  <a:pt x="90643" y="74450"/>
                </a:lnTo>
                <a:lnTo>
                  <a:pt x="90762" y="74450"/>
                </a:lnTo>
                <a:lnTo>
                  <a:pt x="90762" y="71783"/>
                </a:lnTo>
                <a:lnTo>
                  <a:pt x="93441" y="71783"/>
                </a:lnTo>
                <a:lnTo>
                  <a:pt x="93441" y="74450"/>
                </a:lnTo>
                <a:lnTo>
                  <a:pt x="93560" y="74450"/>
                </a:lnTo>
                <a:lnTo>
                  <a:pt x="93560" y="71783"/>
                </a:lnTo>
                <a:lnTo>
                  <a:pt x="96632" y="71783"/>
                </a:lnTo>
                <a:lnTo>
                  <a:pt x="96632" y="74450"/>
                </a:lnTo>
                <a:lnTo>
                  <a:pt x="96751" y="74450"/>
                </a:lnTo>
                <a:lnTo>
                  <a:pt x="96751" y="71783"/>
                </a:lnTo>
                <a:lnTo>
                  <a:pt x="99430" y="71783"/>
                </a:lnTo>
                <a:lnTo>
                  <a:pt x="99430" y="74450"/>
                </a:lnTo>
                <a:lnTo>
                  <a:pt x="99549" y="74450"/>
                </a:lnTo>
                <a:lnTo>
                  <a:pt x="99549" y="71783"/>
                </a:lnTo>
                <a:lnTo>
                  <a:pt x="102609" y="71783"/>
                </a:lnTo>
                <a:lnTo>
                  <a:pt x="102609" y="74450"/>
                </a:lnTo>
                <a:lnTo>
                  <a:pt x="102728" y="74450"/>
                </a:lnTo>
                <a:lnTo>
                  <a:pt x="102728" y="71783"/>
                </a:lnTo>
                <a:lnTo>
                  <a:pt x="105407" y="71783"/>
                </a:lnTo>
                <a:lnTo>
                  <a:pt x="105407" y="74450"/>
                </a:lnTo>
                <a:lnTo>
                  <a:pt x="105526" y="74450"/>
                </a:lnTo>
                <a:lnTo>
                  <a:pt x="105526" y="71783"/>
                </a:lnTo>
                <a:lnTo>
                  <a:pt x="108597" y="71783"/>
                </a:lnTo>
                <a:lnTo>
                  <a:pt x="108597" y="74450"/>
                </a:lnTo>
                <a:lnTo>
                  <a:pt x="108717" y="74450"/>
                </a:lnTo>
                <a:lnTo>
                  <a:pt x="108717" y="71783"/>
                </a:lnTo>
                <a:lnTo>
                  <a:pt x="111943" y="71783"/>
                </a:lnTo>
                <a:lnTo>
                  <a:pt x="111943" y="71664"/>
                </a:lnTo>
                <a:lnTo>
                  <a:pt x="108562" y="71664"/>
                </a:lnTo>
                <a:lnTo>
                  <a:pt x="108562" y="68497"/>
                </a:lnTo>
                <a:lnTo>
                  <a:pt x="111788" y="68497"/>
                </a:lnTo>
                <a:lnTo>
                  <a:pt x="111788" y="68378"/>
                </a:lnTo>
                <a:lnTo>
                  <a:pt x="108562" y="68378"/>
                </a:lnTo>
                <a:lnTo>
                  <a:pt x="108562" y="65616"/>
                </a:lnTo>
                <a:lnTo>
                  <a:pt x="111788" y="65616"/>
                </a:lnTo>
                <a:lnTo>
                  <a:pt x="111788" y="65496"/>
                </a:lnTo>
                <a:lnTo>
                  <a:pt x="108562" y="65496"/>
                </a:lnTo>
                <a:lnTo>
                  <a:pt x="108562" y="62341"/>
                </a:lnTo>
                <a:lnTo>
                  <a:pt x="111788" y="62341"/>
                </a:lnTo>
                <a:lnTo>
                  <a:pt x="111788" y="62246"/>
                </a:lnTo>
                <a:lnTo>
                  <a:pt x="108562" y="62246"/>
                </a:lnTo>
                <a:lnTo>
                  <a:pt x="108562" y="59484"/>
                </a:lnTo>
                <a:lnTo>
                  <a:pt x="111788" y="59484"/>
                </a:lnTo>
                <a:lnTo>
                  <a:pt x="111788" y="59365"/>
                </a:lnTo>
                <a:lnTo>
                  <a:pt x="108562" y="59365"/>
                </a:lnTo>
                <a:lnTo>
                  <a:pt x="108562" y="56210"/>
                </a:lnTo>
                <a:lnTo>
                  <a:pt x="111788" y="56210"/>
                </a:lnTo>
                <a:lnTo>
                  <a:pt x="111788" y="56091"/>
                </a:lnTo>
                <a:lnTo>
                  <a:pt x="108562" y="56091"/>
                </a:lnTo>
                <a:lnTo>
                  <a:pt x="108562" y="53340"/>
                </a:lnTo>
                <a:lnTo>
                  <a:pt x="111788" y="53340"/>
                </a:lnTo>
                <a:lnTo>
                  <a:pt x="111788" y="53221"/>
                </a:lnTo>
                <a:lnTo>
                  <a:pt x="108562" y="53221"/>
                </a:lnTo>
                <a:lnTo>
                  <a:pt x="108562" y="50066"/>
                </a:lnTo>
                <a:lnTo>
                  <a:pt x="111788" y="50066"/>
                </a:lnTo>
                <a:lnTo>
                  <a:pt x="111788" y="49947"/>
                </a:lnTo>
                <a:lnTo>
                  <a:pt x="108562" y="49947"/>
                </a:lnTo>
                <a:lnTo>
                  <a:pt x="108562" y="47208"/>
                </a:lnTo>
                <a:lnTo>
                  <a:pt x="111788" y="47208"/>
                </a:lnTo>
                <a:lnTo>
                  <a:pt x="111788" y="47089"/>
                </a:lnTo>
                <a:lnTo>
                  <a:pt x="108562" y="47089"/>
                </a:lnTo>
                <a:lnTo>
                  <a:pt x="108562" y="43934"/>
                </a:lnTo>
                <a:lnTo>
                  <a:pt x="111788" y="43934"/>
                </a:lnTo>
                <a:lnTo>
                  <a:pt x="111788" y="43815"/>
                </a:lnTo>
                <a:lnTo>
                  <a:pt x="108562" y="43815"/>
                </a:lnTo>
                <a:lnTo>
                  <a:pt x="108562" y="41065"/>
                </a:lnTo>
                <a:lnTo>
                  <a:pt x="111788" y="41065"/>
                </a:lnTo>
                <a:lnTo>
                  <a:pt x="111788" y="40946"/>
                </a:lnTo>
                <a:lnTo>
                  <a:pt x="108562" y="40946"/>
                </a:lnTo>
                <a:lnTo>
                  <a:pt x="108562" y="37791"/>
                </a:lnTo>
                <a:lnTo>
                  <a:pt x="111788" y="37791"/>
                </a:lnTo>
                <a:lnTo>
                  <a:pt x="111788" y="37672"/>
                </a:lnTo>
                <a:lnTo>
                  <a:pt x="108562" y="37672"/>
                </a:lnTo>
                <a:lnTo>
                  <a:pt x="108562" y="34909"/>
                </a:lnTo>
                <a:lnTo>
                  <a:pt x="111788" y="34909"/>
                </a:lnTo>
                <a:lnTo>
                  <a:pt x="111788" y="34790"/>
                </a:lnTo>
                <a:lnTo>
                  <a:pt x="108562" y="34790"/>
                </a:lnTo>
                <a:lnTo>
                  <a:pt x="108562" y="31635"/>
                </a:lnTo>
                <a:lnTo>
                  <a:pt x="111788" y="31635"/>
                </a:lnTo>
                <a:lnTo>
                  <a:pt x="111788" y="31516"/>
                </a:lnTo>
                <a:lnTo>
                  <a:pt x="108562" y="31516"/>
                </a:lnTo>
                <a:lnTo>
                  <a:pt x="108562" y="28766"/>
                </a:lnTo>
                <a:lnTo>
                  <a:pt x="111788" y="28766"/>
                </a:lnTo>
                <a:lnTo>
                  <a:pt x="111788" y="28647"/>
                </a:lnTo>
                <a:lnTo>
                  <a:pt x="108562" y="28647"/>
                </a:lnTo>
                <a:lnTo>
                  <a:pt x="108562" y="25492"/>
                </a:lnTo>
                <a:lnTo>
                  <a:pt x="111788" y="25492"/>
                </a:lnTo>
                <a:lnTo>
                  <a:pt x="111788" y="25372"/>
                </a:lnTo>
                <a:lnTo>
                  <a:pt x="108562" y="25372"/>
                </a:lnTo>
                <a:lnTo>
                  <a:pt x="108562" y="22622"/>
                </a:lnTo>
                <a:lnTo>
                  <a:pt x="111788" y="22622"/>
                </a:lnTo>
                <a:lnTo>
                  <a:pt x="111788" y="22503"/>
                </a:lnTo>
                <a:lnTo>
                  <a:pt x="108562" y="22503"/>
                </a:lnTo>
                <a:lnTo>
                  <a:pt x="108562" y="19348"/>
                </a:lnTo>
                <a:lnTo>
                  <a:pt x="111788" y="19348"/>
                </a:lnTo>
                <a:lnTo>
                  <a:pt x="111788" y="19229"/>
                </a:lnTo>
                <a:lnTo>
                  <a:pt x="108562" y="19229"/>
                </a:lnTo>
                <a:lnTo>
                  <a:pt x="108562" y="16550"/>
                </a:lnTo>
                <a:lnTo>
                  <a:pt x="111788" y="16550"/>
                </a:lnTo>
                <a:lnTo>
                  <a:pt x="111788" y="16431"/>
                </a:lnTo>
                <a:lnTo>
                  <a:pt x="108562" y="16431"/>
                </a:lnTo>
                <a:lnTo>
                  <a:pt x="108562" y="13276"/>
                </a:lnTo>
                <a:lnTo>
                  <a:pt x="111788" y="13276"/>
                </a:lnTo>
                <a:lnTo>
                  <a:pt x="111788" y="13157"/>
                </a:lnTo>
                <a:lnTo>
                  <a:pt x="108562" y="13157"/>
                </a:lnTo>
                <a:lnTo>
                  <a:pt x="108562" y="10418"/>
                </a:lnTo>
                <a:lnTo>
                  <a:pt x="111788" y="10418"/>
                </a:lnTo>
                <a:lnTo>
                  <a:pt x="111788" y="10299"/>
                </a:lnTo>
                <a:lnTo>
                  <a:pt x="108562" y="10299"/>
                </a:lnTo>
                <a:lnTo>
                  <a:pt x="108562" y="7156"/>
                </a:lnTo>
                <a:lnTo>
                  <a:pt x="111788" y="7156"/>
                </a:lnTo>
                <a:lnTo>
                  <a:pt x="111788" y="7037"/>
                </a:lnTo>
                <a:lnTo>
                  <a:pt x="108562" y="7037"/>
                </a:lnTo>
                <a:lnTo>
                  <a:pt x="108562" y="4287"/>
                </a:lnTo>
                <a:lnTo>
                  <a:pt x="111788" y="4287"/>
                </a:lnTo>
                <a:lnTo>
                  <a:pt x="111788" y="4167"/>
                </a:lnTo>
                <a:lnTo>
                  <a:pt x="108562" y="4167"/>
                </a:lnTo>
                <a:lnTo>
                  <a:pt x="108562" y="1024"/>
                </a:lnTo>
                <a:lnTo>
                  <a:pt x="111788" y="1024"/>
                </a:lnTo>
                <a:lnTo>
                  <a:pt x="111788" y="905"/>
                </a:lnTo>
                <a:lnTo>
                  <a:pt x="108562" y="905"/>
                </a:lnTo>
                <a:lnTo>
                  <a:pt x="108562" y="0"/>
                </a:lnTo>
                <a:lnTo>
                  <a:pt x="108443" y="0"/>
                </a:lnTo>
                <a:lnTo>
                  <a:pt x="108443" y="905"/>
                </a:lnTo>
                <a:lnTo>
                  <a:pt x="105383" y="905"/>
                </a:lnTo>
                <a:lnTo>
                  <a:pt x="105383" y="0"/>
                </a:lnTo>
                <a:lnTo>
                  <a:pt x="105264" y="0"/>
                </a:lnTo>
                <a:lnTo>
                  <a:pt x="105264" y="905"/>
                </a:lnTo>
                <a:lnTo>
                  <a:pt x="102585" y="905"/>
                </a:lnTo>
                <a:lnTo>
                  <a:pt x="102585" y="0"/>
                </a:lnTo>
                <a:lnTo>
                  <a:pt x="102454" y="0"/>
                </a:lnTo>
                <a:lnTo>
                  <a:pt x="102454" y="905"/>
                </a:lnTo>
                <a:lnTo>
                  <a:pt x="99394" y="905"/>
                </a:lnTo>
                <a:lnTo>
                  <a:pt x="99394" y="0"/>
                </a:lnTo>
                <a:lnTo>
                  <a:pt x="99275" y="0"/>
                </a:lnTo>
                <a:lnTo>
                  <a:pt x="99275" y="905"/>
                </a:lnTo>
                <a:lnTo>
                  <a:pt x="96596" y="905"/>
                </a:lnTo>
                <a:lnTo>
                  <a:pt x="96596" y="0"/>
                </a:lnTo>
                <a:lnTo>
                  <a:pt x="96477" y="0"/>
                </a:lnTo>
                <a:lnTo>
                  <a:pt x="96477" y="905"/>
                </a:lnTo>
                <a:lnTo>
                  <a:pt x="93405" y="905"/>
                </a:lnTo>
                <a:lnTo>
                  <a:pt x="93405" y="0"/>
                </a:lnTo>
                <a:lnTo>
                  <a:pt x="93286" y="0"/>
                </a:lnTo>
                <a:lnTo>
                  <a:pt x="93286" y="905"/>
                </a:lnTo>
                <a:lnTo>
                  <a:pt x="90607" y="905"/>
                </a:lnTo>
                <a:lnTo>
                  <a:pt x="90607" y="0"/>
                </a:lnTo>
                <a:lnTo>
                  <a:pt x="90488" y="0"/>
                </a:lnTo>
                <a:lnTo>
                  <a:pt x="90488" y="905"/>
                </a:lnTo>
                <a:lnTo>
                  <a:pt x="87428" y="905"/>
                </a:lnTo>
                <a:lnTo>
                  <a:pt x="87428" y="0"/>
                </a:lnTo>
                <a:lnTo>
                  <a:pt x="87309" y="0"/>
                </a:lnTo>
                <a:lnTo>
                  <a:pt x="87309" y="905"/>
                </a:lnTo>
                <a:lnTo>
                  <a:pt x="84630" y="905"/>
                </a:lnTo>
                <a:lnTo>
                  <a:pt x="84630" y="0"/>
                </a:lnTo>
                <a:lnTo>
                  <a:pt x="84511" y="0"/>
                </a:lnTo>
                <a:lnTo>
                  <a:pt x="84511" y="905"/>
                </a:lnTo>
                <a:lnTo>
                  <a:pt x="81439" y="905"/>
                </a:lnTo>
                <a:lnTo>
                  <a:pt x="81439" y="0"/>
                </a:lnTo>
                <a:lnTo>
                  <a:pt x="81320" y="0"/>
                </a:lnTo>
                <a:lnTo>
                  <a:pt x="81320" y="905"/>
                </a:lnTo>
                <a:lnTo>
                  <a:pt x="78641" y="905"/>
                </a:lnTo>
                <a:lnTo>
                  <a:pt x="78641" y="0"/>
                </a:lnTo>
                <a:lnTo>
                  <a:pt x="78522" y="0"/>
                </a:lnTo>
                <a:lnTo>
                  <a:pt x="78522" y="905"/>
                </a:lnTo>
                <a:lnTo>
                  <a:pt x="75462" y="905"/>
                </a:lnTo>
                <a:lnTo>
                  <a:pt x="75462" y="0"/>
                </a:lnTo>
                <a:lnTo>
                  <a:pt x="75343" y="0"/>
                </a:lnTo>
                <a:lnTo>
                  <a:pt x="75343" y="905"/>
                </a:lnTo>
                <a:lnTo>
                  <a:pt x="72664" y="905"/>
                </a:lnTo>
                <a:lnTo>
                  <a:pt x="72664" y="0"/>
                </a:lnTo>
                <a:lnTo>
                  <a:pt x="72545" y="0"/>
                </a:lnTo>
                <a:lnTo>
                  <a:pt x="72545" y="905"/>
                </a:lnTo>
                <a:lnTo>
                  <a:pt x="69474" y="905"/>
                </a:lnTo>
                <a:lnTo>
                  <a:pt x="69474" y="0"/>
                </a:lnTo>
                <a:lnTo>
                  <a:pt x="69354" y="0"/>
                </a:lnTo>
                <a:lnTo>
                  <a:pt x="69354" y="905"/>
                </a:lnTo>
                <a:lnTo>
                  <a:pt x="66676" y="905"/>
                </a:lnTo>
                <a:lnTo>
                  <a:pt x="66676" y="0"/>
                </a:lnTo>
                <a:lnTo>
                  <a:pt x="66557" y="0"/>
                </a:lnTo>
                <a:lnTo>
                  <a:pt x="66557" y="905"/>
                </a:lnTo>
                <a:lnTo>
                  <a:pt x="63497" y="905"/>
                </a:lnTo>
                <a:lnTo>
                  <a:pt x="63497" y="0"/>
                </a:lnTo>
                <a:lnTo>
                  <a:pt x="63378" y="0"/>
                </a:lnTo>
                <a:lnTo>
                  <a:pt x="63378" y="905"/>
                </a:lnTo>
                <a:lnTo>
                  <a:pt x="60699" y="905"/>
                </a:lnTo>
                <a:lnTo>
                  <a:pt x="60699" y="0"/>
                </a:lnTo>
                <a:lnTo>
                  <a:pt x="60580" y="0"/>
                </a:lnTo>
                <a:lnTo>
                  <a:pt x="60580" y="905"/>
                </a:lnTo>
                <a:lnTo>
                  <a:pt x="57663" y="905"/>
                </a:lnTo>
                <a:lnTo>
                  <a:pt x="57663" y="0"/>
                </a:lnTo>
                <a:lnTo>
                  <a:pt x="57543" y="0"/>
                </a:lnTo>
                <a:lnTo>
                  <a:pt x="57543" y="905"/>
                </a:lnTo>
                <a:lnTo>
                  <a:pt x="54865" y="905"/>
                </a:lnTo>
                <a:lnTo>
                  <a:pt x="54865" y="0"/>
                </a:lnTo>
                <a:lnTo>
                  <a:pt x="54746" y="0"/>
                </a:lnTo>
                <a:lnTo>
                  <a:pt x="54746" y="905"/>
                </a:lnTo>
                <a:lnTo>
                  <a:pt x="51674" y="905"/>
                </a:lnTo>
                <a:lnTo>
                  <a:pt x="51674" y="0"/>
                </a:lnTo>
                <a:lnTo>
                  <a:pt x="51555" y="0"/>
                </a:lnTo>
                <a:lnTo>
                  <a:pt x="51555" y="905"/>
                </a:lnTo>
                <a:lnTo>
                  <a:pt x="48876" y="905"/>
                </a:lnTo>
                <a:lnTo>
                  <a:pt x="48876" y="0"/>
                </a:lnTo>
                <a:lnTo>
                  <a:pt x="48757" y="0"/>
                </a:lnTo>
                <a:lnTo>
                  <a:pt x="48757" y="905"/>
                </a:lnTo>
                <a:lnTo>
                  <a:pt x="45697" y="905"/>
                </a:lnTo>
                <a:lnTo>
                  <a:pt x="45697" y="0"/>
                </a:lnTo>
                <a:lnTo>
                  <a:pt x="45578" y="0"/>
                </a:lnTo>
                <a:lnTo>
                  <a:pt x="45578" y="905"/>
                </a:lnTo>
                <a:lnTo>
                  <a:pt x="42899" y="905"/>
                </a:lnTo>
                <a:lnTo>
                  <a:pt x="42899" y="0"/>
                </a:lnTo>
                <a:lnTo>
                  <a:pt x="42780" y="0"/>
                </a:lnTo>
                <a:lnTo>
                  <a:pt x="42780" y="905"/>
                </a:lnTo>
                <a:lnTo>
                  <a:pt x="39708" y="905"/>
                </a:lnTo>
                <a:lnTo>
                  <a:pt x="39708" y="0"/>
                </a:lnTo>
                <a:lnTo>
                  <a:pt x="39589" y="0"/>
                </a:lnTo>
                <a:lnTo>
                  <a:pt x="39589" y="905"/>
                </a:lnTo>
                <a:lnTo>
                  <a:pt x="36910" y="905"/>
                </a:lnTo>
                <a:lnTo>
                  <a:pt x="36910" y="0"/>
                </a:lnTo>
                <a:lnTo>
                  <a:pt x="36791" y="0"/>
                </a:lnTo>
                <a:lnTo>
                  <a:pt x="36791" y="905"/>
                </a:lnTo>
                <a:lnTo>
                  <a:pt x="33731" y="905"/>
                </a:lnTo>
                <a:lnTo>
                  <a:pt x="33731" y="0"/>
                </a:lnTo>
                <a:lnTo>
                  <a:pt x="33612" y="0"/>
                </a:lnTo>
                <a:lnTo>
                  <a:pt x="33612" y="905"/>
                </a:lnTo>
                <a:lnTo>
                  <a:pt x="30933" y="905"/>
                </a:lnTo>
                <a:lnTo>
                  <a:pt x="30933" y="0"/>
                </a:lnTo>
                <a:lnTo>
                  <a:pt x="30814" y="0"/>
                </a:lnTo>
                <a:lnTo>
                  <a:pt x="30814" y="905"/>
                </a:lnTo>
                <a:lnTo>
                  <a:pt x="27742" y="905"/>
                </a:lnTo>
                <a:lnTo>
                  <a:pt x="27742" y="0"/>
                </a:lnTo>
                <a:lnTo>
                  <a:pt x="27623" y="0"/>
                </a:lnTo>
                <a:lnTo>
                  <a:pt x="27623" y="905"/>
                </a:lnTo>
                <a:lnTo>
                  <a:pt x="24944" y="905"/>
                </a:lnTo>
                <a:lnTo>
                  <a:pt x="24944" y="0"/>
                </a:lnTo>
                <a:lnTo>
                  <a:pt x="24825" y="0"/>
                </a:lnTo>
                <a:lnTo>
                  <a:pt x="24825" y="905"/>
                </a:lnTo>
                <a:lnTo>
                  <a:pt x="21765" y="905"/>
                </a:lnTo>
                <a:lnTo>
                  <a:pt x="21765" y="0"/>
                </a:lnTo>
                <a:lnTo>
                  <a:pt x="21646" y="0"/>
                </a:lnTo>
                <a:lnTo>
                  <a:pt x="21646" y="905"/>
                </a:lnTo>
                <a:lnTo>
                  <a:pt x="18967" y="905"/>
                </a:lnTo>
                <a:lnTo>
                  <a:pt x="18967" y="0"/>
                </a:lnTo>
                <a:lnTo>
                  <a:pt x="18848" y="0"/>
                </a:lnTo>
                <a:lnTo>
                  <a:pt x="18848" y="905"/>
                </a:lnTo>
                <a:lnTo>
                  <a:pt x="15776" y="905"/>
                </a:lnTo>
                <a:lnTo>
                  <a:pt x="15776" y="0"/>
                </a:lnTo>
                <a:lnTo>
                  <a:pt x="15657" y="0"/>
                </a:lnTo>
                <a:lnTo>
                  <a:pt x="15657" y="905"/>
                </a:lnTo>
                <a:lnTo>
                  <a:pt x="12978" y="905"/>
                </a:lnTo>
                <a:lnTo>
                  <a:pt x="12978" y="0"/>
                </a:lnTo>
                <a:lnTo>
                  <a:pt x="12859" y="0"/>
                </a:lnTo>
                <a:lnTo>
                  <a:pt x="12859" y="905"/>
                </a:lnTo>
                <a:lnTo>
                  <a:pt x="9799" y="905"/>
                </a:lnTo>
                <a:lnTo>
                  <a:pt x="9799" y="0"/>
                </a:lnTo>
                <a:lnTo>
                  <a:pt x="9680" y="0"/>
                </a:lnTo>
                <a:lnTo>
                  <a:pt x="9680" y="905"/>
                </a:lnTo>
                <a:lnTo>
                  <a:pt x="7001" y="905"/>
                </a:lnTo>
                <a:lnTo>
                  <a:pt x="7001" y="0"/>
                </a:lnTo>
                <a:lnTo>
                  <a:pt x="6882" y="0"/>
                </a:lnTo>
                <a:lnTo>
                  <a:pt x="6882" y="905"/>
                </a:lnTo>
                <a:lnTo>
                  <a:pt x="3811" y="905"/>
                </a:lnTo>
                <a:lnTo>
                  <a:pt x="3811" y="0"/>
                </a:lnTo>
                <a:close/>
              </a:path>
            </a:pathLst>
          </a:custGeom>
          <a:solidFill>
            <a:srgbClr val="FFCC00">
              <a:alpha val="370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4"/>
          <p:cNvSpPr/>
          <p:nvPr/>
        </p:nvSpPr>
        <p:spPr>
          <a:xfrm>
            <a:off x="-9095" y="3575"/>
            <a:ext cx="9144000" cy="5143500"/>
          </a:xfrm>
          <a:prstGeom prst="rtTriangle">
            <a:avLst/>
          </a:prstGeom>
          <a:solidFill>
            <a:srgbClr val="FFCC00">
              <a:alpha val="21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6" name="Google Shape;36;p4"/>
          <p:cNvGrpSpPr/>
          <p:nvPr/>
        </p:nvGrpSpPr>
        <p:grpSpPr>
          <a:xfrm>
            <a:off x="541185" y="297567"/>
            <a:ext cx="8061616" cy="5279655"/>
            <a:chOff x="739350" y="228775"/>
            <a:chExt cx="7693850" cy="5038800"/>
          </a:xfrm>
        </p:grpSpPr>
        <p:sp>
          <p:nvSpPr>
            <p:cNvPr id="37" name="Google Shape;37;p4"/>
            <p:cNvSpPr/>
            <p:nvPr/>
          </p:nvSpPr>
          <p:spPr>
            <a:xfrm>
              <a:off x="739350" y="228896"/>
              <a:ext cx="3685292" cy="5019507"/>
            </a:xfrm>
            <a:custGeom>
              <a:avLst/>
              <a:gdLst/>
              <a:ahLst/>
              <a:cxnLst/>
              <a:rect l="l" t="t" r="r" b="b"/>
              <a:pathLst>
                <a:path w="43280" h="58949" extrusionOk="0">
                  <a:moveTo>
                    <a:pt x="2072" y="1370"/>
                  </a:moveTo>
                  <a:cubicBezTo>
                    <a:pt x="2561" y="1370"/>
                    <a:pt x="2953" y="1751"/>
                    <a:pt x="2953" y="2239"/>
                  </a:cubicBezTo>
                  <a:cubicBezTo>
                    <a:pt x="2953" y="2739"/>
                    <a:pt x="2561" y="3120"/>
                    <a:pt x="2072" y="3120"/>
                  </a:cubicBezTo>
                  <a:cubicBezTo>
                    <a:pt x="1584" y="3120"/>
                    <a:pt x="1191" y="2739"/>
                    <a:pt x="1191" y="2239"/>
                  </a:cubicBezTo>
                  <a:cubicBezTo>
                    <a:pt x="1191" y="1751"/>
                    <a:pt x="1584" y="1370"/>
                    <a:pt x="2072" y="1370"/>
                  </a:cubicBezTo>
                  <a:close/>
                  <a:moveTo>
                    <a:pt x="2072" y="5001"/>
                  </a:moveTo>
                  <a:cubicBezTo>
                    <a:pt x="2561" y="5001"/>
                    <a:pt x="2953" y="5382"/>
                    <a:pt x="2953" y="5870"/>
                  </a:cubicBezTo>
                  <a:cubicBezTo>
                    <a:pt x="2953" y="6359"/>
                    <a:pt x="2561" y="6751"/>
                    <a:pt x="2072" y="6751"/>
                  </a:cubicBezTo>
                  <a:cubicBezTo>
                    <a:pt x="1584" y="6751"/>
                    <a:pt x="1191" y="6359"/>
                    <a:pt x="1191" y="5870"/>
                  </a:cubicBezTo>
                  <a:cubicBezTo>
                    <a:pt x="1191" y="5382"/>
                    <a:pt x="1584" y="5001"/>
                    <a:pt x="2072" y="5001"/>
                  </a:cubicBezTo>
                  <a:close/>
                  <a:moveTo>
                    <a:pt x="2072" y="8633"/>
                  </a:moveTo>
                  <a:cubicBezTo>
                    <a:pt x="2561" y="8633"/>
                    <a:pt x="2953" y="9014"/>
                    <a:pt x="2953" y="9502"/>
                  </a:cubicBezTo>
                  <a:cubicBezTo>
                    <a:pt x="2953" y="10002"/>
                    <a:pt x="2561" y="10383"/>
                    <a:pt x="2072" y="10383"/>
                  </a:cubicBezTo>
                  <a:cubicBezTo>
                    <a:pt x="1584" y="10383"/>
                    <a:pt x="1191" y="9990"/>
                    <a:pt x="1191" y="9502"/>
                  </a:cubicBezTo>
                  <a:cubicBezTo>
                    <a:pt x="1191" y="9014"/>
                    <a:pt x="1584" y="8633"/>
                    <a:pt x="2072" y="8633"/>
                  </a:cubicBezTo>
                  <a:close/>
                  <a:moveTo>
                    <a:pt x="2072" y="12264"/>
                  </a:moveTo>
                  <a:cubicBezTo>
                    <a:pt x="2561" y="12264"/>
                    <a:pt x="2953" y="12645"/>
                    <a:pt x="2953" y="13133"/>
                  </a:cubicBezTo>
                  <a:cubicBezTo>
                    <a:pt x="2953" y="13633"/>
                    <a:pt x="2561" y="14014"/>
                    <a:pt x="2072" y="14014"/>
                  </a:cubicBezTo>
                  <a:cubicBezTo>
                    <a:pt x="1584" y="14014"/>
                    <a:pt x="1191" y="13633"/>
                    <a:pt x="1191" y="13133"/>
                  </a:cubicBezTo>
                  <a:cubicBezTo>
                    <a:pt x="1191" y="12645"/>
                    <a:pt x="1584" y="12264"/>
                    <a:pt x="2072" y="12264"/>
                  </a:cubicBezTo>
                  <a:close/>
                  <a:moveTo>
                    <a:pt x="2072" y="15895"/>
                  </a:moveTo>
                  <a:cubicBezTo>
                    <a:pt x="2561" y="15895"/>
                    <a:pt x="2953" y="16276"/>
                    <a:pt x="2953" y="16765"/>
                  </a:cubicBezTo>
                  <a:cubicBezTo>
                    <a:pt x="2953" y="17265"/>
                    <a:pt x="2561" y="17646"/>
                    <a:pt x="2072" y="17646"/>
                  </a:cubicBezTo>
                  <a:cubicBezTo>
                    <a:pt x="1584" y="17646"/>
                    <a:pt x="1191" y="17265"/>
                    <a:pt x="1191" y="16765"/>
                  </a:cubicBezTo>
                  <a:cubicBezTo>
                    <a:pt x="1191" y="16276"/>
                    <a:pt x="1584" y="15895"/>
                    <a:pt x="2072" y="15895"/>
                  </a:cubicBezTo>
                  <a:close/>
                  <a:moveTo>
                    <a:pt x="2072" y="19527"/>
                  </a:moveTo>
                  <a:cubicBezTo>
                    <a:pt x="2561" y="19527"/>
                    <a:pt x="2953" y="19908"/>
                    <a:pt x="2953" y="20396"/>
                  </a:cubicBezTo>
                  <a:cubicBezTo>
                    <a:pt x="2953" y="20872"/>
                    <a:pt x="2561" y="21277"/>
                    <a:pt x="2072" y="21277"/>
                  </a:cubicBezTo>
                  <a:cubicBezTo>
                    <a:pt x="1584" y="21277"/>
                    <a:pt x="1191" y="20896"/>
                    <a:pt x="1191" y="20396"/>
                  </a:cubicBezTo>
                  <a:cubicBezTo>
                    <a:pt x="1191" y="19908"/>
                    <a:pt x="1584" y="19527"/>
                    <a:pt x="2072" y="19527"/>
                  </a:cubicBezTo>
                  <a:close/>
                  <a:moveTo>
                    <a:pt x="2072" y="23158"/>
                  </a:moveTo>
                  <a:cubicBezTo>
                    <a:pt x="2561" y="23158"/>
                    <a:pt x="2953" y="23539"/>
                    <a:pt x="2953" y="24027"/>
                  </a:cubicBezTo>
                  <a:cubicBezTo>
                    <a:pt x="2953" y="24504"/>
                    <a:pt x="2561" y="24908"/>
                    <a:pt x="2072" y="24908"/>
                  </a:cubicBezTo>
                  <a:cubicBezTo>
                    <a:pt x="1584" y="24908"/>
                    <a:pt x="1191" y="24527"/>
                    <a:pt x="1191" y="24027"/>
                  </a:cubicBezTo>
                  <a:cubicBezTo>
                    <a:pt x="1191" y="23539"/>
                    <a:pt x="1584" y="23158"/>
                    <a:pt x="2072" y="23158"/>
                  </a:cubicBezTo>
                  <a:close/>
                  <a:moveTo>
                    <a:pt x="2072" y="26790"/>
                  </a:moveTo>
                  <a:cubicBezTo>
                    <a:pt x="2561" y="26790"/>
                    <a:pt x="2953" y="27171"/>
                    <a:pt x="2953" y="27659"/>
                  </a:cubicBezTo>
                  <a:cubicBezTo>
                    <a:pt x="2953" y="28135"/>
                    <a:pt x="2561" y="28540"/>
                    <a:pt x="2072" y="28540"/>
                  </a:cubicBezTo>
                  <a:cubicBezTo>
                    <a:pt x="1584" y="28540"/>
                    <a:pt x="1191" y="28159"/>
                    <a:pt x="1191" y="27659"/>
                  </a:cubicBezTo>
                  <a:cubicBezTo>
                    <a:pt x="1191" y="27171"/>
                    <a:pt x="1584" y="26790"/>
                    <a:pt x="2072" y="26790"/>
                  </a:cubicBezTo>
                  <a:close/>
                  <a:moveTo>
                    <a:pt x="2072" y="30421"/>
                  </a:moveTo>
                  <a:cubicBezTo>
                    <a:pt x="2561" y="30421"/>
                    <a:pt x="2953" y="30802"/>
                    <a:pt x="2953" y="31290"/>
                  </a:cubicBezTo>
                  <a:cubicBezTo>
                    <a:pt x="2953" y="31766"/>
                    <a:pt x="2561" y="32171"/>
                    <a:pt x="2072" y="32171"/>
                  </a:cubicBezTo>
                  <a:cubicBezTo>
                    <a:pt x="1584" y="32171"/>
                    <a:pt x="1191" y="31790"/>
                    <a:pt x="1191" y="31290"/>
                  </a:cubicBezTo>
                  <a:cubicBezTo>
                    <a:pt x="1191" y="30802"/>
                    <a:pt x="1584" y="30421"/>
                    <a:pt x="2072" y="30421"/>
                  </a:cubicBezTo>
                  <a:close/>
                  <a:moveTo>
                    <a:pt x="2072" y="34052"/>
                  </a:moveTo>
                  <a:cubicBezTo>
                    <a:pt x="2561" y="34052"/>
                    <a:pt x="2953" y="34433"/>
                    <a:pt x="2953" y="34922"/>
                  </a:cubicBezTo>
                  <a:cubicBezTo>
                    <a:pt x="2953" y="35398"/>
                    <a:pt x="2561" y="35803"/>
                    <a:pt x="2072" y="35803"/>
                  </a:cubicBezTo>
                  <a:cubicBezTo>
                    <a:pt x="1584" y="35803"/>
                    <a:pt x="1191" y="35422"/>
                    <a:pt x="1191" y="34922"/>
                  </a:cubicBezTo>
                  <a:cubicBezTo>
                    <a:pt x="1191" y="34433"/>
                    <a:pt x="1584" y="34052"/>
                    <a:pt x="2072" y="34052"/>
                  </a:cubicBezTo>
                  <a:close/>
                  <a:moveTo>
                    <a:pt x="2072" y="37660"/>
                  </a:moveTo>
                  <a:cubicBezTo>
                    <a:pt x="2561" y="37660"/>
                    <a:pt x="2953" y="38053"/>
                    <a:pt x="2953" y="38541"/>
                  </a:cubicBezTo>
                  <a:cubicBezTo>
                    <a:pt x="2953" y="39029"/>
                    <a:pt x="2561" y="39422"/>
                    <a:pt x="2072" y="39422"/>
                  </a:cubicBezTo>
                  <a:cubicBezTo>
                    <a:pt x="1584" y="39422"/>
                    <a:pt x="1191" y="39029"/>
                    <a:pt x="1191" y="38541"/>
                  </a:cubicBezTo>
                  <a:cubicBezTo>
                    <a:pt x="1191" y="38053"/>
                    <a:pt x="1584" y="37660"/>
                    <a:pt x="2072" y="37660"/>
                  </a:cubicBezTo>
                  <a:close/>
                  <a:moveTo>
                    <a:pt x="2072" y="41291"/>
                  </a:moveTo>
                  <a:cubicBezTo>
                    <a:pt x="2561" y="41291"/>
                    <a:pt x="2953" y="41684"/>
                    <a:pt x="2953" y="42172"/>
                  </a:cubicBezTo>
                  <a:cubicBezTo>
                    <a:pt x="2953" y="42661"/>
                    <a:pt x="2561" y="43054"/>
                    <a:pt x="2072" y="43054"/>
                  </a:cubicBezTo>
                  <a:cubicBezTo>
                    <a:pt x="1584" y="43054"/>
                    <a:pt x="1191" y="42661"/>
                    <a:pt x="1191" y="42172"/>
                  </a:cubicBezTo>
                  <a:cubicBezTo>
                    <a:pt x="1191" y="41684"/>
                    <a:pt x="1584" y="41291"/>
                    <a:pt x="2072" y="41291"/>
                  </a:cubicBezTo>
                  <a:close/>
                  <a:moveTo>
                    <a:pt x="2072" y="44923"/>
                  </a:moveTo>
                  <a:cubicBezTo>
                    <a:pt x="2561" y="44923"/>
                    <a:pt x="2953" y="45316"/>
                    <a:pt x="2953" y="45804"/>
                  </a:cubicBezTo>
                  <a:cubicBezTo>
                    <a:pt x="2953" y="46292"/>
                    <a:pt x="2561" y="46685"/>
                    <a:pt x="2072" y="46685"/>
                  </a:cubicBezTo>
                  <a:cubicBezTo>
                    <a:pt x="1584" y="46685"/>
                    <a:pt x="1191" y="46292"/>
                    <a:pt x="1191" y="45804"/>
                  </a:cubicBezTo>
                  <a:cubicBezTo>
                    <a:pt x="1191" y="45316"/>
                    <a:pt x="1584" y="44923"/>
                    <a:pt x="2072" y="44923"/>
                  </a:cubicBezTo>
                  <a:close/>
                  <a:moveTo>
                    <a:pt x="2072" y="48554"/>
                  </a:moveTo>
                  <a:cubicBezTo>
                    <a:pt x="2561" y="48554"/>
                    <a:pt x="2953" y="48947"/>
                    <a:pt x="2953" y="49435"/>
                  </a:cubicBezTo>
                  <a:cubicBezTo>
                    <a:pt x="2953" y="49923"/>
                    <a:pt x="2561" y="50316"/>
                    <a:pt x="2072" y="50316"/>
                  </a:cubicBezTo>
                  <a:cubicBezTo>
                    <a:pt x="1584" y="50316"/>
                    <a:pt x="1191" y="49923"/>
                    <a:pt x="1191" y="49435"/>
                  </a:cubicBezTo>
                  <a:cubicBezTo>
                    <a:pt x="1191" y="48947"/>
                    <a:pt x="1584" y="48554"/>
                    <a:pt x="2072" y="48554"/>
                  </a:cubicBezTo>
                  <a:close/>
                  <a:moveTo>
                    <a:pt x="2072" y="52186"/>
                  </a:moveTo>
                  <a:cubicBezTo>
                    <a:pt x="2561" y="52186"/>
                    <a:pt x="2953" y="52578"/>
                    <a:pt x="2953" y="53067"/>
                  </a:cubicBezTo>
                  <a:cubicBezTo>
                    <a:pt x="2953" y="53555"/>
                    <a:pt x="2561" y="53948"/>
                    <a:pt x="2072" y="53948"/>
                  </a:cubicBezTo>
                  <a:cubicBezTo>
                    <a:pt x="1584" y="53948"/>
                    <a:pt x="1191" y="53555"/>
                    <a:pt x="1191" y="53067"/>
                  </a:cubicBezTo>
                  <a:cubicBezTo>
                    <a:pt x="1191" y="52578"/>
                    <a:pt x="1584" y="52186"/>
                    <a:pt x="2072" y="52186"/>
                  </a:cubicBezTo>
                  <a:close/>
                  <a:moveTo>
                    <a:pt x="2072" y="55817"/>
                  </a:moveTo>
                  <a:cubicBezTo>
                    <a:pt x="2561" y="55817"/>
                    <a:pt x="2953" y="56210"/>
                    <a:pt x="2953" y="56698"/>
                  </a:cubicBezTo>
                  <a:cubicBezTo>
                    <a:pt x="2953" y="57186"/>
                    <a:pt x="2561" y="57579"/>
                    <a:pt x="2072" y="57579"/>
                  </a:cubicBezTo>
                  <a:cubicBezTo>
                    <a:pt x="1584" y="57579"/>
                    <a:pt x="1191" y="57186"/>
                    <a:pt x="1191" y="56698"/>
                  </a:cubicBezTo>
                  <a:cubicBezTo>
                    <a:pt x="1191" y="56210"/>
                    <a:pt x="1584" y="55817"/>
                    <a:pt x="2072" y="55817"/>
                  </a:cubicBezTo>
                  <a:close/>
                  <a:moveTo>
                    <a:pt x="1" y="1"/>
                  </a:moveTo>
                  <a:lnTo>
                    <a:pt x="1" y="58948"/>
                  </a:lnTo>
                  <a:lnTo>
                    <a:pt x="41256" y="58948"/>
                  </a:lnTo>
                  <a:cubicBezTo>
                    <a:pt x="42375" y="58948"/>
                    <a:pt x="43280" y="58043"/>
                    <a:pt x="43280" y="56924"/>
                  </a:cubicBezTo>
                  <a:lnTo>
                    <a:pt x="43280" y="1596"/>
                  </a:lnTo>
                  <a:cubicBezTo>
                    <a:pt x="43280" y="727"/>
                    <a:pt x="42566" y="1"/>
                    <a:pt x="4167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4"/>
            <p:cNvSpPr/>
            <p:nvPr/>
          </p:nvSpPr>
          <p:spPr>
            <a:xfrm>
              <a:off x="2962100" y="228775"/>
              <a:ext cx="5471100" cy="5038800"/>
            </a:xfrm>
            <a:prstGeom prst="roundRect">
              <a:avLst>
                <a:gd name="adj" fmla="val 3591"/>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9" name="Google Shape;39;p4"/>
          <p:cNvSpPr txBox="1">
            <a:spLocks noGrp="1"/>
          </p:cNvSpPr>
          <p:nvPr>
            <p:ph type="body" idx="1"/>
          </p:nvPr>
        </p:nvSpPr>
        <p:spPr>
          <a:xfrm>
            <a:off x="849600" y="1228075"/>
            <a:ext cx="7526100" cy="34518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Clr>
                <a:schemeClr val="accent5"/>
              </a:buClr>
              <a:buSzPts val="1200"/>
              <a:buAutoNum type="arabicPeriod"/>
              <a:defRPr sz="1100">
                <a:solidFill>
                  <a:schemeClr val="accent5"/>
                </a:solidFill>
              </a:defRPr>
            </a:lvl1pPr>
            <a:lvl2pPr marL="914400" lvl="1" indent="-304800">
              <a:spcBef>
                <a:spcPts val="0"/>
              </a:spcBef>
              <a:spcAft>
                <a:spcPts val="0"/>
              </a:spcAft>
              <a:buClr>
                <a:schemeClr val="accent5"/>
              </a:buClr>
              <a:buSzPts val="1200"/>
              <a:buFont typeface="Roboto Condensed Light"/>
              <a:buAutoNum type="alphaLcPeriod"/>
              <a:defRPr>
                <a:solidFill>
                  <a:schemeClr val="accent5"/>
                </a:solidFill>
              </a:defRPr>
            </a:lvl2pPr>
            <a:lvl3pPr marL="1371600" lvl="2" indent="-304800">
              <a:spcBef>
                <a:spcPts val="0"/>
              </a:spcBef>
              <a:spcAft>
                <a:spcPts val="0"/>
              </a:spcAft>
              <a:buClr>
                <a:schemeClr val="accent5"/>
              </a:buClr>
              <a:buSzPts val="1200"/>
              <a:buFont typeface="Roboto Condensed Light"/>
              <a:buAutoNum type="romanLcPeriod"/>
              <a:defRPr>
                <a:solidFill>
                  <a:schemeClr val="accent5"/>
                </a:solidFill>
              </a:defRPr>
            </a:lvl3pPr>
            <a:lvl4pPr marL="1828800" lvl="3" indent="-304800">
              <a:spcBef>
                <a:spcPts val="0"/>
              </a:spcBef>
              <a:spcAft>
                <a:spcPts val="0"/>
              </a:spcAft>
              <a:buClr>
                <a:schemeClr val="accent5"/>
              </a:buClr>
              <a:buSzPts val="1200"/>
              <a:buFont typeface="Roboto Condensed Light"/>
              <a:buAutoNum type="arabicPeriod"/>
              <a:defRPr>
                <a:solidFill>
                  <a:schemeClr val="accent5"/>
                </a:solidFill>
              </a:defRPr>
            </a:lvl4pPr>
            <a:lvl5pPr marL="2286000" lvl="4" indent="-304800">
              <a:spcBef>
                <a:spcPts val="0"/>
              </a:spcBef>
              <a:spcAft>
                <a:spcPts val="0"/>
              </a:spcAft>
              <a:buClr>
                <a:schemeClr val="accent5"/>
              </a:buClr>
              <a:buSzPts val="1200"/>
              <a:buFont typeface="Roboto Condensed Light"/>
              <a:buAutoNum type="alphaLcPeriod"/>
              <a:defRPr>
                <a:solidFill>
                  <a:schemeClr val="accent5"/>
                </a:solidFill>
              </a:defRPr>
            </a:lvl5pPr>
            <a:lvl6pPr marL="2743200" lvl="5" indent="-304800">
              <a:spcBef>
                <a:spcPts val="0"/>
              </a:spcBef>
              <a:spcAft>
                <a:spcPts val="0"/>
              </a:spcAft>
              <a:buClr>
                <a:schemeClr val="accent5"/>
              </a:buClr>
              <a:buSzPts val="1200"/>
              <a:buFont typeface="Roboto Condensed Light"/>
              <a:buAutoNum type="romanLcPeriod"/>
              <a:defRPr>
                <a:solidFill>
                  <a:schemeClr val="accent5"/>
                </a:solidFill>
              </a:defRPr>
            </a:lvl6pPr>
            <a:lvl7pPr marL="3200400" lvl="6" indent="-304800">
              <a:spcBef>
                <a:spcPts val="0"/>
              </a:spcBef>
              <a:spcAft>
                <a:spcPts val="0"/>
              </a:spcAft>
              <a:buClr>
                <a:schemeClr val="accent5"/>
              </a:buClr>
              <a:buSzPts val="1200"/>
              <a:buFont typeface="Roboto Condensed Light"/>
              <a:buAutoNum type="arabicPeriod"/>
              <a:defRPr>
                <a:solidFill>
                  <a:schemeClr val="accent5"/>
                </a:solidFill>
              </a:defRPr>
            </a:lvl7pPr>
            <a:lvl8pPr marL="3657600" lvl="7" indent="-304800">
              <a:spcBef>
                <a:spcPts val="0"/>
              </a:spcBef>
              <a:spcAft>
                <a:spcPts val="0"/>
              </a:spcAft>
              <a:buClr>
                <a:schemeClr val="accent5"/>
              </a:buClr>
              <a:buSzPts val="1200"/>
              <a:buFont typeface="Roboto Condensed Light"/>
              <a:buAutoNum type="alphaLcPeriod"/>
              <a:defRPr>
                <a:solidFill>
                  <a:schemeClr val="accent5"/>
                </a:solidFill>
              </a:defRPr>
            </a:lvl8pPr>
            <a:lvl9pPr marL="4114800" lvl="8" indent="-304800">
              <a:spcBef>
                <a:spcPts val="1600"/>
              </a:spcBef>
              <a:spcAft>
                <a:spcPts val="1600"/>
              </a:spcAft>
              <a:buClr>
                <a:srgbClr val="434343"/>
              </a:buClr>
              <a:buSzPts val="1200"/>
              <a:buFont typeface="Roboto Condensed Light"/>
              <a:buAutoNum type="romanLcPeriod"/>
              <a:defRPr/>
            </a:lvl9pPr>
          </a:lstStyle>
          <a:p>
            <a:endParaRPr/>
          </a:p>
        </p:txBody>
      </p:sp>
      <p:sp>
        <p:nvSpPr>
          <p:cNvPr id="40" name="Google Shape;40;p4"/>
          <p:cNvSpPr txBox="1">
            <a:spLocks noGrp="1"/>
          </p:cNvSpPr>
          <p:nvPr>
            <p:ph type="title"/>
          </p:nvPr>
        </p:nvSpPr>
        <p:spPr>
          <a:xfrm>
            <a:off x="1734294" y="553175"/>
            <a:ext cx="5676900" cy="7422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43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60"/>
        <p:cNvGrpSpPr/>
        <p:nvPr/>
      </p:nvGrpSpPr>
      <p:grpSpPr>
        <a:xfrm>
          <a:off x="0" y="0"/>
          <a:ext cx="0" cy="0"/>
          <a:chOff x="0" y="0"/>
          <a:chExt cx="0" cy="0"/>
        </a:xfrm>
      </p:grpSpPr>
      <p:sp>
        <p:nvSpPr>
          <p:cNvPr id="61" name="Google Shape;61;p7"/>
          <p:cNvSpPr/>
          <p:nvPr/>
        </p:nvSpPr>
        <p:spPr>
          <a:xfrm>
            <a:off x="-1287027" y="-488050"/>
            <a:ext cx="10718358" cy="6385204"/>
          </a:xfrm>
          <a:custGeom>
            <a:avLst/>
            <a:gdLst/>
            <a:ahLst/>
            <a:cxnLst/>
            <a:rect l="l" t="t" r="r" b="b"/>
            <a:pathLst>
              <a:path w="111944" h="74450" extrusionOk="0">
                <a:moveTo>
                  <a:pt x="108443" y="1024"/>
                </a:moveTo>
                <a:lnTo>
                  <a:pt x="108443" y="4167"/>
                </a:lnTo>
                <a:lnTo>
                  <a:pt x="105383" y="4167"/>
                </a:lnTo>
                <a:lnTo>
                  <a:pt x="105383" y="1024"/>
                </a:lnTo>
                <a:close/>
                <a:moveTo>
                  <a:pt x="7037" y="1024"/>
                </a:moveTo>
                <a:lnTo>
                  <a:pt x="7037" y="4179"/>
                </a:lnTo>
                <a:lnTo>
                  <a:pt x="3965" y="4179"/>
                </a:lnTo>
                <a:lnTo>
                  <a:pt x="3965" y="1024"/>
                </a:lnTo>
                <a:close/>
                <a:moveTo>
                  <a:pt x="9811" y="1024"/>
                </a:moveTo>
                <a:lnTo>
                  <a:pt x="9811" y="4179"/>
                </a:lnTo>
                <a:lnTo>
                  <a:pt x="7132" y="4179"/>
                </a:lnTo>
                <a:lnTo>
                  <a:pt x="7132" y="1024"/>
                </a:lnTo>
                <a:close/>
                <a:moveTo>
                  <a:pt x="12990" y="1024"/>
                </a:moveTo>
                <a:lnTo>
                  <a:pt x="12990" y="4179"/>
                </a:lnTo>
                <a:lnTo>
                  <a:pt x="9918" y="4179"/>
                </a:lnTo>
                <a:lnTo>
                  <a:pt x="9918" y="1024"/>
                </a:lnTo>
                <a:close/>
                <a:moveTo>
                  <a:pt x="15788" y="1024"/>
                </a:moveTo>
                <a:lnTo>
                  <a:pt x="15788" y="4179"/>
                </a:lnTo>
                <a:lnTo>
                  <a:pt x="13109" y="4179"/>
                </a:lnTo>
                <a:lnTo>
                  <a:pt x="13109" y="1024"/>
                </a:lnTo>
                <a:close/>
                <a:moveTo>
                  <a:pt x="18955" y="1024"/>
                </a:moveTo>
                <a:lnTo>
                  <a:pt x="18955" y="4179"/>
                </a:lnTo>
                <a:lnTo>
                  <a:pt x="15884" y="4179"/>
                </a:lnTo>
                <a:lnTo>
                  <a:pt x="15884" y="1024"/>
                </a:lnTo>
                <a:close/>
                <a:moveTo>
                  <a:pt x="21753" y="1024"/>
                </a:moveTo>
                <a:lnTo>
                  <a:pt x="21753" y="4179"/>
                </a:lnTo>
                <a:lnTo>
                  <a:pt x="19074" y="4179"/>
                </a:lnTo>
                <a:lnTo>
                  <a:pt x="19074" y="1024"/>
                </a:lnTo>
                <a:close/>
                <a:moveTo>
                  <a:pt x="24920" y="1024"/>
                </a:moveTo>
                <a:lnTo>
                  <a:pt x="24920" y="4179"/>
                </a:lnTo>
                <a:lnTo>
                  <a:pt x="21860" y="4179"/>
                </a:lnTo>
                <a:lnTo>
                  <a:pt x="21860" y="1024"/>
                </a:lnTo>
                <a:close/>
                <a:moveTo>
                  <a:pt x="27718" y="1024"/>
                </a:moveTo>
                <a:lnTo>
                  <a:pt x="27718" y="4179"/>
                </a:lnTo>
                <a:lnTo>
                  <a:pt x="25039" y="4179"/>
                </a:lnTo>
                <a:lnTo>
                  <a:pt x="25039" y="1024"/>
                </a:lnTo>
                <a:close/>
                <a:moveTo>
                  <a:pt x="30885" y="1024"/>
                </a:moveTo>
                <a:lnTo>
                  <a:pt x="30885" y="4179"/>
                </a:lnTo>
                <a:lnTo>
                  <a:pt x="27825" y="4179"/>
                </a:lnTo>
                <a:lnTo>
                  <a:pt x="27825" y="1024"/>
                </a:lnTo>
                <a:close/>
                <a:moveTo>
                  <a:pt x="33683" y="1024"/>
                </a:moveTo>
                <a:lnTo>
                  <a:pt x="33683" y="4179"/>
                </a:lnTo>
                <a:lnTo>
                  <a:pt x="31004" y="4179"/>
                </a:lnTo>
                <a:lnTo>
                  <a:pt x="31004" y="1024"/>
                </a:lnTo>
                <a:close/>
                <a:moveTo>
                  <a:pt x="36850" y="1024"/>
                </a:moveTo>
                <a:lnTo>
                  <a:pt x="36850" y="4179"/>
                </a:lnTo>
                <a:lnTo>
                  <a:pt x="33791" y="4179"/>
                </a:lnTo>
                <a:lnTo>
                  <a:pt x="33791" y="1024"/>
                </a:lnTo>
                <a:close/>
                <a:moveTo>
                  <a:pt x="39636" y="1024"/>
                </a:moveTo>
                <a:lnTo>
                  <a:pt x="39636" y="4179"/>
                </a:lnTo>
                <a:lnTo>
                  <a:pt x="36958" y="4179"/>
                </a:lnTo>
                <a:lnTo>
                  <a:pt x="36958" y="1024"/>
                </a:lnTo>
                <a:close/>
                <a:moveTo>
                  <a:pt x="42827" y="1024"/>
                </a:moveTo>
                <a:lnTo>
                  <a:pt x="42827" y="4179"/>
                </a:lnTo>
                <a:lnTo>
                  <a:pt x="39756" y="4179"/>
                </a:lnTo>
                <a:lnTo>
                  <a:pt x="39756" y="1024"/>
                </a:lnTo>
                <a:close/>
                <a:moveTo>
                  <a:pt x="45613" y="1024"/>
                </a:moveTo>
                <a:lnTo>
                  <a:pt x="45613" y="4179"/>
                </a:lnTo>
                <a:lnTo>
                  <a:pt x="42935" y="4179"/>
                </a:lnTo>
                <a:lnTo>
                  <a:pt x="42935" y="1024"/>
                </a:lnTo>
                <a:close/>
                <a:moveTo>
                  <a:pt x="48792" y="1024"/>
                </a:moveTo>
                <a:lnTo>
                  <a:pt x="48792" y="4179"/>
                </a:lnTo>
                <a:lnTo>
                  <a:pt x="45732" y="4179"/>
                </a:lnTo>
                <a:lnTo>
                  <a:pt x="45732" y="1024"/>
                </a:lnTo>
                <a:close/>
                <a:moveTo>
                  <a:pt x="51578" y="1024"/>
                </a:moveTo>
                <a:lnTo>
                  <a:pt x="51578" y="4179"/>
                </a:lnTo>
                <a:lnTo>
                  <a:pt x="48900" y="4179"/>
                </a:lnTo>
                <a:lnTo>
                  <a:pt x="48900" y="1024"/>
                </a:lnTo>
                <a:close/>
                <a:moveTo>
                  <a:pt x="54746" y="1024"/>
                </a:moveTo>
                <a:lnTo>
                  <a:pt x="54746" y="4179"/>
                </a:lnTo>
                <a:lnTo>
                  <a:pt x="51686" y="4179"/>
                </a:lnTo>
                <a:lnTo>
                  <a:pt x="51686" y="1024"/>
                </a:lnTo>
                <a:close/>
                <a:moveTo>
                  <a:pt x="57543" y="1024"/>
                </a:moveTo>
                <a:lnTo>
                  <a:pt x="57543" y="4179"/>
                </a:lnTo>
                <a:lnTo>
                  <a:pt x="54865" y="4179"/>
                </a:lnTo>
                <a:lnTo>
                  <a:pt x="54865" y="1024"/>
                </a:lnTo>
                <a:close/>
                <a:moveTo>
                  <a:pt x="60711" y="1024"/>
                </a:moveTo>
                <a:lnTo>
                  <a:pt x="60711" y="4179"/>
                </a:lnTo>
                <a:lnTo>
                  <a:pt x="57663" y="4179"/>
                </a:lnTo>
                <a:lnTo>
                  <a:pt x="57663" y="1024"/>
                </a:lnTo>
                <a:close/>
                <a:moveTo>
                  <a:pt x="63509" y="1024"/>
                </a:moveTo>
                <a:lnTo>
                  <a:pt x="63509" y="4179"/>
                </a:lnTo>
                <a:lnTo>
                  <a:pt x="60830" y="4179"/>
                </a:lnTo>
                <a:lnTo>
                  <a:pt x="60830" y="1024"/>
                </a:lnTo>
                <a:close/>
                <a:moveTo>
                  <a:pt x="66687" y="1024"/>
                </a:moveTo>
                <a:lnTo>
                  <a:pt x="66687" y="4179"/>
                </a:lnTo>
                <a:lnTo>
                  <a:pt x="63616" y="4179"/>
                </a:lnTo>
                <a:lnTo>
                  <a:pt x="63616" y="1024"/>
                </a:lnTo>
                <a:close/>
                <a:moveTo>
                  <a:pt x="69485" y="1024"/>
                </a:moveTo>
                <a:lnTo>
                  <a:pt x="69485" y="4179"/>
                </a:lnTo>
                <a:lnTo>
                  <a:pt x="66807" y="4179"/>
                </a:lnTo>
                <a:lnTo>
                  <a:pt x="66807" y="1024"/>
                </a:lnTo>
                <a:close/>
                <a:moveTo>
                  <a:pt x="72653" y="1024"/>
                </a:moveTo>
                <a:lnTo>
                  <a:pt x="72653" y="4179"/>
                </a:lnTo>
                <a:lnTo>
                  <a:pt x="69581" y="4179"/>
                </a:lnTo>
                <a:lnTo>
                  <a:pt x="69581" y="1024"/>
                </a:lnTo>
                <a:close/>
                <a:moveTo>
                  <a:pt x="75450" y="1024"/>
                </a:moveTo>
                <a:lnTo>
                  <a:pt x="75450" y="4179"/>
                </a:lnTo>
                <a:lnTo>
                  <a:pt x="72772" y="4179"/>
                </a:lnTo>
                <a:lnTo>
                  <a:pt x="72772" y="1024"/>
                </a:lnTo>
                <a:close/>
                <a:moveTo>
                  <a:pt x="78618" y="1024"/>
                </a:moveTo>
                <a:lnTo>
                  <a:pt x="78618" y="4179"/>
                </a:lnTo>
                <a:lnTo>
                  <a:pt x="75558" y="4179"/>
                </a:lnTo>
                <a:lnTo>
                  <a:pt x="75558" y="1024"/>
                </a:lnTo>
                <a:close/>
                <a:moveTo>
                  <a:pt x="81416" y="1024"/>
                </a:moveTo>
                <a:lnTo>
                  <a:pt x="81416" y="4179"/>
                </a:lnTo>
                <a:lnTo>
                  <a:pt x="78737" y="4179"/>
                </a:lnTo>
                <a:lnTo>
                  <a:pt x="78737" y="1024"/>
                </a:lnTo>
                <a:close/>
                <a:moveTo>
                  <a:pt x="84583" y="1024"/>
                </a:moveTo>
                <a:lnTo>
                  <a:pt x="84583" y="4179"/>
                </a:lnTo>
                <a:lnTo>
                  <a:pt x="81523" y="4179"/>
                </a:lnTo>
                <a:lnTo>
                  <a:pt x="81523" y="1024"/>
                </a:lnTo>
                <a:close/>
                <a:moveTo>
                  <a:pt x="87369" y="1024"/>
                </a:moveTo>
                <a:lnTo>
                  <a:pt x="87369" y="4179"/>
                </a:lnTo>
                <a:lnTo>
                  <a:pt x="84690" y="4179"/>
                </a:lnTo>
                <a:lnTo>
                  <a:pt x="84690" y="1024"/>
                </a:lnTo>
                <a:close/>
                <a:moveTo>
                  <a:pt x="90560" y="1024"/>
                </a:moveTo>
                <a:lnTo>
                  <a:pt x="90560" y="4179"/>
                </a:lnTo>
                <a:lnTo>
                  <a:pt x="87488" y="4179"/>
                </a:lnTo>
                <a:lnTo>
                  <a:pt x="87488" y="1024"/>
                </a:lnTo>
                <a:close/>
                <a:moveTo>
                  <a:pt x="93334" y="1024"/>
                </a:moveTo>
                <a:lnTo>
                  <a:pt x="93334" y="4179"/>
                </a:lnTo>
                <a:lnTo>
                  <a:pt x="90655" y="4179"/>
                </a:lnTo>
                <a:lnTo>
                  <a:pt x="90655" y="1024"/>
                </a:lnTo>
                <a:close/>
                <a:moveTo>
                  <a:pt x="96525" y="1024"/>
                </a:moveTo>
                <a:lnTo>
                  <a:pt x="96525" y="4179"/>
                </a:lnTo>
                <a:lnTo>
                  <a:pt x="93453" y="4179"/>
                </a:lnTo>
                <a:lnTo>
                  <a:pt x="93453" y="1024"/>
                </a:lnTo>
                <a:close/>
                <a:moveTo>
                  <a:pt x="99311" y="1024"/>
                </a:moveTo>
                <a:lnTo>
                  <a:pt x="99311" y="4179"/>
                </a:lnTo>
                <a:lnTo>
                  <a:pt x="96632" y="4179"/>
                </a:lnTo>
                <a:lnTo>
                  <a:pt x="96632" y="1024"/>
                </a:lnTo>
                <a:close/>
                <a:moveTo>
                  <a:pt x="102478" y="1024"/>
                </a:moveTo>
                <a:lnTo>
                  <a:pt x="102478" y="4179"/>
                </a:lnTo>
                <a:lnTo>
                  <a:pt x="99406" y="4179"/>
                </a:lnTo>
                <a:lnTo>
                  <a:pt x="99406" y="1024"/>
                </a:lnTo>
                <a:close/>
                <a:moveTo>
                  <a:pt x="105276" y="1024"/>
                </a:moveTo>
                <a:lnTo>
                  <a:pt x="105276" y="4179"/>
                </a:lnTo>
                <a:lnTo>
                  <a:pt x="102597" y="4179"/>
                </a:lnTo>
                <a:lnTo>
                  <a:pt x="102597" y="1024"/>
                </a:lnTo>
                <a:close/>
                <a:moveTo>
                  <a:pt x="7037" y="4287"/>
                </a:moveTo>
                <a:lnTo>
                  <a:pt x="7037" y="7037"/>
                </a:lnTo>
                <a:lnTo>
                  <a:pt x="3965" y="7037"/>
                </a:lnTo>
                <a:lnTo>
                  <a:pt x="3965" y="4287"/>
                </a:lnTo>
                <a:close/>
                <a:moveTo>
                  <a:pt x="9811" y="4287"/>
                </a:moveTo>
                <a:lnTo>
                  <a:pt x="9811" y="7037"/>
                </a:lnTo>
                <a:lnTo>
                  <a:pt x="7132" y="7037"/>
                </a:lnTo>
                <a:lnTo>
                  <a:pt x="7132" y="4287"/>
                </a:lnTo>
                <a:close/>
                <a:moveTo>
                  <a:pt x="12990" y="4287"/>
                </a:moveTo>
                <a:lnTo>
                  <a:pt x="12990" y="7037"/>
                </a:lnTo>
                <a:lnTo>
                  <a:pt x="9918" y="7037"/>
                </a:lnTo>
                <a:lnTo>
                  <a:pt x="9918" y="4287"/>
                </a:lnTo>
                <a:close/>
                <a:moveTo>
                  <a:pt x="15788" y="4287"/>
                </a:moveTo>
                <a:lnTo>
                  <a:pt x="15788" y="7037"/>
                </a:lnTo>
                <a:lnTo>
                  <a:pt x="13109" y="7037"/>
                </a:lnTo>
                <a:lnTo>
                  <a:pt x="13109" y="4287"/>
                </a:lnTo>
                <a:close/>
                <a:moveTo>
                  <a:pt x="18955" y="4287"/>
                </a:moveTo>
                <a:lnTo>
                  <a:pt x="18955" y="7037"/>
                </a:lnTo>
                <a:lnTo>
                  <a:pt x="15884" y="7037"/>
                </a:lnTo>
                <a:lnTo>
                  <a:pt x="15884" y="4287"/>
                </a:lnTo>
                <a:close/>
                <a:moveTo>
                  <a:pt x="21753" y="4287"/>
                </a:moveTo>
                <a:lnTo>
                  <a:pt x="21753" y="7037"/>
                </a:lnTo>
                <a:lnTo>
                  <a:pt x="19074" y="7037"/>
                </a:lnTo>
                <a:lnTo>
                  <a:pt x="19074" y="4287"/>
                </a:lnTo>
                <a:close/>
                <a:moveTo>
                  <a:pt x="24920" y="4287"/>
                </a:moveTo>
                <a:lnTo>
                  <a:pt x="24920" y="7037"/>
                </a:lnTo>
                <a:lnTo>
                  <a:pt x="21860" y="7037"/>
                </a:lnTo>
                <a:lnTo>
                  <a:pt x="21860" y="4287"/>
                </a:lnTo>
                <a:close/>
                <a:moveTo>
                  <a:pt x="27718" y="4287"/>
                </a:moveTo>
                <a:lnTo>
                  <a:pt x="27718" y="7037"/>
                </a:lnTo>
                <a:lnTo>
                  <a:pt x="25039" y="7037"/>
                </a:lnTo>
                <a:lnTo>
                  <a:pt x="25039" y="4287"/>
                </a:lnTo>
                <a:close/>
                <a:moveTo>
                  <a:pt x="30885" y="4287"/>
                </a:moveTo>
                <a:lnTo>
                  <a:pt x="30885" y="7037"/>
                </a:lnTo>
                <a:lnTo>
                  <a:pt x="27825" y="7037"/>
                </a:lnTo>
                <a:lnTo>
                  <a:pt x="27825" y="4287"/>
                </a:lnTo>
                <a:close/>
                <a:moveTo>
                  <a:pt x="33683" y="4287"/>
                </a:moveTo>
                <a:lnTo>
                  <a:pt x="33683" y="7037"/>
                </a:lnTo>
                <a:lnTo>
                  <a:pt x="31004" y="7037"/>
                </a:lnTo>
                <a:lnTo>
                  <a:pt x="31004" y="4287"/>
                </a:lnTo>
                <a:close/>
                <a:moveTo>
                  <a:pt x="36850" y="4287"/>
                </a:moveTo>
                <a:lnTo>
                  <a:pt x="36850" y="7037"/>
                </a:lnTo>
                <a:lnTo>
                  <a:pt x="33791" y="7037"/>
                </a:lnTo>
                <a:lnTo>
                  <a:pt x="33791" y="4287"/>
                </a:lnTo>
                <a:close/>
                <a:moveTo>
                  <a:pt x="39636" y="4287"/>
                </a:moveTo>
                <a:lnTo>
                  <a:pt x="39636" y="7037"/>
                </a:lnTo>
                <a:lnTo>
                  <a:pt x="36958" y="7037"/>
                </a:lnTo>
                <a:lnTo>
                  <a:pt x="36958" y="4287"/>
                </a:lnTo>
                <a:close/>
                <a:moveTo>
                  <a:pt x="42827" y="4287"/>
                </a:moveTo>
                <a:lnTo>
                  <a:pt x="42827" y="7037"/>
                </a:lnTo>
                <a:lnTo>
                  <a:pt x="39756" y="7037"/>
                </a:lnTo>
                <a:lnTo>
                  <a:pt x="39756" y="4287"/>
                </a:lnTo>
                <a:close/>
                <a:moveTo>
                  <a:pt x="45613" y="4287"/>
                </a:moveTo>
                <a:lnTo>
                  <a:pt x="45613" y="7037"/>
                </a:lnTo>
                <a:lnTo>
                  <a:pt x="42935" y="7037"/>
                </a:lnTo>
                <a:lnTo>
                  <a:pt x="42935" y="4287"/>
                </a:lnTo>
                <a:close/>
                <a:moveTo>
                  <a:pt x="48792" y="4287"/>
                </a:moveTo>
                <a:lnTo>
                  <a:pt x="48792" y="7037"/>
                </a:lnTo>
                <a:lnTo>
                  <a:pt x="45732" y="7037"/>
                </a:lnTo>
                <a:lnTo>
                  <a:pt x="45732" y="4287"/>
                </a:lnTo>
                <a:close/>
                <a:moveTo>
                  <a:pt x="51578" y="4287"/>
                </a:moveTo>
                <a:lnTo>
                  <a:pt x="51578" y="7037"/>
                </a:lnTo>
                <a:lnTo>
                  <a:pt x="48900" y="7037"/>
                </a:lnTo>
                <a:lnTo>
                  <a:pt x="48900" y="4287"/>
                </a:lnTo>
                <a:close/>
                <a:moveTo>
                  <a:pt x="54746" y="4287"/>
                </a:moveTo>
                <a:lnTo>
                  <a:pt x="54746" y="7037"/>
                </a:lnTo>
                <a:lnTo>
                  <a:pt x="51686" y="7037"/>
                </a:lnTo>
                <a:lnTo>
                  <a:pt x="51686" y="4287"/>
                </a:lnTo>
                <a:close/>
                <a:moveTo>
                  <a:pt x="57543" y="4287"/>
                </a:moveTo>
                <a:lnTo>
                  <a:pt x="57543" y="7037"/>
                </a:lnTo>
                <a:lnTo>
                  <a:pt x="54865" y="7037"/>
                </a:lnTo>
                <a:lnTo>
                  <a:pt x="54865" y="4287"/>
                </a:lnTo>
                <a:close/>
                <a:moveTo>
                  <a:pt x="60734" y="4287"/>
                </a:moveTo>
                <a:lnTo>
                  <a:pt x="60734" y="7037"/>
                </a:lnTo>
                <a:lnTo>
                  <a:pt x="57663" y="7037"/>
                </a:lnTo>
                <a:lnTo>
                  <a:pt x="57663" y="4287"/>
                </a:lnTo>
                <a:close/>
                <a:moveTo>
                  <a:pt x="63509" y="4287"/>
                </a:moveTo>
                <a:lnTo>
                  <a:pt x="63509" y="7037"/>
                </a:lnTo>
                <a:lnTo>
                  <a:pt x="60830" y="7037"/>
                </a:lnTo>
                <a:lnTo>
                  <a:pt x="60830" y="4287"/>
                </a:lnTo>
                <a:close/>
                <a:moveTo>
                  <a:pt x="66687" y="4287"/>
                </a:moveTo>
                <a:lnTo>
                  <a:pt x="66687" y="7037"/>
                </a:lnTo>
                <a:lnTo>
                  <a:pt x="63616" y="7037"/>
                </a:lnTo>
                <a:lnTo>
                  <a:pt x="63616" y="4287"/>
                </a:lnTo>
                <a:close/>
                <a:moveTo>
                  <a:pt x="69485" y="4287"/>
                </a:moveTo>
                <a:lnTo>
                  <a:pt x="69485" y="7037"/>
                </a:lnTo>
                <a:lnTo>
                  <a:pt x="66807" y="7037"/>
                </a:lnTo>
                <a:lnTo>
                  <a:pt x="66807" y="4287"/>
                </a:lnTo>
                <a:close/>
                <a:moveTo>
                  <a:pt x="72653" y="4287"/>
                </a:moveTo>
                <a:lnTo>
                  <a:pt x="72653" y="7037"/>
                </a:lnTo>
                <a:lnTo>
                  <a:pt x="69581" y="7037"/>
                </a:lnTo>
                <a:lnTo>
                  <a:pt x="69581" y="4287"/>
                </a:lnTo>
                <a:close/>
                <a:moveTo>
                  <a:pt x="75450" y="4287"/>
                </a:moveTo>
                <a:lnTo>
                  <a:pt x="75450" y="7037"/>
                </a:lnTo>
                <a:lnTo>
                  <a:pt x="72772" y="7037"/>
                </a:lnTo>
                <a:lnTo>
                  <a:pt x="72772" y="4287"/>
                </a:lnTo>
                <a:close/>
                <a:moveTo>
                  <a:pt x="78618" y="4287"/>
                </a:moveTo>
                <a:lnTo>
                  <a:pt x="78618" y="7037"/>
                </a:lnTo>
                <a:lnTo>
                  <a:pt x="75558" y="7037"/>
                </a:lnTo>
                <a:lnTo>
                  <a:pt x="75558" y="4287"/>
                </a:lnTo>
                <a:close/>
                <a:moveTo>
                  <a:pt x="81416" y="4287"/>
                </a:moveTo>
                <a:lnTo>
                  <a:pt x="81416" y="7037"/>
                </a:lnTo>
                <a:lnTo>
                  <a:pt x="78737" y="7037"/>
                </a:lnTo>
                <a:lnTo>
                  <a:pt x="78737" y="4287"/>
                </a:lnTo>
                <a:close/>
                <a:moveTo>
                  <a:pt x="84583" y="4287"/>
                </a:moveTo>
                <a:lnTo>
                  <a:pt x="84583" y="7037"/>
                </a:lnTo>
                <a:lnTo>
                  <a:pt x="81523" y="7037"/>
                </a:lnTo>
                <a:lnTo>
                  <a:pt x="81523" y="4287"/>
                </a:lnTo>
                <a:close/>
                <a:moveTo>
                  <a:pt x="87369" y="4287"/>
                </a:moveTo>
                <a:lnTo>
                  <a:pt x="87369" y="7037"/>
                </a:lnTo>
                <a:lnTo>
                  <a:pt x="84690" y="7037"/>
                </a:lnTo>
                <a:lnTo>
                  <a:pt x="84690" y="4287"/>
                </a:lnTo>
                <a:close/>
                <a:moveTo>
                  <a:pt x="90560" y="4287"/>
                </a:moveTo>
                <a:lnTo>
                  <a:pt x="90560" y="7037"/>
                </a:lnTo>
                <a:lnTo>
                  <a:pt x="87488" y="7037"/>
                </a:lnTo>
                <a:lnTo>
                  <a:pt x="87488" y="4287"/>
                </a:lnTo>
                <a:close/>
                <a:moveTo>
                  <a:pt x="93334" y="4287"/>
                </a:moveTo>
                <a:lnTo>
                  <a:pt x="93334" y="7037"/>
                </a:lnTo>
                <a:lnTo>
                  <a:pt x="90655" y="7037"/>
                </a:lnTo>
                <a:lnTo>
                  <a:pt x="90655" y="4287"/>
                </a:lnTo>
                <a:close/>
                <a:moveTo>
                  <a:pt x="96525" y="4287"/>
                </a:moveTo>
                <a:lnTo>
                  <a:pt x="96525" y="7037"/>
                </a:lnTo>
                <a:lnTo>
                  <a:pt x="93453" y="7037"/>
                </a:lnTo>
                <a:lnTo>
                  <a:pt x="93453" y="4287"/>
                </a:lnTo>
                <a:close/>
                <a:moveTo>
                  <a:pt x="99311" y="4287"/>
                </a:moveTo>
                <a:lnTo>
                  <a:pt x="99311" y="7037"/>
                </a:lnTo>
                <a:lnTo>
                  <a:pt x="96632" y="7037"/>
                </a:lnTo>
                <a:lnTo>
                  <a:pt x="96632" y="4287"/>
                </a:lnTo>
                <a:close/>
                <a:moveTo>
                  <a:pt x="102478" y="4287"/>
                </a:moveTo>
                <a:lnTo>
                  <a:pt x="102478" y="7037"/>
                </a:lnTo>
                <a:lnTo>
                  <a:pt x="99406" y="7037"/>
                </a:lnTo>
                <a:lnTo>
                  <a:pt x="99406" y="4287"/>
                </a:lnTo>
                <a:close/>
                <a:moveTo>
                  <a:pt x="105276" y="4287"/>
                </a:moveTo>
                <a:lnTo>
                  <a:pt x="105276" y="7037"/>
                </a:lnTo>
                <a:lnTo>
                  <a:pt x="102597" y="7037"/>
                </a:lnTo>
                <a:lnTo>
                  <a:pt x="102597" y="4287"/>
                </a:lnTo>
                <a:close/>
                <a:moveTo>
                  <a:pt x="108443" y="4287"/>
                </a:moveTo>
                <a:lnTo>
                  <a:pt x="108443" y="7037"/>
                </a:lnTo>
                <a:lnTo>
                  <a:pt x="105383" y="7037"/>
                </a:lnTo>
                <a:lnTo>
                  <a:pt x="105383" y="4287"/>
                </a:lnTo>
                <a:close/>
                <a:moveTo>
                  <a:pt x="7037" y="7156"/>
                </a:moveTo>
                <a:lnTo>
                  <a:pt x="7037" y="10299"/>
                </a:lnTo>
                <a:lnTo>
                  <a:pt x="3965" y="10299"/>
                </a:lnTo>
                <a:lnTo>
                  <a:pt x="3965" y="7156"/>
                </a:lnTo>
                <a:close/>
                <a:moveTo>
                  <a:pt x="9811" y="7156"/>
                </a:moveTo>
                <a:lnTo>
                  <a:pt x="9811" y="10299"/>
                </a:lnTo>
                <a:lnTo>
                  <a:pt x="7132" y="10299"/>
                </a:lnTo>
                <a:lnTo>
                  <a:pt x="7132" y="7156"/>
                </a:lnTo>
                <a:close/>
                <a:moveTo>
                  <a:pt x="13002" y="7156"/>
                </a:moveTo>
                <a:lnTo>
                  <a:pt x="13002" y="10299"/>
                </a:lnTo>
                <a:lnTo>
                  <a:pt x="9930" y="10299"/>
                </a:lnTo>
                <a:lnTo>
                  <a:pt x="9930" y="7156"/>
                </a:lnTo>
                <a:close/>
                <a:moveTo>
                  <a:pt x="15788" y="7156"/>
                </a:moveTo>
                <a:lnTo>
                  <a:pt x="15788" y="10299"/>
                </a:lnTo>
                <a:lnTo>
                  <a:pt x="13109" y="10299"/>
                </a:lnTo>
                <a:lnTo>
                  <a:pt x="13109" y="7156"/>
                </a:lnTo>
                <a:close/>
                <a:moveTo>
                  <a:pt x="18955" y="7156"/>
                </a:moveTo>
                <a:lnTo>
                  <a:pt x="18955" y="10299"/>
                </a:lnTo>
                <a:lnTo>
                  <a:pt x="15884" y="10299"/>
                </a:lnTo>
                <a:lnTo>
                  <a:pt x="15884" y="7156"/>
                </a:lnTo>
                <a:close/>
                <a:moveTo>
                  <a:pt x="21753" y="7156"/>
                </a:moveTo>
                <a:lnTo>
                  <a:pt x="21753" y="10299"/>
                </a:lnTo>
                <a:lnTo>
                  <a:pt x="19074" y="10299"/>
                </a:lnTo>
                <a:lnTo>
                  <a:pt x="19074" y="7156"/>
                </a:lnTo>
                <a:close/>
                <a:moveTo>
                  <a:pt x="24920" y="7156"/>
                </a:moveTo>
                <a:lnTo>
                  <a:pt x="24920" y="10299"/>
                </a:lnTo>
                <a:lnTo>
                  <a:pt x="21860" y="10299"/>
                </a:lnTo>
                <a:lnTo>
                  <a:pt x="21860" y="7156"/>
                </a:lnTo>
                <a:close/>
                <a:moveTo>
                  <a:pt x="27718" y="7156"/>
                </a:moveTo>
                <a:lnTo>
                  <a:pt x="27718" y="10299"/>
                </a:lnTo>
                <a:lnTo>
                  <a:pt x="25039" y="10299"/>
                </a:lnTo>
                <a:lnTo>
                  <a:pt x="25039" y="7156"/>
                </a:lnTo>
                <a:close/>
                <a:moveTo>
                  <a:pt x="30885" y="7156"/>
                </a:moveTo>
                <a:lnTo>
                  <a:pt x="30885" y="10299"/>
                </a:lnTo>
                <a:lnTo>
                  <a:pt x="27825" y="10299"/>
                </a:lnTo>
                <a:lnTo>
                  <a:pt x="27825" y="7156"/>
                </a:lnTo>
                <a:close/>
                <a:moveTo>
                  <a:pt x="33683" y="7156"/>
                </a:moveTo>
                <a:lnTo>
                  <a:pt x="33683" y="10299"/>
                </a:lnTo>
                <a:lnTo>
                  <a:pt x="31004" y="10299"/>
                </a:lnTo>
                <a:lnTo>
                  <a:pt x="31004" y="7156"/>
                </a:lnTo>
                <a:close/>
                <a:moveTo>
                  <a:pt x="36850" y="7156"/>
                </a:moveTo>
                <a:lnTo>
                  <a:pt x="36850" y="10299"/>
                </a:lnTo>
                <a:lnTo>
                  <a:pt x="33791" y="10299"/>
                </a:lnTo>
                <a:lnTo>
                  <a:pt x="33791" y="7156"/>
                </a:lnTo>
                <a:close/>
                <a:moveTo>
                  <a:pt x="39636" y="7156"/>
                </a:moveTo>
                <a:lnTo>
                  <a:pt x="39636" y="10299"/>
                </a:lnTo>
                <a:lnTo>
                  <a:pt x="36958" y="10299"/>
                </a:lnTo>
                <a:lnTo>
                  <a:pt x="36958" y="7156"/>
                </a:lnTo>
                <a:close/>
                <a:moveTo>
                  <a:pt x="42827" y="7156"/>
                </a:moveTo>
                <a:lnTo>
                  <a:pt x="42827" y="10299"/>
                </a:lnTo>
                <a:lnTo>
                  <a:pt x="39756" y="10299"/>
                </a:lnTo>
                <a:lnTo>
                  <a:pt x="39756" y="7156"/>
                </a:lnTo>
                <a:close/>
                <a:moveTo>
                  <a:pt x="45613" y="7156"/>
                </a:moveTo>
                <a:lnTo>
                  <a:pt x="45613" y="10299"/>
                </a:lnTo>
                <a:lnTo>
                  <a:pt x="42935" y="10299"/>
                </a:lnTo>
                <a:lnTo>
                  <a:pt x="42935" y="7156"/>
                </a:lnTo>
                <a:close/>
                <a:moveTo>
                  <a:pt x="48792" y="7156"/>
                </a:moveTo>
                <a:lnTo>
                  <a:pt x="48792" y="10299"/>
                </a:lnTo>
                <a:lnTo>
                  <a:pt x="45732" y="10299"/>
                </a:lnTo>
                <a:lnTo>
                  <a:pt x="45732" y="7156"/>
                </a:lnTo>
                <a:close/>
                <a:moveTo>
                  <a:pt x="51578" y="7156"/>
                </a:moveTo>
                <a:lnTo>
                  <a:pt x="51578" y="10299"/>
                </a:lnTo>
                <a:lnTo>
                  <a:pt x="48900" y="10299"/>
                </a:lnTo>
                <a:lnTo>
                  <a:pt x="48900" y="7156"/>
                </a:lnTo>
                <a:close/>
                <a:moveTo>
                  <a:pt x="54746" y="7156"/>
                </a:moveTo>
                <a:lnTo>
                  <a:pt x="54746" y="10299"/>
                </a:lnTo>
                <a:lnTo>
                  <a:pt x="51686" y="10299"/>
                </a:lnTo>
                <a:lnTo>
                  <a:pt x="51686" y="7156"/>
                </a:lnTo>
                <a:close/>
                <a:moveTo>
                  <a:pt x="57543" y="7156"/>
                </a:moveTo>
                <a:lnTo>
                  <a:pt x="57543" y="10299"/>
                </a:lnTo>
                <a:lnTo>
                  <a:pt x="54865" y="10299"/>
                </a:lnTo>
                <a:lnTo>
                  <a:pt x="54865" y="7156"/>
                </a:lnTo>
                <a:close/>
                <a:moveTo>
                  <a:pt x="60734" y="7156"/>
                </a:moveTo>
                <a:lnTo>
                  <a:pt x="60734" y="10299"/>
                </a:lnTo>
                <a:lnTo>
                  <a:pt x="57663" y="10299"/>
                </a:lnTo>
                <a:lnTo>
                  <a:pt x="57663" y="7156"/>
                </a:lnTo>
                <a:close/>
                <a:moveTo>
                  <a:pt x="63509" y="7156"/>
                </a:moveTo>
                <a:lnTo>
                  <a:pt x="63509" y="10299"/>
                </a:lnTo>
                <a:lnTo>
                  <a:pt x="60830" y="10299"/>
                </a:lnTo>
                <a:lnTo>
                  <a:pt x="60830" y="7156"/>
                </a:lnTo>
                <a:close/>
                <a:moveTo>
                  <a:pt x="66687" y="7156"/>
                </a:moveTo>
                <a:lnTo>
                  <a:pt x="66687" y="10299"/>
                </a:lnTo>
                <a:lnTo>
                  <a:pt x="63616" y="10299"/>
                </a:lnTo>
                <a:lnTo>
                  <a:pt x="63616" y="7156"/>
                </a:lnTo>
                <a:close/>
                <a:moveTo>
                  <a:pt x="69485" y="7156"/>
                </a:moveTo>
                <a:lnTo>
                  <a:pt x="69485" y="10299"/>
                </a:lnTo>
                <a:lnTo>
                  <a:pt x="66807" y="10299"/>
                </a:lnTo>
                <a:lnTo>
                  <a:pt x="66807" y="7156"/>
                </a:lnTo>
                <a:close/>
                <a:moveTo>
                  <a:pt x="72653" y="7156"/>
                </a:moveTo>
                <a:lnTo>
                  <a:pt x="72653" y="10299"/>
                </a:lnTo>
                <a:lnTo>
                  <a:pt x="69581" y="10299"/>
                </a:lnTo>
                <a:lnTo>
                  <a:pt x="69581" y="7156"/>
                </a:lnTo>
                <a:close/>
                <a:moveTo>
                  <a:pt x="75450" y="7156"/>
                </a:moveTo>
                <a:lnTo>
                  <a:pt x="75450" y="10299"/>
                </a:lnTo>
                <a:lnTo>
                  <a:pt x="72772" y="10299"/>
                </a:lnTo>
                <a:lnTo>
                  <a:pt x="72772" y="7156"/>
                </a:lnTo>
                <a:close/>
                <a:moveTo>
                  <a:pt x="78618" y="7156"/>
                </a:moveTo>
                <a:lnTo>
                  <a:pt x="78618" y="10299"/>
                </a:lnTo>
                <a:lnTo>
                  <a:pt x="75558" y="10299"/>
                </a:lnTo>
                <a:lnTo>
                  <a:pt x="75558" y="7156"/>
                </a:lnTo>
                <a:close/>
                <a:moveTo>
                  <a:pt x="81416" y="7156"/>
                </a:moveTo>
                <a:lnTo>
                  <a:pt x="81416" y="10299"/>
                </a:lnTo>
                <a:lnTo>
                  <a:pt x="78737" y="10299"/>
                </a:lnTo>
                <a:lnTo>
                  <a:pt x="78737" y="7156"/>
                </a:lnTo>
                <a:close/>
                <a:moveTo>
                  <a:pt x="84583" y="7156"/>
                </a:moveTo>
                <a:lnTo>
                  <a:pt x="84583" y="10299"/>
                </a:lnTo>
                <a:lnTo>
                  <a:pt x="81523" y="10299"/>
                </a:lnTo>
                <a:lnTo>
                  <a:pt x="81523" y="7156"/>
                </a:lnTo>
                <a:close/>
                <a:moveTo>
                  <a:pt x="87369" y="7156"/>
                </a:moveTo>
                <a:lnTo>
                  <a:pt x="87369" y="10299"/>
                </a:lnTo>
                <a:lnTo>
                  <a:pt x="84690" y="10299"/>
                </a:lnTo>
                <a:lnTo>
                  <a:pt x="84690" y="7156"/>
                </a:lnTo>
                <a:close/>
                <a:moveTo>
                  <a:pt x="90560" y="7156"/>
                </a:moveTo>
                <a:lnTo>
                  <a:pt x="90560" y="10299"/>
                </a:lnTo>
                <a:lnTo>
                  <a:pt x="87488" y="10299"/>
                </a:lnTo>
                <a:lnTo>
                  <a:pt x="87488" y="7156"/>
                </a:lnTo>
                <a:close/>
                <a:moveTo>
                  <a:pt x="93334" y="7156"/>
                </a:moveTo>
                <a:lnTo>
                  <a:pt x="93334" y="10299"/>
                </a:lnTo>
                <a:lnTo>
                  <a:pt x="90655" y="10299"/>
                </a:lnTo>
                <a:lnTo>
                  <a:pt x="90655" y="7156"/>
                </a:lnTo>
                <a:close/>
                <a:moveTo>
                  <a:pt x="96525" y="7156"/>
                </a:moveTo>
                <a:lnTo>
                  <a:pt x="96525" y="10299"/>
                </a:lnTo>
                <a:lnTo>
                  <a:pt x="93453" y="10299"/>
                </a:lnTo>
                <a:lnTo>
                  <a:pt x="93453" y="7156"/>
                </a:lnTo>
                <a:close/>
                <a:moveTo>
                  <a:pt x="99311" y="7156"/>
                </a:moveTo>
                <a:lnTo>
                  <a:pt x="99311" y="10299"/>
                </a:lnTo>
                <a:lnTo>
                  <a:pt x="96632" y="10299"/>
                </a:lnTo>
                <a:lnTo>
                  <a:pt x="96632" y="7156"/>
                </a:lnTo>
                <a:close/>
                <a:moveTo>
                  <a:pt x="102478" y="7156"/>
                </a:moveTo>
                <a:lnTo>
                  <a:pt x="102478" y="10299"/>
                </a:lnTo>
                <a:lnTo>
                  <a:pt x="99406" y="10299"/>
                </a:lnTo>
                <a:lnTo>
                  <a:pt x="99406" y="7156"/>
                </a:lnTo>
                <a:close/>
                <a:moveTo>
                  <a:pt x="105276" y="7156"/>
                </a:moveTo>
                <a:lnTo>
                  <a:pt x="105276" y="10299"/>
                </a:lnTo>
                <a:lnTo>
                  <a:pt x="102597" y="10299"/>
                </a:lnTo>
                <a:lnTo>
                  <a:pt x="102597" y="7156"/>
                </a:lnTo>
                <a:close/>
                <a:moveTo>
                  <a:pt x="108443" y="7156"/>
                </a:moveTo>
                <a:lnTo>
                  <a:pt x="108443" y="10299"/>
                </a:lnTo>
                <a:lnTo>
                  <a:pt x="105383" y="10299"/>
                </a:lnTo>
                <a:lnTo>
                  <a:pt x="105383" y="7156"/>
                </a:lnTo>
                <a:close/>
                <a:moveTo>
                  <a:pt x="7037" y="10418"/>
                </a:moveTo>
                <a:lnTo>
                  <a:pt x="7037" y="13169"/>
                </a:lnTo>
                <a:lnTo>
                  <a:pt x="3965" y="13169"/>
                </a:lnTo>
                <a:lnTo>
                  <a:pt x="3965" y="10418"/>
                </a:lnTo>
                <a:close/>
                <a:moveTo>
                  <a:pt x="9811" y="10418"/>
                </a:moveTo>
                <a:lnTo>
                  <a:pt x="9811" y="13169"/>
                </a:lnTo>
                <a:lnTo>
                  <a:pt x="7132" y="13169"/>
                </a:lnTo>
                <a:lnTo>
                  <a:pt x="7132" y="10418"/>
                </a:lnTo>
                <a:close/>
                <a:moveTo>
                  <a:pt x="13002" y="10418"/>
                </a:moveTo>
                <a:lnTo>
                  <a:pt x="13002" y="13169"/>
                </a:lnTo>
                <a:lnTo>
                  <a:pt x="9930" y="13169"/>
                </a:lnTo>
                <a:lnTo>
                  <a:pt x="9930" y="10418"/>
                </a:lnTo>
                <a:close/>
                <a:moveTo>
                  <a:pt x="15788" y="10418"/>
                </a:moveTo>
                <a:lnTo>
                  <a:pt x="15788" y="13169"/>
                </a:lnTo>
                <a:lnTo>
                  <a:pt x="13109" y="13169"/>
                </a:lnTo>
                <a:lnTo>
                  <a:pt x="13109" y="10418"/>
                </a:lnTo>
                <a:close/>
                <a:moveTo>
                  <a:pt x="18955" y="10418"/>
                </a:moveTo>
                <a:lnTo>
                  <a:pt x="18955" y="13169"/>
                </a:lnTo>
                <a:lnTo>
                  <a:pt x="15884" y="13169"/>
                </a:lnTo>
                <a:lnTo>
                  <a:pt x="15884" y="10418"/>
                </a:lnTo>
                <a:close/>
                <a:moveTo>
                  <a:pt x="21753" y="10418"/>
                </a:moveTo>
                <a:lnTo>
                  <a:pt x="21753" y="13169"/>
                </a:lnTo>
                <a:lnTo>
                  <a:pt x="19074" y="13169"/>
                </a:lnTo>
                <a:lnTo>
                  <a:pt x="19074" y="10418"/>
                </a:lnTo>
                <a:close/>
                <a:moveTo>
                  <a:pt x="24920" y="10418"/>
                </a:moveTo>
                <a:lnTo>
                  <a:pt x="24920" y="13169"/>
                </a:lnTo>
                <a:lnTo>
                  <a:pt x="21860" y="13169"/>
                </a:lnTo>
                <a:lnTo>
                  <a:pt x="21860" y="10418"/>
                </a:lnTo>
                <a:close/>
                <a:moveTo>
                  <a:pt x="27718" y="10418"/>
                </a:moveTo>
                <a:lnTo>
                  <a:pt x="27718" y="13169"/>
                </a:lnTo>
                <a:lnTo>
                  <a:pt x="25039" y="13169"/>
                </a:lnTo>
                <a:lnTo>
                  <a:pt x="25039" y="10418"/>
                </a:lnTo>
                <a:close/>
                <a:moveTo>
                  <a:pt x="30885" y="10418"/>
                </a:moveTo>
                <a:lnTo>
                  <a:pt x="30885" y="13169"/>
                </a:lnTo>
                <a:lnTo>
                  <a:pt x="27825" y="13169"/>
                </a:lnTo>
                <a:lnTo>
                  <a:pt x="27825" y="10418"/>
                </a:lnTo>
                <a:close/>
                <a:moveTo>
                  <a:pt x="33683" y="10418"/>
                </a:moveTo>
                <a:lnTo>
                  <a:pt x="33683" y="13169"/>
                </a:lnTo>
                <a:lnTo>
                  <a:pt x="31004" y="13169"/>
                </a:lnTo>
                <a:lnTo>
                  <a:pt x="31004" y="10418"/>
                </a:lnTo>
                <a:close/>
                <a:moveTo>
                  <a:pt x="36850" y="10418"/>
                </a:moveTo>
                <a:lnTo>
                  <a:pt x="36850" y="13169"/>
                </a:lnTo>
                <a:lnTo>
                  <a:pt x="33791" y="13169"/>
                </a:lnTo>
                <a:lnTo>
                  <a:pt x="33791" y="10418"/>
                </a:lnTo>
                <a:close/>
                <a:moveTo>
                  <a:pt x="39636" y="10418"/>
                </a:moveTo>
                <a:lnTo>
                  <a:pt x="39636" y="13169"/>
                </a:lnTo>
                <a:lnTo>
                  <a:pt x="36958" y="13169"/>
                </a:lnTo>
                <a:lnTo>
                  <a:pt x="36958" y="10418"/>
                </a:lnTo>
                <a:close/>
                <a:moveTo>
                  <a:pt x="42827" y="10418"/>
                </a:moveTo>
                <a:lnTo>
                  <a:pt x="42827" y="13169"/>
                </a:lnTo>
                <a:lnTo>
                  <a:pt x="39756" y="13169"/>
                </a:lnTo>
                <a:lnTo>
                  <a:pt x="39756" y="10418"/>
                </a:lnTo>
                <a:close/>
                <a:moveTo>
                  <a:pt x="45613" y="10418"/>
                </a:moveTo>
                <a:lnTo>
                  <a:pt x="45613" y="13169"/>
                </a:lnTo>
                <a:lnTo>
                  <a:pt x="42935" y="13169"/>
                </a:lnTo>
                <a:lnTo>
                  <a:pt x="42935" y="10418"/>
                </a:lnTo>
                <a:close/>
                <a:moveTo>
                  <a:pt x="48792" y="10418"/>
                </a:moveTo>
                <a:lnTo>
                  <a:pt x="48792" y="13169"/>
                </a:lnTo>
                <a:lnTo>
                  <a:pt x="45732" y="13169"/>
                </a:lnTo>
                <a:lnTo>
                  <a:pt x="45732" y="10418"/>
                </a:lnTo>
                <a:close/>
                <a:moveTo>
                  <a:pt x="51578" y="10418"/>
                </a:moveTo>
                <a:lnTo>
                  <a:pt x="51578" y="13169"/>
                </a:lnTo>
                <a:lnTo>
                  <a:pt x="48900" y="13169"/>
                </a:lnTo>
                <a:lnTo>
                  <a:pt x="48900" y="10418"/>
                </a:lnTo>
                <a:close/>
                <a:moveTo>
                  <a:pt x="54746" y="10418"/>
                </a:moveTo>
                <a:lnTo>
                  <a:pt x="54746" y="13169"/>
                </a:lnTo>
                <a:lnTo>
                  <a:pt x="51686" y="13169"/>
                </a:lnTo>
                <a:lnTo>
                  <a:pt x="51686" y="10418"/>
                </a:lnTo>
                <a:close/>
                <a:moveTo>
                  <a:pt x="57543" y="10418"/>
                </a:moveTo>
                <a:lnTo>
                  <a:pt x="57543" y="13169"/>
                </a:lnTo>
                <a:lnTo>
                  <a:pt x="54865" y="13169"/>
                </a:lnTo>
                <a:lnTo>
                  <a:pt x="54865" y="10418"/>
                </a:lnTo>
                <a:close/>
                <a:moveTo>
                  <a:pt x="60734" y="10418"/>
                </a:moveTo>
                <a:lnTo>
                  <a:pt x="60734" y="13169"/>
                </a:lnTo>
                <a:lnTo>
                  <a:pt x="57663" y="13169"/>
                </a:lnTo>
                <a:lnTo>
                  <a:pt x="57663" y="10418"/>
                </a:lnTo>
                <a:close/>
                <a:moveTo>
                  <a:pt x="63509" y="10418"/>
                </a:moveTo>
                <a:lnTo>
                  <a:pt x="63509" y="13169"/>
                </a:lnTo>
                <a:lnTo>
                  <a:pt x="60830" y="13169"/>
                </a:lnTo>
                <a:lnTo>
                  <a:pt x="60830" y="10418"/>
                </a:lnTo>
                <a:close/>
                <a:moveTo>
                  <a:pt x="66687" y="10418"/>
                </a:moveTo>
                <a:lnTo>
                  <a:pt x="66687" y="13169"/>
                </a:lnTo>
                <a:lnTo>
                  <a:pt x="63616" y="13169"/>
                </a:lnTo>
                <a:lnTo>
                  <a:pt x="63616" y="10418"/>
                </a:lnTo>
                <a:close/>
                <a:moveTo>
                  <a:pt x="69485" y="10418"/>
                </a:moveTo>
                <a:lnTo>
                  <a:pt x="69485" y="13169"/>
                </a:lnTo>
                <a:lnTo>
                  <a:pt x="66807" y="13169"/>
                </a:lnTo>
                <a:lnTo>
                  <a:pt x="66807" y="10418"/>
                </a:lnTo>
                <a:close/>
                <a:moveTo>
                  <a:pt x="72653" y="10418"/>
                </a:moveTo>
                <a:lnTo>
                  <a:pt x="72653" y="13169"/>
                </a:lnTo>
                <a:lnTo>
                  <a:pt x="69581" y="13169"/>
                </a:lnTo>
                <a:lnTo>
                  <a:pt x="69581" y="10418"/>
                </a:lnTo>
                <a:close/>
                <a:moveTo>
                  <a:pt x="75450" y="10418"/>
                </a:moveTo>
                <a:lnTo>
                  <a:pt x="75450" y="13169"/>
                </a:lnTo>
                <a:lnTo>
                  <a:pt x="72772" y="13169"/>
                </a:lnTo>
                <a:lnTo>
                  <a:pt x="72772" y="10418"/>
                </a:lnTo>
                <a:close/>
                <a:moveTo>
                  <a:pt x="78618" y="10418"/>
                </a:moveTo>
                <a:lnTo>
                  <a:pt x="78618" y="13169"/>
                </a:lnTo>
                <a:lnTo>
                  <a:pt x="75558" y="13169"/>
                </a:lnTo>
                <a:lnTo>
                  <a:pt x="75558" y="10418"/>
                </a:lnTo>
                <a:close/>
                <a:moveTo>
                  <a:pt x="81416" y="10418"/>
                </a:moveTo>
                <a:lnTo>
                  <a:pt x="81416" y="13169"/>
                </a:lnTo>
                <a:lnTo>
                  <a:pt x="78737" y="13169"/>
                </a:lnTo>
                <a:lnTo>
                  <a:pt x="78737" y="10418"/>
                </a:lnTo>
                <a:close/>
                <a:moveTo>
                  <a:pt x="84583" y="10418"/>
                </a:moveTo>
                <a:lnTo>
                  <a:pt x="84583" y="13169"/>
                </a:lnTo>
                <a:lnTo>
                  <a:pt x="81523" y="13169"/>
                </a:lnTo>
                <a:lnTo>
                  <a:pt x="81523" y="10418"/>
                </a:lnTo>
                <a:close/>
                <a:moveTo>
                  <a:pt x="87369" y="10418"/>
                </a:moveTo>
                <a:lnTo>
                  <a:pt x="87369" y="13169"/>
                </a:lnTo>
                <a:lnTo>
                  <a:pt x="84690" y="13169"/>
                </a:lnTo>
                <a:lnTo>
                  <a:pt x="84690" y="10418"/>
                </a:lnTo>
                <a:close/>
                <a:moveTo>
                  <a:pt x="90560" y="10418"/>
                </a:moveTo>
                <a:lnTo>
                  <a:pt x="90560" y="13169"/>
                </a:lnTo>
                <a:lnTo>
                  <a:pt x="87488" y="13169"/>
                </a:lnTo>
                <a:lnTo>
                  <a:pt x="87488" y="10418"/>
                </a:lnTo>
                <a:close/>
                <a:moveTo>
                  <a:pt x="93334" y="10418"/>
                </a:moveTo>
                <a:lnTo>
                  <a:pt x="93334" y="13169"/>
                </a:lnTo>
                <a:lnTo>
                  <a:pt x="90655" y="13169"/>
                </a:lnTo>
                <a:lnTo>
                  <a:pt x="90655" y="10418"/>
                </a:lnTo>
                <a:close/>
                <a:moveTo>
                  <a:pt x="96525" y="10418"/>
                </a:moveTo>
                <a:lnTo>
                  <a:pt x="96525" y="13169"/>
                </a:lnTo>
                <a:lnTo>
                  <a:pt x="93453" y="13169"/>
                </a:lnTo>
                <a:lnTo>
                  <a:pt x="93453" y="10418"/>
                </a:lnTo>
                <a:close/>
                <a:moveTo>
                  <a:pt x="99311" y="10418"/>
                </a:moveTo>
                <a:lnTo>
                  <a:pt x="99311" y="13169"/>
                </a:lnTo>
                <a:lnTo>
                  <a:pt x="96632" y="13169"/>
                </a:lnTo>
                <a:lnTo>
                  <a:pt x="96632" y="10418"/>
                </a:lnTo>
                <a:close/>
                <a:moveTo>
                  <a:pt x="102478" y="10418"/>
                </a:moveTo>
                <a:lnTo>
                  <a:pt x="102478" y="13169"/>
                </a:lnTo>
                <a:lnTo>
                  <a:pt x="99406" y="13169"/>
                </a:lnTo>
                <a:lnTo>
                  <a:pt x="99406" y="10418"/>
                </a:lnTo>
                <a:close/>
                <a:moveTo>
                  <a:pt x="105276" y="10418"/>
                </a:moveTo>
                <a:lnTo>
                  <a:pt x="105276" y="13169"/>
                </a:lnTo>
                <a:lnTo>
                  <a:pt x="102597" y="13169"/>
                </a:lnTo>
                <a:lnTo>
                  <a:pt x="102597" y="10418"/>
                </a:lnTo>
                <a:close/>
                <a:moveTo>
                  <a:pt x="108443" y="10418"/>
                </a:moveTo>
                <a:lnTo>
                  <a:pt x="108443" y="13169"/>
                </a:lnTo>
                <a:lnTo>
                  <a:pt x="105383" y="13169"/>
                </a:lnTo>
                <a:lnTo>
                  <a:pt x="105383" y="10418"/>
                </a:lnTo>
                <a:close/>
                <a:moveTo>
                  <a:pt x="21753" y="13276"/>
                </a:moveTo>
                <a:lnTo>
                  <a:pt x="21753" y="16431"/>
                </a:lnTo>
                <a:lnTo>
                  <a:pt x="19074" y="16431"/>
                </a:lnTo>
                <a:lnTo>
                  <a:pt x="19074" y="13276"/>
                </a:lnTo>
                <a:close/>
                <a:moveTo>
                  <a:pt x="24920" y="13276"/>
                </a:moveTo>
                <a:lnTo>
                  <a:pt x="24920" y="16431"/>
                </a:lnTo>
                <a:lnTo>
                  <a:pt x="21860" y="16431"/>
                </a:lnTo>
                <a:lnTo>
                  <a:pt x="21860" y="13276"/>
                </a:lnTo>
                <a:close/>
                <a:moveTo>
                  <a:pt x="27718" y="13276"/>
                </a:moveTo>
                <a:lnTo>
                  <a:pt x="27718" y="16431"/>
                </a:lnTo>
                <a:lnTo>
                  <a:pt x="25039" y="16431"/>
                </a:lnTo>
                <a:lnTo>
                  <a:pt x="25039" y="13276"/>
                </a:lnTo>
                <a:close/>
                <a:moveTo>
                  <a:pt x="30885" y="13276"/>
                </a:moveTo>
                <a:lnTo>
                  <a:pt x="30885" y="16431"/>
                </a:lnTo>
                <a:lnTo>
                  <a:pt x="27825" y="16431"/>
                </a:lnTo>
                <a:lnTo>
                  <a:pt x="27825" y="13276"/>
                </a:lnTo>
                <a:close/>
                <a:moveTo>
                  <a:pt x="33683" y="13276"/>
                </a:moveTo>
                <a:lnTo>
                  <a:pt x="33683" y="16431"/>
                </a:lnTo>
                <a:lnTo>
                  <a:pt x="31004" y="16431"/>
                </a:lnTo>
                <a:lnTo>
                  <a:pt x="31004" y="13276"/>
                </a:lnTo>
                <a:close/>
                <a:moveTo>
                  <a:pt x="36850" y="13276"/>
                </a:moveTo>
                <a:lnTo>
                  <a:pt x="36850" y="16431"/>
                </a:lnTo>
                <a:lnTo>
                  <a:pt x="33791" y="16431"/>
                </a:lnTo>
                <a:lnTo>
                  <a:pt x="33791" y="13276"/>
                </a:lnTo>
                <a:close/>
                <a:moveTo>
                  <a:pt x="39636" y="13276"/>
                </a:moveTo>
                <a:lnTo>
                  <a:pt x="39636" y="16431"/>
                </a:lnTo>
                <a:lnTo>
                  <a:pt x="36958" y="16431"/>
                </a:lnTo>
                <a:lnTo>
                  <a:pt x="36958" y="13276"/>
                </a:lnTo>
                <a:close/>
                <a:moveTo>
                  <a:pt x="42827" y="13276"/>
                </a:moveTo>
                <a:lnTo>
                  <a:pt x="42827" y="16431"/>
                </a:lnTo>
                <a:lnTo>
                  <a:pt x="39756" y="16431"/>
                </a:lnTo>
                <a:lnTo>
                  <a:pt x="39756" y="13276"/>
                </a:lnTo>
                <a:close/>
                <a:moveTo>
                  <a:pt x="45613" y="13276"/>
                </a:moveTo>
                <a:lnTo>
                  <a:pt x="45613" y="16431"/>
                </a:lnTo>
                <a:lnTo>
                  <a:pt x="42935" y="16431"/>
                </a:lnTo>
                <a:lnTo>
                  <a:pt x="42935" y="13276"/>
                </a:lnTo>
                <a:close/>
                <a:moveTo>
                  <a:pt x="48792" y="13276"/>
                </a:moveTo>
                <a:lnTo>
                  <a:pt x="48792" y="16431"/>
                </a:lnTo>
                <a:lnTo>
                  <a:pt x="45732" y="16431"/>
                </a:lnTo>
                <a:lnTo>
                  <a:pt x="45732" y="13276"/>
                </a:lnTo>
                <a:close/>
                <a:moveTo>
                  <a:pt x="51578" y="13276"/>
                </a:moveTo>
                <a:lnTo>
                  <a:pt x="51578" y="16431"/>
                </a:lnTo>
                <a:lnTo>
                  <a:pt x="48900" y="16431"/>
                </a:lnTo>
                <a:lnTo>
                  <a:pt x="48900" y="13276"/>
                </a:lnTo>
                <a:close/>
                <a:moveTo>
                  <a:pt x="54746" y="13276"/>
                </a:moveTo>
                <a:lnTo>
                  <a:pt x="54746" y="16431"/>
                </a:lnTo>
                <a:lnTo>
                  <a:pt x="51686" y="16431"/>
                </a:lnTo>
                <a:lnTo>
                  <a:pt x="51686" y="13276"/>
                </a:lnTo>
                <a:close/>
                <a:moveTo>
                  <a:pt x="57543" y="13276"/>
                </a:moveTo>
                <a:lnTo>
                  <a:pt x="57543" y="16431"/>
                </a:lnTo>
                <a:lnTo>
                  <a:pt x="54865" y="16431"/>
                </a:lnTo>
                <a:lnTo>
                  <a:pt x="54865" y="13276"/>
                </a:lnTo>
                <a:close/>
                <a:moveTo>
                  <a:pt x="60734" y="13276"/>
                </a:moveTo>
                <a:lnTo>
                  <a:pt x="60734" y="16431"/>
                </a:lnTo>
                <a:lnTo>
                  <a:pt x="57663" y="16431"/>
                </a:lnTo>
                <a:lnTo>
                  <a:pt x="57663" y="13276"/>
                </a:lnTo>
                <a:close/>
                <a:moveTo>
                  <a:pt x="63509" y="13276"/>
                </a:moveTo>
                <a:lnTo>
                  <a:pt x="63509" y="16431"/>
                </a:lnTo>
                <a:lnTo>
                  <a:pt x="60830" y="16431"/>
                </a:lnTo>
                <a:lnTo>
                  <a:pt x="60830" y="13276"/>
                </a:lnTo>
                <a:close/>
                <a:moveTo>
                  <a:pt x="66687" y="13276"/>
                </a:moveTo>
                <a:lnTo>
                  <a:pt x="66687" y="16431"/>
                </a:lnTo>
                <a:lnTo>
                  <a:pt x="63616" y="16431"/>
                </a:lnTo>
                <a:lnTo>
                  <a:pt x="63616" y="13276"/>
                </a:lnTo>
                <a:close/>
                <a:moveTo>
                  <a:pt x="69485" y="13276"/>
                </a:moveTo>
                <a:lnTo>
                  <a:pt x="69485" y="16431"/>
                </a:lnTo>
                <a:lnTo>
                  <a:pt x="66807" y="16431"/>
                </a:lnTo>
                <a:lnTo>
                  <a:pt x="66807" y="13276"/>
                </a:lnTo>
                <a:close/>
                <a:moveTo>
                  <a:pt x="72653" y="13276"/>
                </a:moveTo>
                <a:lnTo>
                  <a:pt x="72653" y="16431"/>
                </a:lnTo>
                <a:lnTo>
                  <a:pt x="69581" y="16431"/>
                </a:lnTo>
                <a:lnTo>
                  <a:pt x="69581" y="13276"/>
                </a:lnTo>
                <a:close/>
                <a:moveTo>
                  <a:pt x="75450" y="13276"/>
                </a:moveTo>
                <a:lnTo>
                  <a:pt x="75450" y="16431"/>
                </a:lnTo>
                <a:lnTo>
                  <a:pt x="72772" y="16431"/>
                </a:lnTo>
                <a:lnTo>
                  <a:pt x="72772" y="13276"/>
                </a:lnTo>
                <a:close/>
                <a:moveTo>
                  <a:pt x="78618" y="13276"/>
                </a:moveTo>
                <a:lnTo>
                  <a:pt x="78618" y="16431"/>
                </a:lnTo>
                <a:lnTo>
                  <a:pt x="75558" y="16431"/>
                </a:lnTo>
                <a:lnTo>
                  <a:pt x="75558" y="13276"/>
                </a:lnTo>
                <a:close/>
                <a:moveTo>
                  <a:pt x="81416" y="13276"/>
                </a:moveTo>
                <a:lnTo>
                  <a:pt x="81416" y="16431"/>
                </a:lnTo>
                <a:lnTo>
                  <a:pt x="78737" y="16431"/>
                </a:lnTo>
                <a:lnTo>
                  <a:pt x="78737" y="13276"/>
                </a:lnTo>
                <a:close/>
                <a:moveTo>
                  <a:pt x="84583" y="13276"/>
                </a:moveTo>
                <a:lnTo>
                  <a:pt x="84583" y="16431"/>
                </a:lnTo>
                <a:lnTo>
                  <a:pt x="81523" y="16431"/>
                </a:lnTo>
                <a:lnTo>
                  <a:pt x="81523" y="13276"/>
                </a:lnTo>
                <a:close/>
                <a:moveTo>
                  <a:pt x="87369" y="13276"/>
                </a:moveTo>
                <a:lnTo>
                  <a:pt x="87369" y="16431"/>
                </a:lnTo>
                <a:lnTo>
                  <a:pt x="84690" y="16431"/>
                </a:lnTo>
                <a:lnTo>
                  <a:pt x="84690" y="13276"/>
                </a:lnTo>
                <a:close/>
                <a:moveTo>
                  <a:pt x="90560" y="13276"/>
                </a:moveTo>
                <a:lnTo>
                  <a:pt x="90560" y="16431"/>
                </a:lnTo>
                <a:lnTo>
                  <a:pt x="87488" y="16431"/>
                </a:lnTo>
                <a:lnTo>
                  <a:pt x="87488" y="13276"/>
                </a:lnTo>
                <a:close/>
                <a:moveTo>
                  <a:pt x="93334" y="13276"/>
                </a:moveTo>
                <a:lnTo>
                  <a:pt x="93334" y="16431"/>
                </a:lnTo>
                <a:lnTo>
                  <a:pt x="90655" y="16431"/>
                </a:lnTo>
                <a:lnTo>
                  <a:pt x="90655" y="13276"/>
                </a:lnTo>
                <a:close/>
                <a:moveTo>
                  <a:pt x="96525" y="13276"/>
                </a:moveTo>
                <a:lnTo>
                  <a:pt x="96525" y="16431"/>
                </a:lnTo>
                <a:lnTo>
                  <a:pt x="93453" y="16431"/>
                </a:lnTo>
                <a:lnTo>
                  <a:pt x="93453" y="13276"/>
                </a:lnTo>
                <a:close/>
                <a:moveTo>
                  <a:pt x="99311" y="13276"/>
                </a:moveTo>
                <a:lnTo>
                  <a:pt x="99311" y="16431"/>
                </a:lnTo>
                <a:lnTo>
                  <a:pt x="96632" y="16431"/>
                </a:lnTo>
                <a:lnTo>
                  <a:pt x="96632" y="13276"/>
                </a:lnTo>
                <a:close/>
                <a:moveTo>
                  <a:pt x="102478" y="13276"/>
                </a:moveTo>
                <a:lnTo>
                  <a:pt x="102478" y="16431"/>
                </a:lnTo>
                <a:lnTo>
                  <a:pt x="99406" y="16431"/>
                </a:lnTo>
                <a:lnTo>
                  <a:pt x="99406" y="13276"/>
                </a:lnTo>
                <a:close/>
                <a:moveTo>
                  <a:pt x="105276" y="13276"/>
                </a:moveTo>
                <a:lnTo>
                  <a:pt x="105276" y="16431"/>
                </a:lnTo>
                <a:lnTo>
                  <a:pt x="102597" y="16431"/>
                </a:lnTo>
                <a:lnTo>
                  <a:pt x="102597" y="13276"/>
                </a:lnTo>
                <a:close/>
                <a:moveTo>
                  <a:pt x="108443" y="13276"/>
                </a:moveTo>
                <a:lnTo>
                  <a:pt x="108443" y="16431"/>
                </a:lnTo>
                <a:lnTo>
                  <a:pt x="105383" y="16431"/>
                </a:lnTo>
                <a:lnTo>
                  <a:pt x="105383" y="13276"/>
                </a:lnTo>
                <a:close/>
                <a:moveTo>
                  <a:pt x="7037" y="13288"/>
                </a:moveTo>
                <a:lnTo>
                  <a:pt x="7037" y="16443"/>
                </a:lnTo>
                <a:lnTo>
                  <a:pt x="3965" y="16443"/>
                </a:lnTo>
                <a:lnTo>
                  <a:pt x="3965" y="13288"/>
                </a:lnTo>
                <a:close/>
                <a:moveTo>
                  <a:pt x="9811" y="13288"/>
                </a:moveTo>
                <a:lnTo>
                  <a:pt x="9811" y="16443"/>
                </a:lnTo>
                <a:lnTo>
                  <a:pt x="7132" y="16443"/>
                </a:lnTo>
                <a:lnTo>
                  <a:pt x="7132" y="13288"/>
                </a:lnTo>
                <a:close/>
                <a:moveTo>
                  <a:pt x="13002" y="13288"/>
                </a:moveTo>
                <a:lnTo>
                  <a:pt x="13002" y="16443"/>
                </a:lnTo>
                <a:lnTo>
                  <a:pt x="9930" y="16443"/>
                </a:lnTo>
                <a:lnTo>
                  <a:pt x="9930" y="13288"/>
                </a:lnTo>
                <a:close/>
                <a:moveTo>
                  <a:pt x="15788" y="13288"/>
                </a:moveTo>
                <a:lnTo>
                  <a:pt x="15788" y="16443"/>
                </a:lnTo>
                <a:lnTo>
                  <a:pt x="13109" y="16443"/>
                </a:lnTo>
                <a:lnTo>
                  <a:pt x="13109" y="13288"/>
                </a:lnTo>
                <a:close/>
                <a:moveTo>
                  <a:pt x="18967" y="13288"/>
                </a:moveTo>
                <a:lnTo>
                  <a:pt x="18967" y="16443"/>
                </a:lnTo>
                <a:lnTo>
                  <a:pt x="15907" y="16443"/>
                </a:lnTo>
                <a:lnTo>
                  <a:pt x="15907" y="13288"/>
                </a:lnTo>
                <a:close/>
                <a:moveTo>
                  <a:pt x="7037" y="16550"/>
                </a:moveTo>
                <a:lnTo>
                  <a:pt x="7037" y="19300"/>
                </a:lnTo>
                <a:lnTo>
                  <a:pt x="3965" y="19300"/>
                </a:lnTo>
                <a:lnTo>
                  <a:pt x="3965" y="16550"/>
                </a:lnTo>
                <a:close/>
                <a:moveTo>
                  <a:pt x="9811" y="16550"/>
                </a:moveTo>
                <a:lnTo>
                  <a:pt x="9811" y="19300"/>
                </a:lnTo>
                <a:lnTo>
                  <a:pt x="7132" y="19300"/>
                </a:lnTo>
                <a:lnTo>
                  <a:pt x="7132" y="16550"/>
                </a:lnTo>
                <a:close/>
                <a:moveTo>
                  <a:pt x="13002" y="16550"/>
                </a:moveTo>
                <a:lnTo>
                  <a:pt x="13002" y="19300"/>
                </a:lnTo>
                <a:lnTo>
                  <a:pt x="9930" y="19300"/>
                </a:lnTo>
                <a:lnTo>
                  <a:pt x="9930" y="16550"/>
                </a:lnTo>
                <a:close/>
                <a:moveTo>
                  <a:pt x="15788" y="16550"/>
                </a:moveTo>
                <a:lnTo>
                  <a:pt x="15788" y="19300"/>
                </a:lnTo>
                <a:lnTo>
                  <a:pt x="13109" y="19300"/>
                </a:lnTo>
                <a:lnTo>
                  <a:pt x="13109" y="16550"/>
                </a:lnTo>
                <a:close/>
                <a:moveTo>
                  <a:pt x="18967" y="16550"/>
                </a:moveTo>
                <a:lnTo>
                  <a:pt x="18967" y="19300"/>
                </a:lnTo>
                <a:lnTo>
                  <a:pt x="15907" y="19300"/>
                </a:lnTo>
                <a:lnTo>
                  <a:pt x="15907" y="16550"/>
                </a:lnTo>
                <a:close/>
                <a:moveTo>
                  <a:pt x="21753" y="16550"/>
                </a:moveTo>
                <a:lnTo>
                  <a:pt x="21753" y="19300"/>
                </a:lnTo>
                <a:lnTo>
                  <a:pt x="19074" y="19300"/>
                </a:lnTo>
                <a:lnTo>
                  <a:pt x="19074" y="16550"/>
                </a:lnTo>
                <a:close/>
                <a:moveTo>
                  <a:pt x="24920" y="16550"/>
                </a:moveTo>
                <a:lnTo>
                  <a:pt x="24920" y="19300"/>
                </a:lnTo>
                <a:lnTo>
                  <a:pt x="21860" y="19300"/>
                </a:lnTo>
                <a:lnTo>
                  <a:pt x="21860" y="16550"/>
                </a:lnTo>
                <a:close/>
                <a:moveTo>
                  <a:pt x="27718" y="16550"/>
                </a:moveTo>
                <a:lnTo>
                  <a:pt x="27718" y="19300"/>
                </a:lnTo>
                <a:lnTo>
                  <a:pt x="25039" y="19300"/>
                </a:lnTo>
                <a:lnTo>
                  <a:pt x="25039" y="16550"/>
                </a:lnTo>
                <a:close/>
                <a:moveTo>
                  <a:pt x="30885" y="16550"/>
                </a:moveTo>
                <a:lnTo>
                  <a:pt x="30885" y="19300"/>
                </a:lnTo>
                <a:lnTo>
                  <a:pt x="27825" y="19300"/>
                </a:lnTo>
                <a:lnTo>
                  <a:pt x="27825" y="16550"/>
                </a:lnTo>
                <a:close/>
                <a:moveTo>
                  <a:pt x="33683" y="16550"/>
                </a:moveTo>
                <a:lnTo>
                  <a:pt x="33683" y="19300"/>
                </a:lnTo>
                <a:lnTo>
                  <a:pt x="31004" y="19300"/>
                </a:lnTo>
                <a:lnTo>
                  <a:pt x="31004" y="16550"/>
                </a:lnTo>
                <a:close/>
                <a:moveTo>
                  <a:pt x="36850" y="16550"/>
                </a:moveTo>
                <a:lnTo>
                  <a:pt x="36850" y="19300"/>
                </a:lnTo>
                <a:lnTo>
                  <a:pt x="33791" y="19300"/>
                </a:lnTo>
                <a:lnTo>
                  <a:pt x="33791" y="16550"/>
                </a:lnTo>
                <a:close/>
                <a:moveTo>
                  <a:pt x="39636" y="16550"/>
                </a:moveTo>
                <a:lnTo>
                  <a:pt x="39636" y="19300"/>
                </a:lnTo>
                <a:lnTo>
                  <a:pt x="36958" y="19300"/>
                </a:lnTo>
                <a:lnTo>
                  <a:pt x="36958" y="16550"/>
                </a:lnTo>
                <a:close/>
                <a:moveTo>
                  <a:pt x="42827" y="16550"/>
                </a:moveTo>
                <a:lnTo>
                  <a:pt x="42827" y="19300"/>
                </a:lnTo>
                <a:lnTo>
                  <a:pt x="39756" y="19300"/>
                </a:lnTo>
                <a:lnTo>
                  <a:pt x="39756" y="16550"/>
                </a:lnTo>
                <a:close/>
                <a:moveTo>
                  <a:pt x="45613" y="16550"/>
                </a:moveTo>
                <a:lnTo>
                  <a:pt x="45613" y="19300"/>
                </a:lnTo>
                <a:lnTo>
                  <a:pt x="42935" y="19300"/>
                </a:lnTo>
                <a:lnTo>
                  <a:pt x="42935" y="16550"/>
                </a:lnTo>
                <a:close/>
                <a:moveTo>
                  <a:pt x="48792" y="16550"/>
                </a:moveTo>
                <a:lnTo>
                  <a:pt x="48792" y="19300"/>
                </a:lnTo>
                <a:lnTo>
                  <a:pt x="45732" y="19300"/>
                </a:lnTo>
                <a:lnTo>
                  <a:pt x="45732" y="16550"/>
                </a:lnTo>
                <a:close/>
                <a:moveTo>
                  <a:pt x="51578" y="16550"/>
                </a:moveTo>
                <a:lnTo>
                  <a:pt x="51578" y="19300"/>
                </a:lnTo>
                <a:lnTo>
                  <a:pt x="48900" y="19300"/>
                </a:lnTo>
                <a:lnTo>
                  <a:pt x="48900" y="16550"/>
                </a:lnTo>
                <a:close/>
                <a:moveTo>
                  <a:pt x="54746" y="16550"/>
                </a:moveTo>
                <a:lnTo>
                  <a:pt x="54746" y="19300"/>
                </a:lnTo>
                <a:lnTo>
                  <a:pt x="51686" y="19300"/>
                </a:lnTo>
                <a:lnTo>
                  <a:pt x="51686" y="16550"/>
                </a:lnTo>
                <a:close/>
                <a:moveTo>
                  <a:pt x="57543" y="16550"/>
                </a:moveTo>
                <a:lnTo>
                  <a:pt x="57543" y="19300"/>
                </a:lnTo>
                <a:lnTo>
                  <a:pt x="54865" y="19300"/>
                </a:lnTo>
                <a:lnTo>
                  <a:pt x="54865" y="16550"/>
                </a:lnTo>
                <a:close/>
                <a:moveTo>
                  <a:pt x="60734" y="16550"/>
                </a:moveTo>
                <a:lnTo>
                  <a:pt x="60734" y="19300"/>
                </a:lnTo>
                <a:lnTo>
                  <a:pt x="57663" y="19300"/>
                </a:lnTo>
                <a:lnTo>
                  <a:pt x="57663" y="16550"/>
                </a:lnTo>
                <a:close/>
                <a:moveTo>
                  <a:pt x="63509" y="16550"/>
                </a:moveTo>
                <a:lnTo>
                  <a:pt x="63509" y="19300"/>
                </a:lnTo>
                <a:lnTo>
                  <a:pt x="60830" y="19300"/>
                </a:lnTo>
                <a:lnTo>
                  <a:pt x="60830" y="16550"/>
                </a:lnTo>
                <a:close/>
                <a:moveTo>
                  <a:pt x="66687" y="16550"/>
                </a:moveTo>
                <a:lnTo>
                  <a:pt x="66687" y="19300"/>
                </a:lnTo>
                <a:lnTo>
                  <a:pt x="63616" y="19300"/>
                </a:lnTo>
                <a:lnTo>
                  <a:pt x="63616" y="16550"/>
                </a:lnTo>
                <a:close/>
                <a:moveTo>
                  <a:pt x="69485" y="16550"/>
                </a:moveTo>
                <a:lnTo>
                  <a:pt x="69485" y="19300"/>
                </a:lnTo>
                <a:lnTo>
                  <a:pt x="66807" y="19300"/>
                </a:lnTo>
                <a:lnTo>
                  <a:pt x="66807" y="16550"/>
                </a:lnTo>
                <a:close/>
                <a:moveTo>
                  <a:pt x="72653" y="16550"/>
                </a:moveTo>
                <a:lnTo>
                  <a:pt x="72653" y="19300"/>
                </a:lnTo>
                <a:lnTo>
                  <a:pt x="69581" y="19300"/>
                </a:lnTo>
                <a:lnTo>
                  <a:pt x="69581" y="16550"/>
                </a:lnTo>
                <a:close/>
                <a:moveTo>
                  <a:pt x="75450" y="16550"/>
                </a:moveTo>
                <a:lnTo>
                  <a:pt x="75450" y="19300"/>
                </a:lnTo>
                <a:lnTo>
                  <a:pt x="72772" y="19300"/>
                </a:lnTo>
                <a:lnTo>
                  <a:pt x="72772" y="16550"/>
                </a:lnTo>
                <a:close/>
                <a:moveTo>
                  <a:pt x="78618" y="16550"/>
                </a:moveTo>
                <a:lnTo>
                  <a:pt x="78618" y="19300"/>
                </a:lnTo>
                <a:lnTo>
                  <a:pt x="75558" y="19300"/>
                </a:lnTo>
                <a:lnTo>
                  <a:pt x="75558" y="16550"/>
                </a:lnTo>
                <a:close/>
                <a:moveTo>
                  <a:pt x="81416" y="16550"/>
                </a:moveTo>
                <a:lnTo>
                  <a:pt x="81416" y="19300"/>
                </a:lnTo>
                <a:lnTo>
                  <a:pt x="78737" y="19300"/>
                </a:lnTo>
                <a:lnTo>
                  <a:pt x="78737" y="16550"/>
                </a:lnTo>
                <a:close/>
                <a:moveTo>
                  <a:pt x="84583" y="16550"/>
                </a:moveTo>
                <a:lnTo>
                  <a:pt x="84583" y="19300"/>
                </a:lnTo>
                <a:lnTo>
                  <a:pt x="81523" y="19300"/>
                </a:lnTo>
                <a:lnTo>
                  <a:pt x="81523" y="16550"/>
                </a:lnTo>
                <a:close/>
                <a:moveTo>
                  <a:pt x="87369" y="16550"/>
                </a:moveTo>
                <a:lnTo>
                  <a:pt x="87369" y="19300"/>
                </a:lnTo>
                <a:lnTo>
                  <a:pt x="84690" y="19300"/>
                </a:lnTo>
                <a:lnTo>
                  <a:pt x="84690" y="16550"/>
                </a:lnTo>
                <a:close/>
                <a:moveTo>
                  <a:pt x="90560" y="16550"/>
                </a:moveTo>
                <a:lnTo>
                  <a:pt x="90560" y="19300"/>
                </a:lnTo>
                <a:lnTo>
                  <a:pt x="87488" y="19300"/>
                </a:lnTo>
                <a:lnTo>
                  <a:pt x="87488" y="16550"/>
                </a:lnTo>
                <a:close/>
                <a:moveTo>
                  <a:pt x="93334" y="16550"/>
                </a:moveTo>
                <a:lnTo>
                  <a:pt x="93334" y="19300"/>
                </a:lnTo>
                <a:lnTo>
                  <a:pt x="90655" y="19300"/>
                </a:lnTo>
                <a:lnTo>
                  <a:pt x="90655" y="16550"/>
                </a:lnTo>
                <a:close/>
                <a:moveTo>
                  <a:pt x="96525" y="16550"/>
                </a:moveTo>
                <a:lnTo>
                  <a:pt x="96525" y="19300"/>
                </a:lnTo>
                <a:lnTo>
                  <a:pt x="93453" y="19300"/>
                </a:lnTo>
                <a:lnTo>
                  <a:pt x="93453" y="16550"/>
                </a:lnTo>
                <a:close/>
                <a:moveTo>
                  <a:pt x="99311" y="16550"/>
                </a:moveTo>
                <a:lnTo>
                  <a:pt x="99311" y="19300"/>
                </a:lnTo>
                <a:lnTo>
                  <a:pt x="96632" y="19300"/>
                </a:lnTo>
                <a:lnTo>
                  <a:pt x="96632" y="16550"/>
                </a:lnTo>
                <a:close/>
                <a:moveTo>
                  <a:pt x="102478" y="16550"/>
                </a:moveTo>
                <a:lnTo>
                  <a:pt x="102478" y="19300"/>
                </a:lnTo>
                <a:lnTo>
                  <a:pt x="99406" y="19300"/>
                </a:lnTo>
                <a:lnTo>
                  <a:pt x="99406" y="16550"/>
                </a:lnTo>
                <a:close/>
                <a:moveTo>
                  <a:pt x="105276" y="16550"/>
                </a:moveTo>
                <a:lnTo>
                  <a:pt x="105276" y="19300"/>
                </a:lnTo>
                <a:lnTo>
                  <a:pt x="102597" y="19300"/>
                </a:lnTo>
                <a:lnTo>
                  <a:pt x="102597" y="16550"/>
                </a:lnTo>
                <a:close/>
                <a:moveTo>
                  <a:pt x="108443" y="16550"/>
                </a:moveTo>
                <a:lnTo>
                  <a:pt x="108443" y="19300"/>
                </a:lnTo>
                <a:lnTo>
                  <a:pt x="105383" y="19300"/>
                </a:lnTo>
                <a:lnTo>
                  <a:pt x="105383" y="16550"/>
                </a:lnTo>
                <a:close/>
                <a:moveTo>
                  <a:pt x="27718" y="19407"/>
                </a:moveTo>
                <a:lnTo>
                  <a:pt x="27718" y="22563"/>
                </a:lnTo>
                <a:lnTo>
                  <a:pt x="25039" y="22563"/>
                </a:lnTo>
                <a:lnTo>
                  <a:pt x="25039" y="19407"/>
                </a:lnTo>
                <a:close/>
                <a:moveTo>
                  <a:pt x="30885" y="19407"/>
                </a:moveTo>
                <a:lnTo>
                  <a:pt x="30885" y="22563"/>
                </a:lnTo>
                <a:lnTo>
                  <a:pt x="27825" y="22563"/>
                </a:lnTo>
                <a:lnTo>
                  <a:pt x="27825" y="19407"/>
                </a:lnTo>
                <a:close/>
                <a:moveTo>
                  <a:pt x="33683" y="19407"/>
                </a:moveTo>
                <a:lnTo>
                  <a:pt x="33683" y="22563"/>
                </a:lnTo>
                <a:lnTo>
                  <a:pt x="31004" y="22563"/>
                </a:lnTo>
                <a:lnTo>
                  <a:pt x="31004" y="19407"/>
                </a:lnTo>
                <a:close/>
                <a:moveTo>
                  <a:pt x="36850" y="19407"/>
                </a:moveTo>
                <a:lnTo>
                  <a:pt x="36850" y="22563"/>
                </a:lnTo>
                <a:lnTo>
                  <a:pt x="33791" y="22563"/>
                </a:lnTo>
                <a:lnTo>
                  <a:pt x="33791" y="19407"/>
                </a:lnTo>
                <a:close/>
                <a:moveTo>
                  <a:pt x="39636" y="19407"/>
                </a:moveTo>
                <a:lnTo>
                  <a:pt x="39636" y="22563"/>
                </a:lnTo>
                <a:lnTo>
                  <a:pt x="36958" y="22563"/>
                </a:lnTo>
                <a:lnTo>
                  <a:pt x="36958" y="19407"/>
                </a:lnTo>
                <a:close/>
                <a:moveTo>
                  <a:pt x="42827" y="19407"/>
                </a:moveTo>
                <a:lnTo>
                  <a:pt x="42827" y="22563"/>
                </a:lnTo>
                <a:lnTo>
                  <a:pt x="39756" y="22563"/>
                </a:lnTo>
                <a:lnTo>
                  <a:pt x="39756" y="19407"/>
                </a:lnTo>
                <a:close/>
                <a:moveTo>
                  <a:pt x="45613" y="19407"/>
                </a:moveTo>
                <a:lnTo>
                  <a:pt x="45613" y="22563"/>
                </a:lnTo>
                <a:lnTo>
                  <a:pt x="42935" y="22563"/>
                </a:lnTo>
                <a:lnTo>
                  <a:pt x="42935" y="19407"/>
                </a:lnTo>
                <a:close/>
                <a:moveTo>
                  <a:pt x="48792" y="19407"/>
                </a:moveTo>
                <a:lnTo>
                  <a:pt x="48792" y="22563"/>
                </a:lnTo>
                <a:lnTo>
                  <a:pt x="45732" y="22563"/>
                </a:lnTo>
                <a:lnTo>
                  <a:pt x="45732" y="19407"/>
                </a:lnTo>
                <a:close/>
                <a:moveTo>
                  <a:pt x="51578" y="19407"/>
                </a:moveTo>
                <a:lnTo>
                  <a:pt x="51578" y="22563"/>
                </a:lnTo>
                <a:lnTo>
                  <a:pt x="48900" y="22563"/>
                </a:lnTo>
                <a:lnTo>
                  <a:pt x="48900" y="19407"/>
                </a:lnTo>
                <a:close/>
                <a:moveTo>
                  <a:pt x="54746" y="19407"/>
                </a:moveTo>
                <a:lnTo>
                  <a:pt x="54746" y="22563"/>
                </a:lnTo>
                <a:lnTo>
                  <a:pt x="51686" y="22563"/>
                </a:lnTo>
                <a:lnTo>
                  <a:pt x="51686" y="19407"/>
                </a:lnTo>
                <a:close/>
                <a:moveTo>
                  <a:pt x="57543" y="19407"/>
                </a:moveTo>
                <a:lnTo>
                  <a:pt x="57543" y="22563"/>
                </a:lnTo>
                <a:lnTo>
                  <a:pt x="54865" y="22563"/>
                </a:lnTo>
                <a:lnTo>
                  <a:pt x="54865" y="19407"/>
                </a:lnTo>
                <a:close/>
                <a:moveTo>
                  <a:pt x="60734" y="19407"/>
                </a:moveTo>
                <a:lnTo>
                  <a:pt x="60734" y="22563"/>
                </a:lnTo>
                <a:lnTo>
                  <a:pt x="57663" y="22563"/>
                </a:lnTo>
                <a:lnTo>
                  <a:pt x="57663" y="19407"/>
                </a:lnTo>
                <a:close/>
                <a:moveTo>
                  <a:pt x="63509" y="19407"/>
                </a:moveTo>
                <a:lnTo>
                  <a:pt x="63509" y="22563"/>
                </a:lnTo>
                <a:lnTo>
                  <a:pt x="60830" y="22563"/>
                </a:lnTo>
                <a:lnTo>
                  <a:pt x="60830" y="19407"/>
                </a:lnTo>
                <a:close/>
                <a:moveTo>
                  <a:pt x="66687" y="19407"/>
                </a:moveTo>
                <a:lnTo>
                  <a:pt x="66687" y="22563"/>
                </a:lnTo>
                <a:lnTo>
                  <a:pt x="63616" y="22563"/>
                </a:lnTo>
                <a:lnTo>
                  <a:pt x="63616" y="19407"/>
                </a:lnTo>
                <a:close/>
                <a:moveTo>
                  <a:pt x="69485" y="19407"/>
                </a:moveTo>
                <a:lnTo>
                  <a:pt x="69485" y="22563"/>
                </a:lnTo>
                <a:lnTo>
                  <a:pt x="66807" y="22563"/>
                </a:lnTo>
                <a:lnTo>
                  <a:pt x="66807" y="19407"/>
                </a:lnTo>
                <a:close/>
                <a:moveTo>
                  <a:pt x="72653" y="19407"/>
                </a:moveTo>
                <a:lnTo>
                  <a:pt x="72653" y="22563"/>
                </a:lnTo>
                <a:lnTo>
                  <a:pt x="69581" y="22563"/>
                </a:lnTo>
                <a:lnTo>
                  <a:pt x="69581" y="19407"/>
                </a:lnTo>
                <a:close/>
                <a:moveTo>
                  <a:pt x="75450" y="19407"/>
                </a:moveTo>
                <a:lnTo>
                  <a:pt x="75450" y="22563"/>
                </a:lnTo>
                <a:lnTo>
                  <a:pt x="72772" y="22563"/>
                </a:lnTo>
                <a:lnTo>
                  <a:pt x="72772" y="19407"/>
                </a:lnTo>
                <a:close/>
                <a:moveTo>
                  <a:pt x="78618" y="19407"/>
                </a:moveTo>
                <a:lnTo>
                  <a:pt x="78618" y="22563"/>
                </a:lnTo>
                <a:lnTo>
                  <a:pt x="75558" y="22563"/>
                </a:lnTo>
                <a:lnTo>
                  <a:pt x="75558" y="19407"/>
                </a:lnTo>
                <a:close/>
                <a:moveTo>
                  <a:pt x="81416" y="19407"/>
                </a:moveTo>
                <a:lnTo>
                  <a:pt x="81416" y="22563"/>
                </a:lnTo>
                <a:lnTo>
                  <a:pt x="78737" y="22563"/>
                </a:lnTo>
                <a:lnTo>
                  <a:pt x="78737" y="19407"/>
                </a:lnTo>
                <a:close/>
                <a:moveTo>
                  <a:pt x="84583" y="19407"/>
                </a:moveTo>
                <a:lnTo>
                  <a:pt x="84583" y="22563"/>
                </a:lnTo>
                <a:lnTo>
                  <a:pt x="81523" y="22563"/>
                </a:lnTo>
                <a:lnTo>
                  <a:pt x="81523" y="19407"/>
                </a:lnTo>
                <a:close/>
                <a:moveTo>
                  <a:pt x="87369" y="19407"/>
                </a:moveTo>
                <a:lnTo>
                  <a:pt x="87369" y="22563"/>
                </a:lnTo>
                <a:lnTo>
                  <a:pt x="84690" y="22563"/>
                </a:lnTo>
                <a:lnTo>
                  <a:pt x="84690" y="19407"/>
                </a:lnTo>
                <a:close/>
                <a:moveTo>
                  <a:pt x="90560" y="19407"/>
                </a:moveTo>
                <a:lnTo>
                  <a:pt x="90560" y="22563"/>
                </a:lnTo>
                <a:lnTo>
                  <a:pt x="87488" y="22563"/>
                </a:lnTo>
                <a:lnTo>
                  <a:pt x="87488" y="19407"/>
                </a:lnTo>
                <a:close/>
                <a:moveTo>
                  <a:pt x="93334" y="19407"/>
                </a:moveTo>
                <a:lnTo>
                  <a:pt x="93334" y="22563"/>
                </a:lnTo>
                <a:lnTo>
                  <a:pt x="90655" y="22563"/>
                </a:lnTo>
                <a:lnTo>
                  <a:pt x="90655" y="19407"/>
                </a:lnTo>
                <a:close/>
                <a:moveTo>
                  <a:pt x="96525" y="19407"/>
                </a:moveTo>
                <a:lnTo>
                  <a:pt x="96525" y="22563"/>
                </a:lnTo>
                <a:lnTo>
                  <a:pt x="93453" y="22563"/>
                </a:lnTo>
                <a:lnTo>
                  <a:pt x="93453" y="19407"/>
                </a:lnTo>
                <a:close/>
                <a:moveTo>
                  <a:pt x="99311" y="19407"/>
                </a:moveTo>
                <a:lnTo>
                  <a:pt x="99311" y="22563"/>
                </a:lnTo>
                <a:lnTo>
                  <a:pt x="96632" y="22563"/>
                </a:lnTo>
                <a:lnTo>
                  <a:pt x="96632" y="19407"/>
                </a:lnTo>
                <a:close/>
                <a:moveTo>
                  <a:pt x="102478" y="19407"/>
                </a:moveTo>
                <a:lnTo>
                  <a:pt x="102478" y="22563"/>
                </a:lnTo>
                <a:lnTo>
                  <a:pt x="99406" y="22563"/>
                </a:lnTo>
                <a:lnTo>
                  <a:pt x="99406" y="19407"/>
                </a:lnTo>
                <a:close/>
                <a:moveTo>
                  <a:pt x="105276" y="19407"/>
                </a:moveTo>
                <a:lnTo>
                  <a:pt x="105276" y="22563"/>
                </a:lnTo>
                <a:lnTo>
                  <a:pt x="102597" y="22563"/>
                </a:lnTo>
                <a:lnTo>
                  <a:pt x="102597" y="19407"/>
                </a:lnTo>
                <a:close/>
                <a:moveTo>
                  <a:pt x="108443" y="19407"/>
                </a:moveTo>
                <a:lnTo>
                  <a:pt x="108443" y="22563"/>
                </a:lnTo>
                <a:lnTo>
                  <a:pt x="105383" y="22563"/>
                </a:lnTo>
                <a:lnTo>
                  <a:pt x="105383" y="19407"/>
                </a:lnTo>
                <a:close/>
                <a:moveTo>
                  <a:pt x="7037" y="19419"/>
                </a:moveTo>
                <a:lnTo>
                  <a:pt x="7037" y="22575"/>
                </a:lnTo>
                <a:lnTo>
                  <a:pt x="3965" y="22575"/>
                </a:lnTo>
                <a:lnTo>
                  <a:pt x="3965" y="19419"/>
                </a:lnTo>
                <a:close/>
                <a:moveTo>
                  <a:pt x="9811" y="19419"/>
                </a:moveTo>
                <a:lnTo>
                  <a:pt x="9811" y="22575"/>
                </a:lnTo>
                <a:lnTo>
                  <a:pt x="7132" y="22575"/>
                </a:lnTo>
                <a:lnTo>
                  <a:pt x="7132" y="19419"/>
                </a:lnTo>
                <a:close/>
                <a:moveTo>
                  <a:pt x="13002" y="19419"/>
                </a:moveTo>
                <a:lnTo>
                  <a:pt x="13002" y="22575"/>
                </a:lnTo>
                <a:lnTo>
                  <a:pt x="9930" y="22575"/>
                </a:lnTo>
                <a:lnTo>
                  <a:pt x="9930" y="19419"/>
                </a:lnTo>
                <a:close/>
                <a:moveTo>
                  <a:pt x="15788" y="19419"/>
                </a:moveTo>
                <a:lnTo>
                  <a:pt x="15788" y="22575"/>
                </a:lnTo>
                <a:lnTo>
                  <a:pt x="13109" y="22575"/>
                </a:lnTo>
                <a:lnTo>
                  <a:pt x="13109" y="19419"/>
                </a:lnTo>
                <a:close/>
                <a:moveTo>
                  <a:pt x="18967" y="19419"/>
                </a:moveTo>
                <a:lnTo>
                  <a:pt x="18967" y="22575"/>
                </a:lnTo>
                <a:lnTo>
                  <a:pt x="15907" y="22575"/>
                </a:lnTo>
                <a:lnTo>
                  <a:pt x="15907" y="19419"/>
                </a:lnTo>
                <a:close/>
                <a:moveTo>
                  <a:pt x="21753" y="19419"/>
                </a:moveTo>
                <a:lnTo>
                  <a:pt x="21753" y="22575"/>
                </a:lnTo>
                <a:lnTo>
                  <a:pt x="19074" y="22575"/>
                </a:lnTo>
                <a:lnTo>
                  <a:pt x="19074" y="19419"/>
                </a:lnTo>
                <a:close/>
                <a:moveTo>
                  <a:pt x="24920" y="19419"/>
                </a:moveTo>
                <a:lnTo>
                  <a:pt x="24920" y="22575"/>
                </a:lnTo>
                <a:lnTo>
                  <a:pt x="21860" y="22575"/>
                </a:lnTo>
                <a:lnTo>
                  <a:pt x="21860" y="19419"/>
                </a:lnTo>
                <a:close/>
                <a:moveTo>
                  <a:pt x="7037" y="22682"/>
                </a:moveTo>
                <a:lnTo>
                  <a:pt x="7037" y="25432"/>
                </a:lnTo>
                <a:lnTo>
                  <a:pt x="3965" y="25432"/>
                </a:lnTo>
                <a:lnTo>
                  <a:pt x="3965" y="22682"/>
                </a:lnTo>
                <a:close/>
                <a:moveTo>
                  <a:pt x="9811" y="22682"/>
                </a:moveTo>
                <a:lnTo>
                  <a:pt x="9811" y="25432"/>
                </a:lnTo>
                <a:lnTo>
                  <a:pt x="7132" y="25432"/>
                </a:lnTo>
                <a:lnTo>
                  <a:pt x="7132" y="22682"/>
                </a:lnTo>
                <a:close/>
                <a:moveTo>
                  <a:pt x="13002" y="22682"/>
                </a:moveTo>
                <a:lnTo>
                  <a:pt x="13002" y="25432"/>
                </a:lnTo>
                <a:lnTo>
                  <a:pt x="9930" y="25432"/>
                </a:lnTo>
                <a:lnTo>
                  <a:pt x="9930" y="22682"/>
                </a:lnTo>
                <a:close/>
                <a:moveTo>
                  <a:pt x="15788" y="22682"/>
                </a:moveTo>
                <a:lnTo>
                  <a:pt x="15788" y="25432"/>
                </a:lnTo>
                <a:lnTo>
                  <a:pt x="13109" y="25432"/>
                </a:lnTo>
                <a:lnTo>
                  <a:pt x="13109" y="22682"/>
                </a:lnTo>
                <a:close/>
                <a:moveTo>
                  <a:pt x="18967" y="22682"/>
                </a:moveTo>
                <a:lnTo>
                  <a:pt x="18967" y="25432"/>
                </a:lnTo>
                <a:lnTo>
                  <a:pt x="15907" y="25432"/>
                </a:lnTo>
                <a:lnTo>
                  <a:pt x="15907" y="22682"/>
                </a:lnTo>
                <a:close/>
                <a:moveTo>
                  <a:pt x="21753" y="22682"/>
                </a:moveTo>
                <a:lnTo>
                  <a:pt x="21753" y="25432"/>
                </a:lnTo>
                <a:lnTo>
                  <a:pt x="19074" y="25432"/>
                </a:lnTo>
                <a:lnTo>
                  <a:pt x="19074" y="22682"/>
                </a:lnTo>
                <a:close/>
                <a:moveTo>
                  <a:pt x="24920" y="22682"/>
                </a:moveTo>
                <a:lnTo>
                  <a:pt x="24920" y="25432"/>
                </a:lnTo>
                <a:lnTo>
                  <a:pt x="21860" y="25432"/>
                </a:lnTo>
                <a:lnTo>
                  <a:pt x="21860" y="22682"/>
                </a:lnTo>
                <a:close/>
                <a:moveTo>
                  <a:pt x="27718" y="22682"/>
                </a:moveTo>
                <a:lnTo>
                  <a:pt x="27718" y="25432"/>
                </a:lnTo>
                <a:lnTo>
                  <a:pt x="25039" y="25432"/>
                </a:lnTo>
                <a:lnTo>
                  <a:pt x="25039" y="22682"/>
                </a:lnTo>
                <a:close/>
                <a:moveTo>
                  <a:pt x="30885" y="22682"/>
                </a:moveTo>
                <a:lnTo>
                  <a:pt x="30885" y="25432"/>
                </a:lnTo>
                <a:lnTo>
                  <a:pt x="27825" y="25432"/>
                </a:lnTo>
                <a:lnTo>
                  <a:pt x="27825" y="22682"/>
                </a:lnTo>
                <a:close/>
                <a:moveTo>
                  <a:pt x="33683" y="22682"/>
                </a:moveTo>
                <a:lnTo>
                  <a:pt x="33683" y="25432"/>
                </a:lnTo>
                <a:lnTo>
                  <a:pt x="31004" y="25432"/>
                </a:lnTo>
                <a:lnTo>
                  <a:pt x="31004" y="22682"/>
                </a:lnTo>
                <a:close/>
                <a:moveTo>
                  <a:pt x="36850" y="22682"/>
                </a:moveTo>
                <a:lnTo>
                  <a:pt x="36850" y="25432"/>
                </a:lnTo>
                <a:lnTo>
                  <a:pt x="33791" y="25432"/>
                </a:lnTo>
                <a:lnTo>
                  <a:pt x="33791" y="22682"/>
                </a:lnTo>
                <a:close/>
                <a:moveTo>
                  <a:pt x="39636" y="22682"/>
                </a:moveTo>
                <a:lnTo>
                  <a:pt x="39636" y="25432"/>
                </a:lnTo>
                <a:lnTo>
                  <a:pt x="36958" y="25432"/>
                </a:lnTo>
                <a:lnTo>
                  <a:pt x="36958" y="22682"/>
                </a:lnTo>
                <a:close/>
                <a:moveTo>
                  <a:pt x="42827" y="22682"/>
                </a:moveTo>
                <a:lnTo>
                  <a:pt x="42827" y="25432"/>
                </a:lnTo>
                <a:lnTo>
                  <a:pt x="39756" y="25432"/>
                </a:lnTo>
                <a:lnTo>
                  <a:pt x="39756" y="22682"/>
                </a:lnTo>
                <a:close/>
                <a:moveTo>
                  <a:pt x="45613" y="22682"/>
                </a:moveTo>
                <a:lnTo>
                  <a:pt x="45613" y="25432"/>
                </a:lnTo>
                <a:lnTo>
                  <a:pt x="42935" y="25432"/>
                </a:lnTo>
                <a:lnTo>
                  <a:pt x="42935" y="22682"/>
                </a:lnTo>
                <a:close/>
                <a:moveTo>
                  <a:pt x="48792" y="22682"/>
                </a:moveTo>
                <a:lnTo>
                  <a:pt x="48792" y="25432"/>
                </a:lnTo>
                <a:lnTo>
                  <a:pt x="45732" y="25432"/>
                </a:lnTo>
                <a:lnTo>
                  <a:pt x="45732" y="22682"/>
                </a:lnTo>
                <a:close/>
                <a:moveTo>
                  <a:pt x="51578" y="22682"/>
                </a:moveTo>
                <a:lnTo>
                  <a:pt x="51578" y="25432"/>
                </a:lnTo>
                <a:lnTo>
                  <a:pt x="48900" y="25432"/>
                </a:lnTo>
                <a:lnTo>
                  <a:pt x="48900" y="22682"/>
                </a:lnTo>
                <a:close/>
                <a:moveTo>
                  <a:pt x="54746" y="22682"/>
                </a:moveTo>
                <a:lnTo>
                  <a:pt x="54746" y="25432"/>
                </a:lnTo>
                <a:lnTo>
                  <a:pt x="51686" y="25432"/>
                </a:lnTo>
                <a:lnTo>
                  <a:pt x="51686" y="22682"/>
                </a:lnTo>
                <a:close/>
                <a:moveTo>
                  <a:pt x="57543" y="22682"/>
                </a:moveTo>
                <a:lnTo>
                  <a:pt x="57543" y="25432"/>
                </a:lnTo>
                <a:lnTo>
                  <a:pt x="54865" y="25432"/>
                </a:lnTo>
                <a:lnTo>
                  <a:pt x="54865" y="22682"/>
                </a:lnTo>
                <a:close/>
                <a:moveTo>
                  <a:pt x="60734" y="22682"/>
                </a:moveTo>
                <a:lnTo>
                  <a:pt x="60734" y="25432"/>
                </a:lnTo>
                <a:lnTo>
                  <a:pt x="57663" y="25432"/>
                </a:lnTo>
                <a:lnTo>
                  <a:pt x="57663" y="22682"/>
                </a:lnTo>
                <a:close/>
                <a:moveTo>
                  <a:pt x="63509" y="22682"/>
                </a:moveTo>
                <a:lnTo>
                  <a:pt x="63509" y="25432"/>
                </a:lnTo>
                <a:lnTo>
                  <a:pt x="60830" y="25432"/>
                </a:lnTo>
                <a:lnTo>
                  <a:pt x="60830" y="22682"/>
                </a:lnTo>
                <a:close/>
                <a:moveTo>
                  <a:pt x="66687" y="22682"/>
                </a:moveTo>
                <a:lnTo>
                  <a:pt x="66687" y="25432"/>
                </a:lnTo>
                <a:lnTo>
                  <a:pt x="63616" y="25432"/>
                </a:lnTo>
                <a:lnTo>
                  <a:pt x="63616" y="22682"/>
                </a:lnTo>
                <a:close/>
                <a:moveTo>
                  <a:pt x="69485" y="22682"/>
                </a:moveTo>
                <a:lnTo>
                  <a:pt x="69485" y="25432"/>
                </a:lnTo>
                <a:lnTo>
                  <a:pt x="66807" y="25432"/>
                </a:lnTo>
                <a:lnTo>
                  <a:pt x="66807" y="22682"/>
                </a:lnTo>
                <a:close/>
                <a:moveTo>
                  <a:pt x="72653" y="22682"/>
                </a:moveTo>
                <a:lnTo>
                  <a:pt x="72653" y="25432"/>
                </a:lnTo>
                <a:lnTo>
                  <a:pt x="69581" y="25432"/>
                </a:lnTo>
                <a:lnTo>
                  <a:pt x="69581" y="22682"/>
                </a:lnTo>
                <a:close/>
                <a:moveTo>
                  <a:pt x="75450" y="22682"/>
                </a:moveTo>
                <a:lnTo>
                  <a:pt x="75450" y="25432"/>
                </a:lnTo>
                <a:lnTo>
                  <a:pt x="72772" y="25432"/>
                </a:lnTo>
                <a:lnTo>
                  <a:pt x="72772" y="22682"/>
                </a:lnTo>
                <a:close/>
                <a:moveTo>
                  <a:pt x="78618" y="22682"/>
                </a:moveTo>
                <a:lnTo>
                  <a:pt x="78618" y="25432"/>
                </a:lnTo>
                <a:lnTo>
                  <a:pt x="75558" y="25432"/>
                </a:lnTo>
                <a:lnTo>
                  <a:pt x="75558" y="22682"/>
                </a:lnTo>
                <a:close/>
                <a:moveTo>
                  <a:pt x="81416" y="22682"/>
                </a:moveTo>
                <a:lnTo>
                  <a:pt x="81416" y="25432"/>
                </a:lnTo>
                <a:lnTo>
                  <a:pt x="78737" y="25432"/>
                </a:lnTo>
                <a:lnTo>
                  <a:pt x="78737" y="22682"/>
                </a:lnTo>
                <a:close/>
                <a:moveTo>
                  <a:pt x="84583" y="22682"/>
                </a:moveTo>
                <a:lnTo>
                  <a:pt x="84583" y="25432"/>
                </a:lnTo>
                <a:lnTo>
                  <a:pt x="81523" y="25432"/>
                </a:lnTo>
                <a:lnTo>
                  <a:pt x="81523" y="22682"/>
                </a:lnTo>
                <a:close/>
                <a:moveTo>
                  <a:pt x="87369" y="22682"/>
                </a:moveTo>
                <a:lnTo>
                  <a:pt x="87369" y="25432"/>
                </a:lnTo>
                <a:lnTo>
                  <a:pt x="84690" y="25432"/>
                </a:lnTo>
                <a:lnTo>
                  <a:pt x="84690" y="22682"/>
                </a:lnTo>
                <a:close/>
                <a:moveTo>
                  <a:pt x="90560" y="22682"/>
                </a:moveTo>
                <a:lnTo>
                  <a:pt x="90560" y="25432"/>
                </a:lnTo>
                <a:lnTo>
                  <a:pt x="87488" y="25432"/>
                </a:lnTo>
                <a:lnTo>
                  <a:pt x="87488" y="22682"/>
                </a:lnTo>
                <a:close/>
                <a:moveTo>
                  <a:pt x="93334" y="22682"/>
                </a:moveTo>
                <a:lnTo>
                  <a:pt x="93334" y="25432"/>
                </a:lnTo>
                <a:lnTo>
                  <a:pt x="90655" y="25432"/>
                </a:lnTo>
                <a:lnTo>
                  <a:pt x="90655" y="22682"/>
                </a:lnTo>
                <a:close/>
                <a:moveTo>
                  <a:pt x="96525" y="22682"/>
                </a:moveTo>
                <a:lnTo>
                  <a:pt x="96525" y="25432"/>
                </a:lnTo>
                <a:lnTo>
                  <a:pt x="93453" y="25432"/>
                </a:lnTo>
                <a:lnTo>
                  <a:pt x="93453" y="22682"/>
                </a:lnTo>
                <a:close/>
                <a:moveTo>
                  <a:pt x="99311" y="22682"/>
                </a:moveTo>
                <a:lnTo>
                  <a:pt x="99311" y="25432"/>
                </a:lnTo>
                <a:lnTo>
                  <a:pt x="96632" y="25432"/>
                </a:lnTo>
                <a:lnTo>
                  <a:pt x="96632" y="22682"/>
                </a:lnTo>
                <a:close/>
                <a:moveTo>
                  <a:pt x="102478" y="22682"/>
                </a:moveTo>
                <a:lnTo>
                  <a:pt x="102478" y="25432"/>
                </a:lnTo>
                <a:lnTo>
                  <a:pt x="99406" y="25432"/>
                </a:lnTo>
                <a:lnTo>
                  <a:pt x="99406" y="22682"/>
                </a:lnTo>
                <a:close/>
                <a:moveTo>
                  <a:pt x="105276" y="22682"/>
                </a:moveTo>
                <a:lnTo>
                  <a:pt x="105276" y="25432"/>
                </a:lnTo>
                <a:lnTo>
                  <a:pt x="102597" y="25432"/>
                </a:lnTo>
                <a:lnTo>
                  <a:pt x="102597" y="22682"/>
                </a:lnTo>
                <a:close/>
                <a:moveTo>
                  <a:pt x="108443" y="22682"/>
                </a:moveTo>
                <a:lnTo>
                  <a:pt x="108443" y="25432"/>
                </a:lnTo>
                <a:lnTo>
                  <a:pt x="105383" y="25432"/>
                </a:lnTo>
                <a:lnTo>
                  <a:pt x="105383" y="22682"/>
                </a:lnTo>
                <a:close/>
                <a:moveTo>
                  <a:pt x="7037" y="25551"/>
                </a:moveTo>
                <a:lnTo>
                  <a:pt x="7037" y="28706"/>
                </a:lnTo>
                <a:lnTo>
                  <a:pt x="3965" y="28706"/>
                </a:lnTo>
                <a:lnTo>
                  <a:pt x="3965" y="25551"/>
                </a:lnTo>
                <a:close/>
                <a:moveTo>
                  <a:pt x="9811" y="25551"/>
                </a:moveTo>
                <a:lnTo>
                  <a:pt x="9811" y="28706"/>
                </a:lnTo>
                <a:lnTo>
                  <a:pt x="7132" y="28706"/>
                </a:lnTo>
                <a:lnTo>
                  <a:pt x="7132" y="25551"/>
                </a:lnTo>
                <a:close/>
                <a:moveTo>
                  <a:pt x="13002" y="25551"/>
                </a:moveTo>
                <a:lnTo>
                  <a:pt x="13002" y="28706"/>
                </a:lnTo>
                <a:lnTo>
                  <a:pt x="9930" y="28706"/>
                </a:lnTo>
                <a:lnTo>
                  <a:pt x="9930" y="25551"/>
                </a:lnTo>
                <a:close/>
                <a:moveTo>
                  <a:pt x="15788" y="25551"/>
                </a:moveTo>
                <a:lnTo>
                  <a:pt x="15788" y="28706"/>
                </a:lnTo>
                <a:lnTo>
                  <a:pt x="13109" y="28706"/>
                </a:lnTo>
                <a:lnTo>
                  <a:pt x="13109" y="25551"/>
                </a:lnTo>
                <a:close/>
                <a:moveTo>
                  <a:pt x="18967" y="25551"/>
                </a:moveTo>
                <a:lnTo>
                  <a:pt x="18967" y="28706"/>
                </a:lnTo>
                <a:lnTo>
                  <a:pt x="15907" y="28706"/>
                </a:lnTo>
                <a:lnTo>
                  <a:pt x="15907" y="25551"/>
                </a:lnTo>
                <a:close/>
                <a:moveTo>
                  <a:pt x="21753" y="25551"/>
                </a:moveTo>
                <a:lnTo>
                  <a:pt x="21753" y="28706"/>
                </a:lnTo>
                <a:lnTo>
                  <a:pt x="19074" y="28706"/>
                </a:lnTo>
                <a:lnTo>
                  <a:pt x="19074" y="25551"/>
                </a:lnTo>
                <a:close/>
                <a:moveTo>
                  <a:pt x="24920" y="25551"/>
                </a:moveTo>
                <a:lnTo>
                  <a:pt x="24920" y="28706"/>
                </a:lnTo>
                <a:lnTo>
                  <a:pt x="21860" y="28706"/>
                </a:lnTo>
                <a:lnTo>
                  <a:pt x="21860" y="25551"/>
                </a:lnTo>
                <a:close/>
                <a:moveTo>
                  <a:pt x="27718" y="25551"/>
                </a:moveTo>
                <a:lnTo>
                  <a:pt x="27718" y="28706"/>
                </a:lnTo>
                <a:lnTo>
                  <a:pt x="25039" y="28706"/>
                </a:lnTo>
                <a:lnTo>
                  <a:pt x="25039" y="25551"/>
                </a:lnTo>
                <a:close/>
                <a:moveTo>
                  <a:pt x="30885" y="25551"/>
                </a:moveTo>
                <a:lnTo>
                  <a:pt x="30885" y="28706"/>
                </a:lnTo>
                <a:lnTo>
                  <a:pt x="27825" y="28706"/>
                </a:lnTo>
                <a:lnTo>
                  <a:pt x="27825" y="25551"/>
                </a:lnTo>
                <a:close/>
                <a:moveTo>
                  <a:pt x="33683" y="25551"/>
                </a:moveTo>
                <a:lnTo>
                  <a:pt x="33683" y="28706"/>
                </a:lnTo>
                <a:lnTo>
                  <a:pt x="31004" y="28706"/>
                </a:lnTo>
                <a:lnTo>
                  <a:pt x="31004" y="25551"/>
                </a:lnTo>
                <a:close/>
                <a:moveTo>
                  <a:pt x="36850" y="25551"/>
                </a:moveTo>
                <a:lnTo>
                  <a:pt x="36850" y="28706"/>
                </a:lnTo>
                <a:lnTo>
                  <a:pt x="33791" y="28706"/>
                </a:lnTo>
                <a:lnTo>
                  <a:pt x="33791" y="25551"/>
                </a:lnTo>
                <a:close/>
                <a:moveTo>
                  <a:pt x="39636" y="25551"/>
                </a:moveTo>
                <a:lnTo>
                  <a:pt x="39636" y="28706"/>
                </a:lnTo>
                <a:lnTo>
                  <a:pt x="36958" y="28706"/>
                </a:lnTo>
                <a:lnTo>
                  <a:pt x="36958" y="25551"/>
                </a:lnTo>
                <a:close/>
                <a:moveTo>
                  <a:pt x="42827" y="25551"/>
                </a:moveTo>
                <a:lnTo>
                  <a:pt x="42827" y="28706"/>
                </a:lnTo>
                <a:lnTo>
                  <a:pt x="39756" y="28706"/>
                </a:lnTo>
                <a:lnTo>
                  <a:pt x="39756" y="25551"/>
                </a:lnTo>
                <a:close/>
                <a:moveTo>
                  <a:pt x="45613" y="25551"/>
                </a:moveTo>
                <a:lnTo>
                  <a:pt x="45613" y="28706"/>
                </a:lnTo>
                <a:lnTo>
                  <a:pt x="42935" y="28706"/>
                </a:lnTo>
                <a:lnTo>
                  <a:pt x="42935" y="25551"/>
                </a:lnTo>
                <a:close/>
                <a:moveTo>
                  <a:pt x="48792" y="25551"/>
                </a:moveTo>
                <a:lnTo>
                  <a:pt x="48792" y="28706"/>
                </a:lnTo>
                <a:lnTo>
                  <a:pt x="45732" y="28706"/>
                </a:lnTo>
                <a:lnTo>
                  <a:pt x="45732" y="25551"/>
                </a:lnTo>
                <a:close/>
                <a:moveTo>
                  <a:pt x="51578" y="25551"/>
                </a:moveTo>
                <a:lnTo>
                  <a:pt x="51578" y="28706"/>
                </a:lnTo>
                <a:lnTo>
                  <a:pt x="48900" y="28706"/>
                </a:lnTo>
                <a:lnTo>
                  <a:pt x="48900" y="25551"/>
                </a:lnTo>
                <a:close/>
                <a:moveTo>
                  <a:pt x="54746" y="25551"/>
                </a:moveTo>
                <a:lnTo>
                  <a:pt x="54746" y="28706"/>
                </a:lnTo>
                <a:lnTo>
                  <a:pt x="51686" y="28706"/>
                </a:lnTo>
                <a:lnTo>
                  <a:pt x="51686" y="25551"/>
                </a:lnTo>
                <a:close/>
                <a:moveTo>
                  <a:pt x="57543" y="25551"/>
                </a:moveTo>
                <a:lnTo>
                  <a:pt x="57543" y="28706"/>
                </a:lnTo>
                <a:lnTo>
                  <a:pt x="54865" y="28706"/>
                </a:lnTo>
                <a:lnTo>
                  <a:pt x="54865" y="25551"/>
                </a:lnTo>
                <a:close/>
                <a:moveTo>
                  <a:pt x="60734" y="25551"/>
                </a:moveTo>
                <a:lnTo>
                  <a:pt x="60734" y="28706"/>
                </a:lnTo>
                <a:lnTo>
                  <a:pt x="57663" y="28706"/>
                </a:lnTo>
                <a:lnTo>
                  <a:pt x="57663" y="25551"/>
                </a:lnTo>
                <a:close/>
                <a:moveTo>
                  <a:pt x="63509" y="25551"/>
                </a:moveTo>
                <a:lnTo>
                  <a:pt x="63509" y="28706"/>
                </a:lnTo>
                <a:lnTo>
                  <a:pt x="60830" y="28706"/>
                </a:lnTo>
                <a:lnTo>
                  <a:pt x="60830" y="25551"/>
                </a:lnTo>
                <a:close/>
                <a:moveTo>
                  <a:pt x="66687" y="25551"/>
                </a:moveTo>
                <a:lnTo>
                  <a:pt x="66687" y="28706"/>
                </a:lnTo>
                <a:lnTo>
                  <a:pt x="63616" y="28706"/>
                </a:lnTo>
                <a:lnTo>
                  <a:pt x="63616" y="25551"/>
                </a:lnTo>
                <a:close/>
                <a:moveTo>
                  <a:pt x="69485" y="25551"/>
                </a:moveTo>
                <a:lnTo>
                  <a:pt x="69485" y="28706"/>
                </a:lnTo>
                <a:lnTo>
                  <a:pt x="66807" y="28706"/>
                </a:lnTo>
                <a:lnTo>
                  <a:pt x="66807" y="25551"/>
                </a:lnTo>
                <a:close/>
                <a:moveTo>
                  <a:pt x="72653" y="25551"/>
                </a:moveTo>
                <a:lnTo>
                  <a:pt x="72653" y="28706"/>
                </a:lnTo>
                <a:lnTo>
                  <a:pt x="69581" y="28706"/>
                </a:lnTo>
                <a:lnTo>
                  <a:pt x="69581" y="25551"/>
                </a:lnTo>
                <a:close/>
                <a:moveTo>
                  <a:pt x="75450" y="25551"/>
                </a:moveTo>
                <a:lnTo>
                  <a:pt x="75450" y="28706"/>
                </a:lnTo>
                <a:lnTo>
                  <a:pt x="72772" y="28706"/>
                </a:lnTo>
                <a:lnTo>
                  <a:pt x="72772" y="25551"/>
                </a:lnTo>
                <a:close/>
                <a:moveTo>
                  <a:pt x="78618" y="25551"/>
                </a:moveTo>
                <a:lnTo>
                  <a:pt x="78618" y="28706"/>
                </a:lnTo>
                <a:lnTo>
                  <a:pt x="75558" y="28706"/>
                </a:lnTo>
                <a:lnTo>
                  <a:pt x="75558" y="25551"/>
                </a:lnTo>
                <a:close/>
                <a:moveTo>
                  <a:pt x="81416" y="25551"/>
                </a:moveTo>
                <a:lnTo>
                  <a:pt x="81416" y="28706"/>
                </a:lnTo>
                <a:lnTo>
                  <a:pt x="78737" y="28706"/>
                </a:lnTo>
                <a:lnTo>
                  <a:pt x="78737" y="25551"/>
                </a:lnTo>
                <a:close/>
                <a:moveTo>
                  <a:pt x="84583" y="25551"/>
                </a:moveTo>
                <a:lnTo>
                  <a:pt x="84583" y="28706"/>
                </a:lnTo>
                <a:lnTo>
                  <a:pt x="81523" y="28706"/>
                </a:lnTo>
                <a:lnTo>
                  <a:pt x="81523" y="25551"/>
                </a:lnTo>
                <a:close/>
                <a:moveTo>
                  <a:pt x="87369" y="25551"/>
                </a:moveTo>
                <a:lnTo>
                  <a:pt x="87369" y="28706"/>
                </a:lnTo>
                <a:lnTo>
                  <a:pt x="84690" y="28706"/>
                </a:lnTo>
                <a:lnTo>
                  <a:pt x="84690" y="25551"/>
                </a:lnTo>
                <a:close/>
                <a:moveTo>
                  <a:pt x="90560" y="25551"/>
                </a:moveTo>
                <a:lnTo>
                  <a:pt x="90560" y="28706"/>
                </a:lnTo>
                <a:lnTo>
                  <a:pt x="87488" y="28706"/>
                </a:lnTo>
                <a:lnTo>
                  <a:pt x="87488" y="25551"/>
                </a:lnTo>
                <a:close/>
                <a:moveTo>
                  <a:pt x="93334" y="25551"/>
                </a:moveTo>
                <a:lnTo>
                  <a:pt x="93334" y="28706"/>
                </a:lnTo>
                <a:lnTo>
                  <a:pt x="90655" y="28706"/>
                </a:lnTo>
                <a:lnTo>
                  <a:pt x="90655" y="25551"/>
                </a:lnTo>
                <a:close/>
                <a:moveTo>
                  <a:pt x="96525" y="25551"/>
                </a:moveTo>
                <a:lnTo>
                  <a:pt x="96525" y="28706"/>
                </a:lnTo>
                <a:lnTo>
                  <a:pt x="93453" y="28706"/>
                </a:lnTo>
                <a:lnTo>
                  <a:pt x="93453" y="25551"/>
                </a:lnTo>
                <a:close/>
                <a:moveTo>
                  <a:pt x="99311" y="25551"/>
                </a:moveTo>
                <a:lnTo>
                  <a:pt x="99311" y="28706"/>
                </a:lnTo>
                <a:lnTo>
                  <a:pt x="96632" y="28706"/>
                </a:lnTo>
                <a:lnTo>
                  <a:pt x="96632" y="25551"/>
                </a:lnTo>
                <a:close/>
                <a:moveTo>
                  <a:pt x="102478" y="25551"/>
                </a:moveTo>
                <a:lnTo>
                  <a:pt x="102478" y="28706"/>
                </a:lnTo>
                <a:lnTo>
                  <a:pt x="99406" y="28706"/>
                </a:lnTo>
                <a:lnTo>
                  <a:pt x="99406" y="25551"/>
                </a:lnTo>
                <a:close/>
                <a:moveTo>
                  <a:pt x="105276" y="25551"/>
                </a:moveTo>
                <a:lnTo>
                  <a:pt x="105276" y="28706"/>
                </a:lnTo>
                <a:lnTo>
                  <a:pt x="102597" y="28706"/>
                </a:lnTo>
                <a:lnTo>
                  <a:pt x="102597" y="25551"/>
                </a:lnTo>
                <a:close/>
                <a:moveTo>
                  <a:pt x="108443" y="25551"/>
                </a:moveTo>
                <a:lnTo>
                  <a:pt x="108443" y="28706"/>
                </a:lnTo>
                <a:lnTo>
                  <a:pt x="105383" y="28706"/>
                </a:lnTo>
                <a:lnTo>
                  <a:pt x="105383" y="25551"/>
                </a:lnTo>
                <a:close/>
                <a:moveTo>
                  <a:pt x="7037" y="28813"/>
                </a:moveTo>
                <a:lnTo>
                  <a:pt x="7037" y="31564"/>
                </a:lnTo>
                <a:lnTo>
                  <a:pt x="3965" y="31564"/>
                </a:lnTo>
                <a:lnTo>
                  <a:pt x="3965" y="28813"/>
                </a:lnTo>
                <a:close/>
                <a:moveTo>
                  <a:pt x="9811" y="28813"/>
                </a:moveTo>
                <a:lnTo>
                  <a:pt x="9811" y="31564"/>
                </a:lnTo>
                <a:lnTo>
                  <a:pt x="7132" y="31564"/>
                </a:lnTo>
                <a:lnTo>
                  <a:pt x="7132" y="28813"/>
                </a:lnTo>
                <a:close/>
                <a:moveTo>
                  <a:pt x="13002" y="28813"/>
                </a:moveTo>
                <a:lnTo>
                  <a:pt x="13002" y="31564"/>
                </a:lnTo>
                <a:lnTo>
                  <a:pt x="9930" y="31564"/>
                </a:lnTo>
                <a:lnTo>
                  <a:pt x="9930" y="28813"/>
                </a:lnTo>
                <a:close/>
                <a:moveTo>
                  <a:pt x="15788" y="28813"/>
                </a:moveTo>
                <a:lnTo>
                  <a:pt x="15788" y="31564"/>
                </a:lnTo>
                <a:lnTo>
                  <a:pt x="13109" y="31564"/>
                </a:lnTo>
                <a:lnTo>
                  <a:pt x="13109" y="28813"/>
                </a:lnTo>
                <a:close/>
                <a:moveTo>
                  <a:pt x="18967" y="28813"/>
                </a:moveTo>
                <a:lnTo>
                  <a:pt x="18967" y="31564"/>
                </a:lnTo>
                <a:lnTo>
                  <a:pt x="15907" y="31564"/>
                </a:lnTo>
                <a:lnTo>
                  <a:pt x="15907" y="28813"/>
                </a:lnTo>
                <a:close/>
                <a:moveTo>
                  <a:pt x="21753" y="28813"/>
                </a:moveTo>
                <a:lnTo>
                  <a:pt x="21753" y="31564"/>
                </a:lnTo>
                <a:lnTo>
                  <a:pt x="19074" y="31564"/>
                </a:lnTo>
                <a:lnTo>
                  <a:pt x="19074" y="28813"/>
                </a:lnTo>
                <a:close/>
                <a:moveTo>
                  <a:pt x="24920" y="28813"/>
                </a:moveTo>
                <a:lnTo>
                  <a:pt x="24920" y="31564"/>
                </a:lnTo>
                <a:lnTo>
                  <a:pt x="21860" y="31564"/>
                </a:lnTo>
                <a:lnTo>
                  <a:pt x="21860" y="28813"/>
                </a:lnTo>
                <a:close/>
                <a:moveTo>
                  <a:pt x="27718" y="28813"/>
                </a:moveTo>
                <a:lnTo>
                  <a:pt x="27718" y="31564"/>
                </a:lnTo>
                <a:lnTo>
                  <a:pt x="25039" y="31564"/>
                </a:lnTo>
                <a:lnTo>
                  <a:pt x="25039" y="28813"/>
                </a:lnTo>
                <a:close/>
                <a:moveTo>
                  <a:pt x="30885" y="28813"/>
                </a:moveTo>
                <a:lnTo>
                  <a:pt x="30885" y="31564"/>
                </a:lnTo>
                <a:lnTo>
                  <a:pt x="27825" y="31564"/>
                </a:lnTo>
                <a:lnTo>
                  <a:pt x="27825" y="28813"/>
                </a:lnTo>
                <a:close/>
                <a:moveTo>
                  <a:pt x="33683" y="28813"/>
                </a:moveTo>
                <a:lnTo>
                  <a:pt x="33683" y="31564"/>
                </a:lnTo>
                <a:lnTo>
                  <a:pt x="31004" y="31564"/>
                </a:lnTo>
                <a:lnTo>
                  <a:pt x="31004" y="28813"/>
                </a:lnTo>
                <a:close/>
                <a:moveTo>
                  <a:pt x="36850" y="28813"/>
                </a:moveTo>
                <a:lnTo>
                  <a:pt x="36850" y="31564"/>
                </a:lnTo>
                <a:lnTo>
                  <a:pt x="33791" y="31564"/>
                </a:lnTo>
                <a:lnTo>
                  <a:pt x="33791" y="28813"/>
                </a:lnTo>
                <a:close/>
                <a:moveTo>
                  <a:pt x="39636" y="28813"/>
                </a:moveTo>
                <a:lnTo>
                  <a:pt x="39636" y="31564"/>
                </a:lnTo>
                <a:lnTo>
                  <a:pt x="36958" y="31564"/>
                </a:lnTo>
                <a:lnTo>
                  <a:pt x="36958" y="28813"/>
                </a:lnTo>
                <a:close/>
                <a:moveTo>
                  <a:pt x="42827" y="28813"/>
                </a:moveTo>
                <a:lnTo>
                  <a:pt x="42827" y="31564"/>
                </a:lnTo>
                <a:lnTo>
                  <a:pt x="39756" y="31564"/>
                </a:lnTo>
                <a:lnTo>
                  <a:pt x="39756" y="28813"/>
                </a:lnTo>
                <a:close/>
                <a:moveTo>
                  <a:pt x="45613" y="28813"/>
                </a:moveTo>
                <a:lnTo>
                  <a:pt x="45613" y="31564"/>
                </a:lnTo>
                <a:lnTo>
                  <a:pt x="42935" y="31564"/>
                </a:lnTo>
                <a:lnTo>
                  <a:pt x="42935" y="28813"/>
                </a:lnTo>
                <a:close/>
                <a:moveTo>
                  <a:pt x="48792" y="28813"/>
                </a:moveTo>
                <a:lnTo>
                  <a:pt x="48792" y="31564"/>
                </a:lnTo>
                <a:lnTo>
                  <a:pt x="45732" y="31564"/>
                </a:lnTo>
                <a:lnTo>
                  <a:pt x="45732" y="28813"/>
                </a:lnTo>
                <a:close/>
                <a:moveTo>
                  <a:pt x="51578" y="28813"/>
                </a:moveTo>
                <a:lnTo>
                  <a:pt x="51578" y="31564"/>
                </a:lnTo>
                <a:lnTo>
                  <a:pt x="48900" y="31564"/>
                </a:lnTo>
                <a:lnTo>
                  <a:pt x="48900" y="28813"/>
                </a:lnTo>
                <a:close/>
                <a:moveTo>
                  <a:pt x="54746" y="28813"/>
                </a:moveTo>
                <a:lnTo>
                  <a:pt x="54746" y="31564"/>
                </a:lnTo>
                <a:lnTo>
                  <a:pt x="51686" y="31564"/>
                </a:lnTo>
                <a:lnTo>
                  <a:pt x="51686" y="28813"/>
                </a:lnTo>
                <a:close/>
                <a:moveTo>
                  <a:pt x="57543" y="28813"/>
                </a:moveTo>
                <a:lnTo>
                  <a:pt x="57543" y="31564"/>
                </a:lnTo>
                <a:lnTo>
                  <a:pt x="54865" y="31564"/>
                </a:lnTo>
                <a:lnTo>
                  <a:pt x="54865" y="28813"/>
                </a:lnTo>
                <a:close/>
                <a:moveTo>
                  <a:pt x="60734" y="28813"/>
                </a:moveTo>
                <a:lnTo>
                  <a:pt x="60734" y="31564"/>
                </a:lnTo>
                <a:lnTo>
                  <a:pt x="57663" y="31564"/>
                </a:lnTo>
                <a:lnTo>
                  <a:pt x="57663" y="28813"/>
                </a:lnTo>
                <a:close/>
                <a:moveTo>
                  <a:pt x="63509" y="28813"/>
                </a:moveTo>
                <a:lnTo>
                  <a:pt x="63509" y="31564"/>
                </a:lnTo>
                <a:lnTo>
                  <a:pt x="60830" y="31564"/>
                </a:lnTo>
                <a:lnTo>
                  <a:pt x="60830" y="28813"/>
                </a:lnTo>
                <a:close/>
                <a:moveTo>
                  <a:pt x="66687" y="28813"/>
                </a:moveTo>
                <a:lnTo>
                  <a:pt x="66687" y="31564"/>
                </a:lnTo>
                <a:lnTo>
                  <a:pt x="63616" y="31564"/>
                </a:lnTo>
                <a:lnTo>
                  <a:pt x="63616" y="28813"/>
                </a:lnTo>
                <a:close/>
                <a:moveTo>
                  <a:pt x="69485" y="28813"/>
                </a:moveTo>
                <a:lnTo>
                  <a:pt x="69485" y="31564"/>
                </a:lnTo>
                <a:lnTo>
                  <a:pt x="66807" y="31564"/>
                </a:lnTo>
                <a:lnTo>
                  <a:pt x="66807" y="28813"/>
                </a:lnTo>
                <a:close/>
                <a:moveTo>
                  <a:pt x="72653" y="28813"/>
                </a:moveTo>
                <a:lnTo>
                  <a:pt x="72653" y="31564"/>
                </a:lnTo>
                <a:lnTo>
                  <a:pt x="69581" y="31564"/>
                </a:lnTo>
                <a:lnTo>
                  <a:pt x="69581" y="28813"/>
                </a:lnTo>
                <a:close/>
                <a:moveTo>
                  <a:pt x="75450" y="28813"/>
                </a:moveTo>
                <a:lnTo>
                  <a:pt x="75450" y="31564"/>
                </a:lnTo>
                <a:lnTo>
                  <a:pt x="72772" y="31564"/>
                </a:lnTo>
                <a:lnTo>
                  <a:pt x="72772" y="28813"/>
                </a:lnTo>
                <a:close/>
                <a:moveTo>
                  <a:pt x="78618" y="28813"/>
                </a:moveTo>
                <a:lnTo>
                  <a:pt x="78618" y="31564"/>
                </a:lnTo>
                <a:lnTo>
                  <a:pt x="75558" y="31564"/>
                </a:lnTo>
                <a:lnTo>
                  <a:pt x="75558" y="28813"/>
                </a:lnTo>
                <a:close/>
                <a:moveTo>
                  <a:pt x="81416" y="28813"/>
                </a:moveTo>
                <a:lnTo>
                  <a:pt x="81416" y="31564"/>
                </a:lnTo>
                <a:lnTo>
                  <a:pt x="78737" y="31564"/>
                </a:lnTo>
                <a:lnTo>
                  <a:pt x="78737" y="28813"/>
                </a:lnTo>
                <a:close/>
                <a:moveTo>
                  <a:pt x="84583" y="28813"/>
                </a:moveTo>
                <a:lnTo>
                  <a:pt x="84583" y="31564"/>
                </a:lnTo>
                <a:lnTo>
                  <a:pt x="81523" y="31564"/>
                </a:lnTo>
                <a:lnTo>
                  <a:pt x="81523" y="28813"/>
                </a:lnTo>
                <a:close/>
                <a:moveTo>
                  <a:pt x="87369" y="28813"/>
                </a:moveTo>
                <a:lnTo>
                  <a:pt x="87369" y="31564"/>
                </a:lnTo>
                <a:lnTo>
                  <a:pt x="84690" y="31564"/>
                </a:lnTo>
                <a:lnTo>
                  <a:pt x="84690" y="28813"/>
                </a:lnTo>
                <a:close/>
                <a:moveTo>
                  <a:pt x="90560" y="28813"/>
                </a:moveTo>
                <a:lnTo>
                  <a:pt x="90560" y="31564"/>
                </a:lnTo>
                <a:lnTo>
                  <a:pt x="87488" y="31564"/>
                </a:lnTo>
                <a:lnTo>
                  <a:pt x="87488" y="28813"/>
                </a:lnTo>
                <a:close/>
                <a:moveTo>
                  <a:pt x="93334" y="28813"/>
                </a:moveTo>
                <a:lnTo>
                  <a:pt x="93334" y="31564"/>
                </a:lnTo>
                <a:lnTo>
                  <a:pt x="90655" y="31564"/>
                </a:lnTo>
                <a:lnTo>
                  <a:pt x="90655" y="28813"/>
                </a:lnTo>
                <a:close/>
                <a:moveTo>
                  <a:pt x="96525" y="28813"/>
                </a:moveTo>
                <a:lnTo>
                  <a:pt x="96525" y="31564"/>
                </a:lnTo>
                <a:lnTo>
                  <a:pt x="93453" y="31564"/>
                </a:lnTo>
                <a:lnTo>
                  <a:pt x="93453" y="28813"/>
                </a:lnTo>
                <a:close/>
                <a:moveTo>
                  <a:pt x="99311" y="28813"/>
                </a:moveTo>
                <a:lnTo>
                  <a:pt x="99311" y="31564"/>
                </a:lnTo>
                <a:lnTo>
                  <a:pt x="96632" y="31564"/>
                </a:lnTo>
                <a:lnTo>
                  <a:pt x="96632" y="28813"/>
                </a:lnTo>
                <a:close/>
                <a:moveTo>
                  <a:pt x="102478" y="28813"/>
                </a:moveTo>
                <a:lnTo>
                  <a:pt x="102478" y="31564"/>
                </a:lnTo>
                <a:lnTo>
                  <a:pt x="99406" y="31564"/>
                </a:lnTo>
                <a:lnTo>
                  <a:pt x="99406" y="28813"/>
                </a:lnTo>
                <a:close/>
                <a:moveTo>
                  <a:pt x="105276" y="28813"/>
                </a:moveTo>
                <a:lnTo>
                  <a:pt x="105276" y="31564"/>
                </a:lnTo>
                <a:lnTo>
                  <a:pt x="102597" y="31564"/>
                </a:lnTo>
                <a:lnTo>
                  <a:pt x="102597" y="28813"/>
                </a:lnTo>
                <a:close/>
                <a:moveTo>
                  <a:pt x="108443" y="28813"/>
                </a:moveTo>
                <a:lnTo>
                  <a:pt x="108443" y="31564"/>
                </a:lnTo>
                <a:lnTo>
                  <a:pt x="105383" y="31564"/>
                </a:lnTo>
                <a:lnTo>
                  <a:pt x="105383" y="28813"/>
                </a:lnTo>
                <a:close/>
                <a:moveTo>
                  <a:pt x="7037" y="31683"/>
                </a:moveTo>
                <a:lnTo>
                  <a:pt x="7037" y="34838"/>
                </a:lnTo>
                <a:lnTo>
                  <a:pt x="3965" y="34838"/>
                </a:lnTo>
                <a:lnTo>
                  <a:pt x="3965" y="31683"/>
                </a:lnTo>
                <a:close/>
                <a:moveTo>
                  <a:pt x="9811" y="31683"/>
                </a:moveTo>
                <a:lnTo>
                  <a:pt x="9811" y="34838"/>
                </a:lnTo>
                <a:lnTo>
                  <a:pt x="7132" y="34838"/>
                </a:lnTo>
                <a:lnTo>
                  <a:pt x="7132" y="31683"/>
                </a:lnTo>
                <a:close/>
                <a:moveTo>
                  <a:pt x="13002" y="31683"/>
                </a:moveTo>
                <a:lnTo>
                  <a:pt x="13002" y="34838"/>
                </a:lnTo>
                <a:lnTo>
                  <a:pt x="9930" y="34838"/>
                </a:lnTo>
                <a:lnTo>
                  <a:pt x="9930" y="31683"/>
                </a:lnTo>
                <a:close/>
                <a:moveTo>
                  <a:pt x="15788" y="31683"/>
                </a:moveTo>
                <a:lnTo>
                  <a:pt x="15788" y="34838"/>
                </a:lnTo>
                <a:lnTo>
                  <a:pt x="13109" y="34838"/>
                </a:lnTo>
                <a:lnTo>
                  <a:pt x="13109" y="31683"/>
                </a:lnTo>
                <a:close/>
                <a:moveTo>
                  <a:pt x="18967" y="31683"/>
                </a:moveTo>
                <a:lnTo>
                  <a:pt x="18967" y="34838"/>
                </a:lnTo>
                <a:lnTo>
                  <a:pt x="15907" y="34838"/>
                </a:lnTo>
                <a:lnTo>
                  <a:pt x="15907" y="31683"/>
                </a:lnTo>
                <a:close/>
                <a:moveTo>
                  <a:pt x="21753" y="31683"/>
                </a:moveTo>
                <a:lnTo>
                  <a:pt x="21753" y="34838"/>
                </a:lnTo>
                <a:lnTo>
                  <a:pt x="19074" y="34838"/>
                </a:lnTo>
                <a:lnTo>
                  <a:pt x="19074" y="31683"/>
                </a:lnTo>
                <a:close/>
                <a:moveTo>
                  <a:pt x="24920" y="31683"/>
                </a:moveTo>
                <a:lnTo>
                  <a:pt x="24920" y="34838"/>
                </a:lnTo>
                <a:lnTo>
                  <a:pt x="21860" y="34838"/>
                </a:lnTo>
                <a:lnTo>
                  <a:pt x="21860" y="31683"/>
                </a:lnTo>
                <a:close/>
                <a:moveTo>
                  <a:pt x="27718" y="31683"/>
                </a:moveTo>
                <a:lnTo>
                  <a:pt x="27718" y="34838"/>
                </a:lnTo>
                <a:lnTo>
                  <a:pt x="25039" y="34838"/>
                </a:lnTo>
                <a:lnTo>
                  <a:pt x="25039" y="31683"/>
                </a:lnTo>
                <a:close/>
                <a:moveTo>
                  <a:pt x="30885" y="31683"/>
                </a:moveTo>
                <a:lnTo>
                  <a:pt x="30885" y="34838"/>
                </a:lnTo>
                <a:lnTo>
                  <a:pt x="27825" y="34838"/>
                </a:lnTo>
                <a:lnTo>
                  <a:pt x="27825" y="31683"/>
                </a:lnTo>
                <a:close/>
                <a:moveTo>
                  <a:pt x="33683" y="31683"/>
                </a:moveTo>
                <a:lnTo>
                  <a:pt x="33683" y="34838"/>
                </a:lnTo>
                <a:lnTo>
                  <a:pt x="31004" y="34838"/>
                </a:lnTo>
                <a:lnTo>
                  <a:pt x="31004" y="31683"/>
                </a:lnTo>
                <a:close/>
                <a:moveTo>
                  <a:pt x="36850" y="31683"/>
                </a:moveTo>
                <a:lnTo>
                  <a:pt x="36850" y="34838"/>
                </a:lnTo>
                <a:lnTo>
                  <a:pt x="33791" y="34838"/>
                </a:lnTo>
                <a:lnTo>
                  <a:pt x="33791" y="31683"/>
                </a:lnTo>
                <a:close/>
                <a:moveTo>
                  <a:pt x="39636" y="31683"/>
                </a:moveTo>
                <a:lnTo>
                  <a:pt x="39636" y="34838"/>
                </a:lnTo>
                <a:lnTo>
                  <a:pt x="36958" y="34838"/>
                </a:lnTo>
                <a:lnTo>
                  <a:pt x="36958" y="31683"/>
                </a:lnTo>
                <a:close/>
                <a:moveTo>
                  <a:pt x="42827" y="31683"/>
                </a:moveTo>
                <a:lnTo>
                  <a:pt x="42827" y="34838"/>
                </a:lnTo>
                <a:lnTo>
                  <a:pt x="39756" y="34838"/>
                </a:lnTo>
                <a:lnTo>
                  <a:pt x="39756" y="31683"/>
                </a:lnTo>
                <a:close/>
                <a:moveTo>
                  <a:pt x="45613" y="31683"/>
                </a:moveTo>
                <a:lnTo>
                  <a:pt x="45613" y="34838"/>
                </a:lnTo>
                <a:lnTo>
                  <a:pt x="42935" y="34838"/>
                </a:lnTo>
                <a:lnTo>
                  <a:pt x="42935" y="31683"/>
                </a:lnTo>
                <a:close/>
                <a:moveTo>
                  <a:pt x="48792" y="31683"/>
                </a:moveTo>
                <a:lnTo>
                  <a:pt x="48792" y="34838"/>
                </a:lnTo>
                <a:lnTo>
                  <a:pt x="45732" y="34838"/>
                </a:lnTo>
                <a:lnTo>
                  <a:pt x="45732" y="31683"/>
                </a:lnTo>
                <a:close/>
                <a:moveTo>
                  <a:pt x="51578" y="31683"/>
                </a:moveTo>
                <a:lnTo>
                  <a:pt x="51578" y="34838"/>
                </a:lnTo>
                <a:lnTo>
                  <a:pt x="48900" y="34838"/>
                </a:lnTo>
                <a:lnTo>
                  <a:pt x="48900" y="31683"/>
                </a:lnTo>
                <a:close/>
                <a:moveTo>
                  <a:pt x="54746" y="31683"/>
                </a:moveTo>
                <a:lnTo>
                  <a:pt x="54746" y="34838"/>
                </a:lnTo>
                <a:lnTo>
                  <a:pt x="51686" y="34838"/>
                </a:lnTo>
                <a:lnTo>
                  <a:pt x="51686" y="31683"/>
                </a:lnTo>
                <a:close/>
                <a:moveTo>
                  <a:pt x="57543" y="31683"/>
                </a:moveTo>
                <a:lnTo>
                  <a:pt x="57543" y="34838"/>
                </a:lnTo>
                <a:lnTo>
                  <a:pt x="54865" y="34838"/>
                </a:lnTo>
                <a:lnTo>
                  <a:pt x="54865" y="31683"/>
                </a:lnTo>
                <a:close/>
                <a:moveTo>
                  <a:pt x="60734" y="31683"/>
                </a:moveTo>
                <a:lnTo>
                  <a:pt x="60734" y="34838"/>
                </a:lnTo>
                <a:lnTo>
                  <a:pt x="57663" y="34838"/>
                </a:lnTo>
                <a:lnTo>
                  <a:pt x="57663" y="31683"/>
                </a:lnTo>
                <a:close/>
                <a:moveTo>
                  <a:pt x="63509" y="31683"/>
                </a:moveTo>
                <a:lnTo>
                  <a:pt x="63509" y="34838"/>
                </a:lnTo>
                <a:lnTo>
                  <a:pt x="60830" y="34838"/>
                </a:lnTo>
                <a:lnTo>
                  <a:pt x="60830" y="31683"/>
                </a:lnTo>
                <a:close/>
                <a:moveTo>
                  <a:pt x="66687" y="31683"/>
                </a:moveTo>
                <a:lnTo>
                  <a:pt x="66687" y="34838"/>
                </a:lnTo>
                <a:lnTo>
                  <a:pt x="63616" y="34838"/>
                </a:lnTo>
                <a:lnTo>
                  <a:pt x="63616" y="31683"/>
                </a:lnTo>
                <a:close/>
                <a:moveTo>
                  <a:pt x="69485" y="31683"/>
                </a:moveTo>
                <a:lnTo>
                  <a:pt x="69485" y="34838"/>
                </a:lnTo>
                <a:lnTo>
                  <a:pt x="66807" y="34838"/>
                </a:lnTo>
                <a:lnTo>
                  <a:pt x="66807" y="31683"/>
                </a:lnTo>
                <a:close/>
                <a:moveTo>
                  <a:pt x="72653" y="31683"/>
                </a:moveTo>
                <a:lnTo>
                  <a:pt x="72653" y="34838"/>
                </a:lnTo>
                <a:lnTo>
                  <a:pt x="69581" y="34838"/>
                </a:lnTo>
                <a:lnTo>
                  <a:pt x="69581" y="31683"/>
                </a:lnTo>
                <a:close/>
                <a:moveTo>
                  <a:pt x="75450" y="31683"/>
                </a:moveTo>
                <a:lnTo>
                  <a:pt x="75450" y="34838"/>
                </a:lnTo>
                <a:lnTo>
                  <a:pt x="72772" y="34838"/>
                </a:lnTo>
                <a:lnTo>
                  <a:pt x="72772" y="31683"/>
                </a:lnTo>
                <a:close/>
                <a:moveTo>
                  <a:pt x="78618" y="31683"/>
                </a:moveTo>
                <a:lnTo>
                  <a:pt x="78618" y="34838"/>
                </a:lnTo>
                <a:lnTo>
                  <a:pt x="75558" y="34838"/>
                </a:lnTo>
                <a:lnTo>
                  <a:pt x="75558" y="31683"/>
                </a:lnTo>
                <a:close/>
                <a:moveTo>
                  <a:pt x="81416" y="31683"/>
                </a:moveTo>
                <a:lnTo>
                  <a:pt x="81416" y="34838"/>
                </a:lnTo>
                <a:lnTo>
                  <a:pt x="78737" y="34838"/>
                </a:lnTo>
                <a:lnTo>
                  <a:pt x="78737" y="31683"/>
                </a:lnTo>
                <a:close/>
                <a:moveTo>
                  <a:pt x="84583" y="31683"/>
                </a:moveTo>
                <a:lnTo>
                  <a:pt x="84583" y="34838"/>
                </a:lnTo>
                <a:lnTo>
                  <a:pt x="81523" y="34838"/>
                </a:lnTo>
                <a:lnTo>
                  <a:pt x="81523" y="31683"/>
                </a:lnTo>
                <a:close/>
                <a:moveTo>
                  <a:pt x="87369" y="31683"/>
                </a:moveTo>
                <a:lnTo>
                  <a:pt x="87369" y="34838"/>
                </a:lnTo>
                <a:lnTo>
                  <a:pt x="84690" y="34838"/>
                </a:lnTo>
                <a:lnTo>
                  <a:pt x="84690" y="31683"/>
                </a:lnTo>
                <a:close/>
                <a:moveTo>
                  <a:pt x="90560" y="31683"/>
                </a:moveTo>
                <a:lnTo>
                  <a:pt x="90560" y="34838"/>
                </a:lnTo>
                <a:lnTo>
                  <a:pt x="87488" y="34838"/>
                </a:lnTo>
                <a:lnTo>
                  <a:pt x="87488" y="31683"/>
                </a:lnTo>
                <a:close/>
                <a:moveTo>
                  <a:pt x="93334" y="31683"/>
                </a:moveTo>
                <a:lnTo>
                  <a:pt x="93334" y="34838"/>
                </a:lnTo>
                <a:lnTo>
                  <a:pt x="90655" y="34838"/>
                </a:lnTo>
                <a:lnTo>
                  <a:pt x="90655" y="31683"/>
                </a:lnTo>
                <a:close/>
                <a:moveTo>
                  <a:pt x="96525" y="31683"/>
                </a:moveTo>
                <a:lnTo>
                  <a:pt x="96525" y="34838"/>
                </a:lnTo>
                <a:lnTo>
                  <a:pt x="93453" y="34838"/>
                </a:lnTo>
                <a:lnTo>
                  <a:pt x="93453" y="31683"/>
                </a:lnTo>
                <a:close/>
                <a:moveTo>
                  <a:pt x="99311" y="31683"/>
                </a:moveTo>
                <a:lnTo>
                  <a:pt x="99311" y="34838"/>
                </a:lnTo>
                <a:lnTo>
                  <a:pt x="96632" y="34838"/>
                </a:lnTo>
                <a:lnTo>
                  <a:pt x="96632" y="31683"/>
                </a:lnTo>
                <a:close/>
                <a:moveTo>
                  <a:pt x="102478" y="31683"/>
                </a:moveTo>
                <a:lnTo>
                  <a:pt x="102478" y="34838"/>
                </a:lnTo>
                <a:lnTo>
                  <a:pt x="99406" y="34838"/>
                </a:lnTo>
                <a:lnTo>
                  <a:pt x="99406" y="31683"/>
                </a:lnTo>
                <a:close/>
                <a:moveTo>
                  <a:pt x="105276" y="31683"/>
                </a:moveTo>
                <a:lnTo>
                  <a:pt x="105276" y="34838"/>
                </a:lnTo>
                <a:lnTo>
                  <a:pt x="102597" y="34838"/>
                </a:lnTo>
                <a:lnTo>
                  <a:pt x="102597" y="31683"/>
                </a:lnTo>
                <a:close/>
                <a:moveTo>
                  <a:pt x="108443" y="31683"/>
                </a:moveTo>
                <a:lnTo>
                  <a:pt x="108443" y="34838"/>
                </a:lnTo>
                <a:lnTo>
                  <a:pt x="105383" y="34838"/>
                </a:lnTo>
                <a:lnTo>
                  <a:pt x="105383" y="31683"/>
                </a:lnTo>
                <a:close/>
                <a:moveTo>
                  <a:pt x="7037" y="34945"/>
                </a:moveTo>
                <a:lnTo>
                  <a:pt x="7037" y="37695"/>
                </a:lnTo>
                <a:lnTo>
                  <a:pt x="3965" y="37695"/>
                </a:lnTo>
                <a:lnTo>
                  <a:pt x="3965" y="34945"/>
                </a:lnTo>
                <a:close/>
                <a:moveTo>
                  <a:pt x="9811" y="34945"/>
                </a:moveTo>
                <a:lnTo>
                  <a:pt x="9811" y="37695"/>
                </a:lnTo>
                <a:lnTo>
                  <a:pt x="7132" y="37695"/>
                </a:lnTo>
                <a:lnTo>
                  <a:pt x="7132" y="34945"/>
                </a:lnTo>
                <a:close/>
                <a:moveTo>
                  <a:pt x="13002" y="34945"/>
                </a:moveTo>
                <a:lnTo>
                  <a:pt x="13002" y="37695"/>
                </a:lnTo>
                <a:lnTo>
                  <a:pt x="9930" y="37695"/>
                </a:lnTo>
                <a:lnTo>
                  <a:pt x="9930" y="34945"/>
                </a:lnTo>
                <a:close/>
                <a:moveTo>
                  <a:pt x="15788" y="34945"/>
                </a:moveTo>
                <a:lnTo>
                  <a:pt x="15788" y="37695"/>
                </a:lnTo>
                <a:lnTo>
                  <a:pt x="13109" y="37695"/>
                </a:lnTo>
                <a:lnTo>
                  <a:pt x="13109" y="34945"/>
                </a:lnTo>
                <a:close/>
                <a:moveTo>
                  <a:pt x="18967" y="34945"/>
                </a:moveTo>
                <a:lnTo>
                  <a:pt x="18967" y="37695"/>
                </a:lnTo>
                <a:lnTo>
                  <a:pt x="15907" y="37695"/>
                </a:lnTo>
                <a:lnTo>
                  <a:pt x="15907" y="34945"/>
                </a:lnTo>
                <a:close/>
                <a:moveTo>
                  <a:pt x="21753" y="34945"/>
                </a:moveTo>
                <a:lnTo>
                  <a:pt x="21753" y="37695"/>
                </a:lnTo>
                <a:lnTo>
                  <a:pt x="19074" y="37695"/>
                </a:lnTo>
                <a:lnTo>
                  <a:pt x="19074" y="34945"/>
                </a:lnTo>
                <a:close/>
                <a:moveTo>
                  <a:pt x="24920" y="34945"/>
                </a:moveTo>
                <a:lnTo>
                  <a:pt x="24920" y="37695"/>
                </a:lnTo>
                <a:lnTo>
                  <a:pt x="21860" y="37695"/>
                </a:lnTo>
                <a:lnTo>
                  <a:pt x="21860" y="34945"/>
                </a:lnTo>
                <a:close/>
                <a:moveTo>
                  <a:pt x="27718" y="34945"/>
                </a:moveTo>
                <a:lnTo>
                  <a:pt x="27718" y="37695"/>
                </a:lnTo>
                <a:lnTo>
                  <a:pt x="25039" y="37695"/>
                </a:lnTo>
                <a:lnTo>
                  <a:pt x="25039" y="34945"/>
                </a:lnTo>
                <a:close/>
                <a:moveTo>
                  <a:pt x="30885" y="34945"/>
                </a:moveTo>
                <a:lnTo>
                  <a:pt x="30885" y="37695"/>
                </a:lnTo>
                <a:lnTo>
                  <a:pt x="27825" y="37695"/>
                </a:lnTo>
                <a:lnTo>
                  <a:pt x="27825" y="34945"/>
                </a:lnTo>
                <a:close/>
                <a:moveTo>
                  <a:pt x="33683" y="34945"/>
                </a:moveTo>
                <a:lnTo>
                  <a:pt x="33683" y="37695"/>
                </a:lnTo>
                <a:lnTo>
                  <a:pt x="31004" y="37695"/>
                </a:lnTo>
                <a:lnTo>
                  <a:pt x="31004" y="34945"/>
                </a:lnTo>
                <a:close/>
                <a:moveTo>
                  <a:pt x="36850" y="34945"/>
                </a:moveTo>
                <a:lnTo>
                  <a:pt x="36850" y="37695"/>
                </a:lnTo>
                <a:lnTo>
                  <a:pt x="33791" y="37695"/>
                </a:lnTo>
                <a:lnTo>
                  <a:pt x="33791" y="34945"/>
                </a:lnTo>
                <a:close/>
                <a:moveTo>
                  <a:pt x="39636" y="34945"/>
                </a:moveTo>
                <a:lnTo>
                  <a:pt x="39636" y="37695"/>
                </a:lnTo>
                <a:lnTo>
                  <a:pt x="36958" y="37695"/>
                </a:lnTo>
                <a:lnTo>
                  <a:pt x="36958" y="34945"/>
                </a:lnTo>
                <a:close/>
                <a:moveTo>
                  <a:pt x="42827" y="34945"/>
                </a:moveTo>
                <a:lnTo>
                  <a:pt x="42827" y="37695"/>
                </a:lnTo>
                <a:lnTo>
                  <a:pt x="39756" y="37695"/>
                </a:lnTo>
                <a:lnTo>
                  <a:pt x="39756" y="34945"/>
                </a:lnTo>
                <a:close/>
                <a:moveTo>
                  <a:pt x="45613" y="34945"/>
                </a:moveTo>
                <a:lnTo>
                  <a:pt x="45613" y="37695"/>
                </a:lnTo>
                <a:lnTo>
                  <a:pt x="42935" y="37695"/>
                </a:lnTo>
                <a:lnTo>
                  <a:pt x="42935" y="34945"/>
                </a:lnTo>
                <a:close/>
                <a:moveTo>
                  <a:pt x="48792" y="34945"/>
                </a:moveTo>
                <a:lnTo>
                  <a:pt x="48792" y="37695"/>
                </a:lnTo>
                <a:lnTo>
                  <a:pt x="45732" y="37695"/>
                </a:lnTo>
                <a:lnTo>
                  <a:pt x="45732" y="34945"/>
                </a:lnTo>
                <a:close/>
                <a:moveTo>
                  <a:pt x="51578" y="34945"/>
                </a:moveTo>
                <a:lnTo>
                  <a:pt x="51578" y="37695"/>
                </a:lnTo>
                <a:lnTo>
                  <a:pt x="48900" y="37695"/>
                </a:lnTo>
                <a:lnTo>
                  <a:pt x="48900" y="34945"/>
                </a:lnTo>
                <a:close/>
                <a:moveTo>
                  <a:pt x="54757" y="34945"/>
                </a:moveTo>
                <a:lnTo>
                  <a:pt x="54757" y="37695"/>
                </a:lnTo>
                <a:lnTo>
                  <a:pt x="51698" y="37695"/>
                </a:lnTo>
                <a:lnTo>
                  <a:pt x="51698" y="34945"/>
                </a:lnTo>
                <a:close/>
                <a:moveTo>
                  <a:pt x="57543" y="34945"/>
                </a:moveTo>
                <a:lnTo>
                  <a:pt x="57543" y="37695"/>
                </a:lnTo>
                <a:lnTo>
                  <a:pt x="54865" y="37695"/>
                </a:lnTo>
                <a:lnTo>
                  <a:pt x="54865" y="34945"/>
                </a:lnTo>
                <a:close/>
                <a:moveTo>
                  <a:pt x="60734" y="34945"/>
                </a:moveTo>
                <a:lnTo>
                  <a:pt x="60734" y="37695"/>
                </a:lnTo>
                <a:lnTo>
                  <a:pt x="57663" y="37695"/>
                </a:lnTo>
                <a:lnTo>
                  <a:pt x="57663" y="34945"/>
                </a:lnTo>
                <a:close/>
                <a:moveTo>
                  <a:pt x="63509" y="34945"/>
                </a:moveTo>
                <a:lnTo>
                  <a:pt x="63509" y="37695"/>
                </a:lnTo>
                <a:lnTo>
                  <a:pt x="60830" y="37695"/>
                </a:lnTo>
                <a:lnTo>
                  <a:pt x="60830" y="34945"/>
                </a:lnTo>
                <a:close/>
                <a:moveTo>
                  <a:pt x="66699" y="34945"/>
                </a:moveTo>
                <a:lnTo>
                  <a:pt x="66699" y="37695"/>
                </a:lnTo>
                <a:lnTo>
                  <a:pt x="63628" y="37695"/>
                </a:lnTo>
                <a:lnTo>
                  <a:pt x="63628" y="34945"/>
                </a:lnTo>
                <a:close/>
                <a:moveTo>
                  <a:pt x="69485" y="34945"/>
                </a:moveTo>
                <a:lnTo>
                  <a:pt x="69485" y="37695"/>
                </a:lnTo>
                <a:lnTo>
                  <a:pt x="66807" y="37695"/>
                </a:lnTo>
                <a:lnTo>
                  <a:pt x="66807" y="34945"/>
                </a:lnTo>
                <a:close/>
                <a:moveTo>
                  <a:pt x="72653" y="34945"/>
                </a:moveTo>
                <a:lnTo>
                  <a:pt x="72653" y="37695"/>
                </a:lnTo>
                <a:lnTo>
                  <a:pt x="69581" y="37695"/>
                </a:lnTo>
                <a:lnTo>
                  <a:pt x="69581" y="34945"/>
                </a:lnTo>
                <a:close/>
                <a:moveTo>
                  <a:pt x="75450" y="34957"/>
                </a:moveTo>
                <a:lnTo>
                  <a:pt x="75450" y="37719"/>
                </a:lnTo>
                <a:lnTo>
                  <a:pt x="72772" y="37719"/>
                </a:lnTo>
                <a:lnTo>
                  <a:pt x="72772" y="34957"/>
                </a:lnTo>
                <a:close/>
                <a:moveTo>
                  <a:pt x="78618" y="34957"/>
                </a:moveTo>
                <a:lnTo>
                  <a:pt x="78618" y="37719"/>
                </a:lnTo>
                <a:lnTo>
                  <a:pt x="75558" y="37719"/>
                </a:lnTo>
                <a:lnTo>
                  <a:pt x="75558" y="34957"/>
                </a:lnTo>
                <a:close/>
                <a:moveTo>
                  <a:pt x="81416" y="34957"/>
                </a:moveTo>
                <a:lnTo>
                  <a:pt x="81416" y="37719"/>
                </a:lnTo>
                <a:lnTo>
                  <a:pt x="78737" y="37719"/>
                </a:lnTo>
                <a:lnTo>
                  <a:pt x="78737" y="34957"/>
                </a:lnTo>
                <a:close/>
                <a:moveTo>
                  <a:pt x="84583" y="34957"/>
                </a:moveTo>
                <a:lnTo>
                  <a:pt x="84583" y="37719"/>
                </a:lnTo>
                <a:lnTo>
                  <a:pt x="81523" y="37719"/>
                </a:lnTo>
                <a:lnTo>
                  <a:pt x="81523" y="34957"/>
                </a:lnTo>
                <a:close/>
                <a:moveTo>
                  <a:pt x="87369" y="34957"/>
                </a:moveTo>
                <a:lnTo>
                  <a:pt x="87369" y="37719"/>
                </a:lnTo>
                <a:lnTo>
                  <a:pt x="84690" y="37719"/>
                </a:lnTo>
                <a:lnTo>
                  <a:pt x="84690" y="34957"/>
                </a:lnTo>
                <a:close/>
                <a:moveTo>
                  <a:pt x="90560" y="34957"/>
                </a:moveTo>
                <a:lnTo>
                  <a:pt x="90560" y="37719"/>
                </a:lnTo>
                <a:lnTo>
                  <a:pt x="87488" y="37719"/>
                </a:lnTo>
                <a:lnTo>
                  <a:pt x="87488" y="34957"/>
                </a:lnTo>
                <a:close/>
                <a:moveTo>
                  <a:pt x="93334" y="34957"/>
                </a:moveTo>
                <a:lnTo>
                  <a:pt x="93334" y="37719"/>
                </a:lnTo>
                <a:lnTo>
                  <a:pt x="90655" y="37719"/>
                </a:lnTo>
                <a:lnTo>
                  <a:pt x="90655" y="34957"/>
                </a:lnTo>
                <a:close/>
                <a:moveTo>
                  <a:pt x="96525" y="34957"/>
                </a:moveTo>
                <a:lnTo>
                  <a:pt x="96525" y="37719"/>
                </a:lnTo>
                <a:lnTo>
                  <a:pt x="93453" y="37719"/>
                </a:lnTo>
                <a:lnTo>
                  <a:pt x="93453" y="34957"/>
                </a:lnTo>
                <a:close/>
                <a:moveTo>
                  <a:pt x="99311" y="34957"/>
                </a:moveTo>
                <a:lnTo>
                  <a:pt x="99311" y="37719"/>
                </a:lnTo>
                <a:lnTo>
                  <a:pt x="96632" y="37719"/>
                </a:lnTo>
                <a:lnTo>
                  <a:pt x="96632" y="34957"/>
                </a:lnTo>
                <a:close/>
                <a:moveTo>
                  <a:pt x="102478" y="34957"/>
                </a:moveTo>
                <a:lnTo>
                  <a:pt x="102478" y="37719"/>
                </a:lnTo>
                <a:lnTo>
                  <a:pt x="99406" y="37719"/>
                </a:lnTo>
                <a:lnTo>
                  <a:pt x="99406" y="34957"/>
                </a:lnTo>
                <a:close/>
                <a:moveTo>
                  <a:pt x="105276" y="34957"/>
                </a:moveTo>
                <a:lnTo>
                  <a:pt x="105276" y="37719"/>
                </a:lnTo>
                <a:lnTo>
                  <a:pt x="102597" y="37719"/>
                </a:lnTo>
                <a:lnTo>
                  <a:pt x="102597" y="34957"/>
                </a:lnTo>
                <a:close/>
                <a:moveTo>
                  <a:pt x="108443" y="34957"/>
                </a:moveTo>
                <a:lnTo>
                  <a:pt x="108443" y="37719"/>
                </a:lnTo>
                <a:lnTo>
                  <a:pt x="105383" y="37719"/>
                </a:lnTo>
                <a:lnTo>
                  <a:pt x="105383" y="34957"/>
                </a:lnTo>
                <a:close/>
                <a:moveTo>
                  <a:pt x="7037" y="37814"/>
                </a:moveTo>
                <a:lnTo>
                  <a:pt x="7037" y="40970"/>
                </a:lnTo>
                <a:lnTo>
                  <a:pt x="3965" y="40970"/>
                </a:lnTo>
                <a:lnTo>
                  <a:pt x="3965" y="37814"/>
                </a:lnTo>
                <a:close/>
                <a:moveTo>
                  <a:pt x="9811" y="37814"/>
                </a:moveTo>
                <a:lnTo>
                  <a:pt x="9811" y="40970"/>
                </a:lnTo>
                <a:lnTo>
                  <a:pt x="7132" y="40970"/>
                </a:lnTo>
                <a:lnTo>
                  <a:pt x="7132" y="37814"/>
                </a:lnTo>
                <a:close/>
                <a:moveTo>
                  <a:pt x="13002" y="37814"/>
                </a:moveTo>
                <a:lnTo>
                  <a:pt x="13002" y="40970"/>
                </a:lnTo>
                <a:lnTo>
                  <a:pt x="9930" y="40970"/>
                </a:lnTo>
                <a:lnTo>
                  <a:pt x="9930" y="37814"/>
                </a:lnTo>
                <a:close/>
                <a:moveTo>
                  <a:pt x="15788" y="37814"/>
                </a:moveTo>
                <a:lnTo>
                  <a:pt x="15788" y="40970"/>
                </a:lnTo>
                <a:lnTo>
                  <a:pt x="13109" y="40970"/>
                </a:lnTo>
                <a:lnTo>
                  <a:pt x="13109" y="37814"/>
                </a:lnTo>
                <a:close/>
                <a:moveTo>
                  <a:pt x="18967" y="37814"/>
                </a:moveTo>
                <a:lnTo>
                  <a:pt x="18967" y="40970"/>
                </a:lnTo>
                <a:lnTo>
                  <a:pt x="15907" y="40970"/>
                </a:lnTo>
                <a:lnTo>
                  <a:pt x="15907" y="37814"/>
                </a:lnTo>
                <a:close/>
                <a:moveTo>
                  <a:pt x="21753" y="37814"/>
                </a:moveTo>
                <a:lnTo>
                  <a:pt x="21753" y="40970"/>
                </a:lnTo>
                <a:lnTo>
                  <a:pt x="19074" y="40970"/>
                </a:lnTo>
                <a:lnTo>
                  <a:pt x="19074" y="37814"/>
                </a:lnTo>
                <a:close/>
                <a:moveTo>
                  <a:pt x="24920" y="37814"/>
                </a:moveTo>
                <a:lnTo>
                  <a:pt x="24920" y="40970"/>
                </a:lnTo>
                <a:lnTo>
                  <a:pt x="21860" y="40970"/>
                </a:lnTo>
                <a:lnTo>
                  <a:pt x="21860" y="37814"/>
                </a:lnTo>
                <a:close/>
                <a:moveTo>
                  <a:pt x="27718" y="37814"/>
                </a:moveTo>
                <a:lnTo>
                  <a:pt x="27718" y="40970"/>
                </a:lnTo>
                <a:lnTo>
                  <a:pt x="25039" y="40970"/>
                </a:lnTo>
                <a:lnTo>
                  <a:pt x="25039" y="37814"/>
                </a:lnTo>
                <a:close/>
                <a:moveTo>
                  <a:pt x="30885" y="37814"/>
                </a:moveTo>
                <a:lnTo>
                  <a:pt x="30885" y="40970"/>
                </a:lnTo>
                <a:lnTo>
                  <a:pt x="27825" y="40970"/>
                </a:lnTo>
                <a:lnTo>
                  <a:pt x="27825" y="37814"/>
                </a:lnTo>
                <a:close/>
                <a:moveTo>
                  <a:pt x="33683" y="37814"/>
                </a:moveTo>
                <a:lnTo>
                  <a:pt x="33683" y="40970"/>
                </a:lnTo>
                <a:lnTo>
                  <a:pt x="31004" y="40970"/>
                </a:lnTo>
                <a:lnTo>
                  <a:pt x="31004" y="37814"/>
                </a:lnTo>
                <a:close/>
                <a:moveTo>
                  <a:pt x="36850" y="37814"/>
                </a:moveTo>
                <a:lnTo>
                  <a:pt x="36850" y="40970"/>
                </a:lnTo>
                <a:lnTo>
                  <a:pt x="33791" y="40970"/>
                </a:lnTo>
                <a:lnTo>
                  <a:pt x="33791" y="37814"/>
                </a:lnTo>
                <a:close/>
                <a:moveTo>
                  <a:pt x="39636" y="37814"/>
                </a:moveTo>
                <a:lnTo>
                  <a:pt x="39636" y="40970"/>
                </a:lnTo>
                <a:lnTo>
                  <a:pt x="36958" y="40970"/>
                </a:lnTo>
                <a:lnTo>
                  <a:pt x="36958" y="37814"/>
                </a:lnTo>
                <a:close/>
                <a:moveTo>
                  <a:pt x="42827" y="37814"/>
                </a:moveTo>
                <a:lnTo>
                  <a:pt x="42827" y="40970"/>
                </a:lnTo>
                <a:lnTo>
                  <a:pt x="39756" y="40970"/>
                </a:lnTo>
                <a:lnTo>
                  <a:pt x="39756" y="37814"/>
                </a:lnTo>
                <a:close/>
                <a:moveTo>
                  <a:pt x="45613" y="37814"/>
                </a:moveTo>
                <a:lnTo>
                  <a:pt x="45613" y="40970"/>
                </a:lnTo>
                <a:lnTo>
                  <a:pt x="42935" y="40970"/>
                </a:lnTo>
                <a:lnTo>
                  <a:pt x="42935" y="37814"/>
                </a:lnTo>
                <a:close/>
                <a:moveTo>
                  <a:pt x="48792" y="37814"/>
                </a:moveTo>
                <a:lnTo>
                  <a:pt x="48792" y="40970"/>
                </a:lnTo>
                <a:lnTo>
                  <a:pt x="45732" y="40970"/>
                </a:lnTo>
                <a:lnTo>
                  <a:pt x="45732" y="37814"/>
                </a:lnTo>
                <a:close/>
                <a:moveTo>
                  <a:pt x="51578" y="37814"/>
                </a:moveTo>
                <a:lnTo>
                  <a:pt x="51578" y="40970"/>
                </a:lnTo>
                <a:lnTo>
                  <a:pt x="48900" y="40970"/>
                </a:lnTo>
                <a:lnTo>
                  <a:pt x="48900" y="37814"/>
                </a:lnTo>
                <a:close/>
                <a:moveTo>
                  <a:pt x="54757" y="37814"/>
                </a:moveTo>
                <a:lnTo>
                  <a:pt x="54757" y="40970"/>
                </a:lnTo>
                <a:lnTo>
                  <a:pt x="51698" y="40970"/>
                </a:lnTo>
                <a:lnTo>
                  <a:pt x="51698" y="37814"/>
                </a:lnTo>
                <a:close/>
                <a:moveTo>
                  <a:pt x="57543" y="37814"/>
                </a:moveTo>
                <a:lnTo>
                  <a:pt x="57543" y="40970"/>
                </a:lnTo>
                <a:lnTo>
                  <a:pt x="54865" y="40970"/>
                </a:lnTo>
                <a:lnTo>
                  <a:pt x="54865" y="37814"/>
                </a:lnTo>
                <a:close/>
                <a:moveTo>
                  <a:pt x="60734" y="37814"/>
                </a:moveTo>
                <a:lnTo>
                  <a:pt x="60734" y="40970"/>
                </a:lnTo>
                <a:lnTo>
                  <a:pt x="57663" y="40970"/>
                </a:lnTo>
                <a:lnTo>
                  <a:pt x="57663" y="37814"/>
                </a:lnTo>
                <a:close/>
                <a:moveTo>
                  <a:pt x="63509" y="37814"/>
                </a:moveTo>
                <a:lnTo>
                  <a:pt x="63509" y="40970"/>
                </a:lnTo>
                <a:lnTo>
                  <a:pt x="60830" y="40970"/>
                </a:lnTo>
                <a:lnTo>
                  <a:pt x="60830" y="37814"/>
                </a:lnTo>
                <a:close/>
                <a:moveTo>
                  <a:pt x="66699" y="37814"/>
                </a:moveTo>
                <a:lnTo>
                  <a:pt x="66699" y="40970"/>
                </a:lnTo>
                <a:lnTo>
                  <a:pt x="63628" y="40970"/>
                </a:lnTo>
                <a:lnTo>
                  <a:pt x="63628" y="37814"/>
                </a:lnTo>
                <a:close/>
                <a:moveTo>
                  <a:pt x="69485" y="37814"/>
                </a:moveTo>
                <a:lnTo>
                  <a:pt x="69485" y="40970"/>
                </a:lnTo>
                <a:lnTo>
                  <a:pt x="66807" y="40970"/>
                </a:lnTo>
                <a:lnTo>
                  <a:pt x="66807" y="37814"/>
                </a:lnTo>
                <a:close/>
                <a:moveTo>
                  <a:pt x="72653" y="37814"/>
                </a:moveTo>
                <a:lnTo>
                  <a:pt x="72653" y="40970"/>
                </a:lnTo>
                <a:lnTo>
                  <a:pt x="69581" y="40970"/>
                </a:lnTo>
                <a:lnTo>
                  <a:pt x="69581" y="37814"/>
                </a:lnTo>
                <a:close/>
                <a:moveTo>
                  <a:pt x="75450" y="37814"/>
                </a:moveTo>
                <a:lnTo>
                  <a:pt x="75450" y="40970"/>
                </a:lnTo>
                <a:lnTo>
                  <a:pt x="72772" y="40970"/>
                </a:lnTo>
                <a:lnTo>
                  <a:pt x="72772" y="37814"/>
                </a:lnTo>
                <a:close/>
                <a:moveTo>
                  <a:pt x="78618" y="37814"/>
                </a:moveTo>
                <a:lnTo>
                  <a:pt x="78618" y="40970"/>
                </a:lnTo>
                <a:lnTo>
                  <a:pt x="75558" y="40970"/>
                </a:lnTo>
                <a:lnTo>
                  <a:pt x="75558" y="37814"/>
                </a:lnTo>
                <a:close/>
                <a:moveTo>
                  <a:pt x="81416" y="37814"/>
                </a:moveTo>
                <a:lnTo>
                  <a:pt x="81416" y="40970"/>
                </a:lnTo>
                <a:lnTo>
                  <a:pt x="78737" y="40970"/>
                </a:lnTo>
                <a:lnTo>
                  <a:pt x="78737" y="37814"/>
                </a:lnTo>
                <a:close/>
                <a:moveTo>
                  <a:pt x="84583" y="37814"/>
                </a:moveTo>
                <a:lnTo>
                  <a:pt x="84583" y="40970"/>
                </a:lnTo>
                <a:lnTo>
                  <a:pt x="81523" y="40970"/>
                </a:lnTo>
                <a:lnTo>
                  <a:pt x="81523" y="37814"/>
                </a:lnTo>
                <a:close/>
                <a:moveTo>
                  <a:pt x="87369" y="37814"/>
                </a:moveTo>
                <a:lnTo>
                  <a:pt x="87369" y="40970"/>
                </a:lnTo>
                <a:lnTo>
                  <a:pt x="84690" y="40970"/>
                </a:lnTo>
                <a:lnTo>
                  <a:pt x="84690" y="37814"/>
                </a:lnTo>
                <a:close/>
                <a:moveTo>
                  <a:pt x="90560" y="37814"/>
                </a:moveTo>
                <a:lnTo>
                  <a:pt x="90560" y="40970"/>
                </a:lnTo>
                <a:lnTo>
                  <a:pt x="87488" y="40970"/>
                </a:lnTo>
                <a:lnTo>
                  <a:pt x="87488" y="37814"/>
                </a:lnTo>
                <a:close/>
                <a:moveTo>
                  <a:pt x="93334" y="37814"/>
                </a:moveTo>
                <a:lnTo>
                  <a:pt x="93334" y="40970"/>
                </a:lnTo>
                <a:lnTo>
                  <a:pt x="90655" y="40970"/>
                </a:lnTo>
                <a:lnTo>
                  <a:pt x="90655" y="37814"/>
                </a:lnTo>
                <a:close/>
                <a:moveTo>
                  <a:pt x="96525" y="37814"/>
                </a:moveTo>
                <a:lnTo>
                  <a:pt x="96525" y="40970"/>
                </a:lnTo>
                <a:lnTo>
                  <a:pt x="93453" y="40970"/>
                </a:lnTo>
                <a:lnTo>
                  <a:pt x="93453" y="37814"/>
                </a:lnTo>
                <a:close/>
                <a:moveTo>
                  <a:pt x="99311" y="37814"/>
                </a:moveTo>
                <a:lnTo>
                  <a:pt x="99311" y="40970"/>
                </a:lnTo>
                <a:lnTo>
                  <a:pt x="96632" y="40970"/>
                </a:lnTo>
                <a:lnTo>
                  <a:pt x="96632" y="37814"/>
                </a:lnTo>
                <a:close/>
                <a:moveTo>
                  <a:pt x="102478" y="37814"/>
                </a:moveTo>
                <a:lnTo>
                  <a:pt x="102478" y="40970"/>
                </a:lnTo>
                <a:lnTo>
                  <a:pt x="99406" y="40970"/>
                </a:lnTo>
                <a:lnTo>
                  <a:pt x="99406" y="37814"/>
                </a:lnTo>
                <a:close/>
                <a:moveTo>
                  <a:pt x="105276" y="37814"/>
                </a:moveTo>
                <a:lnTo>
                  <a:pt x="105276" y="40970"/>
                </a:lnTo>
                <a:lnTo>
                  <a:pt x="102597" y="40970"/>
                </a:lnTo>
                <a:lnTo>
                  <a:pt x="102597" y="37814"/>
                </a:lnTo>
                <a:close/>
                <a:moveTo>
                  <a:pt x="108443" y="37814"/>
                </a:moveTo>
                <a:lnTo>
                  <a:pt x="108443" y="40970"/>
                </a:lnTo>
                <a:lnTo>
                  <a:pt x="105383" y="40970"/>
                </a:lnTo>
                <a:lnTo>
                  <a:pt x="105383" y="37814"/>
                </a:lnTo>
                <a:close/>
                <a:moveTo>
                  <a:pt x="7037" y="41077"/>
                </a:moveTo>
                <a:lnTo>
                  <a:pt x="7037" y="43827"/>
                </a:lnTo>
                <a:lnTo>
                  <a:pt x="3965" y="43827"/>
                </a:lnTo>
                <a:lnTo>
                  <a:pt x="3965" y="41077"/>
                </a:lnTo>
                <a:close/>
                <a:moveTo>
                  <a:pt x="9811" y="41077"/>
                </a:moveTo>
                <a:lnTo>
                  <a:pt x="9811" y="43827"/>
                </a:lnTo>
                <a:lnTo>
                  <a:pt x="7132" y="43827"/>
                </a:lnTo>
                <a:lnTo>
                  <a:pt x="7132" y="41077"/>
                </a:lnTo>
                <a:close/>
                <a:moveTo>
                  <a:pt x="13002" y="41077"/>
                </a:moveTo>
                <a:lnTo>
                  <a:pt x="13002" y="43827"/>
                </a:lnTo>
                <a:lnTo>
                  <a:pt x="9930" y="43827"/>
                </a:lnTo>
                <a:lnTo>
                  <a:pt x="9930" y="41077"/>
                </a:lnTo>
                <a:close/>
                <a:moveTo>
                  <a:pt x="15788" y="41077"/>
                </a:moveTo>
                <a:lnTo>
                  <a:pt x="15788" y="43827"/>
                </a:lnTo>
                <a:lnTo>
                  <a:pt x="13109" y="43827"/>
                </a:lnTo>
                <a:lnTo>
                  <a:pt x="13109" y="41077"/>
                </a:lnTo>
                <a:close/>
                <a:moveTo>
                  <a:pt x="18967" y="41077"/>
                </a:moveTo>
                <a:lnTo>
                  <a:pt x="18967" y="43827"/>
                </a:lnTo>
                <a:lnTo>
                  <a:pt x="15907" y="43827"/>
                </a:lnTo>
                <a:lnTo>
                  <a:pt x="15907" y="41077"/>
                </a:lnTo>
                <a:close/>
                <a:moveTo>
                  <a:pt x="21753" y="41077"/>
                </a:moveTo>
                <a:lnTo>
                  <a:pt x="21753" y="43827"/>
                </a:lnTo>
                <a:lnTo>
                  <a:pt x="19074" y="43827"/>
                </a:lnTo>
                <a:lnTo>
                  <a:pt x="19074" y="41077"/>
                </a:lnTo>
                <a:close/>
                <a:moveTo>
                  <a:pt x="24920" y="41077"/>
                </a:moveTo>
                <a:lnTo>
                  <a:pt x="24920" y="43827"/>
                </a:lnTo>
                <a:lnTo>
                  <a:pt x="21860" y="43827"/>
                </a:lnTo>
                <a:lnTo>
                  <a:pt x="21860" y="41077"/>
                </a:lnTo>
                <a:close/>
                <a:moveTo>
                  <a:pt x="27718" y="41077"/>
                </a:moveTo>
                <a:lnTo>
                  <a:pt x="27718" y="43827"/>
                </a:lnTo>
                <a:lnTo>
                  <a:pt x="25039" y="43827"/>
                </a:lnTo>
                <a:lnTo>
                  <a:pt x="25039" y="41077"/>
                </a:lnTo>
                <a:close/>
                <a:moveTo>
                  <a:pt x="30885" y="41077"/>
                </a:moveTo>
                <a:lnTo>
                  <a:pt x="30885" y="43827"/>
                </a:lnTo>
                <a:lnTo>
                  <a:pt x="27825" y="43827"/>
                </a:lnTo>
                <a:lnTo>
                  <a:pt x="27825" y="41077"/>
                </a:lnTo>
                <a:close/>
                <a:moveTo>
                  <a:pt x="33683" y="41077"/>
                </a:moveTo>
                <a:lnTo>
                  <a:pt x="33683" y="43827"/>
                </a:lnTo>
                <a:lnTo>
                  <a:pt x="31004" y="43827"/>
                </a:lnTo>
                <a:lnTo>
                  <a:pt x="31004" y="41077"/>
                </a:lnTo>
                <a:close/>
                <a:moveTo>
                  <a:pt x="36850" y="41077"/>
                </a:moveTo>
                <a:lnTo>
                  <a:pt x="36850" y="43827"/>
                </a:lnTo>
                <a:lnTo>
                  <a:pt x="33791" y="43827"/>
                </a:lnTo>
                <a:lnTo>
                  <a:pt x="33791" y="41077"/>
                </a:lnTo>
                <a:close/>
                <a:moveTo>
                  <a:pt x="39636" y="41077"/>
                </a:moveTo>
                <a:lnTo>
                  <a:pt x="39636" y="43827"/>
                </a:lnTo>
                <a:lnTo>
                  <a:pt x="36958" y="43827"/>
                </a:lnTo>
                <a:lnTo>
                  <a:pt x="36958" y="41077"/>
                </a:lnTo>
                <a:close/>
                <a:moveTo>
                  <a:pt x="42827" y="41077"/>
                </a:moveTo>
                <a:lnTo>
                  <a:pt x="42827" y="43827"/>
                </a:lnTo>
                <a:lnTo>
                  <a:pt x="39756" y="43827"/>
                </a:lnTo>
                <a:lnTo>
                  <a:pt x="39756" y="41077"/>
                </a:lnTo>
                <a:close/>
                <a:moveTo>
                  <a:pt x="45613" y="41077"/>
                </a:moveTo>
                <a:lnTo>
                  <a:pt x="45613" y="43827"/>
                </a:lnTo>
                <a:lnTo>
                  <a:pt x="42935" y="43827"/>
                </a:lnTo>
                <a:lnTo>
                  <a:pt x="42935" y="41077"/>
                </a:lnTo>
                <a:close/>
                <a:moveTo>
                  <a:pt x="48792" y="41077"/>
                </a:moveTo>
                <a:lnTo>
                  <a:pt x="48792" y="43827"/>
                </a:lnTo>
                <a:lnTo>
                  <a:pt x="45732" y="43827"/>
                </a:lnTo>
                <a:lnTo>
                  <a:pt x="45732" y="41077"/>
                </a:lnTo>
                <a:close/>
                <a:moveTo>
                  <a:pt x="51578" y="41077"/>
                </a:moveTo>
                <a:lnTo>
                  <a:pt x="51578" y="43827"/>
                </a:lnTo>
                <a:lnTo>
                  <a:pt x="48900" y="43827"/>
                </a:lnTo>
                <a:lnTo>
                  <a:pt x="48900" y="41077"/>
                </a:lnTo>
                <a:close/>
                <a:moveTo>
                  <a:pt x="54757" y="41077"/>
                </a:moveTo>
                <a:lnTo>
                  <a:pt x="54757" y="43827"/>
                </a:lnTo>
                <a:lnTo>
                  <a:pt x="51698" y="43827"/>
                </a:lnTo>
                <a:lnTo>
                  <a:pt x="51698" y="41077"/>
                </a:lnTo>
                <a:close/>
                <a:moveTo>
                  <a:pt x="57543" y="41077"/>
                </a:moveTo>
                <a:lnTo>
                  <a:pt x="57543" y="43827"/>
                </a:lnTo>
                <a:lnTo>
                  <a:pt x="54865" y="43827"/>
                </a:lnTo>
                <a:lnTo>
                  <a:pt x="54865" y="41077"/>
                </a:lnTo>
                <a:close/>
                <a:moveTo>
                  <a:pt x="60734" y="41077"/>
                </a:moveTo>
                <a:lnTo>
                  <a:pt x="60734" y="43827"/>
                </a:lnTo>
                <a:lnTo>
                  <a:pt x="57663" y="43827"/>
                </a:lnTo>
                <a:lnTo>
                  <a:pt x="57663" y="41077"/>
                </a:lnTo>
                <a:close/>
                <a:moveTo>
                  <a:pt x="63509" y="41077"/>
                </a:moveTo>
                <a:lnTo>
                  <a:pt x="63509" y="43827"/>
                </a:lnTo>
                <a:lnTo>
                  <a:pt x="60830" y="43827"/>
                </a:lnTo>
                <a:lnTo>
                  <a:pt x="60830" y="41077"/>
                </a:lnTo>
                <a:close/>
                <a:moveTo>
                  <a:pt x="66699" y="41077"/>
                </a:moveTo>
                <a:lnTo>
                  <a:pt x="66699" y="43827"/>
                </a:lnTo>
                <a:lnTo>
                  <a:pt x="63628" y="43827"/>
                </a:lnTo>
                <a:lnTo>
                  <a:pt x="63628" y="41077"/>
                </a:lnTo>
                <a:close/>
                <a:moveTo>
                  <a:pt x="69485" y="41077"/>
                </a:moveTo>
                <a:lnTo>
                  <a:pt x="69485" y="43827"/>
                </a:lnTo>
                <a:lnTo>
                  <a:pt x="66807" y="43827"/>
                </a:lnTo>
                <a:lnTo>
                  <a:pt x="66807" y="41077"/>
                </a:lnTo>
                <a:close/>
                <a:moveTo>
                  <a:pt x="72653" y="41077"/>
                </a:moveTo>
                <a:lnTo>
                  <a:pt x="72653" y="43827"/>
                </a:lnTo>
                <a:lnTo>
                  <a:pt x="69581" y="43827"/>
                </a:lnTo>
                <a:lnTo>
                  <a:pt x="69581" y="41077"/>
                </a:lnTo>
                <a:close/>
                <a:moveTo>
                  <a:pt x="75450" y="41077"/>
                </a:moveTo>
                <a:lnTo>
                  <a:pt x="75450" y="43827"/>
                </a:lnTo>
                <a:lnTo>
                  <a:pt x="72772" y="43827"/>
                </a:lnTo>
                <a:lnTo>
                  <a:pt x="72772" y="41077"/>
                </a:lnTo>
                <a:close/>
                <a:moveTo>
                  <a:pt x="78618" y="41077"/>
                </a:moveTo>
                <a:lnTo>
                  <a:pt x="78618" y="43827"/>
                </a:lnTo>
                <a:lnTo>
                  <a:pt x="75546" y="43827"/>
                </a:lnTo>
                <a:lnTo>
                  <a:pt x="75546" y="41077"/>
                </a:lnTo>
                <a:close/>
                <a:moveTo>
                  <a:pt x="81416" y="41089"/>
                </a:moveTo>
                <a:lnTo>
                  <a:pt x="81416" y="43839"/>
                </a:lnTo>
                <a:lnTo>
                  <a:pt x="78737" y="43839"/>
                </a:lnTo>
                <a:lnTo>
                  <a:pt x="78737" y="41089"/>
                </a:lnTo>
                <a:close/>
                <a:moveTo>
                  <a:pt x="84583" y="41089"/>
                </a:moveTo>
                <a:lnTo>
                  <a:pt x="84583" y="43839"/>
                </a:lnTo>
                <a:lnTo>
                  <a:pt x="81523" y="43839"/>
                </a:lnTo>
                <a:lnTo>
                  <a:pt x="81523" y="41089"/>
                </a:lnTo>
                <a:close/>
                <a:moveTo>
                  <a:pt x="87369" y="41089"/>
                </a:moveTo>
                <a:lnTo>
                  <a:pt x="87369" y="43839"/>
                </a:lnTo>
                <a:lnTo>
                  <a:pt x="84690" y="43839"/>
                </a:lnTo>
                <a:lnTo>
                  <a:pt x="84690" y="41089"/>
                </a:lnTo>
                <a:close/>
                <a:moveTo>
                  <a:pt x="90560" y="41089"/>
                </a:moveTo>
                <a:lnTo>
                  <a:pt x="90560" y="43839"/>
                </a:lnTo>
                <a:lnTo>
                  <a:pt x="87488" y="43839"/>
                </a:lnTo>
                <a:lnTo>
                  <a:pt x="87488" y="41089"/>
                </a:lnTo>
                <a:close/>
                <a:moveTo>
                  <a:pt x="93334" y="41089"/>
                </a:moveTo>
                <a:lnTo>
                  <a:pt x="93334" y="43839"/>
                </a:lnTo>
                <a:lnTo>
                  <a:pt x="90655" y="43839"/>
                </a:lnTo>
                <a:lnTo>
                  <a:pt x="90655" y="41089"/>
                </a:lnTo>
                <a:close/>
                <a:moveTo>
                  <a:pt x="96525" y="41089"/>
                </a:moveTo>
                <a:lnTo>
                  <a:pt x="96525" y="43839"/>
                </a:lnTo>
                <a:lnTo>
                  <a:pt x="93453" y="43839"/>
                </a:lnTo>
                <a:lnTo>
                  <a:pt x="93453" y="41089"/>
                </a:lnTo>
                <a:close/>
                <a:moveTo>
                  <a:pt x="99311" y="41089"/>
                </a:moveTo>
                <a:lnTo>
                  <a:pt x="99311" y="43839"/>
                </a:lnTo>
                <a:lnTo>
                  <a:pt x="96632" y="43839"/>
                </a:lnTo>
                <a:lnTo>
                  <a:pt x="96632" y="41089"/>
                </a:lnTo>
                <a:close/>
                <a:moveTo>
                  <a:pt x="102478" y="41089"/>
                </a:moveTo>
                <a:lnTo>
                  <a:pt x="102478" y="43839"/>
                </a:lnTo>
                <a:lnTo>
                  <a:pt x="99406" y="43839"/>
                </a:lnTo>
                <a:lnTo>
                  <a:pt x="99406" y="41089"/>
                </a:lnTo>
                <a:close/>
                <a:moveTo>
                  <a:pt x="105276" y="41089"/>
                </a:moveTo>
                <a:lnTo>
                  <a:pt x="105276" y="43839"/>
                </a:lnTo>
                <a:lnTo>
                  <a:pt x="102597" y="43839"/>
                </a:lnTo>
                <a:lnTo>
                  <a:pt x="102597" y="41089"/>
                </a:lnTo>
                <a:close/>
                <a:moveTo>
                  <a:pt x="108443" y="41089"/>
                </a:moveTo>
                <a:lnTo>
                  <a:pt x="108443" y="43839"/>
                </a:lnTo>
                <a:lnTo>
                  <a:pt x="105383" y="43839"/>
                </a:lnTo>
                <a:lnTo>
                  <a:pt x="105383" y="41089"/>
                </a:lnTo>
                <a:close/>
                <a:moveTo>
                  <a:pt x="7037" y="43946"/>
                </a:moveTo>
                <a:lnTo>
                  <a:pt x="7037" y="47101"/>
                </a:lnTo>
                <a:lnTo>
                  <a:pt x="3965" y="47101"/>
                </a:lnTo>
                <a:lnTo>
                  <a:pt x="3965" y="43946"/>
                </a:lnTo>
                <a:close/>
                <a:moveTo>
                  <a:pt x="9811" y="43946"/>
                </a:moveTo>
                <a:lnTo>
                  <a:pt x="9811" y="47101"/>
                </a:lnTo>
                <a:lnTo>
                  <a:pt x="7132" y="47101"/>
                </a:lnTo>
                <a:lnTo>
                  <a:pt x="7132" y="43946"/>
                </a:lnTo>
                <a:close/>
                <a:moveTo>
                  <a:pt x="13002" y="43946"/>
                </a:moveTo>
                <a:lnTo>
                  <a:pt x="13002" y="47101"/>
                </a:lnTo>
                <a:lnTo>
                  <a:pt x="9930" y="47101"/>
                </a:lnTo>
                <a:lnTo>
                  <a:pt x="9930" y="43946"/>
                </a:lnTo>
                <a:close/>
                <a:moveTo>
                  <a:pt x="15788" y="43946"/>
                </a:moveTo>
                <a:lnTo>
                  <a:pt x="15788" y="47101"/>
                </a:lnTo>
                <a:lnTo>
                  <a:pt x="13109" y="47101"/>
                </a:lnTo>
                <a:lnTo>
                  <a:pt x="13109" y="43946"/>
                </a:lnTo>
                <a:close/>
                <a:moveTo>
                  <a:pt x="18967" y="43946"/>
                </a:moveTo>
                <a:lnTo>
                  <a:pt x="18967" y="47101"/>
                </a:lnTo>
                <a:lnTo>
                  <a:pt x="15907" y="47101"/>
                </a:lnTo>
                <a:lnTo>
                  <a:pt x="15907" y="43946"/>
                </a:lnTo>
                <a:close/>
                <a:moveTo>
                  <a:pt x="21753" y="43946"/>
                </a:moveTo>
                <a:lnTo>
                  <a:pt x="21753" y="47101"/>
                </a:lnTo>
                <a:lnTo>
                  <a:pt x="19074" y="47101"/>
                </a:lnTo>
                <a:lnTo>
                  <a:pt x="19074" y="43946"/>
                </a:lnTo>
                <a:close/>
                <a:moveTo>
                  <a:pt x="24920" y="43946"/>
                </a:moveTo>
                <a:lnTo>
                  <a:pt x="24920" y="47101"/>
                </a:lnTo>
                <a:lnTo>
                  <a:pt x="21860" y="47101"/>
                </a:lnTo>
                <a:lnTo>
                  <a:pt x="21860" y="43946"/>
                </a:lnTo>
                <a:close/>
                <a:moveTo>
                  <a:pt x="27718" y="43946"/>
                </a:moveTo>
                <a:lnTo>
                  <a:pt x="27718" y="47101"/>
                </a:lnTo>
                <a:lnTo>
                  <a:pt x="25039" y="47101"/>
                </a:lnTo>
                <a:lnTo>
                  <a:pt x="25039" y="43946"/>
                </a:lnTo>
                <a:close/>
                <a:moveTo>
                  <a:pt x="30885" y="43946"/>
                </a:moveTo>
                <a:lnTo>
                  <a:pt x="30885" y="47101"/>
                </a:lnTo>
                <a:lnTo>
                  <a:pt x="27825" y="47101"/>
                </a:lnTo>
                <a:lnTo>
                  <a:pt x="27825" y="43946"/>
                </a:lnTo>
                <a:close/>
                <a:moveTo>
                  <a:pt x="33683" y="43946"/>
                </a:moveTo>
                <a:lnTo>
                  <a:pt x="33683" y="47101"/>
                </a:lnTo>
                <a:lnTo>
                  <a:pt x="31004" y="47101"/>
                </a:lnTo>
                <a:lnTo>
                  <a:pt x="31004" y="43946"/>
                </a:lnTo>
                <a:close/>
                <a:moveTo>
                  <a:pt x="36850" y="43946"/>
                </a:moveTo>
                <a:lnTo>
                  <a:pt x="36850" y="47101"/>
                </a:lnTo>
                <a:lnTo>
                  <a:pt x="33791" y="47101"/>
                </a:lnTo>
                <a:lnTo>
                  <a:pt x="33791" y="43946"/>
                </a:lnTo>
                <a:close/>
                <a:moveTo>
                  <a:pt x="39636" y="43946"/>
                </a:moveTo>
                <a:lnTo>
                  <a:pt x="39636" y="47101"/>
                </a:lnTo>
                <a:lnTo>
                  <a:pt x="36958" y="47101"/>
                </a:lnTo>
                <a:lnTo>
                  <a:pt x="36958" y="43946"/>
                </a:lnTo>
                <a:close/>
                <a:moveTo>
                  <a:pt x="42827" y="43946"/>
                </a:moveTo>
                <a:lnTo>
                  <a:pt x="42827" y="47101"/>
                </a:lnTo>
                <a:lnTo>
                  <a:pt x="39756" y="47101"/>
                </a:lnTo>
                <a:lnTo>
                  <a:pt x="39756" y="43946"/>
                </a:lnTo>
                <a:close/>
                <a:moveTo>
                  <a:pt x="45613" y="43946"/>
                </a:moveTo>
                <a:lnTo>
                  <a:pt x="45613" y="47101"/>
                </a:lnTo>
                <a:lnTo>
                  <a:pt x="42935" y="47101"/>
                </a:lnTo>
                <a:lnTo>
                  <a:pt x="42935" y="43946"/>
                </a:lnTo>
                <a:close/>
                <a:moveTo>
                  <a:pt x="48792" y="43946"/>
                </a:moveTo>
                <a:lnTo>
                  <a:pt x="48792" y="47101"/>
                </a:lnTo>
                <a:lnTo>
                  <a:pt x="45732" y="47101"/>
                </a:lnTo>
                <a:lnTo>
                  <a:pt x="45732" y="43946"/>
                </a:lnTo>
                <a:close/>
                <a:moveTo>
                  <a:pt x="51578" y="43946"/>
                </a:moveTo>
                <a:lnTo>
                  <a:pt x="51578" y="47101"/>
                </a:lnTo>
                <a:lnTo>
                  <a:pt x="48900" y="47101"/>
                </a:lnTo>
                <a:lnTo>
                  <a:pt x="48900" y="43946"/>
                </a:lnTo>
                <a:close/>
                <a:moveTo>
                  <a:pt x="54757" y="43946"/>
                </a:moveTo>
                <a:lnTo>
                  <a:pt x="54757" y="47101"/>
                </a:lnTo>
                <a:lnTo>
                  <a:pt x="51698" y="47101"/>
                </a:lnTo>
                <a:lnTo>
                  <a:pt x="51698" y="43946"/>
                </a:lnTo>
                <a:close/>
                <a:moveTo>
                  <a:pt x="57543" y="43946"/>
                </a:moveTo>
                <a:lnTo>
                  <a:pt x="57543" y="47101"/>
                </a:lnTo>
                <a:lnTo>
                  <a:pt x="54865" y="47101"/>
                </a:lnTo>
                <a:lnTo>
                  <a:pt x="54865" y="43946"/>
                </a:lnTo>
                <a:close/>
                <a:moveTo>
                  <a:pt x="60734" y="43946"/>
                </a:moveTo>
                <a:lnTo>
                  <a:pt x="60734" y="47101"/>
                </a:lnTo>
                <a:lnTo>
                  <a:pt x="57663" y="47101"/>
                </a:lnTo>
                <a:lnTo>
                  <a:pt x="57663" y="43946"/>
                </a:lnTo>
                <a:close/>
                <a:moveTo>
                  <a:pt x="63509" y="43946"/>
                </a:moveTo>
                <a:lnTo>
                  <a:pt x="63509" y="47101"/>
                </a:lnTo>
                <a:lnTo>
                  <a:pt x="60830" y="47101"/>
                </a:lnTo>
                <a:lnTo>
                  <a:pt x="60830" y="43946"/>
                </a:lnTo>
                <a:close/>
                <a:moveTo>
                  <a:pt x="66699" y="43946"/>
                </a:moveTo>
                <a:lnTo>
                  <a:pt x="66699" y="47101"/>
                </a:lnTo>
                <a:lnTo>
                  <a:pt x="63628" y="47101"/>
                </a:lnTo>
                <a:lnTo>
                  <a:pt x="63628" y="43946"/>
                </a:lnTo>
                <a:close/>
                <a:moveTo>
                  <a:pt x="69485" y="43946"/>
                </a:moveTo>
                <a:lnTo>
                  <a:pt x="69485" y="47101"/>
                </a:lnTo>
                <a:lnTo>
                  <a:pt x="66807" y="47101"/>
                </a:lnTo>
                <a:lnTo>
                  <a:pt x="66807" y="43946"/>
                </a:lnTo>
                <a:close/>
                <a:moveTo>
                  <a:pt x="72653" y="43946"/>
                </a:moveTo>
                <a:lnTo>
                  <a:pt x="72653" y="47101"/>
                </a:lnTo>
                <a:lnTo>
                  <a:pt x="69581" y="47101"/>
                </a:lnTo>
                <a:lnTo>
                  <a:pt x="69581" y="43946"/>
                </a:lnTo>
                <a:close/>
                <a:moveTo>
                  <a:pt x="75450" y="43946"/>
                </a:moveTo>
                <a:lnTo>
                  <a:pt x="75450" y="47101"/>
                </a:lnTo>
                <a:lnTo>
                  <a:pt x="72772" y="47101"/>
                </a:lnTo>
                <a:lnTo>
                  <a:pt x="72772" y="43946"/>
                </a:lnTo>
                <a:close/>
                <a:moveTo>
                  <a:pt x="78618" y="43946"/>
                </a:moveTo>
                <a:lnTo>
                  <a:pt x="78618" y="47101"/>
                </a:lnTo>
                <a:lnTo>
                  <a:pt x="75546" y="47101"/>
                </a:lnTo>
                <a:lnTo>
                  <a:pt x="75546" y="43946"/>
                </a:lnTo>
                <a:close/>
                <a:moveTo>
                  <a:pt x="81416" y="43946"/>
                </a:moveTo>
                <a:lnTo>
                  <a:pt x="81416" y="47101"/>
                </a:lnTo>
                <a:lnTo>
                  <a:pt x="78737" y="47101"/>
                </a:lnTo>
                <a:lnTo>
                  <a:pt x="78737" y="43946"/>
                </a:lnTo>
                <a:close/>
                <a:moveTo>
                  <a:pt x="84583" y="43946"/>
                </a:moveTo>
                <a:lnTo>
                  <a:pt x="84583" y="47101"/>
                </a:lnTo>
                <a:lnTo>
                  <a:pt x="81523" y="47101"/>
                </a:lnTo>
                <a:lnTo>
                  <a:pt x="81523" y="43946"/>
                </a:lnTo>
                <a:close/>
                <a:moveTo>
                  <a:pt x="87369" y="43946"/>
                </a:moveTo>
                <a:lnTo>
                  <a:pt x="87369" y="47101"/>
                </a:lnTo>
                <a:lnTo>
                  <a:pt x="84690" y="47101"/>
                </a:lnTo>
                <a:lnTo>
                  <a:pt x="84690" y="43946"/>
                </a:lnTo>
                <a:close/>
                <a:moveTo>
                  <a:pt x="90560" y="43946"/>
                </a:moveTo>
                <a:lnTo>
                  <a:pt x="90560" y="47101"/>
                </a:lnTo>
                <a:lnTo>
                  <a:pt x="87488" y="47101"/>
                </a:lnTo>
                <a:lnTo>
                  <a:pt x="87488" y="43946"/>
                </a:lnTo>
                <a:close/>
                <a:moveTo>
                  <a:pt x="93334" y="43946"/>
                </a:moveTo>
                <a:lnTo>
                  <a:pt x="93334" y="47101"/>
                </a:lnTo>
                <a:lnTo>
                  <a:pt x="90655" y="47101"/>
                </a:lnTo>
                <a:lnTo>
                  <a:pt x="90655" y="43946"/>
                </a:lnTo>
                <a:close/>
                <a:moveTo>
                  <a:pt x="96525" y="43946"/>
                </a:moveTo>
                <a:lnTo>
                  <a:pt x="96525" y="47101"/>
                </a:lnTo>
                <a:lnTo>
                  <a:pt x="93453" y="47101"/>
                </a:lnTo>
                <a:lnTo>
                  <a:pt x="93453" y="43946"/>
                </a:lnTo>
                <a:close/>
                <a:moveTo>
                  <a:pt x="99311" y="43946"/>
                </a:moveTo>
                <a:lnTo>
                  <a:pt x="99311" y="47101"/>
                </a:lnTo>
                <a:lnTo>
                  <a:pt x="96632" y="47101"/>
                </a:lnTo>
                <a:lnTo>
                  <a:pt x="96632" y="43946"/>
                </a:lnTo>
                <a:close/>
                <a:moveTo>
                  <a:pt x="102478" y="43946"/>
                </a:moveTo>
                <a:lnTo>
                  <a:pt x="102478" y="47101"/>
                </a:lnTo>
                <a:lnTo>
                  <a:pt x="99406" y="47101"/>
                </a:lnTo>
                <a:lnTo>
                  <a:pt x="99406" y="43946"/>
                </a:lnTo>
                <a:close/>
                <a:moveTo>
                  <a:pt x="105276" y="43946"/>
                </a:moveTo>
                <a:lnTo>
                  <a:pt x="105276" y="47101"/>
                </a:lnTo>
                <a:lnTo>
                  <a:pt x="102597" y="47101"/>
                </a:lnTo>
                <a:lnTo>
                  <a:pt x="102597" y="43946"/>
                </a:lnTo>
                <a:close/>
                <a:moveTo>
                  <a:pt x="108443" y="43946"/>
                </a:moveTo>
                <a:lnTo>
                  <a:pt x="108443" y="47101"/>
                </a:lnTo>
                <a:lnTo>
                  <a:pt x="105383" y="47101"/>
                </a:lnTo>
                <a:lnTo>
                  <a:pt x="105383" y="43946"/>
                </a:lnTo>
                <a:close/>
                <a:moveTo>
                  <a:pt x="7037" y="47208"/>
                </a:moveTo>
                <a:lnTo>
                  <a:pt x="7037" y="49959"/>
                </a:lnTo>
                <a:lnTo>
                  <a:pt x="3965" y="49959"/>
                </a:lnTo>
                <a:lnTo>
                  <a:pt x="3965" y="47208"/>
                </a:lnTo>
                <a:close/>
                <a:moveTo>
                  <a:pt x="9811" y="47208"/>
                </a:moveTo>
                <a:lnTo>
                  <a:pt x="9811" y="49959"/>
                </a:lnTo>
                <a:lnTo>
                  <a:pt x="7132" y="49959"/>
                </a:lnTo>
                <a:lnTo>
                  <a:pt x="7132" y="47208"/>
                </a:lnTo>
                <a:close/>
                <a:moveTo>
                  <a:pt x="13002" y="47208"/>
                </a:moveTo>
                <a:lnTo>
                  <a:pt x="13002" y="49959"/>
                </a:lnTo>
                <a:lnTo>
                  <a:pt x="9930" y="49959"/>
                </a:lnTo>
                <a:lnTo>
                  <a:pt x="9930" y="47208"/>
                </a:lnTo>
                <a:close/>
                <a:moveTo>
                  <a:pt x="15788" y="47208"/>
                </a:moveTo>
                <a:lnTo>
                  <a:pt x="15788" y="49959"/>
                </a:lnTo>
                <a:lnTo>
                  <a:pt x="13109" y="49959"/>
                </a:lnTo>
                <a:lnTo>
                  <a:pt x="13109" y="47208"/>
                </a:lnTo>
                <a:close/>
                <a:moveTo>
                  <a:pt x="18967" y="47208"/>
                </a:moveTo>
                <a:lnTo>
                  <a:pt x="18967" y="49959"/>
                </a:lnTo>
                <a:lnTo>
                  <a:pt x="15907" y="49959"/>
                </a:lnTo>
                <a:lnTo>
                  <a:pt x="15907" y="47208"/>
                </a:lnTo>
                <a:close/>
                <a:moveTo>
                  <a:pt x="21753" y="47208"/>
                </a:moveTo>
                <a:lnTo>
                  <a:pt x="21753" y="49959"/>
                </a:lnTo>
                <a:lnTo>
                  <a:pt x="19074" y="49959"/>
                </a:lnTo>
                <a:lnTo>
                  <a:pt x="19074" y="47208"/>
                </a:lnTo>
                <a:close/>
                <a:moveTo>
                  <a:pt x="24920" y="47208"/>
                </a:moveTo>
                <a:lnTo>
                  <a:pt x="24920" y="49959"/>
                </a:lnTo>
                <a:lnTo>
                  <a:pt x="21860" y="49959"/>
                </a:lnTo>
                <a:lnTo>
                  <a:pt x="21860" y="47208"/>
                </a:lnTo>
                <a:close/>
                <a:moveTo>
                  <a:pt x="27718" y="47208"/>
                </a:moveTo>
                <a:lnTo>
                  <a:pt x="27718" y="49959"/>
                </a:lnTo>
                <a:lnTo>
                  <a:pt x="25039" y="49959"/>
                </a:lnTo>
                <a:lnTo>
                  <a:pt x="25039" y="47208"/>
                </a:lnTo>
                <a:close/>
                <a:moveTo>
                  <a:pt x="30885" y="47208"/>
                </a:moveTo>
                <a:lnTo>
                  <a:pt x="30885" y="49959"/>
                </a:lnTo>
                <a:lnTo>
                  <a:pt x="27825" y="49959"/>
                </a:lnTo>
                <a:lnTo>
                  <a:pt x="27825" y="47208"/>
                </a:lnTo>
                <a:close/>
                <a:moveTo>
                  <a:pt x="33683" y="47208"/>
                </a:moveTo>
                <a:lnTo>
                  <a:pt x="33683" y="49959"/>
                </a:lnTo>
                <a:lnTo>
                  <a:pt x="31004" y="49959"/>
                </a:lnTo>
                <a:lnTo>
                  <a:pt x="31004" y="47208"/>
                </a:lnTo>
                <a:close/>
                <a:moveTo>
                  <a:pt x="36850" y="47208"/>
                </a:moveTo>
                <a:lnTo>
                  <a:pt x="36850" y="49959"/>
                </a:lnTo>
                <a:lnTo>
                  <a:pt x="33791" y="49959"/>
                </a:lnTo>
                <a:lnTo>
                  <a:pt x="33791" y="47208"/>
                </a:lnTo>
                <a:close/>
                <a:moveTo>
                  <a:pt x="39636" y="47208"/>
                </a:moveTo>
                <a:lnTo>
                  <a:pt x="39636" y="49959"/>
                </a:lnTo>
                <a:lnTo>
                  <a:pt x="36958" y="49959"/>
                </a:lnTo>
                <a:lnTo>
                  <a:pt x="36958" y="47208"/>
                </a:lnTo>
                <a:close/>
                <a:moveTo>
                  <a:pt x="42827" y="47208"/>
                </a:moveTo>
                <a:lnTo>
                  <a:pt x="42827" y="49959"/>
                </a:lnTo>
                <a:lnTo>
                  <a:pt x="39756" y="49959"/>
                </a:lnTo>
                <a:lnTo>
                  <a:pt x="39756" y="47208"/>
                </a:lnTo>
                <a:close/>
                <a:moveTo>
                  <a:pt x="45613" y="47208"/>
                </a:moveTo>
                <a:lnTo>
                  <a:pt x="45613" y="49959"/>
                </a:lnTo>
                <a:lnTo>
                  <a:pt x="42935" y="49959"/>
                </a:lnTo>
                <a:lnTo>
                  <a:pt x="42935" y="47208"/>
                </a:lnTo>
                <a:close/>
                <a:moveTo>
                  <a:pt x="48792" y="47208"/>
                </a:moveTo>
                <a:lnTo>
                  <a:pt x="48792" y="49959"/>
                </a:lnTo>
                <a:lnTo>
                  <a:pt x="45732" y="49959"/>
                </a:lnTo>
                <a:lnTo>
                  <a:pt x="45732" y="47208"/>
                </a:lnTo>
                <a:close/>
                <a:moveTo>
                  <a:pt x="51578" y="47208"/>
                </a:moveTo>
                <a:lnTo>
                  <a:pt x="51578" y="49959"/>
                </a:lnTo>
                <a:lnTo>
                  <a:pt x="48900" y="49959"/>
                </a:lnTo>
                <a:lnTo>
                  <a:pt x="48900" y="47208"/>
                </a:lnTo>
                <a:close/>
                <a:moveTo>
                  <a:pt x="54757" y="47208"/>
                </a:moveTo>
                <a:lnTo>
                  <a:pt x="54757" y="49959"/>
                </a:lnTo>
                <a:lnTo>
                  <a:pt x="51698" y="49959"/>
                </a:lnTo>
                <a:lnTo>
                  <a:pt x="51698" y="47208"/>
                </a:lnTo>
                <a:close/>
                <a:moveTo>
                  <a:pt x="57543" y="47208"/>
                </a:moveTo>
                <a:lnTo>
                  <a:pt x="57543" y="49959"/>
                </a:lnTo>
                <a:lnTo>
                  <a:pt x="54865" y="49959"/>
                </a:lnTo>
                <a:lnTo>
                  <a:pt x="54865" y="47208"/>
                </a:lnTo>
                <a:close/>
                <a:moveTo>
                  <a:pt x="60734" y="47208"/>
                </a:moveTo>
                <a:lnTo>
                  <a:pt x="60734" y="49959"/>
                </a:lnTo>
                <a:lnTo>
                  <a:pt x="57663" y="49959"/>
                </a:lnTo>
                <a:lnTo>
                  <a:pt x="57663" y="47208"/>
                </a:lnTo>
                <a:close/>
                <a:moveTo>
                  <a:pt x="63509" y="47208"/>
                </a:moveTo>
                <a:lnTo>
                  <a:pt x="63509" y="49959"/>
                </a:lnTo>
                <a:lnTo>
                  <a:pt x="60830" y="49959"/>
                </a:lnTo>
                <a:lnTo>
                  <a:pt x="60830" y="47208"/>
                </a:lnTo>
                <a:close/>
                <a:moveTo>
                  <a:pt x="66699" y="47208"/>
                </a:moveTo>
                <a:lnTo>
                  <a:pt x="66699" y="49959"/>
                </a:lnTo>
                <a:lnTo>
                  <a:pt x="63628" y="49959"/>
                </a:lnTo>
                <a:lnTo>
                  <a:pt x="63628" y="47208"/>
                </a:lnTo>
                <a:close/>
                <a:moveTo>
                  <a:pt x="69485" y="47208"/>
                </a:moveTo>
                <a:lnTo>
                  <a:pt x="69485" y="49959"/>
                </a:lnTo>
                <a:lnTo>
                  <a:pt x="66807" y="49959"/>
                </a:lnTo>
                <a:lnTo>
                  <a:pt x="66807" y="47208"/>
                </a:lnTo>
                <a:close/>
                <a:moveTo>
                  <a:pt x="72653" y="47208"/>
                </a:moveTo>
                <a:lnTo>
                  <a:pt x="72653" y="49959"/>
                </a:lnTo>
                <a:lnTo>
                  <a:pt x="69581" y="49959"/>
                </a:lnTo>
                <a:lnTo>
                  <a:pt x="69581" y="47208"/>
                </a:lnTo>
                <a:close/>
                <a:moveTo>
                  <a:pt x="75450" y="47208"/>
                </a:moveTo>
                <a:lnTo>
                  <a:pt x="75450" y="49959"/>
                </a:lnTo>
                <a:lnTo>
                  <a:pt x="72772" y="49959"/>
                </a:lnTo>
                <a:lnTo>
                  <a:pt x="72772" y="47208"/>
                </a:lnTo>
                <a:close/>
                <a:moveTo>
                  <a:pt x="78618" y="47208"/>
                </a:moveTo>
                <a:lnTo>
                  <a:pt x="78618" y="49959"/>
                </a:lnTo>
                <a:lnTo>
                  <a:pt x="75546" y="49959"/>
                </a:lnTo>
                <a:lnTo>
                  <a:pt x="75546" y="47208"/>
                </a:lnTo>
                <a:close/>
                <a:moveTo>
                  <a:pt x="81416" y="47208"/>
                </a:moveTo>
                <a:lnTo>
                  <a:pt x="81416" y="49959"/>
                </a:lnTo>
                <a:lnTo>
                  <a:pt x="78737" y="49959"/>
                </a:lnTo>
                <a:lnTo>
                  <a:pt x="78737" y="47208"/>
                </a:lnTo>
                <a:close/>
                <a:moveTo>
                  <a:pt x="84583" y="47208"/>
                </a:moveTo>
                <a:lnTo>
                  <a:pt x="84583" y="49959"/>
                </a:lnTo>
                <a:lnTo>
                  <a:pt x="81523" y="49959"/>
                </a:lnTo>
                <a:lnTo>
                  <a:pt x="81523" y="47208"/>
                </a:lnTo>
                <a:close/>
                <a:moveTo>
                  <a:pt x="87369" y="47208"/>
                </a:moveTo>
                <a:lnTo>
                  <a:pt x="87369" y="49983"/>
                </a:lnTo>
                <a:lnTo>
                  <a:pt x="84690" y="49983"/>
                </a:lnTo>
                <a:lnTo>
                  <a:pt x="84690" y="47208"/>
                </a:lnTo>
                <a:close/>
                <a:moveTo>
                  <a:pt x="90560" y="47208"/>
                </a:moveTo>
                <a:lnTo>
                  <a:pt x="90560" y="49983"/>
                </a:lnTo>
                <a:lnTo>
                  <a:pt x="87488" y="49983"/>
                </a:lnTo>
                <a:lnTo>
                  <a:pt x="87488" y="47208"/>
                </a:lnTo>
                <a:close/>
                <a:moveTo>
                  <a:pt x="93334" y="47208"/>
                </a:moveTo>
                <a:lnTo>
                  <a:pt x="93334" y="49983"/>
                </a:lnTo>
                <a:lnTo>
                  <a:pt x="90655" y="49983"/>
                </a:lnTo>
                <a:lnTo>
                  <a:pt x="90655" y="47208"/>
                </a:lnTo>
                <a:close/>
                <a:moveTo>
                  <a:pt x="96525" y="47208"/>
                </a:moveTo>
                <a:lnTo>
                  <a:pt x="96525" y="49983"/>
                </a:lnTo>
                <a:lnTo>
                  <a:pt x="93453" y="49983"/>
                </a:lnTo>
                <a:lnTo>
                  <a:pt x="93453" y="47208"/>
                </a:lnTo>
                <a:close/>
                <a:moveTo>
                  <a:pt x="99311" y="47208"/>
                </a:moveTo>
                <a:lnTo>
                  <a:pt x="99311" y="49983"/>
                </a:lnTo>
                <a:lnTo>
                  <a:pt x="96632" y="49983"/>
                </a:lnTo>
                <a:lnTo>
                  <a:pt x="96632" y="47208"/>
                </a:lnTo>
                <a:close/>
                <a:moveTo>
                  <a:pt x="102478" y="47208"/>
                </a:moveTo>
                <a:lnTo>
                  <a:pt x="102478" y="49983"/>
                </a:lnTo>
                <a:lnTo>
                  <a:pt x="99406" y="49983"/>
                </a:lnTo>
                <a:lnTo>
                  <a:pt x="99406" y="47208"/>
                </a:lnTo>
                <a:close/>
                <a:moveTo>
                  <a:pt x="105276" y="47208"/>
                </a:moveTo>
                <a:lnTo>
                  <a:pt x="105276" y="49983"/>
                </a:lnTo>
                <a:lnTo>
                  <a:pt x="102597" y="49983"/>
                </a:lnTo>
                <a:lnTo>
                  <a:pt x="102597" y="47208"/>
                </a:lnTo>
                <a:close/>
                <a:moveTo>
                  <a:pt x="108443" y="47208"/>
                </a:moveTo>
                <a:lnTo>
                  <a:pt x="108443" y="49983"/>
                </a:lnTo>
                <a:lnTo>
                  <a:pt x="105383" y="49983"/>
                </a:lnTo>
                <a:lnTo>
                  <a:pt x="105383" y="47208"/>
                </a:lnTo>
                <a:close/>
                <a:moveTo>
                  <a:pt x="7037" y="50078"/>
                </a:moveTo>
                <a:lnTo>
                  <a:pt x="7037" y="53233"/>
                </a:lnTo>
                <a:lnTo>
                  <a:pt x="3965" y="53233"/>
                </a:lnTo>
                <a:lnTo>
                  <a:pt x="3965" y="50078"/>
                </a:lnTo>
                <a:close/>
                <a:moveTo>
                  <a:pt x="9811" y="50078"/>
                </a:moveTo>
                <a:lnTo>
                  <a:pt x="9811" y="53233"/>
                </a:lnTo>
                <a:lnTo>
                  <a:pt x="7132" y="53233"/>
                </a:lnTo>
                <a:lnTo>
                  <a:pt x="7132" y="50078"/>
                </a:lnTo>
                <a:close/>
                <a:moveTo>
                  <a:pt x="13002" y="50078"/>
                </a:moveTo>
                <a:lnTo>
                  <a:pt x="13002" y="53233"/>
                </a:lnTo>
                <a:lnTo>
                  <a:pt x="9930" y="53233"/>
                </a:lnTo>
                <a:lnTo>
                  <a:pt x="9930" y="50078"/>
                </a:lnTo>
                <a:close/>
                <a:moveTo>
                  <a:pt x="15788" y="50078"/>
                </a:moveTo>
                <a:lnTo>
                  <a:pt x="15788" y="53233"/>
                </a:lnTo>
                <a:lnTo>
                  <a:pt x="13109" y="53233"/>
                </a:lnTo>
                <a:lnTo>
                  <a:pt x="13109" y="50078"/>
                </a:lnTo>
                <a:close/>
                <a:moveTo>
                  <a:pt x="18967" y="50078"/>
                </a:moveTo>
                <a:lnTo>
                  <a:pt x="18967" y="53233"/>
                </a:lnTo>
                <a:lnTo>
                  <a:pt x="15907" y="53233"/>
                </a:lnTo>
                <a:lnTo>
                  <a:pt x="15907" y="50078"/>
                </a:lnTo>
                <a:close/>
                <a:moveTo>
                  <a:pt x="21753" y="50078"/>
                </a:moveTo>
                <a:lnTo>
                  <a:pt x="21753" y="53233"/>
                </a:lnTo>
                <a:lnTo>
                  <a:pt x="19074" y="53233"/>
                </a:lnTo>
                <a:lnTo>
                  <a:pt x="19074" y="50078"/>
                </a:lnTo>
                <a:close/>
                <a:moveTo>
                  <a:pt x="24920" y="50078"/>
                </a:moveTo>
                <a:lnTo>
                  <a:pt x="24920" y="53233"/>
                </a:lnTo>
                <a:lnTo>
                  <a:pt x="21860" y="53233"/>
                </a:lnTo>
                <a:lnTo>
                  <a:pt x="21860" y="50078"/>
                </a:lnTo>
                <a:close/>
                <a:moveTo>
                  <a:pt x="27718" y="50078"/>
                </a:moveTo>
                <a:lnTo>
                  <a:pt x="27718" y="53233"/>
                </a:lnTo>
                <a:lnTo>
                  <a:pt x="25039" y="53233"/>
                </a:lnTo>
                <a:lnTo>
                  <a:pt x="25039" y="50078"/>
                </a:lnTo>
                <a:close/>
                <a:moveTo>
                  <a:pt x="30885" y="50078"/>
                </a:moveTo>
                <a:lnTo>
                  <a:pt x="30885" y="53233"/>
                </a:lnTo>
                <a:lnTo>
                  <a:pt x="27825" y="53233"/>
                </a:lnTo>
                <a:lnTo>
                  <a:pt x="27825" y="50078"/>
                </a:lnTo>
                <a:close/>
                <a:moveTo>
                  <a:pt x="33683" y="50078"/>
                </a:moveTo>
                <a:lnTo>
                  <a:pt x="33683" y="53233"/>
                </a:lnTo>
                <a:lnTo>
                  <a:pt x="31004" y="53233"/>
                </a:lnTo>
                <a:lnTo>
                  <a:pt x="31004" y="50078"/>
                </a:lnTo>
                <a:close/>
                <a:moveTo>
                  <a:pt x="36850" y="50078"/>
                </a:moveTo>
                <a:lnTo>
                  <a:pt x="36850" y="53233"/>
                </a:lnTo>
                <a:lnTo>
                  <a:pt x="33791" y="53233"/>
                </a:lnTo>
                <a:lnTo>
                  <a:pt x="33791" y="50078"/>
                </a:lnTo>
                <a:close/>
                <a:moveTo>
                  <a:pt x="39636" y="50078"/>
                </a:moveTo>
                <a:lnTo>
                  <a:pt x="39636" y="53233"/>
                </a:lnTo>
                <a:lnTo>
                  <a:pt x="36958" y="53233"/>
                </a:lnTo>
                <a:lnTo>
                  <a:pt x="36958" y="50078"/>
                </a:lnTo>
                <a:close/>
                <a:moveTo>
                  <a:pt x="42827" y="50078"/>
                </a:moveTo>
                <a:lnTo>
                  <a:pt x="42827" y="53233"/>
                </a:lnTo>
                <a:lnTo>
                  <a:pt x="39756" y="53233"/>
                </a:lnTo>
                <a:lnTo>
                  <a:pt x="39756" y="50078"/>
                </a:lnTo>
                <a:close/>
                <a:moveTo>
                  <a:pt x="45613" y="50078"/>
                </a:moveTo>
                <a:lnTo>
                  <a:pt x="45613" y="53233"/>
                </a:lnTo>
                <a:lnTo>
                  <a:pt x="42935" y="53233"/>
                </a:lnTo>
                <a:lnTo>
                  <a:pt x="42935" y="50078"/>
                </a:lnTo>
                <a:close/>
                <a:moveTo>
                  <a:pt x="48792" y="50078"/>
                </a:moveTo>
                <a:lnTo>
                  <a:pt x="48792" y="53233"/>
                </a:lnTo>
                <a:lnTo>
                  <a:pt x="45732" y="53233"/>
                </a:lnTo>
                <a:lnTo>
                  <a:pt x="45732" y="50078"/>
                </a:lnTo>
                <a:close/>
                <a:moveTo>
                  <a:pt x="51578" y="50078"/>
                </a:moveTo>
                <a:lnTo>
                  <a:pt x="51578" y="53233"/>
                </a:lnTo>
                <a:lnTo>
                  <a:pt x="48900" y="53233"/>
                </a:lnTo>
                <a:lnTo>
                  <a:pt x="48900" y="50078"/>
                </a:lnTo>
                <a:close/>
                <a:moveTo>
                  <a:pt x="54757" y="50078"/>
                </a:moveTo>
                <a:lnTo>
                  <a:pt x="54757" y="53233"/>
                </a:lnTo>
                <a:lnTo>
                  <a:pt x="51698" y="53233"/>
                </a:lnTo>
                <a:lnTo>
                  <a:pt x="51698" y="50078"/>
                </a:lnTo>
                <a:close/>
                <a:moveTo>
                  <a:pt x="57543" y="50078"/>
                </a:moveTo>
                <a:lnTo>
                  <a:pt x="57543" y="53233"/>
                </a:lnTo>
                <a:lnTo>
                  <a:pt x="54865" y="53233"/>
                </a:lnTo>
                <a:lnTo>
                  <a:pt x="54865" y="50078"/>
                </a:lnTo>
                <a:close/>
                <a:moveTo>
                  <a:pt x="60734" y="50078"/>
                </a:moveTo>
                <a:lnTo>
                  <a:pt x="60734" y="53233"/>
                </a:lnTo>
                <a:lnTo>
                  <a:pt x="57663" y="53233"/>
                </a:lnTo>
                <a:lnTo>
                  <a:pt x="57663" y="50078"/>
                </a:lnTo>
                <a:close/>
                <a:moveTo>
                  <a:pt x="63509" y="50078"/>
                </a:moveTo>
                <a:lnTo>
                  <a:pt x="63509" y="53233"/>
                </a:lnTo>
                <a:lnTo>
                  <a:pt x="60830" y="53233"/>
                </a:lnTo>
                <a:lnTo>
                  <a:pt x="60830" y="50078"/>
                </a:lnTo>
                <a:close/>
                <a:moveTo>
                  <a:pt x="66699" y="50078"/>
                </a:moveTo>
                <a:lnTo>
                  <a:pt x="66699" y="53233"/>
                </a:lnTo>
                <a:lnTo>
                  <a:pt x="63628" y="53233"/>
                </a:lnTo>
                <a:lnTo>
                  <a:pt x="63628" y="50078"/>
                </a:lnTo>
                <a:close/>
                <a:moveTo>
                  <a:pt x="69485" y="50078"/>
                </a:moveTo>
                <a:lnTo>
                  <a:pt x="69485" y="53233"/>
                </a:lnTo>
                <a:lnTo>
                  <a:pt x="66807" y="53233"/>
                </a:lnTo>
                <a:lnTo>
                  <a:pt x="66807" y="50078"/>
                </a:lnTo>
                <a:close/>
                <a:moveTo>
                  <a:pt x="72653" y="50078"/>
                </a:moveTo>
                <a:lnTo>
                  <a:pt x="72653" y="53233"/>
                </a:lnTo>
                <a:lnTo>
                  <a:pt x="69581" y="53233"/>
                </a:lnTo>
                <a:lnTo>
                  <a:pt x="69581" y="50078"/>
                </a:lnTo>
                <a:close/>
                <a:moveTo>
                  <a:pt x="75450" y="50078"/>
                </a:moveTo>
                <a:lnTo>
                  <a:pt x="75450" y="53233"/>
                </a:lnTo>
                <a:lnTo>
                  <a:pt x="72772" y="53233"/>
                </a:lnTo>
                <a:lnTo>
                  <a:pt x="72772" y="50078"/>
                </a:lnTo>
                <a:close/>
                <a:moveTo>
                  <a:pt x="78618" y="50078"/>
                </a:moveTo>
                <a:lnTo>
                  <a:pt x="78618" y="53233"/>
                </a:lnTo>
                <a:lnTo>
                  <a:pt x="75546" y="53233"/>
                </a:lnTo>
                <a:lnTo>
                  <a:pt x="75546" y="50078"/>
                </a:lnTo>
                <a:close/>
                <a:moveTo>
                  <a:pt x="81416" y="50078"/>
                </a:moveTo>
                <a:lnTo>
                  <a:pt x="81416" y="53233"/>
                </a:lnTo>
                <a:lnTo>
                  <a:pt x="78737" y="53233"/>
                </a:lnTo>
                <a:lnTo>
                  <a:pt x="78737" y="50078"/>
                </a:lnTo>
                <a:close/>
                <a:moveTo>
                  <a:pt x="84583" y="50078"/>
                </a:moveTo>
                <a:lnTo>
                  <a:pt x="84583" y="53233"/>
                </a:lnTo>
                <a:lnTo>
                  <a:pt x="81523" y="53233"/>
                </a:lnTo>
                <a:lnTo>
                  <a:pt x="81523" y="50078"/>
                </a:lnTo>
                <a:close/>
                <a:moveTo>
                  <a:pt x="87369" y="50078"/>
                </a:moveTo>
                <a:lnTo>
                  <a:pt x="87369" y="53233"/>
                </a:lnTo>
                <a:lnTo>
                  <a:pt x="84690" y="53233"/>
                </a:lnTo>
                <a:lnTo>
                  <a:pt x="84690" y="50078"/>
                </a:lnTo>
                <a:close/>
                <a:moveTo>
                  <a:pt x="90560" y="50078"/>
                </a:moveTo>
                <a:lnTo>
                  <a:pt x="90560" y="53233"/>
                </a:lnTo>
                <a:lnTo>
                  <a:pt x="87488" y="53233"/>
                </a:lnTo>
                <a:lnTo>
                  <a:pt x="87488" y="50078"/>
                </a:lnTo>
                <a:close/>
                <a:moveTo>
                  <a:pt x="93334" y="50078"/>
                </a:moveTo>
                <a:lnTo>
                  <a:pt x="93334" y="53233"/>
                </a:lnTo>
                <a:lnTo>
                  <a:pt x="90655" y="53233"/>
                </a:lnTo>
                <a:lnTo>
                  <a:pt x="90655" y="50078"/>
                </a:lnTo>
                <a:close/>
                <a:moveTo>
                  <a:pt x="96525" y="50078"/>
                </a:moveTo>
                <a:lnTo>
                  <a:pt x="96525" y="53233"/>
                </a:lnTo>
                <a:lnTo>
                  <a:pt x="93453" y="53233"/>
                </a:lnTo>
                <a:lnTo>
                  <a:pt x="93453" y="50078"/>
                </a:lnTo>
                <a:close/>
                <a:moveTo>
                  <a:pt x="99311" y="50078"/>
                </a:moveTo>
                <a:lnTo>
                  <a:pt x="99311" y="53233"/>
                </a:lnTo>
                <a:lnTo>
                  <a:pt x="96632" y="53233"/>
                </a:lnTo>
                <a:lnTo>
                  <a:pt x="96632" y="50078"/>
                </a:lnTo>
                <a:close/>
                <a:moveTo>
                  <a:pt x="102478" y="50078"/>
                </a:moveTo>
                <a:lnTo>
                  <a:pt x="102478" y="53233"/>
                </a:lnTo>
                <a:lnTo>
                  <a:pt x="99406" y="53233"/>
                </a:lnTo>
                <a:lnTo>
                  <a:pt x="99406" y="50078"/>
                </a:lnTo>
                <a:close/>
                <a:moveTo>
                  <a:pt x="105276" y="50078"/>
                </a:moveTo>
                <a:lnTo>
                  <a:pt x="105276" y="53233"/>
                </a:lnTo>
                <a:lnTo>
                  <a:pt x="102597" y="53233"/>
                </a:lnTo>
                <a:lnTo>
                  <a:pt x="102597" y="50078"/>
                </a:lnTo>
                <a:close/>
                <a:moveTo>
                  <a:pt x="108443" y="50078"/>
                </a:moveTo>
                <a:lnTo>
                  <a:pt x="108443" y="53233"/>
                </a:lnTo>
                <a:lnTo>
                  <a:pt x="105383" y="53233"/>
                </a:lnTo>
                <a:lnTo>
                  <a:pt x="105383" y="50078"/>
                </a:lnTo>
                <a:close/>
                <a:moveTo>
                  <a:pt x="7037" y="53352"/>
                </a:moveTo>
                <a:lnTo>
                  <a:pt x="7037" y="56114"/>
                </a:lnTo>
                <a:lnTo>
                  <a:pt x="3965" y="56114"/>
                </a:lnTo>
                <a:lnTo>
                  <a:pt x="3965" y="53352"/>
                </a:lnTo>
                <a:close/>
                <a:moveTo>
                  <a:pt x="9811" y="53352"/>
                </a:moveTo>
                <a:lnTo>
                  <a:pt x="9811" y="56114"/>
                </a:lnTo>
                <a:lnTo>
                  <a:pt x="7132" y="56114"/>
                </a:lnTo>
                <a:lnTo>
                  <a:pt x="7132" y="53352"/>
                </a:lnTo>
                <a:close/>
                <a:moveTo>
                  <a:pt x="13002" y="53352"/>
                </a:moveTo>
                <a:lnTo>
                  <a:pt x="13002" y="56114"/>
                </a:lnTo>
                <a:lnTo>
                  <a:pt x="9930" y="56114"/>
                </a:lnTo>
                <a:lnTo>
                  <a:pt x="9930" y="53352"/>
                </a:lnTo>
                <a:close/>
                <a:moveTo>
                  <a:pt x="15788" y="53352"/>
                </a:moveTo>
                <a:lnTo>
                  <a:pt x="15788" y="56114"/>
                </a:lnTo>
                <a:lnTo>
                  <a:pt x="13109" y="56114"/>
                </a:lnTo>
                <a:lnTo>
                  <a:pt x="13109" y="53352"/>
                </a:lnTo>
                <a:close/>
                <a:moveTo>
                  <a:pt x="18967" y="53352"/>
                </a:moveTo>
                <a:lnTo>
                  <a:pt x="18967" y="56114"/>
                </a:lnTo>
                <a:lnTo>
                  <a:pt x="15907" y="56114"/>
                </a:lnTo>
                <a:lnTo>
                  <a:pt x="15907" y="53352"/>
                </a:lnTo>
                <a:close/>
                <a:moveTo>
                  <a:pt x="21753" y="53352"/>
                </a:moveTo>
                <a:lnTo>
                  <a:pt x="21753" y="56114"/>
                </a:lnTo>
                <a:lnTo>
                  <a:pt x="19074" y="56114"/>
                </a:lnTo>
                <a:lnTo>
                  <a:pt x="19074" y="53352"/>
                </a:lnTo>
                <a:close/>
                <a:moveTo>
                  <a:pt x="24920" y="53352"/>
                </a:moveTo>
                <a:lnTo>
                  <a:pt x="24920" y="56114"/>
                </a:lnTo>
                <a:lnTo>
                  <a:pt x="21860" y="56114"/>
                </a:lnTo>
                <a:lnTo>
                  <a:pt x="21860" y="53352"/>
                </a:lnTo>
                <a:close/>
                <a:moveTo>
                  <a:pt x="27718" y="53352"/>
                </a:moveTo>
                <a:lnTo>
                  <a:pt x="27718" y="56114"/>
                </a:lnTo>
                <a:lnTo>
                  <a:pt x="25039" y="56114"/>
                </a:lnTo>
                <a:lnTo>
                  <a:pt x="25039" y="53352"/>
                </a:lnTo>
                <a:close/>
                <a:moveTo>
                  <a:pt x="30885" y="53352"/>
                </a:moveTo>
                <a:lnTo>
                  <a:pt x="30885" y="56114"/>
                </a:lnTo>
                <a:lnTo>
                  <a:pt x="27825" y="56114"/>
                </a:lnTo>
                <a:lnTo>
                  <a:pt x="27825" y="53352"/>
                </a:lnTo>
                <a:close/>
                <a:moveTo>
                  <a:pt x="33683" y="53352"/>
                </a:moveTo>
                <a:lnTo>
                  <a:pt x="33683" y="56114"/>
                </a:lnTo>
                <a:lnTo>
                  <a:pt x="31004" y="56114"/>
                </a:lnTo>
                <a:lnTo>
                  <a:pt x="31004" y="53352"/>
                </a:lnTo>
                <a:close/>
                <a:moveTo>
                  <a:pt x="36850" y="53352"/>
                </a:moveTo>
                <a:lnTo>
                  <a:pt x="36850" y="56114"/>
                </a:lnTo>
                <a:lnTo>
                  <a:pt x="33791" y="56114"/>
                </a:lnTo>
                <a:lnTo>
                  <a:pt x="33791" y="53352"/>
                </a:lnTo>
                <a:close/>
                <a:moveTo>
                  <a:pt x="39636" y="53352"/>
                </a:moveTo>
                <a:lnTo>
                  <a:pt x="39636" y="56114"/>
                </a:lnTo>
                <a:lnTo>
                  <a:pt x="36958" y="56114"/>
                </a:lnTo>
                <a:lnTo>
                  <a:pt x="36958" y="53352"/>
                </a:lnTo>
                <a:close/>
                <a:moveTo>
                  <a:pt x="42827" y="53352"/>
                </a:moveTo>
                <a:lnTo>
                  <a:pt x="42827" y="56114"/>
                </a:lnTo>
                <a:lnTo>
                  <a:pt x="39756" y="56114"/>
                </a:lnTo>
                <a:lnTo>
                  <a:pt x="39756" y="53352"/>
                </a:lnTo>
                <a:close/>
                <a:moveTo>
                  <a:pt x="45613" y="53352"/>
                </a:moveTo>
                <a:lnTo>
                  <a:pt x="45613" y="56114"/>
                </a:lnTo>
                <a:lnTo>
                  <a:pt x="42935" y="56114"/>
                </a:lnTo>
                <a:lnTo>
                  <a:pt x="42935" y="53352"/>
                </a:lnTo>
                <a:close/>
                <a:moveTo>
                  <a:pt x="48792" y="53352"/>
                </a:moveTo>
                <a:lnTo>
                  <a:pt x="48792" y="56114"/>
                </a:lnTo>
                <a:lnTo>
                  <a:pt x="45732" y="56114"/>
                </a:lnTo>
                <a:lnTo>
                  <a:pt x="45732" y="53352"/>
                </a:lnTo>
                <a:close/>
                <a:moveTo>
                  <a:pt x="51578" y="53352"/>
                </a:moveTo>
                <a:lnTo>
                  <a:pt x="51578" y="56114"/>
                </a:lnTo>
                <a:lnTo>
                  <a:pt x="48900" y="56114"/>
                </a:lnTo>
                <a:lnTo>
                  <a:pt x="48900" y="53352"/>
                </a:lnTo>
                <a:close/>
                <a:moveTo>
                  <a:pt x="54757" y="53352"/>
                </a:moveTo>
                <a:lnTo>
                  <a:pt x="54757" y="56114"/>
                </a:lnTo>
                <a:lnTo>
                  <a:pt x="51698" y="56114"/>
                </a:lnTo>
                <a:lnTo>
                  <a:pt x="51698" y="53352"/>
                </a:lnTo>
                <a:close/>
                <a:moveTo>
                  <a:pt x="57543" y="53352"/>
                </a:moveTo>
                <a:lnTo>
                  <a:pt x="57543" y="56114"/>
                </a:lnTo>
                <a:lnTo>
                  <a:pt x="54865" y="56114"/>
                </a:lnTo>
                <a:lnTo>
                  <a:pt x="54865" y="53352"/>
                </a:lnTo>
                <a:close/>
                <a:moveTo>
                  <a:pt x="60734" y="53352"/>
                </a:moveTo>
                <a:lnTo>
                  <a:pt x="60734" y="56114"/>
                </a:lnTo>
                <a:lnTo>
                  <a:pt x="57663" y="56114"/>
                </a:lnTo>
                <a:lnTo>
                  <a:pt x="57663" y="53352"/>
                </a:lnTo>
                <a:close/>
                <a:moveTo>
                  <a:pt x="63509" y="53352"/>
                </a:moveTo>
                <a:lnTo>
                  <a:pt x="63509" y="56114"/>
                </a:lnTo>
                <a:lnTo>
                  <a:pt x="60830" y="56114"/>
                </a:lnTo>
                <a:lnTo>
                  <a:pt x="60830" y="53352"/>
                </a:lnTo>
                <a:close/>
                <a:moveTo>
                  <a:pt x="66699" y="53352"/>
                </a:moveTo>
                <a:lnTo>
                  <a:pt x="66699" y="56114"/>
                </a:lnTo>
                <a:lnTo>
                  <a:pt x="63628" y="56114"/>
                </a:lnTo>
                <a:lnTo>
                  <a:pt x="63628" y="53352"/>
                </a:lnTo>
                <a:close/>
                <a:moveTo>
                  <a:pt x="69485" y="53352"/>
                </a:moveTo>
                <a:lnTo>
                  <a:pt x="69485" y="56114"/>
                </a:lnTo>
                <a:lnTo>
                  <a:pt x="66807" y="56114"/>
                </a:lnTo>
                <a:lnTo>
                  <a:pt x="66807" y="53352"/>
                </a:lnTo>
                <a:close/>
                <a:moveTo>
                  <a:pt x="72653" y="53352"/>
                </a:moveTo>
                <a:lnTo>
                  <a:pt x="72653" y="56114"/>
                </a:lnTo>
                <a:lnTo>
                  <a:pt x="69581" y="56114"/>
                </a:lnTo>
                <a:lnTo>
                  <a:pt x="69581" y="53352"/>
                </a:lnTo>
                <a:close/>
                <a:moveTo>
                  <a:pt x="75450" y="53352"/>
                </a:moveTo>
                <a:lnTo>
                  <a:pt x="75450" y="56114"/>
                </a:lnTo>
                <a:lnTo>
                  <a:pt x="72772" y="56114"/>
                </a:lnTo>
                <a:lnTo>
                  <a:pt x="72772" y="53352"/>
                </a:lnTo>
                <a:close/>
                <a:moveTo>
                  <a:pt x="78618" y="53352"/>
                </a:moveTo>
                <a:lnTo>
                  <a:pt x="78618" y="56114"/>
                </a:lnTo>
                <a:lnTo>
                  <a:pt x="75546" y="56114"/>
                </a:lnTo>
                <a:lnTo>
                  <a:pt x="75546" y="53352"/>
                </a:lnTo>
                <a:close/>
                <a:moveTo>
                  <a:pt x="81416" y="53352"/>
                </a:moveTo>
                <a:lnTo>
                  <a:pt x="81416" y="56114"/>
                </a:lnTo>
                <a:lnTo>
                  <a:pt x="78737" y="56114"/>
                </a:lnTo>
                <a:lnTo>
                  <a:pt x="78737" y="53352"/>
                </a:lnTo>
                <a:close/>
                <a:moveTo>
                  <a:pt x="84583" y="53352"/>
                </a:moveTo>
                <a:lnTo>
                  <a:pt x="84583" y="56114"/>
                </a:lnTo>
                <a:lnTo>
                  <a:pt x="81523" y="56114"/>
                </a:lnTo>
                <a:lnTo>
                  <a:pt x="81523" y="53352"/>
                </a:lnTo>
                <a:close/>
                <a:moveTo>
                  <a:pt x="87369" y="53352"/>
                </a:moveTo>
                <a:lnTo>
                  <a:pt x="87369" y="56114"/>
                </a:lnTo>
                <a:lnTo>
                  <a:pt x="84690" y="56114"/>
                </a:lnTo>
                <a:lnTo>
                  <a:pt x="84690" y="53352"/>
                </a:lnTo>
                <a:close/>
                <a:moveTo>
                  <a:pt x="90560" y="53352"/>
                </a:moveTo>
                <a:lnTo>
                  <a:pt x="90560" y="56114"/>
                </a:lnTo>
                <a:lnTo>
                  <a:pt x="87488" y="56114"/>
                </a:lnTo>
                <a:lnTo>
                  <a:pt x="87488" y="53352"/>
                </a:lnTo>
                <a:close/>
                <a:moveTo>
                  <a:pt x="93334" y="53352"/>
                </a:moveTo>
                <a:lnTo>
                  <a:pt x="93334" y="56114"/>
                </a:lnTo>
                <a:lnTo>
                  <a:pt x="90655" y="56114"/>
                </a:lnTo>
                <a:lnTo>
                  <a:pt x="90655" y="53352"/>
                </a:lnTo>
                <a:close/>
                <a:moveTo>
                  <a:pt x="96525" y="53352"/>
                </a:moveTo>
                <a:lnTo>
                  <a:pt x="96525" y="56114"/>
                </a:lnTo>
                <a:lnTo>
                  <a:pt x="93453" y="56114"/>
                </a:lnTo>
                <a:lnTo>
                  <a:pt x="93453" y="53352"/>
                </a:lnTo>
                <a:close/>
                <a:moveTo>
                  <a:pt x="99311" y="53352"/>
                </a:moveTo>
                <a:lnTo>
                  <a:pt x="99311" y="56114"/>
                </a:lnTo>
                <a:lnTo>
                  <a:pt x="96632" y="56114"/>
                </a:lnTo>
                <a:lnTo>
                  <a:pt x="96632" y="53352"/>
                </a:lnTo>
                <a:close/>
                <a:moveTo>
                  <a:pt x="102478" y="53352"/>
                </a:moveTo>
                <a:lnTo>
                  <a:pt x="102478" y="56114"/>
                </a:lnTo>
                <a:lnTo>
                  <a:pt x="99406" y="56114"/>
                </a:lnTo>
                <a:lnTo>
                  <a:pt x="99406" y="53352"/>
                </a:lnTo>
                <a:close/>
                <a:moveTo>
                  <a:pt x="105276" y="53352"/>
                </a:moveTo>
                <a:lnTo>
                  <a:pt x="105276" y="56114"/>
                </a:lnTo>
                <a:lnTo>
                  <a:pt x="102597" y="56114"/>
                </a:lnTo>
                <a:lnTo>
                  <a:pt x="102597" y="53352"/>
                </a:lnTo>
                <a:close/>
                <a:moveTo>
                  <a:pt x="108443" y="53352"/>
                </a:moveTo>
                <a:lnTo>
                  <a:pt x="108443" y="56114"/>
                </a:lnTo>
                <a:lnTo>
                  <a:pt x="105383" y="56114"/>
                </a:lnTo>
                <a:lnTo>
                  <a:pt x="105383" y="53352"/>
                </a:lnTo>
                <a:close/>
                <a:moveTo>
                  <a:pt x="7037" y="56210"/>
                </a:moveTo>
                <a:lnTo>
                  <a:pt x="7037" y="59365"/>
                </a:lnTo>
                <a:lnTo>
                  <a:pt x="3965" y="59365"/>
                </a:lnTo>
                <a:lnTo>
                  <a:pt x="3965" y="56210"/>
                </a:lnTo>
                <a:close/>
                <a:moveTo>
                  <a:pt x="9811" y="56210"/>
                </a:moveTo>
                <a:lnTo>
                  <a:pt x="9811" y="59365"/>
                </a:lnTo>
                <a:lnTo>
                  <a:pt x="7132" y="59365"/>
                </a:lnTo>
                <a:lnTo>
                  <a:pt x="7132" y="56210"/>
                </a:lnTo>
                <a:close/>
                <a:moveTo>
                  <a:pt x="13002" y="56210"/>
                </a:moveTo>
                <a:lnTo>
                  <a:pt x="13002" y="59365"/>
                </a:lnTo>
                <a:lnTo>
                  <a:pt x="9930" y="59365"/>
                </a:lnTo>
                <a:lnTo>
                  <a:pt x="9930" y="56210"/>
                </a:lnTo>
                <a:close/>
                <a:moveTo>
                  <a:pt x="15788" y="56210"/>
                </a:moveTo>
                <a:lnTo>
                  <a:pt x="15788" y="59365"/>
                </a:lnTo>
                <a:lnTo>
                  <a:pt x="13109" y="59365"/>
                </a:lnTo>
                <a:lnTo>
                  <a:pt x="13109" y="56210"/>
                </a:lnTo>
                <a:close/>
                <a:moveTo>
                  <a:pt x="18967" y="56210"/>
                </a:moveTo>
                <a:lnTo>
                  <a:pt x="18967" y="59365"/>
                </a:lnTo>
                <a:lnTo>
                  <a:pt x="15907" y="59365"/>
                </a:lnTo>
                <a:lnTo>
                  <a:pt x="15907" y="56210"/>
                </a:lnTo>
                <a:close/>
                <a:moveTo>
                  <a:pt x="21753" y="56210"/>
                </a:moveTo>
                <a:lnTo>
                  <a:pt x="21753" y="59365"/>
                </a:lnTo>
                <a:lnTo>
                  <a:pt x="19074" y="59365"/>
                </a:lnTo>
                <a:lnTo>
                  <a:pt x="19074" y="56210"/>
                </a:lnTo>
                <a:close/>
                <a:moveTo>
                  <a:pt x="24920" y="56210"/>
                </a:moveTo>
                <a:lnTo>
                  <a:pt x="24920" y="59365"/>
                </a:lnTo>
                <a:lnTo>
                  <a:pt x="21860" y="59365"/>
                </a:lnTo>
                <a:lnTo>
                  <a:pt x="21860" y="56210"/>
                </a:lnTo>
                <a:close/>
                <a:moveTo>
                  <a:pt x="27718" y="56210"/>
                </a:moveTo>
                <a:lnTo>
                  <a:pt x="27718" y="59365"/>
                </a:lnTo>
                <a:lnTo>
                  <a:pt x="25039" y="59365"/>
                </a:lnTo>
                <a:lnTo>
                  <a:pt x="25039" y="56210"/>
                </a:lnTo>
                <a:close/>
                <a:moveTo>
                  <a:pt x="30885" y="56210"/>
                </a:moveTo>
                <a:lnTo>
                  <a:pt x="30885" y="59365"/>
                </a:lnTo>
                <a:lnTo>
                  <a:pt x="27825" y="59365"/>
                </a:lnTo>
                <a:lnTo>
                  <a:pt x="27825" y="56210"/>
                </a:lnTo>
                <a:close/>
                <a:moveTo>
                  <a:pt x="33683" y="56210"/>
                </a:moveTo>
                <a:lnTo>
                  <a:pt x="33683" y="59365"/>
                </a:lnTo>
                <a:lnTo>
                  <a:pt x="31004" y="59365"/>
                </a:lnTo>
                <a:lnTo>
                  <a:pt x="31004" y="56210"/>
                </a:lnTo>
                <a:close/>
                <a:moveTo>
                  <a:pt x="36850" y="56210"/>
                </a:moveTo>
                <a:lnTo>
                  <a:pt x="36850" y="59365"/>
                </a:lnTo>
                <a:lnTo>
                  <a:pt x="33791" y="59365"/>
                </a:lnTo>
                <a:lnTo>
                  <a:pt x="33791" y="56210"/>
                </a:lnTo>
                <a:close/>
                <a:moveTo>
                  <a:pt x="39636" y="56210"/>
                </a:moveTo>
                <a:lnTo>
                  <a:pt x="39636" y="59365"/>
                </a:lnTo>
                <a:lnTo>
                  <a:pt x="36958" y="59365"/>
                </a:lnTo>
                <a:lnTo>
                  <a:pt x="36958" y="56210"/>
                </a:lnTo>
                <a:close/>
                <a:moveTo>
                  <a:pt x="42827" y="56210"/>
                </a:moveTo>
                <a:lnTo>
                  <a:pt x="42827" y="59365"/>
                </a:lnTo>
                <a:lnTo>
                  <a:pt x="39756" y="59365"/>
                </a:lnTo>
                <a:lnTo>
                  <a:pt x="39756" y="56210"/>
                </a:lnTo>
                <a:close/>
                <a:moveTo>
                  <a:pt x="45613" y="56210"/>
                </a:moveTo>
                <a:lnTo>
                  <a:pt x="45613" y="59365"/>
                </a:lnTo>
                <a:lnTo>
                  <a:pt x="42935" y="59365"/>
                </a:lnTo>
                <a:lnTo>
                  <a:pt x="42935" y="56210"/>
                </a:lnTo>
                <a:close/>
                <a:moveTo>
                  <a:pt x="48792" y="56210"/>
                </a:moveTo>
                <a:lnTo>
                  <a:pt x="48792" y="59365"/>
                </a:lnTo>
                <a:lnTo>
                  <a:pt x="45732" y="59365"/>
                </a:lnTo>
                <a:lnTo>
                  <a:pt x="45732" y="56210"/>
                </a:lnTo>
                <a:close/>
                <a:moveTo>
                  <a:pt x="51578" y="56210"/>
                </a:moveTo>
                <a:lnTo>
                  <a:pt x="51578" y="59365"/>
                </a:lnTo>
                <a:lnTo>
                  <a:pt x="48900" y="59365"/>
                </a:lnTo>
                <a:lnTo>
                  <a:pt x="48900" y="56210"/>
                </a:lnTo>
                <a:close/>
                <a:moveTo>
                  <a:pt x="54757" y="56210"/>
                </a:moveTo>
                <a:lnTo>
                  <a:pt x="54757" y="59365"/>
                </a:lnTo>
                <a:lnTo>
                  <a:pt x="51698" y="59365"/>
                </a:lnTo>
                <a:lnTo>
                  <a:pt x="51698" y="56210"/>
                </a:lnTo>
                <a:close/>
                <a:moveTo>
                  <a:pt x="57543" y="56210"/>
                </a:moveTo>
                <a:lnTo>
                  <a:pt x="57543" y="59365"/>
                </a:lnTo>
                <a:lnTo>
                  <a:pt x="54865" y="59365"/>
                </a:lnTo>
                <a:lnTo>
                  <a:pt x="54865" y="56210"/>
                </a:lnTo>
                <a:close/>
                <a:moveTo>
                  <a:pt x="60734" y="56210"/>
                </a:moveTo>
                <a:lnTo>
                  <a:pt x="60734" y="59365"/>
                </a:lnTo>
                <a:lnTo>
                  <a:pt x="57663" y="59365"/>
                </a:lnTo>
                <a:lnTo>
                  <a:pt x="57663" y="56210"/>
                </a:lnTo>
                <a:close/>
                <a:moveTo>
                  <a:pt x="63509" y="56210"/>
                </a:moveTo>
                <a:lnTo>
                  <a:pt x="63509" y="59365"/>
                </a:lnTo>
                <a:lnTo>
                  <a:pt x="60830" y="59365"/>
                </a:lnTo>
                <a:lnTo>
                  <a:pt x="60830" y="56210"/>
                </a:lnTo>
                <a:close/>
                <a:moveTo>
                  <a:pt x="66699" y="56210"/>
                </a:moveTo>
                <a:lnTo>
                  <a:pt x="66699" y="59365"/>
                </a:lnTo>
                <a:lnTo>
                  <a:pt x="63628" y="59365"/>
                </a:lnTo>
                <a:lnTo>
                  <a:pt x="63628" y="56210"/>
                </a:lnTo>
                <a:close/>
                <a:moveTo>
                  <a:pt x="69485" y="56210"/>
                </a:moveTo>
                <a:lnTo>
                  <a:pt x="69485" y="59365"/>
                </a:lnTo>
                <a:lnTo>
                  <a:pt x="66807" y="59365"/>
                </a:lnTo>
                <a:lnTo>
                  <a:pt x="66807" y="56210"/>
                </a:lnTo>
                <a:close/>
                <a:moveTo>
                  <a:pt x="72653" y="56210"/>
                </a:moveTo>
                <a:lnTo>
                  <a:pt x="72653" y="59365"/>
                </a:lnTo>
                <a:lnTo>
                  <a:pt x="69581" y="59365"/>
                </a:lnTo>
                <a:lnTo>
                  <a:pt x="69581" y="56210"/>
                </a:lnTo>
                <a:close/>
                <a:moveTo>
                  <a:pt x="75450" y="56210"/>
                </a:moveTo>
                <a:lnTo>
                  <a:pt x="75450" y="59365"/>
                </a:lnTo>
                <a:lnTo>
                  <a:pt x="72772" y="59365"/>
                </a:lnTo>
                <a:lnTo>
                  <a:pt x="72772" y="56210"/>
                </a:lnTo>
                <a:close/>
                <a:moveTo>
                  <a:pt x="78618" y="56210"/>
                </a:moveTo>
                <a:lnTo>
                  <a:pt x="78618" y="59365"/>
                </a:lnTo>
                <a:lnTo>
                  <a:pt x="75546" y="59365"/>
                </a:lnTo>
                <a:lnTo>
                  <a:pt x="75546" y="56210"/>
                </a:lnTo>
                <a:close/>
                <a:moveTo>
                  <a:pt x="81416" y="56210"/>
                </a:moveTo>
                <a:lnTo>
                  <a:pt x="81416" y="59365"/>
                </a:lnTo>
                <a:lnTo>
                  <a:pt x="78737" y="59365"/>
                </a:lnTo>
                <a:lnTo>
                  <a:pt x="78737" y="56210"/>
                </a:lnTo>
                <a:close/>
                <a:moveTo>
                  <a:pt x="84583" y="56210"/>
                </a:moveTo>
                <a:lnTo>
                  <a:pt x="84583" y="59365"/>
                </a:lnTo>
                <a:lnTo>
                  <a:pt x="81523" y="59365"/>
                </a:lnTo>
                <a:lnTo>
                  <a:pt x="81523" y="56210"/>
                </a:lnTo>
                <a:close/>
                <a:moveTo>
                  <a:pt x="87369" y="56210"/>
                </a:moveTo>
                <a:lnTo>
                  <a:pt x="87369" y="59365"/>
                </a:lnTo>
                <a:lnTo>
                  <a:pt x="84690" y="59365"/>
                </a:lnTo>
                <a:lnTo>
                  <a:pt x="84690" y="56210"/>
                </a:lnTo>
                <a:close/>
                <a:moveTo>
                  <a:pt x="90560" y="56210"/>
                </a:moveTo>
                <a:lnTo>
                  <a:pt x="90560" y="59365"/>
                </a:lnTo>
                <a:lnTo>
                  <a:pt x="87488" y="59365"/>
                </a:lnTo>
                <a:lnTo>
                  <a:pt x="87488" y="56210"/>
                </a:lnTo>
                <a:close/>
                <a:moveTo>
                  <a:pt x="93334" y="56210"/>
                </a:moveTo>
                <a:lnTo>
                  <a:pt x="93334" y="59365"/>
                </a:lnTo>
                <a:lnTo>
                  <a:pt x="90655" y="59365"/>
                </a:lnTo>
                <a:lnTo>
                  <a:pt x="90655" y="56210"/>
                </a:lnTo>
                <a:close/>
                <a:moveTo>
                  <a:pt x="96525" y="56210"/>
                </a:moveTo>
                <a:lnTo>
                  <a:pt x="96525" y="59365"/>
                </a:lnTo>
                <a:lnTo>
                  <a:pt x="93453" y="59365"/>
                </a:lnTo>
                <a:lnTo>
                  <a:pt x="93453" y="56210"/>
                </a:lnTo>
                <a:close/>
                <a:moveTo>
                  <a:pt x="99311" y="56210"/>
                </a:moveTo>
                <a:lnTo>
                  <a:pt x="99311" y="59365"/>
                </a:lnTo>
                <a:lnTo>
                  <a:pt x="96632" y="59365"/>
                </a:lnTo>
                <a:lnTo>
                  <a:pt x="96632" y="56210"/>
                </a:lnTo>
                <a:close/>
                <a:moveTo>
                  <a:pt x="102478" y="56210"/>
                </a:moveTo>
                <a:lnTo>
                  <a:pt x="102478" y="59365"/>
                </a:lnTo>
                <a:lnTo>
                  <a:pt x="99406" y="59365"/>
                </a:lnTo>
                <a:lnTo>
                  <a:pt x="99406" y="56210"/>
                </a:lnTo>
                <a:close/>
                <a:moveTo>
                  <a:pt x="105276" y="56210"/>
                </a:moveTo>
                <a:lnTo>
                  <a:pt x="105276" y="59365"/>
                </a:lnTo>
                <a:lnTo>
                  <a:pt x="102597" y="59365"/>
                </a:lnTo>
                <a:lnTo>
                  <a:pt x="102597" y="56210"/>
                </a:lnTo>
                <a:close/>
                <a:moveTo>
                  <a:pt x="108443" y="56210"/>
                </a:moveTo>
                <a:lnTo>
                  <a:pt x="108443" y="59365"/>
                </a:lnTo>
                <a:lnTo>
                  <a:pt x="105383" y="59365"/>
                </a:lnTo>
                <a:lnTo>
                  <a:pt x="105383" y="56210"/>
                </a:lnTo>
                <a:close/>
                <a:moveTo>
                  <a:pt x="7037" y="59484"/>
                </a:moveTo>
                <a:lnTo>
                  <a:pt x="7037" y="62246"/>
                </a:lnTo>
                <a:lnTo>
                  <a:pt x="3965" y="62246"/>
                </a:lnTo>
                <a:lnTo>
                  <a:pt x="3965" y="59484"/>
                </a:lnTo>
                <a:close/>
                <a:moveTo>
                  <a:pt x="9811" y="59484"/>
                </a:moveTo>
                <a:lnTo>
                  <a:pt x="9811" y="62246"/>
                </a:lnTo>
                <a:lnTo>
                  <a:pt x="7132" y="62246"/>
                </a:lnTo>
                <a:lnTo>
                  <a:pt x="7132" y="59484"/>
                </a:lnTo>
                <a:close/>
                <a:moveTo>
                  <a:pt x="13002" y="59484"/>
                </a:moveTo>
                <a:lnTo>
                  <a:pt x="13002" y="62246"/>
                </a:lnTo>
                <a:lnTo>
                  <a:pt x="9930" y="62246"/>
                </a:lnTo>
                <a:lnTo>
                  <a:pt x="9930" y="59484"/>
                </a:lnTo>
                <a:close/>
                <a:moveTo>
                  <a:pt x="15788" y="59484"/>
                </a:moveTo>
                <a:lnTo>
                  <a:pt x="15788" y="62246"/>
                </a:lnTo>
                <a:lnTo>
                  <a:pt x="13109" y="62246"/>
                </a:lnTo>
                <a:lnTo>
                  <a:pt x="13109" y="59484"/>
                </a:lnTo>
                <a:close/>
                <a:moveTo>
                  <a:pt x="18967" y="59484"/>
                </a:moveTo>
                <a:lnTo>
                  <a:pt x="18967" y="62246"/>
                </a:lnTo>
                <a:lnTo>
                  <a:pt x="15907" y="62246"/>
                </a:lnTo>
                <a:lnTo>
                  <a:pt x="15907" y="59484"/>
                </a:lnTo>
                <a:close/>
                <a:moveTo>
                  <a:pt x="21753" y="59484"/>
                </a:moveTo>
                <a:lnTo>
                  <a:pt x="21753" y="62246"/>
                </a:lnTo>
                <a:lnTo>
                  <a:pt x="19074" y="62246"/>
                </a:lnTo>
                <a:lnTo>
                  <a:pt x="19074" y="59484"/>
                </a:lnTo>
                <a:close/>
                <a:moveTo>
                  <a:pt x="24920" y="59484"/>
                </a:moveTo>
                <a:lnTo>
                  <a:pt x="24920" y="62246"/>
                </a:lnTo>
                <a:lnTo>
                  <a:pt x="21860" y="62246"/>
                </a:lnTo>
                <a:lnTo>
                  <a:pt x="21860" y="59484"/>
                </a:lnTo>
                <a:close/>
                <a:moveTo>
                  <a:pt x="27718" y="59484"/>
                </a:moveTo>
                <a:lnTo>
                  <a:pt x="27718" y="62246"/>
                </a:lnTo>
                <a:lnTo>
                  <a:pt x="25039" y="62246"/>
                </a:lnTo>
                <a:lnTo>
                  <a:pt x="25039" y="59484"/>
                </a:lnTo>
                <a:close/>
                <a:moveTo>
                  <a:pt x="30885" y="59484"/>
                </a:moveTo>
                <a:lnTo>
                  <a:pt x="30885" y="62246"/>
                </a:lnTo>
                <a:lnTo>
                  <a:pt x="27825" y="62246"/>
                </a:lnTo>
                <a:lnTo>
                  <a:pt x="27825" y="59484"/>
                </a:lnTo>
                <a:close/>
                <a:moveTo>
                  <a:pt x="33683" y="59484"/>
                </a:moveTo>
                <a:lnTo>
                  <a:pt x="33683" y="62246"/>
                </a:lnTo>
                <a:lnTo>
                  <a:pt x="31004" y="62246"/>
                </a:lnTo>
                <a:lnTo>
                  <a:pt x="31004" y="59484"/>
                </a:lnTo>
                <a:close/>
                <a:moveTo>
                  <a:pt x="36850" y="59484"/>
                </a:moveTo>
                <a:lnTo>
                  <a:pt x="36850" y="62246"/>
                </a:lnTo>
                <a:lnTo>
                  <a:pt x="33791" y="62246"/>
                </a:lnTo>
                <a:lnTo>
                  <a:pt x="33791" y="59484"/>
                </a:lnTo>
                <a:close/>
                <a:moveTo>
                  <a:pt x="39636" y="59484"/>
                </a:moveTo>
                <a:lnTo>
                  <a:pt x="39636" y="62246"/>
                </a:lnTo>
                <a:lnTo>
                  <a:pt x="36958" y="62246"/>
                </a:lnTo>
                <a:lnTo>
                  <a:pt x="36958" y="59484"/>
                </a:lnTo>
                <a:close/>
                <a:moveTo>
                  <a:pt x="42827" y="59484"/>
                </a:moveTo>
                <a:lnTo>
                  <a:pt x="42827" y="62246"/>
                </a:lnTo>
                <a:lnTo>
                  <a:pt x="39756" y="62246"/>
                </a:lnTo>
                <a:lnTo>
                  <a:pt x="39756" y="59484"/>
                </a:lnTo>
                <a:close/>
                <a:moveTo>
                  <a:pt x="45613" y="59484"/>
                </a:moveTo>
                <a:lnTo>
                  <a:pt x="45613" y="62246"/>
                </a:lnTo>
                <a:lnTo>
                  <a:pt x="42935" y="62246"/>
                </a:lnTo>
                <a:lnTo>
                  <a:pt x="42935" y="59484"/>
                </a:lnTo>
                <a:close/>
                <a:moveTo>
                  <a:pt x="48792" y="59484"/>
                </a:moveTo>
                <a:lnTo>
                  <a:pt x="48792" y="62246"/>
                </a:lnTo>
                <a:lnTo>
                  <a:pt x="45732" y="62246"/>
                </a:lnTo>
                <a:lnTo>
                  <a:pt x="45732" y="59484"/>
                </a:lnTo>
                <a:close/>
                <a:moveTo>
                  <a:pt x="51578" y="59484"/>
                </a:moveTo>
                <a:lnTo>
                  <a:pt x="51578" y="62246"/>
                </a:lnTo>
                <a:lnTo>
                  <a:pt x="48900" y="62246"/>
                </a:lnTo>
                <a:lnTo>
                  <a:pt x="48900" y="59484"/>
                </a:lnTo>
                <a:close/>
                <a:moveTo>
                  <a:pt x="54757" y="59484"/>
                </a:moveTo>
                <a:lnTo>
                  <a:pt x="54757" y="62246"/>
                </a:lnTo>
                <a:lnTo>
                  <a:pt x="51698" y="62246"/>
                </a:lnTo>
                <a:lnTo>
                  <a:pt x="51698" y="59484"/>
                </a:lnTo>
                <a:close/>
                <a:moveTo>
                  <a:pt x="57543" y="59484"/>
                </a:moveTo>
                <a:lnTo>
                  <a:pt x="57543" y="62246"/>
                </a:lnTo>
                <a:lnTo>
                  <a:pt x="54865" y="62246"/>
                </a:lnTo>
                <a:lnTo>
                  <a:pt x="54865" y="59484"/>
                </a:lnTo>
                <a:close/>
                <a:moveTo>
                  <a:pt x="60734" y="59484"/>
                </a:moveTo>
                <a:lnTo>
                  <a:pt x="60734" y="62246"/>
                </a:lnTo>
                <a:lnTo>
                  <a:pt x="57663" y="62246"/>
                </a:lnTo>
                <a:lnTo>
                  <a:pt x="57663" y="59484"/>
                </a:lnTo>
                <a:close/>
                <a:moveTo>
                  <a:pt x="63509" y="59484"/>
                </a:moveTo>
                <a:lnTo>
                  <a:pt x="63509" y="62246"/>
                </a:lnTo>
                <a:lnTo>
                  <a:pt x="60830" y="62246"/>
                </a:lnTo>
                <a:lnTo>
                  <a:pt x="60830" y="59484"/>
                </a:lnTo>
                <a:close/>
                <a:moveTo>
                  <a:pt x="66699" y="59484"/>
                </a:moveTo>
                <a:lnTo>
                  <a:pt x="66699" y="62246"/>
                </a:lnTo>
                <a:lnTo>
                  <a:pt x="63628" y="62246"/>
                </a:lnTo>
                <a:lnTo>
                  <a:pt x="63628" y="59484"/>
                </a:lnTo>
                <a:close/>
                <a:moveTo>
                  <a:pt x="69485" y="59484"/>
                </a:moveTo>
                <a:lnTo>
                  <a:pt x="69485" y="62246"/>
                </a:lnTo>
                <a:lnTo>
                  <a:pt x="66807" y="62246"/>
                </a:lnTo>
                <a:lnTo>
                  <a:pt x="66807" y="59484"/>
                </a:lnTo>
                <a:close/>
                <a:moveTo>
                  <a:pt x="72653" y="59484"/>
                </a:moveTo>
                <a:lnTo>
                  <a:pt x="72653" y="62246"/>
                </a:lnTo>
                <a:lnTo>
                  <a:pt x="69581" y="62246"/>
                </a:lnTo>
                <a:lnTo>
                  <a:pt x="69581" y="59484"/>
                </a:lnTo>
                <a:close/>
                <a:moveTo>
                  <a:pt x="75450" y="59484"/>
                </a:moveTo>
                <a:lnTo>
                  <a:pt x="75450" y="62246"/>
                </a:lnTo>
                <a:lnTo>
                  <a:pt x="72772" y="62246"/>
                </a:lnTo>
                <a:lnTo>
                  <a:pt x="72772" y="59484"/>
                </a:lnTo>
                <a:close/>
                <a:moveTo>
                  <a:pt x="78618" y="59484"/>
                </a:moveTo>
                <a:lnTo>
                  <a:pt x="78618" y="62246"/>
                </a:lnTo>
                <a:lnTo>
                  <a:pt x="75546" y="62246"/>
                </a:lnTo>
                <a:lnTo>
                  <a:pt x="75546" y="59484"/>
                </a:lnTo>
                <a:close/>
                <a:moveTo>
                  <a:pt x="81416" y="59484"/>
                </a:moveTo>
                <a:lnTo>
                  <a:pt x="81416" y="62246"/>
                </a:lnTo>
                <a:lnTo>
                  <a:pt x="78737" y="62246"/>
                </a:lnTo>
                <a:lnTo>
                  <a:pt x="78737" y="59484"/>
                </a:lnTo>
                <a:close/>
                <a:moveTo>
                  <a:pt x="84583" y="59484"/>
                </a:moveTo>
                <a:lnTo>
                  <a:pt x="84583" y="62246"/>
                </a:lnTo>
                <a:lnTo>
                  <a:pt x="81523" y="62246"/>
                </a:lnTo>
                <a:lnTo>
                  <a:pt x="81523" y="59484"/>
                </a:lnTo>
                <a:close/>
                <a:moveTo>
                  <a:pt x="87369" y="59484"/>
                </a:moveTo>
                <a:lnTo>
                  <a:pt x="87369" y="62246"/>
                </a:lnTo>
                <a:lnTo>
                  <a:pt x="84690" y="62246"/>
                </a:lnTo>
                <a:lnTo>
                  <a:pt x="84690" y="59484"/>
                </a:lnTo>
                <a:close/>
                <a:moveTo>
                  <a:pt x="90560" y="59484"/>
                </a:moveTo>
                <a:lnTo>
                  <a:pt x="90560" y="62246"/>
                </a:lnTo>
                <a:lnTo>
                  <a:pt x="87488" y="62246"/>
                </a:lnTo>
                <a:lnTo>
                  <a:pt x="87488" y="59484"/>
                </a:lnTo>
                <a:close/>
                <a:moveTo>
                  <a:pt x="93334" y="59484"/>
                </a:moveTo>
                <a:lnTo>
                  <a:pt x="93334" y="62246"/>
                </a:lnTo>
                <a:lnTo>
                  <a:pt x="90655" y="62246"/>
                </a:lnTo>
                <a:lnTo>
                  <a:pt x="90655" y="59484"/>
                </a:lnTo>
                <a:close/>
                <a:moveTo>
                  <a:pt x="96525" y="59484"/>
                </a:moveTo>
                <a:lnTo>
                  <a:pt x="96525" y="62246"/>
                </a:lnTo>
                <a:lnTo>
                  <a:pt x="93453" y="62246"/>
                </a:lnTo>
                <a:lnTo>
                  <a:pt x="93453" y="59484"/>
                </a:lnTo>
                <a:close/>
                <a:moveTo>
                  <a:pt x="99311" y="59484"/>
                </a:moveTo>
                <a:lnTo>
                  <a:pt x="99311" y="62246"/>
                </a:lnTo>
                <a:lnTo>
                  <a:pt x="96632" y="62246"/>
                </a:lnTo>
                <a:lnTo>
                  <a:pt x="96632" y="59484"/>
                </a:lnTo>
                <a:close/>
                <a:moveTo>
                  <a:pt x="102478" y="59484"/>
                </a:moveTo>
                <a:lnTo>
                  <a:pt x="102478" y="62246"/>
                </a:lnTo>
                <a:lnTo>
                  <a:pt x="99406" y="62246"/>
                </a:lnTo>
                <a:lnTo>
                  <a:pt x="99406" y="59484"/>
                </a:lnTo>
                <a:close/>
                <a:moveTo>
                  <a:pt x="105276" y="59484"/>
                </a:moveTo>
                <a:lnTo>
                  <a:pt x="105276" y="62246"/>
                </a:lnTo>
                <a:lnTo>
                  <a:pt x="102597" y="62246"/>
                </a:lnTo>
                <a:lnTo>
                  <a:pt x="102597" y="59484"/>
                </a:lnTo>
                <a:close/>
                <a:moveTo>
                  <a:pt x="108443" y="59484"/>
                </a:moveTo>
                <a:lnTo>
                  <a:pt x="108443" y="62246"/>
                </a:lnTo>
                <a:lnTo>
                  <a:pt x="105383" y="62246"/>
                </a:lnTo>
                <a:lnTo>
                  <a:pt x="105383" y="59484"/>
                </a:lnTo>
                <a:close/>
                <a:moveTo>
                  <a:pt x="102478" y="62341"/>
                </a:moveTo>
                <a:lnTo>
                  <a:pt x="102478" y="65496"/>
                </a:lnTo>
                <a:lnTo>
                  <a:pt x="99406" y="65496"/>
                </a:lnTo>
                <a:lnTo>
                  <a:pt x="99406" y="62341"/>
                </a:lnTo>
                <a:close/>
                <a:moveTo>
                  <a:pt x="105276" y="62341"/>
                </a:moveTo>
                <a:lnTo>
                  <a:pt x="105276" y="65496"/>
                </a:lnTo>
                <a:lnTo>
                  <a:pt x="102597" y="65496"/>
                </a:lnTo>
                <a:lnTo>
                  <a:pt x="102597" y="62341"/>
                </a:lnTo>
                <a:close/>
                <a:moveTo>
                  <a:pt x="108443" y="62341"/>
                </a:moveTo>
                <a:lnTo>
                  <a:pt x="108443" y="65496"/>
                </a:lnTo>
                <a:lnTo>
                  <a:pt x="105383" y="65496"/>
                </a:lnTo>
                <a:lnTo>
                  <a:pt x="105383" y="62341"/>
                </a:lnTo>
                <a:close/>
                <a:moveTo>
                  <a:pt x="7037" y="62365"/>
                </a:moveTo>
                <a:lnTo>
                  <a:pt x="7037" y="65520"/>
                </a:lnTo>
                <a:lnTo>
                  <a:pt x="3965" y="65520"/>
                </a:lnTo>
                <a:lnTo>
                  <a:pt x="3965" y="62365"/>
                </a:lnTo>
                <a:close/>
                <a:moveTo>
                  <a:pt x="9811" y="62365"/>
                </a:moveTo>
                <a:lnTo>
                  <a:pt x="9811" y="65520"/>
                </a:lnTo>
                <a:lnTo>
                  <a:pt x="7132" y="65520"/>
                </a:lnTo>
                <a:lnTo>
                  <a:pt x="7132" y="62365"/>
                </a:lnTo>
                <a:close/>
                <a:moveTo>
                  <a:pt x="13002" y="62365"/>
                </a:moveTo>
                <a:lnTo>
                  <a:pt x="13002" y="65520"/>
                </a:lnTo>
                <a:lnTo>
                  <a:pt x="9930" y="65520"/>
                </a:lnTo>
                <a:lnTo>
                  <a:pt x="9930" y="62365"/>
                </a:lnTo>
                <a:close/>
                <a:moveTo>
                  <a:pt x="15788" y="62365"/>
                </a:moveTo>
                <a:lnTo>
                  <a:pt x="15788" y="65520"/>
                </a:lnTo>
                <a:lnTo>
                  <a:pt x="13109" y="65520"/>
                </a:lnTo>
                <a:lnTo>
                  <a:pt x="13109" y="62365"/>
                </a:lnTo>
                <a:close/>
                <a:moveTo>
                  <a:pt x="18967" y="62365"/>
                </a:moveTo>
                <a:lnTo>
                  <a:pt x="18967" y="65520"/>
                </a:lnTo>
                <a:lnTo>
                  <a:pt x="15907" y="65520"/>
                </a:lnTo>
                <a:lnTo>
                  <a:pt x="15907" y="62365"/>
                </a:lnTo>
                <a:close/>
                <a:moveTo>
                  <a:pt x="21753" y="62365"/>
                </a:moveTo>
                <a:lnTo>
                  <a:pt x="21753" y="65520"/>
                </a:lnTo>
                <a:lnTo>
                  <a:pt x="19074" y="65520"/>
                </a:lnTo>
                <a:lnTo>
                  <a:pt x="19074" y="62365"/>
                </a:lnTo>
                <a:close/>
                <a:moveTo>
                  <a:pt x="24920" y="62365"/>
                </a:moveTo>
                <a:lnTo>
                  <a:pt x="24920" y="65520"/>
                </a:lnTo>
                <a:lnTo>
                  <a:pt x="21860" y="65520"/>
                </a:lnTo>
                <a:lnTo>
                  <a:pt x="21860" y="62365"/>
                </a:lnTo>
                <a:close/>
                <a:moveTo>
                  <a:pt x="27718" y="62365"/>
                </a:moveTo>
                <a:lnTo>
                  <a:pt x="27718" y="65520"/>
                </a:lnTo>
                <a:lnTo>
                  <a:pt x="25039" y="65520"/>
                </a:lnTo>
                <a:lnTo>
                  <a:pt x="25039" y="62365"/>
                </a:lnTo>
                <a:close/>
                <a:moveTo>
                  <a:pt x="30885" y="62365"/>
                </a:moveTo>
                <a:lnTo>
                  <a:pt x="30885" y="65520"/>
                </a:lnTo>
                <a:lnTo>
                  <a:pt x="27825" y="65520"/>
                </a:lnTo>
                <a:lnTo>
                  <a:pt x="27825" y="62365"/>
                </a:lnTo>
                <a:close/>
                <a:moveTo>
                  <a:pt x="33683" y="62365"/>
                </a:moveTo>
                <a:lnTo>
                  <a:pt x="33683" y="65520"/>
                </a:lnTo>
                <a:lnTo>
                  <a:pt x="31004" y="65520"/>
                </a:lnTo>
                <a:lnTo>
                  <a:pt x="31004" y="62365"/>
                </a:lnTo>
                <a:close/>
                <a:moveTo>
                  <a:pt x="36850" y="62365"/>
                </a:moveTo>
                <a:lnTo>
                  <a:pt x="36850" y="65520"/>
                </a:lnTo>
                <a:lnTo>
                  <a:pt x="33791" y="65520"/>
                </a:lnTo>
                <a:lnTo>
                  <a:pt x="33791" y="62365"/>
                </a:lnTo>
                <a:close/>
                <a:moveTo>
                  <a:pt x="39636" y="62365"/>
                </a:moveTo>
                <a:lnTo>
                  <a:pt x="39636" y="65520"/>
                </a:lnTo>
                <a:lnTo>
                  <a:pt x="36958" y="65520"/>
                </a:lnTo>
                <a:lnTo>
                  <a:pt x="36958" y="62365"/>
                </a:lnTo>
                <a:close/>
                <a:moveTo>
                  <a:pt x="42827" y="62365"/>
                </a:moveTo>
                <a:lnTo>
                  <a:pt x="42827" y="65520"/>
                </a:lnTo>
                <a:lnTo>
                  <a:pt x="39756" y="65520"/>
                </a:lnTo>
                <a:lnTo>
                  <a:pt x="39756" y="62365"/>
                </a:lnTo>
                <a:close/>
                <a:moveTo>
                  <a:pt x="45613" y="62365"/>
                </a:moveTo>
                <a:lnTo>
                  <a:pt x="45613" y="65520"/>
                </a:lnTo>
                <a:lnTo>
                  <a:pt x="42935" y="65520"/>
                </a:lnTo>
                <a:lnTo>
                  <a:pt x="42935" y="62365"/>
                </a:lnTo>
                <a:close/>
                <a:moveTo>
                  <a:pt x="48792" y="62365"/>
                </a:moveTo>
                <a:lnTo>
                  <a:pt x="48792" y="65520"/>
                </a:lnTo>
                <a:lnTo>
                  <a:pt x="45732" y="65520"/>
                </a:lnTo>
                <a:lnTo>
                  <a:pt x="45732" y="62365"/>
                </a:lnTo>
                <a:close/>
                <a:moveTo>
                  <a:pt x="51578" y="62365"/>
                </a:moveTo>
                <a:lnTo>
                  <a:pt x="51578" y="65520"/>
                </a:lnTo>
                <a:lnTo>
                  <a:pt x="48900" y="65520"/>
                </a:lnTo>
                <a:lnTo>
                  <a:pt x="48900" y="62365"/>
                </a:lnTo>
                <a:close/>
                <a:moveTo>
                  <a:pt x="54757" y="62365"/>
                </a:moveTo>
                <a:lnTo>
                  <a:pt x="54757" y="65520"/>
                </a:lnTo>
                <a:lnTo>
                  <a:pt x="51698" y="65520"/>
                </a:lnTo>
                <a:lnTo>
                  <a:pt x="51698" y="62365"/>
                </a:lnTo>
                <a:close/>
                <a:moveTo>
                  <a:pt x="57543" y="62365"/>
                </a:moveTo>
                <a:lnTo>
                  <a:pt x="57543" y="65520"/>
                </a:lnTo>
                <a:lnTo>
                  <a:pt x="54865" y="65520"/>
                </a:lnTo>
                <a:lnTo>
                  <a:pt x="54865" y="62365"/>
                </a:lnTo>
                <a:close/>
                <a:moveTo>
                  <a:pt x="60734" y="62365"/>
                </a:moveTo>
                <a:lnTo>
                  <a:pt x="60734" y="65520"/>
                </a:lnTo>
                <a:lnTo>
                  <a:pt x="57663" y="65520"/>
                </a:lnTo>
                <a:lnTo>
                  <a:pt x="57663" y="62365"/>
                </a:lnTo>
                <a:close/>
                <a:moveTo>
                  <a:pt x="63509" y="62365"/>
                </a:moveTo>
                <a:lnTo>
                  <a:pt x="63509" y="65520"/>
                </a:lnTo>
                <a:lnTo>
                  <a:pt x="60830" y="65520"/>
                </a:lnTo>
                <a:lnTo>
                  <a:pt x="60830" y="62365"/>
                </a:lnTo>
                <a:close/>
                <a:moveTo>
                  <a:pt x="66699" y="62365"/>
                </a:moveTo>
                <a:lnTo>
                  <a:pt x="66699" y="65520"/>
                </a:lnTo>
                <a:lnTo>
                  <a:pt x="63628" y="65520"/>
                </a:lnTo>
                <a:lnTo>
                  <a:pt x="63628" y="62365"/>
                </a:lnTo>
                <a:close/>
                <a:moveTo>
                  <a:pt x="69485" y="62365"/>
                </a:moveTo>
                <a:lnTo>
                  <a:pt x="69485" y="65520"/>
                </a:lnTo>
                <a:lnTo>
                  <a:pt x="66807" y="65520"/>
                </a:lnTo>
                <a:lnTo>
                  <a:pt x="66807" y="62365"/>
                </a:lnTo>
                <a:close/>
                <a:moveTo>
                  <a:pt x="72653" y="62365"/>
                </a:moveTo>
                <a:lnTo>
                  <a:pt x="72653" y="65520"/>
                </a:lnTo>
                <a:lnTo>
                  <a:pt x="69581" y="65520"/>
                </a:lnTo>
                <a:lnTo>
                  <a:pt x="69581" y="62365"/>
                </a:lnTo>
                <a:close/>
                <a:moveTo>
                  <a:pt x="75450" y="62365"/>
                </a:moveTo>
                <a:lnTo>
                  <a:pt x="75450" y="65520"/>
                </a:lnTo>
                <a:lnTo>
                  <a:pt x="72772" y="65520"/>
                </a:lnTo>
                <a:lnTo>
                  <a:pt x="72772" y="62365"/>
                </a:lnTo>
                <a:close/>
                <a:moveTo>
                  <a:pt x="78618" y="62365"/>
                </a:moveTo>
                <a:lnTo>
                  <a:pt x="78618" y="65520"/>
                </a:lnTo>
                <a:lnTo>
                  <a:pt x="75546" y="65520"/>
                </a:lnTo>
                <a:lnTo>
                  <a:pt x="75546" y="62365"/>
                </a:lnTo>
                <a:close/>
                <a:moveTo>
                  <a:pt x="81416" y="62365"/>
                </a:moveTo>
                <a:lnTo>
                  <a:pt x="81416" y="65520"/>
                </a:lnTo>
                <a:lnTo>
                  <a:pt x="78737" y="65520"/>
                </a:lnTo>
                <a:lnTo>
                  <a:pt x="78737" y="62365"/>
                </a:lnTo>
                <a:close/>
                <a:moveTo>
                  <a:pt x="84583" y="62365"/>
                </a:moveTo>
                <a:lnTo>
                  <a:pt x="84583" y="65520"/>
                </a:lnTo>
                <a:lnTo>
                  <a:pt x="81523" y="65520"/>
                </a:lnTo>
                <a:lnTo>
                  <a:pt x="81523" y="62365"/>
                </a:lnTo>
                <a:close/>
                <a:moveTo>
                  <a:pt x="87369" y="62365"/>
                </a:moveTo>
                <a:lnTo>
                  <a:pt x="87369" y="65520"/>
                </a:lnTo>
                <a:lnTo>
                  <a:pt x="84690" y="65520"/>
                </a:lnTo>
                <a:lnTo>
                  <a:pt x="84690" y="62365"/>
                </a:lnTo>
                <a:close/>
                <a:moveTo>
                  <a:pt x="90560" y="62365"/>
                </a:moveTo>
                <a:lnTo>
                  <a:pt x="90560" y="65520"/>
                </a:lnTo>
                <a:lnTo>
                  <a:pt x="87488" y="65520"/>
                </a:lnTo>
                <a:lnTo>
                  <a:pt x="87488" y="62365"/>
                </a:lnTo>
                <a:close/>
                <a:moveTo>
                  <a:pt x="93334" y="62365"/>
                </a:moveTo>
                <a:lnTo>
                  <a:pt x="93334" y="65520"/>
                </a:lnTo>
                <a:lnTo>
                  <a:pt x="90655" y="65520"/>
                </a:lnTo>
                <a:lnTo>
                  <a:pt x="90655" y="62365"/>
                </a:lnTo>
                <a:close/>
                <a:moveTo>
                  <a:pt x="96525" y="62365"/>
                </a:moveTo>
                <a:lnTo>
                  <a:pt x="96525" y="65520"/>
                </a:lnTo>
                <a:lnTo>
                  <a:pt x="93453" y="65520"/>
                </a:lnTo>
                <a:lnTo>
                  <a:pt x="93453" y="62365"/>
                </a:lnTo>
                <a:close/>
                <a:moveTo>
                  <a:pt x="99311" y="62365"/>
                </a:moveTo>
                <a:lnTo>
                  <a:pt x="99311" y="65520"/>
                </a:lnTo>
                <a:lnTo>
                  <a:pt x="96632" y="65520"/>
                </a:lnTo>
                <a:lnTo>
                  <a:pt x="96632" y="62365"/>
                </a:lnTo>
                <a:close/>
                <a:moveTo>
                  <a:pt x="7037" y="65616"/>
                </a:moveTo>
                <a:lnTo>
                  <a:pt x="7037" y="68378"/>
                </a:lnTo>
                <a:lnTo>
                  <a:pt x="3965" y="68378"/>
                </a:lnTo>
                <a:lnTo>
                  <a:pt x="3965" y="65616"/>
                </a:lnTo>
                <a:close/>
                <a:moveTo>
                  <a:pt x="9811" y="65616"/>
                </a:moveTo>
                <a:lnTo>
                  <a:pt x="9811" y="68378"/>
                </a:lnTo>
                <a:lnTo>
                  <a:pt x="7132" y="68378"/>
                </a:lnTo>
                <a:lnTo>
                  <a:pt x="7132" y="65616"/>
                </a:lnTo>
                <a:close/>
                <a:moveTo>
                  <a:pt x="13002" y="65616"/>
                </a:moveTo>
                <a:lnTo>
                  <a:pt x="13002" y="68378"/>
                </a:lnTo>
                <a:lnTo>
                  <a:pt x="9930" y="68378"/>
                </a:lnTo>
                <a:lnTo>
                  <a:pt x="9930" y="65616"/>
                </a:lnTo>
                <a:close/>
                <a:moveTo>
                  <a:pt x="15788" y="65616"/>
                </a:moveTo>
                <a:lnTo>
                  <a:pt x="15788" y="68378"/>
                </a:lnTo>
                <a:lnTo>
                  <a:pt x="13109" y="68378"/>
                </a:lnTo>
                <a:lnTo>
                  <a:pt x="13109" y="65616"/>
                </a:lnTo>
                <a:close/>
                <a:moveTo>
                  <a:pt x="18967" y="65616"/>
                </a:moveTo>
                <a:lnTo>
                  <a:pt x="18967" y="68378"/>
                </a:lnTo>
                <a:lnTo>
                  <a:pt x="15907" y="68378"/>
                </a:lnTo>
                <a:lnTo>
                  <a:pt x="15907" y="65616"/>
                </a:lnTo>
                <a:close/>
                <a:moveTo>
                  <a:pt x="21753" y="65616"/>
                </a:moveTo>
                <a:lnTo>
                  <a:pt x="21753" y="68378"/>
                </a:lnTo>
                <a:lnTo>
                  <a:pt x="19074" y="68378"/>
                </a:lnTo>
                <a:lnTo>
                  <a:pt x="19074" y="65616"/>
                </a:lnTo>
                <a:close/>
                <a:moveTo>
                  <a:pt x="24920" y="65616"/>
                </a:moveTo>
                <a:lnTo>
                  <a:pt x="24920" y="68378"/>
                </a:lnTo>
                <a:lnTo>
                  <a:pt x="21860" y="68378"/>
                </a:lnTo>
                <a:lnTo>
                  <a:pt x="21860" y="65616"/>
                </a:lnTo>
                <a:close/>
                <a:moveTo>
                  <a:pt x="27718" y="65616"/>
                </a:moveTo>
                <a:lnTo>
                  <a:pt x="27718" y="68378"/>
                </a:lnTo>
                <a:lnTo>
                  <a:pt x="25039" y="68378"/>
                </a:lnTo>
                <a:lnTo>
                  <a:pt x="25039" y="65616"/>
                </a:lnTo>
                <a:close/>
                <a:moveTo>
                  <a:pt x="30885" y="65616"/>
                </a:moveTo>
                <a:lnTo>
                  <a:pt x="30885" y="68378"/>
                </a:lnTo>
                <a:lnTo>
                  <a:pt x="27825" y="68378"/>
                </a:lnTo>
                <a:lnTo>
                  <a:pt x="27825" y="65616"/>
                </a:lnTo>
                <a:close/>
                <a:moveTo>
                  <a:pt x="33683" y="65616"/>
                </a:moveTo>
                <a:lnTo>
                  <a:pt x="33683" y="68378"/>
                </a:lnTo>
                <a:lnTo>
                  <a:pt x="31004" y="68378"/>
                </a:lnTo>
                <a:lnTo>
                  <a:pt x="31004" y="65616"/>
                </a:lnTo>
                <a:close/>
                <a:moveTo>
                  <a:pt x="36850" y="65616"/>
                </a:moveTo>
                <a:lnTo>
                  <a:pt x="36850" y="68378"/>
                </a:lnTo>
                <a:lnTo>
                  <a:pt x="33791" y="68378"/>
                </a:lnTo>
                <a:lnTo>
                  <a:pt x="33791" y="65616"/>
                </a:lnTo>
                <a:close/>
                <a:moveTo>
                  <a:pt x="39636" y="65616"/>
                </a:moveTo>
                <a:lnTo>
                  <a:pt x="39636" y="68378"/>
                </a:lnTo>
                <a:lnTo>
                  <a:pt x="36958" y="68378"/>
                </a:lnTo>
                <a:lnTo>
                  <a:pt x="36958" y="65616"/>
                </a:lnTo>
                <a:close/>
                <a:moveTo>
                  <a:pt x="42827" y="65616"/>
                </a:moveTo>
                <a:lnTo>
                  <a:pt x="42827" y="68378"/>
                </a:lnTo>
                <a:lnTo>
                  <a:pt x="39756" y="68378"/>
                </a:lnTo>
                <a:lnTo>
                  <a:pt x="39756" y="65616"/>
                </a:lnTo>
                <a:close/>
                <a:moveTo>
                  <a:pt x="45613" y="65616"/>
                </a:moveTo>
                <a:lnTo>
                  <a:pt x="45613" y="68378"/>
                </a:lnTo>
                <a:lnTo>
                  <a:pt x="42935" y="68378"/>
                </a:lnTo>
                <a:lnTo>
                  <a:pt x="42935" y="65616"/>
                </a:lnTo>
                <a:close/>
                <a:moveTo>
                  <a:pt x="48792" y="65616"/>
                </a:moveTo>
                <a:lnTo>
                  <a:pt x="48792" y="68378"/>
                </a:lnTo>
                <a:lnTo>
                  <a:pt x="45732" y="68378"/>
                </a:lnTo>
                <a:lnTo>
                  <a:pt x="45732" y="65616"/>
                </a:lnTo>
                <a:close/>
                <a:moveTo>
                  <a:pt x="51578" y="65616"/>
                </a:moveTo>
                <a:lnTo>
                  <a:pt x="51578" y="68378"/>
                </a:lnTo>
                <a:lnTo>
                  <a:pt x="48900" y="68378"/>
                </a:lnTo>
                <a:lnTo>
                  <a:pt x="48900" y="65616"/>
                </a:lnTo>
                <a:close/>
                <a:moveTo>
                  <a:pt x="54757" y="65616"/>
                </a:moveTo>
                <a:lnTo>
                  <a:pt x="54757" y="68378"/>
                </a:lnTo>
                <a:lnTo>
                  <a:pt x="51698" y="68378"/>
                </a:lnTo>
                <a:lnTo>
                  <a:pt x="51698" y="65616"/>
                </a:lnTo>
                <a:close/>
                <a:moveTo>
                  <a:pt x="57543" y="65616"/>
                </a:moveTo>
                <a:lnTo>
                  <a:pt x="57543" y="68378"/>
                </a:lnTo>
                <a:lnTo>
                  <a:pt x="54865" y="68378"/>
                </a:lnTo>
                <a:lnTo>
                  <a:pt x="54865" y="65616"/>
                </a:lnTo>
                <a:close/>
                <a:moveTo>
                  <a:pt x="60734" y="65616"/>
                </a:moveTo>
                <a:lnTo>
                  <a:pt x="60734" y="68378"/>
                </a:lnTo>
                <a:lnTo>
                  <a:pt x="57663" y="68378"/>
                </a:lnTo>
                <a:lnTo>
                  <a:pt x="57663" y="65616"/>
                </a:lnTo>
                <a:close/>
                <a:moveTo>
                  <a:pt x="63509" y="65616"/>
                </a:moveTo>
                <a:lnTo>
                  <a:pt x="63509" y="68378"/>
                </a:lnTo>
                <a:lnTo>
                  <a:pt x="60830" y="68378"/>
                </a:lnTo>
                <a:lnTo>
                  <a:pt x="60830" y="65616"/>
                </a:lnTo>
                <a:close/>
                <a:moveTo>
                  <a:pt x="66699" y="65616"/>
                </a:moveTo>
                <a:lnTo>
                  <a:pt x="66699" y="68378"/>
                </a:lnTo>
                <a:lnTo>
                  <a:pt x="63628" y="68378"/>
                </a:lnTo>
                <a:lnTo>
                  <a:pt x="63628" y="65616"/>
                </a:lnTo>
                <a:close/>
                <a:moveTo>
                  <a:pt x="69485" y="65616"/>
                </a:moveTo>
                <a:lnTo>
                  <a:pt x="69485" y="68378"/>
                </a:lnTo>
                <a:lnTo>
                  <a:pt x="66807" y="68378"/>
                </a:lnTo>
                <a:lnTo>
                  <a:pt x="66807" y="65616"/>
                </a:lnTo>
                <a:close/>
                <a:moveTo>
                  <a:pt x="72653" y="65616"/>
                </a:moveTo>
                <a:lnTo>
                  <a:pt x="72653" y="68378"/>
                </a:lnTo>
                <a:lnTo>
                  <a:pt x="69581" y="68378"/>
                </a:lnTo>
                <a:lnTo>
                  <a:pt x="69581" y="65616"/>
                </a:lnTo>
                <a:close/>
                <a:moveTo>
                  <a:pt x="75450" y="65616"/>
                </a:moveTo>
                <a:lnTo>
                  <a:pt x="75450" y="68378"/>
                </a:lnTo>
                <a:lnTo>
                  <a:pt x="72772" y="68378"/>
                </a:lnTo>
                <a:lnTo>
                  <a:pt x="72772" y="65616"/>
                </a:lnTo>
                <a:close/>
                <a:moveTo>
                  <a:pt x="78618" y="65616"/>
                </a:moveTo>
                <a:lnTo>
                  <a:pt x="78618" y="68378"/>
                </a:lnTo>
                <a:lnTo>
                  <a:pt x="75546" y="68378"/>
                </a:lnTo>
                <a:lnTo>
                  <a:pt x="75546" y="65616"/>
                </a:lnTo>
                <a:close/>
                <a:moveTo>
                  <a:pt x="81416" y="65616"/>
                </a:moveTo>
                <a:lnTo>
                  <a:pt x="81416" y="68378"/>
                </a:lnTo>
                <a:lnTo>
                  <a:pt x="78737" y="68378"/>
                </a:lnTo>
                <a:lnTo>
                  <a:pt x="78737" y="65616"/>
                </a:lnTo>
                <a:close/>
                <a:moveTo>
                  <a:pt x="84583" y="65616"/>
                </a:moveTo>
                <a:lnTo>
                  <a:pt x="84583" y="68378"/>
                </a:lnTo>
                <a:lnTo>
                  <a:pt x="81523" y="68378"/>
                </a:lnTo>
                <a:lnTo>
                  <a:pt x="81523" y="65616"/>
                </a:lnTo>
                <a:close/>
                <a:moveTo>
                  <a:pt x="87369" y="65616"/>
                </a:moveTo>
                <a:lnTo>
                  <a:pt x="87369" y="68378"/>
                </a:lnTo>
                <a:lnTo>
                  <a:pt x="84690" y="68378"/>
                </a:lnTo>
                <a:lnTo>
                  <a:pt x="84690" y="65616"/>
                </a:lnTo>
                <a:close/>
                <a:moveTo>
                  <a:pt x="90560" y="65616"/>
                </a:moveTo>
                <a:lnTo>
                  <a:pt x="90560" y="68378"/>
                </a:lnTo>
                <a:lnTo>
                  <a:pt x="87488" y="68378"/>
                </a:lnTo>
                <a:lnTo>
                  <a:pt x="87488" y="65616"/>
                </a:lnTo>
                <a:close/>
                <a:moveTo>
                  <a:pt x="93334" y="65616"/>
                </a:moveTo>
                <a:lnTo>
                  <a:pt x="93334" y="68378"/>
                </a:lnTo>
                <a:lnTo>
                  <a:pt x="90655" y="68378"/>
                </a:lnTo>
                <a:lnTo>
                  <a:pt x="90655" y="65616"/>
                </a:lnTo>
                <a:close/>
                <a:moveTo>
                  <a:pt x="96525" y="65616"/>
                </a:moveTo>
                <a:lnTo>
                  <a:pt x="96525" y="68378"/>
                </a:lnTo>
                <a:lnTo>
                  <a:pt x="93453" y="68378"/>
                </a:lnTo>
                <a:lnTo>
                  <a:pt x="93453" y="65616"/>
                </a:lnTo>
                <a:close/>
                <a:moveTo>
                  <a:pt x="99311" y="65616"/>
                </a:moveTo>
                <a:lnTo>
                  <a:pt x="99311" y="68378"/>
                </a:lnTo>
                <a:lnTo>
                  <a:pt x="96632" y="68378"/>
                </a:lnTo>
                <a:lnTo>
                  <a:pt x="96632" y="65616"/>
                </a:lnTo>
                <a:close/>
                <a:moveTo>
                  <a:pt x="102490" y="65616"/>
                </a:moveTo>
                <a:lnTo>
                  <a:pt x="102490" y="68378"/>
                </a:lnTo>
                <a:lnTo>
                  <a:pt x="99430" y="68378"/>
                </a:lnTo>
                <a:lnTo>
                  <a:pt x="99430" y="65616"/>
                </a:lnTo>
                <a:close/>
                <a:moveTo>
                  <a:pt x="105276" y="65616"/>
                </a:moveTo>
                <a:lnTo>
                  <a:pt x="105276" y="68378"/>
                </a:lnTo>
                <a:lnTo>
                  <a:pt x="102597" y="68378"/>
                </a:lnTo>
                <a:lnTo>
                  <a:pt x="102597" y="65616"/>
                </a:lnTo>
                <a:close/>
                <a:moveTo>
                  <a:pt x="108443" y="65616"/>
                </a:moveTo>
                <a:lnTo>
                  <a:pt x="108443" y="68378"/>
                </a:lnTo>
                <a:lnTo>
                  <a:pt x="105383" y="68378"/>
                </a:lnTo>
                <a:lnTo>
                  <a:pt x="105383" y="65616"/>
                </a:lnTo>
                <a:close/>
                <a:moveTo>
                  <a:pt x="108443" y="68497"/>
                </a:moveTo>
                <a:lnTo>
                  <a:pt x="108443" y="71628"/>
                </a:lnTo>
                <a:lnTo>
                  <a:pt x="105383" y="71628"/>
                </a:lnTo>
                <a:lnTo>
                  <a:pt x="105383" y="68497"/>
                </a:lnTo>
                <a:close/>
                <a:moveTo>
                  <a:pt x="7037" y="68497"/>
                </a:moveTo>
                <a:lnTo>
                  <a:pt x="7037" y="71652"/>
                </a:lnTo>
                <a:lnTo>
                  <a:pt x="3965" y="71652"/>
                </a:lnTo>
                <a:lnTo>
                  <a:pt x="3965" y="71628"/>
                </a:lnTo>
                <a:lnTo>
                  <a:pt x="3965" y="68497"/>
                </a:lnTo>
                <a:close/>
                <a:moveTo>
                  <a:pt x="9811" y="68497"/>
                </a:moveTo>
                <a:lnTo>
                  <a:pt x="9811" y="71652"/>
                </a:lnTo>
                <a:lnTo>
                  <a:pt x="7132" y="71652"/>
                </a:lnTo>
                <a:lnTo>
                  <a:pt x="7132" y="71628"/>
                </a:lnTo>
                <a:lnTo>
                  <a:pt x="7132" y="68497"/>
                </a:lnTo>
                <a:close/>
                <a:moveTo>
                  <a:pt x="13002" y="68497"/>
                </a:moveTo>
                <a:lnTo>
                  <a:pt x="13002" y="71652"/>
                </a:lnTo>
                <a:lnTo>
                  <a:pt x="9930" y="71652"/>
                </a:lnTo>
                <a:lnTo>
                  <a:pt x="9930" y="71628"/>
                </a:lnTo>
                <a:lnTo>
                  <a:pt x="9930" y="68497"/>
                </a:lnTo>
                <a:close/>
                <a:moveTo>
                  <a:pt x="15788" y="68497"/>
                </a:moveTo>
                <a:lnTo>
                  <a:pt x="15788" y="71652"/>
                </a:lnTo>
                <a:lnTo>
                  <a:pt x="13109" y="71652"/>
                </a:lnTo>
                <a:lnTo>
                  <a:pt x="13109" y="71628"/>
                </a:lnTo>
                <a:lnTo>
                  <a:pt x="13109" y="68497"/>
                </a:lnTo>
                <a:close/>
                <a:moveTo>
                  <a:pt x="18967" y="68497"/>
                </a:moveTo>
                <a:lnTo>
                  <a:pt x="18967" y="71652"/>
                </a:lnTo>
                <a:lnTo>
                  <a:pt x="15907" y="71652"/>
                </a:lnTo>
                <a:lnTo>
                  <a:pt x="15907" y="71628"/>
                </a:lnTo>
                <a:lnTo>
                  <a:pt x="15907" y="68497"/>
                </a:lnTo>
                <a:close/>
                <a:moveTo>
                  <a:pt x="21753" y="68497"/>
                </a:moveTo>
                <a:lnTo>
                  <a:pt x="21753" y="71652"/>
                </a:lnTo>
                <a:lnTo>
                  <a:pt x="19074" y="71652"/>
                </a:lnTo>
                <a:lnTo>
                  <a:pt x="19074" y="71628"/>
                </a:lnTo>
                <a:lnTo>
                  <a:pt x="19074" y="68497"/>
                </a:lnTo>
                <a:close/>
                <a:moveTo>
                  <a:pt x="24920" y="68497"/>
                </a:moveTo>
                <a:lnTo>
                  <a:pt x="24920" y="71652"/>
                </a:lnTo>
                <a:lnTo>
                  <a:pt x="21860" y="71652"/>
                </a:lnTo>
                <a:lnTo>
                  <a:pt x="21860" y="71628"/>
                </a:lnTo>
                <a:lnTo>
                  <a:pt x="21860" y="68497"/>
                </a:lnTo>
                <a:close/>
                <a:moveTo>
                  <a:pt x="27718" y="68497"/>
                </a:moveTo>
                <a:lnTo>
                  <a:pt x="27718" y="71652"/>
                </a:lnTo>
                <a:lnTo>
                  <a:pt x="25039" y="71652"/>
                </a:lnTo>
                <a:lnTo>
                  <a:pt x="25039" y="71628"/>
                </a:lnTo>
                <a:lnTo>
                  <a:pt x="25039" y="68497"/>
                </a:lnTo>
                <a:close/>
                <a:moveTo>
                  <a:pt x="30885" y="68497"/>
                </a:moveTo>
                <a:lnTo>
                  <a:pt x="30885" y="71652"/>
                </a:lnTo>
                <a:lnTo>
                  <a:pt x="27825" y="71652"/>
                </a:lnTo>
                <a:lnTo>
                  <a:pt x="27825" y="71628"/>
                </a:lnTo>
                <a:lnTo>
                  <a:pt x="27825" y="68497"/>
                </a:lnTo>
                <a:close/>
                <a:moveTo>
                  <a:pt x="33683" y="68497"/>
                </a:moveTo>
                <a:lnTo>
                  <a:pt x="33683" y="71652"/>
                </a:lnTo>
                <a:lnTo>
                  <a:pt x="31004" y="71652"/>
                </a:lnTo>
                <a:lnTo>
                  <a:pt x="31004" y="71628"/>
                </a:lnTo>
                <a:lnTo>
                  <a:pt x="31004" y="68497"/>
                </a:lnTo>
                <a:close/>
                <a:moveTo>
                  <a:pt x="36850" y="68497"/>
                </a:moveTo>
                <a:lnTo>
                  <a:pt x="36850" y="71652"/>
                </a:lnTo>
                <a:lnTo>
                  <a:pt x="33791" y="71652"/>
                </a:lnTo>
                <a:lnTo>
                  <a:pt x="33791" y="71628"/>
                </a:lnTo>
                <a:lnTo>
                  <a:pt x="33791" y="68497"/>
                </a:lnTo>
                <a:close/>
                <a:moveTo>
                  <a:pt x="39636" y="68497"/>
                </a:moveTo>
                <a:lnTo>
                  <a:pt x="39636" y="71652"/>
                </a:lnTo>
                <a:lnTo>
                  <a:pt x="36958" y="71652"/>
                </a:lnTo>
                <a:lnTo>
                  <a:pt x="36958" y="71628"/>
                </a:lnTo>
                <a:lnTo>
                  <a:pt x="36958" y="68497"/>
                </a:lnTo>
                <a:close/>
                <a:moveTo>
                  <a:pt x="42827" y="68497"/>
                </a:moveTo>
                <a:lnTo>
                  <a:pt x="42827" y="71652"/>
                </a:lnTo>
                <a:lnTo>
                  <a:pt x="39756" y="71652"/>
                </a:lnTo>
                <a:lnTo>
                  <a:pt x="39756" y="71628"/>
                </a:lnTo>
                <a:lnTo>
                  <a:pt x="39756" y="68497"/>
                </a:lnTo>
                <a:close/>
                <a:moveTo>
                  <a:pt x="45613" y="68497"/>
                </a:moveTo>
                <a:lnTo>
                  <a:pt x="45613" y="71652"/>
                </a:lnTo>
                <a:lnTo>
                  <a:pt x="42935" y="71652"/>
                </a:lnTo>
                <a:lnTo>
                  <a:pt x="42935" y="71628"/>
                </a:lnTo>
                <a:lnTo>
                  <a:pt x="42935" y="68497"/>
                </a:lnTo>
                <a:close/>
                <a:moveTo>
                  <a:pt x="48792" y="68497"/>
                </a:moveTo>
                <a:lnTo>
                  <a:pt x="48792" y="71652"/>
                </a:lnTo>
                <a:lnTo>
                  <a:pt x="45732" y="71652"/>
                </a:lnTo>
                <a:lnTo>
                  <a:pt x="45732" y="71628"/>
                </a:lnTo>
                <a:lnTo>
                  <a:pt x="45732" y="68497"/>
                </a:lnTo>
                <a:close/>
                <a:moveTo>
                  <a:pt x="51578" y="68497"/>
                </a:moveTo>
                <a:lnTo>
                  <a:pt x="51578" y="71652"/>
                </a:lnTo>
                <a:lnTo>
                  <a:pt x="48900" y="71652"/>
                </a:lnTo>
                <a:lnTo>
                  <a:pt x="48900" y="71628"/>
                </a:lnTo>
                <a:lnTo>
                  <a:pt x="48900" y="68497"/>
                </a:lnTo>
                <a:close/>
                <a:moveTo>
                  <a:pt x="54757" y="68497"/>
                </a:moveTo>
                <a:lnTo>
                  <a:pt x="54757" y="71652"/>
                </a:lnTo>
                <a:lnTo>
                  <a:pt x="51698" y="71652"/>
                </a:lnTo>
                <a:lnTo>
                  <a:pt x="51698" y="71628"/>
                </a:lnTo>
                <a:lnTo>
                  <a:pt x="51698" y="68497"/>
                </a:lnTo>
                <a:close/>
                <a:moveTo>
                  <a:pt x="57543" y="68497"/>
                </a:moveTo>
                <a:lnTo>
                  <a:pt x="57543" y="71652"/>
                </a:lnTo>
                <a:lnTo>
                  <a:pt x="54865" y="71652"/>
                </a:lnTo>
                <a:lnTo>
                  <a:pt x="54865" y="71628"/>
                </a:lnTo>
                <a:lnTo>
                  <a:pt x="54865" y="68497"/>
                </a:lnTo>
                <a:close/>
                <a:moveTo>
                  <a:pt x="60734" y="68497"/>
                </a:moveTo>
                <a:lnTo>
                  <a:pt x="60734" y="71652"/>
                </a:lnTo>
                <a:lnTo>
                  <a:pt x="57663" y="71652"/>
                </a:lnTo>
                <a:lnTo>
                  <a:pt x="57663" y="71628"/>
                </a:lnTo>
                <a:lnTo>
                  <a:pt x="57663" y="68497"/>
                </a:lnTo>
                <a:close/>
                <a:moveTo>
                  <a:pt x="63509" y="68497"/>
                </a:moveTo>
                <a:lnTo>
                  <a:pt x="63509" y="71652"/>
                </a:lnTo>
                <a:lnTo>
                  <a:pt x="60830" y="71652"/>
                </a:lnTo>
                <a:lnTo>
                  <a:pt x="60830" y="71628"/>
                </a:lnTo>
                <a:lnTo>
                  <a:pt x="60830" y="68497"/>
                </a:lnTo>
                <a:close/>
                <a:moveTo>
                  <a:pt x="66699" y="68497"/>
                </a:moveTo>
                <a:lnTo>
                  <a:pt x="66699" y="71652"/>
                </a:lnTo>
                <a:lnTo>
                  <a:pt x="63628" y="71652"/>
                </a:lnTo>
                <a:lnTo>
                  <a:pt x="63628" y="71628"/>
                </a:lnTo>
                <a:lnTo>
                  <a:pt x="63628" y="68497"/>
                </a:lnTo>
                <a:close/>
                <a:moveTo>
                  <a:pt x="69485" y="68497"/>
                </a:moveTo>
                <a:lnTo>
                  <a:pt x="69485" y="71652"/>
                </a:lnTo>
                <a:lnTo>
                  <a:pt x="66807" y="71652"/>
                </a:lnTo>
                <a:lnTo>
                  <a:pt x="66807" y="71628"/>
                </a:lnTo>
                <a:lnTo>
                  <a:pt x="66807" y="68497"/>
                </a:lnTo>
                <a:close/>
                <a:moveTo>
                  <a:pt x="72653" y="68497"/>
                </a:moveTo>
                <a:lnTo>
                  <a:pt x="72653" y="71652"/>
                </a:lnTo>
                <a:lnTo>
                  <a:pt x="69581" y="71652"/>
                </a:lnTo>
                <a:lnTo>
                  <a:pt x="69581" y="71628"/>
                </a:lnTo>
                <a:lnTo>
                  <a:pt x="69581" y="68497"/>
                </a:lnTo>
                <a:close/>
                <a:moveTo>
                  <a:pt x="75450" y="68497"/>
                </a:moveTo>
                <a:lnTo>
                  <a:pt x="75450" y="71652"/>
                </a:lnTo>
                <a:lnTo>
                  <a:pt x="72772" y="71652"/>
                </a:lnTo>
                <a:lnTo>
                  <a:pt x="72772" y="71628"/>
                </a:lnTo>
                <a:lnTo>
                  <a:pt x="72772" y="68497"/>
                </a:lnTo>
                <a:close/>
                <a:moveTo>
                  <a:pt x="78618" y="68497"/>
                </a:moveTo>
                <a:lnTo>
                  <a:pt x="78618" y="71652"/>
                </a:lnTo>
                <a:lnTo>
                  <a:pt x="75546" y="71652"/>
                </a:lnTo>
                <a:lnTo>
                  <a:pt x="75546" y="71628"/>
                </a:lnTo>
                <a:lnTo>
                  <a:pt x="75546" y="68497"/>
                </a:lnTo>
                <a:close/>
                <a:moveTo>
                  <a:pt x="81416" y="68497"/>
                </a:moveTo>
                <a:lnTo>
                  <a:pt x="81416" y="71652"/>
                </a:lnTo>
                <a:lnTo>
                  <a:pt x="78737" y="71652"/>
                </a:lnTo>
                <a:lnTo>
                  <a:pt x="78737" y="71628"/>
                </a:lnTo>
                <a:lnTo>
                  <a:pt x="78737" y="68497"/>
                </a:lnTo>
                <a:close/>
                <a:moveTo>
                  <a:pt x="84583" y="68497"/>
                </a:moveTo>
                <a:lnTo>
                  <a:pt x="84583" y="71652"/>
                </a:lnTo>
                <a:lnTo>
                  <a:pt x="81523" y="71652"/>
                </a:lnTo>
                <a:lnTo>
                  <a:pt x="81523" y="71628"/>
                </a:lnTo>
                <a:lnTo>
                  <a:pt x="81523" y="68497"/>
                </a:lnTo>
                <a:close/>
                <a:moveTo>
                  <a:pt x="87369" y="68497"/>
                </a:moveTo>
                <a:lnTo>
                  <a:pt x="87369" y="71652"/>
                </a:lnTo>
                <a:lnTo>
                  <a:pt x="84690" y="71652"/>
                </a:lnTo>
                <a:lnTo>
                  <a:pt x="84690" y="71628"/>
                </a:lnTo>
                <a:lnTo>
                  <a:pt x="84690" y="68497"/>
                </a:lnTo>
                <a:close/>
                <a:moveTo>
                  <a:pt x="90560" y="68497"/>
                </a:moveTo>
                <a:lnTo>
                  <a:pt x="90560" y="71652"/>
                </a:lnTo>
                <a:lnTo>
                  <a:pt x="87488" y="71652"/>
                </a:lnTo>
                <a:lnTo>
                  <a:pt x="87488" y="71628"/>
                </a:lnTo>
                <a:lnTo>
                  <a:pt x="87488" y="68497"/>
                </a:lnTo>
                <a:close/>
                <a:moveTo>
                  <a:pt x="93334" y="68497"/>
                </a:moveTo>
                <a:lnTo>
                  <a:pt x="93334" y="71652"/>
                </a:lnTo>
                <a:lnTo>
                  <a:pt x="90655" y="71652"/>
                </a:lnTo>
                <a:lnTo>
                  <a:pt x="90655" y="71628"/>
                </a:lnTo>
                <a:lnTo>
                  <a:pt x="90655" y="68497"/>
                </a:lnTo>
                <a:close/>
                <a:moveTo>
                  <a:pt x="96525" y="68497"/>
                </a:moveTo>
                <a:lnTo>
                  <a:pt x="96525" y="71652"/>
                </a:lnTo>
                <a:lnTo>
                  <a:pt x="93453" y="71652"/>
                </a:lnTo>
                <a:lnTo>
                  <a:pt x="93453" y="71628"/>
                </a:lnTo>
                <a:lnTo>
                  <a:pt x="93453" y="68497"/>
                </a:lnTo>
                <a:close/>
                <a:moveTo>
                  <a:pt x="99311" y="68497"/>
                </a:moveTo>
                <a:lnTo>
                  <a:pt x="99311" y="71652"/>
                </a:lnTo>
                <a:lnTo>
                  <a:pt x="96632" y="71652"/>
                </a:lnTo>
                <a:lnTo>
                  <a:pt x="96632" y="71628"/>
                </a:lnTo>
                <a:lnTo>
                  <a:pt x="96632" y="68497"/>
                </a:lnTo>
                <a:close/>
                <a:moveTo>
                  <a:pt x="102490" y="68497"/>
                </a:moveTo>
                <a:lnTo>
                  <a:pt x="102490" y="71652"/>
                </a:lnTo>
                <a:lnTo>
                  <a:pt x="99430" y="71652"/>
                </a:lnTo>
                <a:lnTo>
                  <a:pt x="99430" y="71628"/>
                </a:lnTo>
                <a:lnTo>
                  <a:pt x="99430" y="68497"/>
                </a:lnTo>
                <a:close/>
                <a:moveTo>
                  <a:pt x="105276" y="68497"/>
                </a:moveTo>
                <a:lnTo>
                  <a:pt x="105276" y="71652"/>
                </a:lnTo>
                <a:lnTo>
                  <a:pt x="102597" y="71652"/>
                </a:lnTo>
                <a:lnTo>
                  <a:pt x="102597" y="71628"/>
                </a:lnTo>
                <a:lnTo>
                  <a:pt x="102597" y="68497"/>
                </a:lnTo>
                <a:close/>
                <a:moveTo>
                  <a:pt x="3692" y="0"/>
                </a:moveTo>
                <a:lnTo>
                  <a:pt x="3692" y="905"/>
                </a:lnTo>
                <a:lnTo>
                  <a:pt x="1" y="905"/>
                </a:lnTo>
                <a:lnTo>
                  <a:pt x="1" y="1024"/>
                </a:lnTo>
                <a:lnTo>
                  <a:pt x="3692" y="1024"/>
                </a:lnTo>
                <a:lnTo>
                  <a:pt x="3692" y="4179"/>
                </a:lnTo>
                <a:lnTo>
                  <a:pt x="1" y="4179"/>
                </a:lnTo>
                <a:lnTo>
                  <a:pt x="1" y="4298"/>
                </a:lnTo>
                <a:lnTo>
                  <a:pt x="3692" y="4298"/>
                </a:lnTo>
                <a:lnTo>
                  <a:pt x="3692" y="7049"/>
                </a:lnTo>
                <a:lnTo>
                  <a:pt x="1" y="7049"/>
                </a:lnTo>
                <a:lnTo>
                  <a:pt x="1" y="7168"/>
                </a:lnTo>
                <a:lnTo>
                  <a:pt x="3692" y="7168"/>
                </a:lnTo>
                <a:lnTo>
                  <a:pt x="3692" y="10299"/>
                </a:lnTo>
                <a:lnTo>
                  <a:pt x="1" y="10299"/>
                </a:lnTo>
                <a:lnTo>
                  <a:pt x="1" y="10418"/>
                </a:lnTo>
                <a:lnTo>
                  <a:pt x="3692" y="10418"/>
                </a:lnTo>
                <a:lnTo>
                  <a:pt x="3692" y="13169"/>
                </a:lnTo>
                <a:lnTo>
                  <a:pt x="1" y="13169"/>
                </a:lnTo>
                <a:lnTo>
                  <a:pt x="1" y="13288"/>
                </a:lnTo>
                <a:lnTo>
                  <a:pt x="3692" y="13288"/>
                </a:lnTo>
                <a:lnTo>
                  <a:pt x="3692" y="16443"/>
                </a:lnTo>
                <a:lnTo>
                  <a:pt x="1" y="16443"/>
                </a:lnTo>
                <a:lnTo>
                  <a:pt x="1" y="16562"/>
                </a:lnTo>
                <a:lnTo>
                  <a:pt x="3692" y="16562"/>
                </a:lnTo>
                <a:lnTo>
                  <a:pt x="3692" y="19324"/>
                </a:lnTo>
                <a:lnTo>
                  <a:pt x="1" y="19324"/>
                </a:lnTo>
                <a:lnTo>
                  <a:pt x="1" y="19443"/>
                </a:lnTo>
                <a:lnTo>
                  <a:pt x="3692" y="19443"/>
                </a:lnTo>
                <a:lnTo>
                  <a:pt x="3692" y="22598"/>
                </a:lnTo>
                <a:lnTo>
                  <a:pt x="1" y="22598"/>
                </a:lnTo>
                <a:lnTo>
                  <a:pt x="1" y="22717"/>
                </a:lnTo>
                <a:lnTo>
                  <a:pt x="3692" y="22717"/>
                </a:lnTo>
                <a:lnTo>
                  <a:pt x="3692" y="25468"/>
                </a:lnTo>
                <a:lnTo>
                  <a:pt x="1" y="25468"/>
                </a:lnTo>
                <a:lnTo>
                  <a:pt x="1" y="25587"/>
                </a:lnTo>
                <a:lnTo>
                  <a:pt x="3692" y="25587"/>
                </a:lnTo>
                <a:lnTo>
                  <a:pt x="3692" y="28742"/>
                </a:lnTo>
                <a:lnTo>
                  <a:pt x="1" y="28742"/>
                </a:lnTo>
                <a:lnTo>
                  <a:pt x="1" y="28861"/>
                </a:lnTo>
                <a:lnTo>
                  <a:pt x="3692" y="28861"/>
                </a:lnTo>
                <a:lnTo>
                  <a:pt x="3692" y="31611"/>
                </a:lnTo>
                <a:lnTo>
                  <a:pt x="1" y="31611"/>
                </a:lnTo>
                <a:lnTo>
                  <a:pt x="1" y="31730"/>
                </a:lnTo>
                <a:lnTo>
                  <a:pt x="3692" y="31730"/>
                </a:lnTo>
                <a:lnTo>
                  <a:pt x="3692" y="34886"/>
                </a:lnTo>
                <a:lnTo>
                  <a:pt x="1" y="34886"/>
                </a:lnTo>
                <a:lnTo>
                  <a:pt x="1" y="35005"/>
                </a:lnTo>
                <a:lnTo>
                  <a:pt x="3692" y="35005"/>
                </a:lnTo>
                <a:lnTo>
                  <a:pt x="3692" y="37755"/>
                </a:lnTo>
                <a:lnTo>
                  <a:pt x="1" y="37755"/>
                </a:lnTo>
                <a:lnTo>
                  <a:pt x="1" y="37874"/>
                </a:lnTo>
                <a:lnTo>
                  <a:pt x="3692" y="37874"/>
                </a:lnTo>
                <a:lnTo>
                  <a:pt x="3692" y="41029"/>
                </a:lnTo>
                <a:lnTo>
                  <a:pt x="1" y="41029"/>
                </a:lnTo>
                <a:lnTo>
                  <a:pt x="1" y="41148"/>
                </a:lnTo>
                <a:lnTo>
                  <a:pt x="3692" y="41148"/>
                </a:lnTo>
                <a:lnTo>
                  <a:pt x="3692" y="43910"/>
                </a:lnTo>
                <a:lnTo>
                  <a:pt x="1" y="43910"/>
                </a:lnTo>
                <a:lnTo>
                  <a:pt x="1" y="44030"/>
                </a:lnTo>
                <a:lnTo>
                  <a:pt x="3692" y="44030"/>
                </a:lnTo>
                <a:lnTo>
                  <a:pt x="3692" y="47185"/>
                </a:lnTo>
                <a:lnTo>
                  <a:pt x="1" y="47185"/>
                </a:lnTo>
                <a:lnTo>
                  <a:pt x="1" y="47304"/>
                </a:lnTo>
                <a:lnTo>
                  <a:pt x="3692" y="47304"/>
                </a:lnTo>
                <a:lnTo>
                  <a:pt x="3692" y="50054"/>
                </a:lnTo>
                <a:lnTo>
                  <a:pt x="1" y="50054"/>
                </a:lnTo>
                <a:lnTo>
                  <a:pt x="1" y="50173"/>
                </a:lnTo>
                <a:lnTo>
                  <a:pt x="3692" y="50173"/>
                </a:lnTo>
                <a:lnTo>
                  <a:pt x="3692" y="53328"/>
                </a:lnTo>
                <a:lnTo>
                  <a:pt x="1" y="53328"/>
                </a:lnTo>
                <a:lnTo>
                  <a:pt x="1" y="53447"/>
                </a:lnTo>
                <a:lnTo>
                  <a:pt x="3692" y="53447"/>
                </a:lnTo>
                <a:lnTo>
                  <a:pt x="3692" y="56198"/>
                </a:lnTo>
                <a:lnTo>
                  <a:pt x="1" y="56198"/>
                </a:lnTo>
                <a:lnTo>
                  <a:pt x="1" y="56317"/>
                </a:lnTo>
                <a:lnTo>
                  <a:pt x="3692" y="56317"/>
                </a:lnTo>
                <a:lnTo>
                  <a:pt x="3692" y="59472"/>
                </a:lnTo>
                <a:lnTo>
                  <a:pt x="1" y="59472"/>
                </a:lnTo>
                <a:lnTo>
                  <a:pt x="1" y="59591"/>
                </a:lnTo>
                <a:lnTo>
                  <a:pt x="3692" y="59591"/>
                </a:lnTo>
                <a:lnTo>
                  <a:pt x="3692" y="62246"/>
                </a:lnTo>
                <a:lnTo>
                  <a:pt x="1" y="62246"/>
                </a:lnTo>
                <a:lnTo>
                  <a:pt x="1" y="62365"/>
                </a:lnTo>
                <a:lnTo>
                  <a:pt x="3692" y="62365"/>
                </a:lnTo>
                <a:lnTo>
                  <a:pt x="3692" y="65520"/>
                </a:lnTo>
                <a:lnTo>
                  <a:pt x="1" y="65520"/>
                </a:lnTo>
                <a:lnTo>
                  <a:pt x="1" y="65639"/>
                </a:lnTo>
                <a:lnTo>
                  <a:pt x="3692" y="65639"/>
                </a:lnTo>
                <a:lnTo>
                  <a:pt x="3692" y="68390"/>
                </a:lnTo>
                <a:lnTo>
                  <a:pt x="1" y="68390"/>
                </a:lnTo>
                <a:lnTo>
                  <a:pt x="1" y="68509"/>
                </a:lnTo>
                <a:lnTo>
                  <a:pt x="3692" y="68509"/>
                </a:lnTo>
                <a:lnTo>
                  <a:pt x="3692" y="71664"/>
                </a:lnTo>
                <a:lnTo>
                  <a:pt x="1" y="71664"/>
                </a:lnTo>
                <a:lnTo>
                  <a:pt x="1" y="71783"/>
                </a:lnTo>
                <a:lnTo>
                  <a:pt x="3692" y="71783"/>
                </a:lnTo>
                <a:lnTo>
                  <a:pt x="3692" y="74450"/>
                </a:lnTo>
                <a:lnTo>
                  <a:pt x="3811" y="74450"/>
                </a:lnTo>
                <a:lnTo>
                  <a:pt x="3811" y="71783"/>
                </a:lnTo>
                <a:lnTo>
                  <a:pt x="6882" y="71783"/>
                </a:lnTo>
                <a:lnTo>
                  <a:pt x="6882" y="74450"/>
                </a:lnTo>
                <a:lnTo>
                  <a:pt x="7001" y="74450"/>
                </a:lnTo>
                <a:lnTo>
                  <a:pt x="7001" y="71783"/>
                </a:lnTo>
                <a:lnTo>
                  <a:pt x="9680" y="71783"/>
                </a:lnTo>
                <a:lnTo>
                  <a:pt x="9680" y="74450"/>
                </a:lnTo>
                <a:lnTo>
                  <a:pt x="9799" y="74450"/>
                </a:lnTo>
                <a:lnTo>
                  <a:pt x="9799" y="71783"/>
                </a:lnTo>
                <a:lnTo>
                  <a:pt x="12859" y="71783"/>
                </a:lnTo>
                <a:lnTo>
                  <a:pt x="12859" y="74450"/>
                </a:lnTo>
                <a:lnTo>
                  <a:pt x="12978" y="74450"/>
                </a:lnTo>
                <a:lnTo>
                  <a:pt x="12978" y="71783"/>
                </a:lnTo>
                <a:lnTo>
                  <a:pt x="15657" y="71783"/>
                </a:lnTo>
                <a:lnTo>
                  <a:pt x="15657" y="74450"/>
                </a:lnTo>
                <a:lnTo>
                  <a:pt x="15776" y="74450"/>
                </a:lnTo>
                <a:lnTo>
                  <a:pt x="15776" y="71783"/>
                </a:lnTo>
                <a:lnTo>
                  <a:pt x="18848" y="71783"/>
                </a:lnTo>
                <a:lnTo>
                  <a:pt x="18848" y="74450"/>
                </a:lnTo>
                <a:lnTo>
                  <a:pt x="18967" y="74450"/>
                </a:lnTo>
                <a:lnTo>
                  <a:pt x="18967" y="71783"/>
                </a:lnTo>
                <a:lnTo>
                  <a:pt x="21646" y="71783"/>
                </a:lnTo>
                <a:lnTo>
                  <a:pt x="21646" y="74450"/>
                </a:lnTo>
                <a:lnTo>
                  <a:pt x="21765" y="74450"/>
                </a:lnTo>
                <a:lnTo>
                  <a:pt x="21765" y="71783"/>
                </a:lnTo>
                <a:lnTo>
                  <a:pt x="24825" y="71783"/>
                </a:lnTo>
                <a:lnTo>
                  <a:pt x="24825" y="74450"/>
                </a:lnTo>
                <a:lnTo>
                  <a:pt x="24944" y="74450"/>
                </a:lnTo>
                <a:lnTo>
                  <a:pt x="24944" y="71783"/>
                </a:lnTo>
                <a:lnTo>
                  <a:pt x="27623" y="71783"/>
                </a:lnTo>
                <a:lnTo>
                  <a:pt x="27623" y="74450"/>
                </a:lnTo>
                <a:lnTo>
                  <a:pt x="27742" y="74450"/>
                </a:lnTo>
                <a:lnTo>
                  <a:pt x="27742" y="71783"/>
                </a:lnTo>
                <a:lnTo>
                  <a:pt x="30814" y="71783"/>
                </a:lnTo>
                <a:lnTo>
                  <a:pt x="30814" y="74450"/>
                </a:lnTo>
                <a:lnTo>
                  <a:pt x="30933" y="74450"/>
                </a:lnTo>
                <a:lnTo>
                  <a:pt x="30933" y="71783"/>
                </a:lnTo>
                <a:lnTo>
                  <a:pt x="33612" y="71783"/>
                </a:lnTo>
                <a:lnTo>
                  <a:pt x="33612" y="74450"/>
                </a:lnTo>
                <a:lnTo>
                  <a:pt x="33731" y="74450"/>
                </a:lnTo>
                <a:lnTo>
                  <a:pt x="33731" y="71783"/>
                </a:lnTo>
                <a:lnTo>
                  <a:pt x="36791" y="71783"/>
                </a:lnTo>
                <a:lnTo>
                  <a:pt x="36791" y="74450"/>
                </a:lnTo>
                <a:lnTo>
                  <a:pt x="36910" y="74450"/>
                </a:lnTo>
                <a:lnTo>
                  <a:pt x="36910" y="71783"/>
                </a:lnTo>
                <a:lnTo>
                  <a:pt x="39589" y="71783"/>
                </a:lnTo>
                <a:lnTo>
                  <a:pt x="39589" y="74450"/>
                </a:lnTo>
                <a:lnTo>
                  <a:pt x="39708" y="74450"/>
                </a:lnTo>
                <a:lnTo>
                  <a:pt x="39708" y="71783"/>
                </a:lnTo>
                <a:lnTo>
                  <a:pt x="42780" y="71783"/>
                </a:lnTo>
                <a:lnTo>
                  <a:pt x="42780" y="74450"/>
                </a:lnTo>
                <a:lnTo>
                  <a:pt x="42899" y="74450"/>
                </a:lnTo>
                <a:lnTo>
                  <a:pt x="42899" y="71783"/>
                </a:lnTo>
                <a:lnTo>
                  <a:pt x="45578" y="71783"/>
                </a:lnTo>
                <a:lnTo>
                  <a:pt x="45578" y="74450"/>
                </a:lnTo>
                <a:lnTo>
                  <a:pt x="45697" y="74450"/>
                </a:lnTo>
                <a:lnTo>
                  <a:pt x="45697" y="71783"/>
                </a:lnTo>
                <a:lnTo>
                  <a:pt x="48757" y="71783"/>
                </a:lnTo>
                <a:lnTo>
                  <a:pt x="48757" y="74450"/>
                </a:lnTo>
                <a:lnTo>
                  <a:pt x="48876" y="74450"/>
                </a:lnTo>
                <a:lnTo>
                  <a:pt x="48876" y="71783"/>
                </a:lnTo>
                <a:lnTo>
                  <a:pt x="51555" y="71783"/>
                </a:lnTo>
                <a:lnTo>
                  <a:pt x="51555" y="74450"/>
                </a:lnTo>
                <a:lnTo>
                  <a:pt x="51674" y="74450"/>
                </a:lnTo>
                <a:lnTo>
                  <a:pt x="51674" y="71783"/>
                </a:lnTo>
                <a:lnTo>
                  <a:pt x="54746" y="71783"/>
                </a:lnTo>
                <a:lnTo>
                  <a:pt x="54746" y="74450"/>
                </a:lnTo>
                <a:lnTo>
                  <a:pt x="54865" y="74450"/>
                </a:lnTo>
                <a:lnTo>
                  <a:pt x="54865" y="71783"/>
                </a:lnTo>
                <a:lnTo>
                  <a:pt x="57543" y="71783"/>
                </a:lnTo>
                <a:lnTo>
                  <a:pt x="57543" y="74450"/>
                </a:lnTo>
                <a:lnTo>
                  <a:pt x="57663" y="74450"/>
                </a:lnTo>
                <a:lnTo>
                  <a:pt x="57663" y="71783"/>
                </a:lnTo>
                <a:lnTo>
                  <a:pt x="60734" y="71783"/>
                </a:lnTo>
                <a:lnTo>
                  <a:pt x="60734" y="74450"/>
                </a:lnTo>
                <a:lnTo>
                  <a:pt x="60853" y="74450"/>
                </a:lnTo>
                <a:lnTo>
                  <a:pt x="60853" y="71783"/>
                </a:lnTo>
                <a:lnTo>
                  <a:pt x="63532" y="71783"/>
                </a:lnTo>
                <a:lnTo>
                  <a:pt x="63532" y="74450"/>
                </a:lnTo>
                <a:lnTo>
                  <a:pt x="63651" y="74450"/>
                </a:lnTo>
                <a:lnTo>
                  <a:pt x="63651" y="71783"/>
                </a:lnTo>
                <a:lnTo>
                  <a:pt x="66711" y="71783"/>
                </a:lnTo>
                <a:lnTo>
                  <a:pt x="66711" y="74450"/>
                </a:lnTo>
                <a:lnTo>
                  <a:pt x="66830" y="74450"/>
                </a:lnTo>
                <a:lnTo>
                  <a:pt x="66830" y="71783"/>
                </a:lnTo>
                <a:lnTo>
                  <a:pt x="69509" y="71783"/>
                </a:lnTo>
                <a:lnTo>
                  <a:pt x="69509" y="74450"/>
                </a:lnTo>
                <a:lnTo>
                  <a:pt x="69628" y="74450"/>
                </a:lnTo>
                <a:lnTo>
                  <a:pt x="69628" y="71783"/>
                </a:lnTo>
                <a:lnTo>
                  <a:pt x="72700" y="71783"/>
                </a:lnTo>
                <a:lnTo>
                  <a:pt x="72700" y="74450"/>
                </a:lnTo>
                <a:lnTo>
                  <a:pt x="72819" y="74450"/>
                </a:lnTo>
                <a:lnTo>
                  <a:pt x="72819" y="71783"/>
                </a:lnTo>
                <a:lnTo>
                  <a:pt x="75498" y="71783"/>
                </a:lnTo>
                <a:lnTo>
                  <a:pt x="75498" y="74450"/>
                </a:lnTo>
                <a:lnTo>
                  <a:pt x="75617" y="74450"/>
                </a:lnTo>
                <a:lnTo>
                  <a:pt x="75617" y="71783"/>
                </a:lnTo>
                <a:lnTo>
                  <a:pt x="78677" y="71783"/>
                </a:lnTo>
                <a:lnTo>
                  <a:pt x="78677" y="74450"/>
                </a:lnTo>
                <a:lnTo>
                  <a:pt x="78796" y="74450"/>
                </a:lnTo>
                <a:lnTo>
                  <a:pt x="78796" y="71783"/>
                </a:lnTo>
                <a:lnTo>
                  <a:pt x="81475" y="71783"/>
                </a:lnTo>
                <a:lnTo>
                  <a:pt x="81475" y="74450"/>
                </a:lnTo>
                <a:lnTo>
                  <a:pt x="81594" y="74450"/>
                </a:lnTo>
                <a:lnTo>
                  <a:pt x="81594" y="71783"/>
                </a:lnTo>
                <a:lnTo>
                  <a:pt x="84666" y="71783"/>
                </a:lnTo>
                <a:lnTo>
                  <a:pt x="84666" y="74450"/>
                </a:lnTo>
                <a:lnTo>
                  <a:pt x="84785" y="74450"/>
                </a:lnTo>
                <a:lnTo>
                  <a:pt x="84785" y="71783"/>
                </a:lnTo>
                <a:lnTo>
                  <a:pt x="87464" y="71783"/>
                </a:lnTo>
                <a:lnTo>
                  <a:pt x="87464" y="74450"/>
                </a:lnTo>
                <a:lnTo>
                  <a:pt x="87583" y="74450"/>
                </a:lnTo>
                <a:lnTo>
                  <a:pt x="87583" y="71783"/>
                </a:lnTo>
                <a:lnTo>
                  <a:pt x="90643" y="71783"/>
                </a:lnTo>
                <a:lnTo>
                  <a:pt x="90643" y="74450"/>
                </a:lnTo>
                <a:lnTo>
                  <a:pt x="90762" y="74450"/>
                </a:lnTo>
                <a:lnTo>
                  <a:pt x="90762" y="71783"/>
                </a:lnTo>
                <a:lnTo>
                  <a:pt x="93441" y="71783"/>
                </a:lnTo>
                <a:lnTo>
                  <a:pt x="93441" y="74450"/>
                </a:lnTo>
                <a:lnTo>
                  <a:pt x="93560" y="74450"/>
                </a:lnTo>
                <a:lnTo>
                  <a:pt x="93560" y="71783"/>
                </a:lnTo>
                <a:lnTo>
                  <a:pt x="96632" y="71783"/>
                </a:lnTo>
                <a:lnTo>
                  <a:pt x="96632" y="74450"/>
                </a:lnTo>
                <a:lnTo>
                  <a:pt x="96751" y="74450"/>
                </a:lnTo>
                <a:lnTo>
                  <a:pt x="96751" y="71783"/>
                </a:lnTo>
                <a:lnTo>
                  <a:pt x="99430" y="71783"/>
                </a:lnTo>
                <a:lnTo>
                  <a:pt x="99430" y="74450"/>
                </a:lnTo>
                <a:lnTo>
                  <a:pt x="99549" y="74450"/>
                </a:lnTo>
                <a:lnTo>
                  <a:pt x="99549" y="71783"/>
                </a:lnTo>
                <a:lnTo>
                  <a:pt x="102609" y="71783"/>
                </a:lnTo>
                <a:lnTo>
                  <a:pt x="102609" y="74450"/>
                </a:lnTo>
                <a:lnTo>
                  <a:pt x="102728" y="74450"/>
                </a:lnTo>
                <a:lnTo>
                  <a:pt x="102728" y="71783"/>
                </a:lnTo>
                <a:lnTo>
                  <a:pt x="105407" y="71783"/>
                </a:lnTo>
                <a:lnTo>
                  <a:pt x="105407" y="74450"/>
                </a:lnTo>
                <a:lnTo>
                  <a:pt x="105526" y="74450"/>
                </a:lnTo>
                <a:lnTo>
                  <a:pt x="105526" y="71783"/>
                </a:lnTo>
                <a:lnTo>
                  <a:pt x="108597" y="71783"/>
                </a:lnTo>
                <a:lnTo>
                  <a:pt x="108597" y="74450"/>
                </a:lnTo>
                <a:lnTo>
                  <a:pt x="108717" y="74450"/>
                </a:lnTo>
                <a:lnTo>
                  <a:pt x="108717" y="71783"/>
                </a:lnTo>
                <a:lnTo>
                  <a:pt x="111943" y="71783"/>
                </a:lnTo>
                <a:lnTo>
                  <a:pt x="111943" y="71664"/>
                </a:lnTo>
                <a:lnTo>
                  <a:pt x="108562" y="71664"/>
                </a:lnTo>
                <a:lnTo>
                  <a:pt x="108562" y="68497"/>
                </a:lnTo>
                <a:lnTo>
                  <a:pt x="111788" y="68497"/>
                </a:lnTo>
                <a:lnTo>
                  <a:pt x="111788" y="68378"/>
                </a:lnTo>
                <a:lnTo>
                  <a:pt x="108562" y="68378"/>
                </a:lnTo>
                <a:lnTo>
                  <a:pt x="108562" y="65616"/>
                </a:lnTo>
                <a:lnTo>
                  <a:pt x="111788" y="65616"/>
                </a:lnTo>
                <a:lnTo>
                  <a:pt x="111788" y="65496"/>
                </a:lnTo>
                <a:lnTo>
                  <a:pt x="108562" y="65496"/>
                </a:lnTo>
                <a:lnTo>
                  <a:pt x="108562" y="62341"/>
                </a:lnTo>
                <a:lnTo>
                  <a:pt x="111788" y="62341"/>
                </a:lnTo>
                <a:lnTo>
                  <a:pt x="111788" y="62246"/>
                </a:lnTo>
                <a:lnTo>
                  <a:pt x="108562" y="62246"/>
                </a:lnTo>
                <a:lnTo>
                  <a:pt x="108562" y="59484"/>
                </a:lnTo>
                <a:lnTo>
                  <a:pt x="111788" y="59484"/>
                </a:lnTo>
                <a:lnTo>
                  <a:pt x="111788" y="59365"/>
                </a:lnTo>
                <a:lnTo>
                  <a:pt x="108562" y="59365"/>
                </a:lnTo>
                <a:lnTo>
                  <a:pt x="108562" y="56210"/>
                </a:lnTo>
                <a:lnTo>
                  <a:pt x="111788" y="56210"/>
                </a:lnTo>
                <a:lnTo>
                  <a:pt x="111788" y="56091"/>
                </a:lnTo>
                <a:lnTo>
                  <a:pt x="108562" y="56091"/>
                </a:lnTo>
                <a:lnTo>
                  <a:pt x="108562" y="53340"/>
                </a:lnTo>
                <a:lnTo>
                  <a:pt x="111788" y="53340"/>
                </a:lnTo>
                <a:lnTo>
                  <a:pt x="111788" y="53221"/>
                </a:lnTo>
                <a:lnTo>
                  <a:pt x="108562" y="53221"/>
                </a:lnTo>
                <a:lnTo>
                  <a:pt x="108562" y="50066"/>
                </a:lnTo>
                <a:lnTo>
                  <a:pt x="111788" y="50066"/>
                </a:lnTo>
                <a:lnTo>
                  <a:pt x="111788" y="49947"/>
                </a:lnTo>
                <a:lnTo>
                  <a:pt x="108562" y="49947"/>
                </a:lnTo>
                <a:lnTo>
                  <a:pt x="108562" y="47208"/>
                </a:lnTo>
                <a:lnTo>
                  <a:pt x="111788" y="47208"/>
                </a:lnTo>
                <a:lnTo>
                  <a:pt x="111788" y="47089"/>
                </a:lnTo>
                <a:lnTo>
                  <a:pt x="108562" y="47089"/>
                </a:lnTo>
                <a:lnTo>
                  <a:pt x="108562" y="43934"/>
                </a:lnTo>
                <a:lnTo>
                  <a:pt x="111788" y="43934"/>
                </a:lnTo>
                <a:lnTo>
                  <a:pt x="111788" y="43815"/>
                </a:lnTo>
                <a:lnTo>
                  <a:pt x="108562" y="43815"/>
                </a:lnTo>
                <a:lnTo>
                  <a:pt x="108562" y="41065"/>
                </a:lnTo>
                <a:lnTo>
                  <a:pt x="111788" y="41065"/>
                </a:lnTo>
                <a:lnTo>
                  <a:pt x="111788" y="40946"/>
                </a:lnTo>
                <a:lnTo>
                  <a:pt x="108562" y="40946"/>
                </a:lnTo>
                <a:lnTo>
                  <a:pt x="108562" y="37791"/>
                </a:lnTo>
                <a:lnTo>
                  <a:pt x="111788" y="37791"/>
                </a:lnTo>
                <a:lnTo>
                  <a:pt x="111788" y="37672"/>
                </a:lnTo>
                <a:lnTo>
                  <a:pt x="108562" y="37672"/>
                </a:lnTo>
                <a:lnTo>
                  <a:pt x="108562" y="34909"/>
                </a:lnTo>
                <a:lnTo>
                  <a:pt x="111788" y="34909"/>
                </a:lnTo>
                <a:lnTo>
                  <a:pt x="111788" y="34790"/>
                </a:lnTo>
                <a:lnTo>
                  <a:pt x="108562" y="34790"/>
                </a:lnTo>
                <a:lnTo>
                  <a:pt x="108562" y="31635"/>
                </a:lnTo>
                <a:lnTo>
                  <a:pt x="111788" y="31635"/>
                </a:lnTo>
                <a:lnTo>
                  <a:pt x="111788" y="31516"/>
                </a:lnTo>
                <a:lnTo>
                  <a:pt x="108562" y="31516"/>
                </a:lnTo>
                <a:lnTo>
                  <a:pt x="108562" y="28766"/>
                </a:lnTo>
                <a:lnTo>
                  <a:pt x="111788" y="28766"/>
                </a:lnTo>
                <a:lnTo>
                  <a:pt x="111788" y="28647"/>
                </a:lnTo>
                <a:lnTo>
                  <a:pt x="108562" y="28647"/>
                </a:lnTo>
                <a:lnTo>
                  <a:pt x="108562" y="25492"/>
                </a:lnTo>
                <a:lnTo>
                  <a:pt x="111788" y="25492"/>
                </a:lnTo>
                <a:lnTo>
                  <a:pt x="111788" y="25372"/>
                </a:lnTo>
                <a:lnTo>
                  <a:pt x="108562" y="25372"/>
                </a:lnTo>
                <a:lnTo>
                  <a:pt x="108562" y="22622"/>
                </a:lnTo>
                <a:lnTo>
                  <a:pt x="111788" y="22622"/>
                </a:lnTo>
                <a:lnTo>
                  <a:pt x="111788" y="22503"/>
                </a:lnTo>
                <a:lnTo>
                  <a:pt x="108562" y="22503"/>
                </a:lnTo>
                <a:lnTo>
                  <a:pt x="108562" y="19348"/>
                </a:lnTo>
                <a:lnTo>
                  <a:pt x="111788" y="19348"/>
                </a:lnTo>
                <a:lnTo>
                  <a:pt x="111788" y="19229"/>
                </a:lnTo>
                <a:lnTo>
                  <a:pt x="108562" y="19229"/>
                </a:lnTo>
                <a:lnTo>
                  <a:pt x="108562" y="16550"/>
                </a:lnTo>
                <a:lnTo>
                  <a:pt x="111788" y="16550"/>
                </a:lnTo>
                <a:lnTo>
                  <a:pt x="111788" y="16431"/>
                </a:lnTo>
                <a:lnTo>
                  <a:pt x="108562" y="16431"/>
                </a:lnTo>
                <a:lnTo>
                  <a:pt x="108562" y="13276"/>
                </a:lnTo>
                <a:lnTo>
                  <a:pt x="111788" y="13276"/>
                </a:lnTo>
                <a:lnTo>
                  <a:pt x="111788" y="13157"/>
                </a:lnTo>
                <a:lnTo>
                  <a:pt x="108562" y="13157"/>
                </a:lnTo>
                <a:lnTo>
                  <a:pt x="108562" y="10418"/>
                </a:lnTo>
                <a:lnTo>
                  <a:pt x="111788" y="10418"/>
                </a:lnTo>
                <a:lnTo>
                  <a:pt x="111788" y="10299"/>
                </a:lnTo>
                <a:lnTo>
                  <a:pt x="108562" y="10299"/>
                </a:lnTo>
                <a:lnTo>
                  <a:pt x="108562" y="7156"/>
                </a:lnTo>
                <a:lnTo>
                  <a:pt x="111788" y="7156"/>
                </a:lnTo>
                <a:lnTo>
                  <a:pt x="111788" y="7037"/>
                </a:lnTo>
                <a:lnTo>
                  <a:pt x="108562" y="7037"/>
                </a:lnTo>
                <a:lnTo>
                  <a:pt x="108562" y="4287"/>
                </a:lnTo>
                <a:lnTo>
                  <a:pt x="111788" y="4287"/>
                </a:lnTo>
                <a:lnTo>
                  <a:pt x="111788" y="4167"/>
                </a:lnTo>
                <a:lnTo>
                  <a:pt x="108562" y="4167"/>
                </a:lnTo>
                <a:lnTo>
                  <a:pt x="108562" y="1024"/>
                </a:lnTo>
                <a:lnTo>
                  <a:pt x="111788" y="1024"/>
                </a:lnTo>
                <a:lnTo>
                  <a:pt x="111788" y="905"/>
                </a:lnTo>
                <a:lnTo>
                  <a:pt x="108562" y="905"/>
                </a:lnTo>
                <a:lnTo>
                  <a:pt x="108562" y="0"/>
                </a:lnTo>
                <a:lnTo>
                  <a:pt x="108443" y="0"/>
                </a:lnTo>
                <a:lnTo>
                  <a:pt x="108443" y="905"/>
                </a:lnTo>
                <a:lnTo>
                  <a:pt x="105383" y="905"/>
                </a:lnTo>
                <a:lnTo>
                  <a:pt x="105383" y="0"/>
                </a:lnTo>
                <a:lnTo>
                  <a:pt x="105264" y="0"/>
                </a:lnTo>
                <a:lnTo>
                  <a:pt x="105264" y="905"/>
                </a:lnTo>
                <a:lnTo>
                  <a:pt x="102585" y="905"/>
                </a:lnTo>
                <a:lnTo>
                  <a:pt x="102585" y="0"/>
                </a:lnTo>
                <a:lnTo>
                  <a:pt x="102454" y="0"/>
                </a:lnTo>
                <a:lnTo>
                  <a:pt x="102454" y="905"/>
                </a:lnTo>
                <a:lnTo>
                  <a:pt x="99394" y="905"/>
                </a:lnTo>
                <a:lnTo>
                  <a:pt x="99394" y="0"/>
                </a:lnTo>
                <a:lnTo>
                  <a:pt x="99275" y="0"/>
                </a:lnTo>
                <a:lnTo>
                  <a:pt x="99275" y="905"/>
                </a:lnTo>
                <a:lnTo>
                  <a:pt x="96596" y="905"/>
                </a:lnTo>
                <a:lnTo>
                  <a:pt x="96596" y="0"/>
                </a:lnTo>
                <a:lnTo>
                  <a:pt x="96477" y="0"/>
                </a:lnTo>
                <a:lnTo>
                  <a:pt x="96477" y="905"/>
                </a:lnTo>
                <a:lnTo>
                  <a:pt x="93405" y="905"/>
                </a:lnTo>
                <a:lnTo>
                  <a:pt x="93405" y="0"/>
                </a:lnTo>
                <a:lnTo>
                  <a:pt x="93286" y="0"/>
                </a:lnTo>
                <a:lnTo>
                  <a:pt x="93286" y="905"/>
                </a:lnTo>
                <a:lnTo>
                  <a:pt x="90607" y="905"/>
                </a:lnTo>
                <a:lnTo>
                  <a:pt x="90607" y="0"/>
                </a:lnTo>
                <a:lnTo>
                  <a:pt x="90488" y="0"/>
                </a:lnTo>
                <a:lnTo>
                  <a:pt x="90488" y="905"/>
                </a:lnTo>
                <a:lnTo>
                  <a:pt x="87428" y="905"/>
                </a:lnTo>
                <a:lnTo>
                  <a:pt x="87428" y="0"/>
                </a:lnTo>
                <a:lnTo>
                  <a:pt x="87309" y="0"/>
                </a:lnTo>
                <a:lnTo>
                  <a:pt x="87309" y="905"/>
                </a:lnTo>
                <a:lnTo>
                  <a:pt x="84630" y="905"/>
                </a:lnTo>
                <a:lnTo>
                  <a:pt x="84630" y="0"/>
                </a:lnTo>
                <a:lnTo>
                  <a:pt x="84511" y="0"/>
                </a:lnTo>
                <a:lnTo>
                  <a:pt x="84511" y="905"/>
                </a:lnTo>
                <a:lnTo>
                  <a:pt x="81439" y="905"/>
                </a:lnTo>
                <a:lnTo>
                  <a:pt x="81439" y="0"/>
                </a:lnTo>
                <a:lnTo>
                  <a:pt x="81320" y="0"/>
                </a:lnTo>
                <a:lnTo>
                  <a:pt x="81320" y="905"/>
                </a:lnTo>
                <a:lnTo>
                  <a:pt x="78641" y="905"/>
                </a:lnTo>
                <a:lnTo>
                  <a:pt x="78641" y="0"/>
                </a:lnTo>
                <a:lnTo>
                  <a:pt x="78522" y="0"/>
                </a:lnTo>
                <a:lnTo>
                  <a:pt x="78522" y="905"/>
                </a:lnTo>
                <a:lnTo>
                  <a:pt x="75462" y="905"/>
                </a:lnTo>
                <a:lnTo>
                  <a:pt x="75462" y="0"/>
                </a:lnTo>
                <a:lnTo>
                  <a:pt x="75343" y="0"/>
                </a:lnTo>
                <a:lnTo>
                  <a:pt x="75343" y="905"/>
                </a:lnTo>
                <a:lnTo>
                  <a:pt x="72664" y="905"/>
                </a:lnTo>
                <a:lnTo>
                  <a:pt x="72664" y="0"/>
                </a:lnTo>
                <a:lnTo>
                  <a:pt x="72545" y="0"/>
                </a:lnTo>
                <a:lnTo>
                  <a:pt x="72545" y="905"/>
                </a:lnTo>
                <a:lnTo>
                  <a:pt x="69474" y="905"/>
                </a:lnTo>
                <a:lnTo>
                  <a:pt x="69474" y="0"/>
                </a:lnTo>
                <a:lnTo>
                  <a:pt x="69354" y="0"/>
                </a:lnTo>
                <a:lnTo>
                  <a:pt x="69354" y="905"/>
                </a:lnTo>
                <a:lnTo>
                  <a:pt x="66676" y="905"/>
                </a:lnTo>
                <a:lnTo>
                  <a:pt x="66676" y="0"/>
                </a:lnTo>
                <a:lnTo>
                  <a:pt x="66557" y="0"/>
                </a:lnTo>
                <a:lnTo>
                  <a:pt x="66557" y="905"/>
                </a:lnTo>
                <a:lnTo>
                  <a:pt x="63497" y="905"/>
                </a:lnTo>
                <a:lnTo>
                  <a:pt x="63497" y="0"/>
                </a:lnTo>
                <a:lnTo>
                  <a:pt x="63378" y="0"/>
                </a:lnTo>
                <a:lnTo>
                  <a:pt x="63378" y="905"/>
                </a:lnTo>
                <a:lnTo>
                  <a:pt x="60699" y="905"/>
                </a:lnTo>
                <a:lnTo>
                  <a:pt x="60699" y="0"/>
                </a:lnTo>
                <a:lnTo>
                  <a:pt x="60580" y="0"/>
                </a:lnTo>
                <a:lnTo>
                  <a:pt x="60580" y="905"/>
                </a:lnTo>
                <a:lnTo>
                  <a:pt x="57663" y="905"/>
                </a:lnTo>
                <a:lnTo>
                  <a:pt x="57663" y="0"/>
                </a:lnTo>
                <a:lnTo>
                  <a:pt x="57543" y="0"/>
                </a:lnTo>
                <a:lnTo>
                  <a:pt x="57543" y="905"/>
                </a:lnTo>
                <a:lnTo>
                  <a:pt x="54865" y="905"/>
                </a:lnTo>
                <a:lnTo>
                  <a:pt x="54865" y="0"/>
                </a:lnTo>
                <a:lnTo>
                  <a:pt x="54746" y="0"/>
                </a:lnTo>
                <a:lnTo>
                  <a:pt x="54746" y="905"/>
                </a:lnTo>
                <a:lnTo>
                  <a:pt x="51674" y="905"/>
                </a:lnTo>
                <a:lnTo>
                  <a:pt x="51674" y="0"/>
                </a:lnTo>
                <a:lnTo>
                  <a:pt x="51555" y="0"/>
                </a:lnTo>
                <a:lnTo>
                  <a:pt x="51555" y="905"/>
                </a:lnTo>
                <a:lnTo>
                  <a:pt x="48876" y="905"/>
                </a:lnTo>
                <a:lnTo>
                  <a:pt x="48876" y="0"/>
                </a:lnTo>
                <a:lnTo>
                  <a:pt x="48757" y="0"/>
                </a:lnTo>
                <a:lnTo>
                  <a:pt x="48757" y="905"/>
                </a:lnTo>
                <a:lnTo>
                  <a:pt x="45697" y="905"/>
                </a:lnTo>
                <a:lnTo>
                  <a:pt x="45697" y="0"/>
                </a:lnTo>
                <a:lnTo>
                  <a:pt x="45578" y="0"/>
                </a:lnTo>
                <a:lnTo>
                  <a:pt x="45578" y="905"/>
                </a:lnTo>
                <a:lnTo>
                  <a:pt x="42899" y="905"/>
                </a:lnTo>
                <a:lnTo>
                  <a:pt x="42899" y="0"/>
                </a:lnTo>
                <a:lnTo>
                  <a:pt x="42780" y="0"/>
                </a:lnTo>
                <a:lnTo>
                  <a:pt x="42780" y="905"/>
                </a:lnTo>
                <a:lnTo>
                  <a:pt x="39708" y="905"/>
                </a:lnTo>
                <a:lnTo>
                  <a:pt x="39708" y="0"/>
                </a:lnTo>
                <a:lnTo>
                  <a:pt x="39589" y="0"/>
                </a:lnTo>
                <a:lnTo>
                  <a:pt x="39589" y="905"/>
                </a:lnTo>
                <a:lnTo>
                  <a:pt x="36910" y="905"/>
                </a:lnTo>
                <a:lnTo>
                  <a:pt x="36910" y="0"/>
                </a:lnTo>
                <a:lnTo>
                  <a:pt x="36791" y="0"/>
                </a:lnTo>
                <a:lnTo>
                  <a:pt x="36791" y="905"/>
                </a:lnTo>
                <a:lnTo>
                  <a:pt x="33731" y="905"/>
                </a:lnTo>
                <a:lnTo>
                  <a:pt x="33731" y="0"/>
                </a:lnTo>
                <a:lnTo>
                  <a:pt x="33612" y="0"/>
                </a:lnTo>
                <a:lnTo>
                  <a:pt x="33612" y="905"/>
                </a:lnTo>
                <a:lnTo>
                  <a:pt x="30933" y="905"/>
                </a:lnTo>
                <a:lnTo>
                  <a:pt x="30933" y="0"/>
                </a:lnTo>
                <a:lnTo>
                  <a:pt x="30814" y="0"/>
                </a:lnTo>
                <a:lnTo>
                  <a:pt x="30814" y="905"/>
                </a:lnTo>
                <a:lnTo>
                  <a:pt x="27742" y="905"/>
                </a:lnTo>
                <a:lnTo>
                  <a:pt x="27742" y="0"/>
                </a:lnTo>
                <a:lnTo>
                  <a:pt x="27623" y="0"/>
                </a:lnTo>
                <a:lnTo>
                  <a:pt x="27623" y="905"/>
                </a:lnTo>
                <a:lnTo>
                  <a:pt x="24944" y="905"/>
                </a:lnTo>
                <a:lnTo>
                  <a:pt x="24944" y="0"/>
                </a:lnTo>
                <a:lnTo>
                  <a:pt x="24825" y="0"/>
                </a:lnTo>
                <a:lnTo>
                  <a:pt x="24825" y="905"/>
                </a:lnTo>
                <a:lnTo>
                  <a:pt x="21765" y="905"/>
                </a:lnTo>
                <a:lnTo>
                  <a:pt x="21765" y="0"/>
                </a:lnTo>
                <a:lnTo>
                  <a:pt x="21646" y="0"/>
                </a:lnTo>
                <a:lnTo>
                  <a:pt x="21646" y="905"/>
                </a:lnTo>
                <a:lnTo>
                  <a:pt x="18967" y="905"/>
                </a:lnTo>
                <a:lnTo>
                  <a:pt x="18967" y="0"/>
                </a:lnTo>
                <a:lnTo>
                  <a:pt x="18848" y="0"/>
                </a:lnTo>
                <a:lnTo>
                  <a:pt x="18848" y="905"/>
                </a:lnTo>
                <a:lnTo>
                  <a:pt x="15776" y="905"/>
                </a:lnTo>
                <a:lnTo>
                  <a:pt x="15776" y="0"/>
                </a:lnTo>
                <a:lnTo>
                  <a:pt x="15657" y="0"/>
                </a:lnTo>
                <a:lnTo>
                  <a:pt x="15657" y="905"/>
                </a:lnTo>
                <a:lnTo>
                  <a:pt x="12978" y="905"/>
                </a:lnTo>
                <a:lnTo>
                  <a:pt x="12978" y="0"/>
                </a:lnTo>
                <a:lnTo>
                  <a:pt x="12859" y="0"/>
                </a:lnTo>
                <a:lnTo>
                  <a:pt x="12859" y="905"/>
                </a:lnTo>
                <a:lnTo>
                  <a:pt x="9799" y="905"/>
                </a:lnTo>
                <a:lnTo>
                  <a:pt x="9799" y="0"/>
                </a:lnTo>
                <a:lnTo>
                  <a:pt x="9680" y="0"/>
                </a:lnTo>
                <a:lnTo>
                  <a:pt x="9680" y="905"/>
                </a:lnTo>
                <a:lnTo>
                  <a:pt x="7001" y="905"/>
                </a:lnTo>
                <a:lnTo>
                  <a:pt x="7001" y="0"/>
                </a:lnTo>
                <a:lnTo>
                  <a:pt x="6882" y="0"/>
                </a:lnTo>
                <a:lnTo>
                  <a:pt x="6882" y="905"/>
                </a:lnTo>
                <a:lnTo>
                  <a:pt x="3811" y="905"/>
                </a:lnTo>
                <a:lnTo>
                  <a:pt x="3811" y="0"/>
                </a:lnTo>
                <a:close/>
              </a:path>
            </a:pathLst>
          </a:custGeom>
          <a:solidFill>
            <a:srgbClr val="FFCC00">
              <a:alpha val="370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7"/>
          <p:cNvSpPr/>
          <p:nvPr/>
        </p:nvSpPr>
        <p:spPr>
          <a:xfrm flipH="1">
            <a:off x="0" y="3575"/>
            <a:ext cx="9144000" cy="5143500"/>
          </a:xfrm>
          <a:prstGeom prst="rtTriangle">
            <a:avLst/>
          </a:prstGeom>
          <a:solidFill>
            <a:srgbClr val="FFCC00">
              <a:alpha val="21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63;p7"/>
          <p:cNvSpPr/>
          <p:nvPr/>
        </p:nvSpPr>
        <p:spPr>
          <a:xfrm rot="-9570">
            <a:off x="736902" y="34087"/>
            <a:ext cx="6666338" cy="4423906"/>
          </a:xfrm>
          <a:custGeom>
            <a:avLst/>
            <a:gdLst/>
            <a:ahLst/>
            <a:cxnLst/>
            <a:rect l="l" t="t" r="r" b="b"/>
            <a:pathLst>
              <a:path w="84357" h="58044" extrusionOk="0">
                <a:moveTo>
                  <a:pt x="0" y="1"/>
                </a:moveTo>
                <a:lnTo>
                  <a:pt x="0" y="3418"/>
                </a:lnTo>
                <a:lnTo>
                  <a:pt x="2989" y="3418"/>
                </a:lnTo>
                <a:cubicBezTo>
                  <a:pt x="3191" y="2941"/>
                  <a:pt x="3656" y="2596"/>
                  <a:pt x="4203" y="2584"/>
                </a:cubicBezTo>
                <a:cubicBezTo>
                  <a:pt x="4210" y="2584"/>
                  <a:pt x="4218" y="2584"/>
                  <a:pt x="4225" y="2584"/>
                </a:cubicBezTo>
                <a:cubicBezTo>
                  <a:pt x="4942" y="2584"/>
                  <a:pt x="5573" y="3175"/>
                  <a:pt x="5584" y="3894"/>
                </a:cubicBezTo>
                <a:cubicBezTo>
                  <a:pt x="5596" y="4656"/>
                  <a:pt x="4989" y="5275"/>
                  <a:pt x="4227" y="5275"/>
                </a:cubicBezTo>
                <a:cubicBezTo>
                  <a:pt x="3691" y="5275"/>
                  <a:pt x="3251" y="4965"/>
                  <a:pt x="3025" y="4537"/>
                </a:cubicBezTo>
                <a:lnTo>
                  <a:pt x="0" y="4537"/>
                </a:lnTo>
                <a:lnTo>
                  <a:pt x="0" y="9002"/>
                </a:lnTo>
                <a:lnTo>
                  <a:pt x="2989" y="9002"/>
                </a:lnTo>
                <a:cubicBezTo>
                  <a:pt x="3191" y="8525"/>
                  <a:pt x="3656" y="8180"/>
                  <a:pt x="4203" y="8168"/>
                </a:cubicBezTo>
                <a:cubicBezTo>
                  <a:pt x="4217" y="8168"/>
                  <a:pt x="4231" y="8168"/>
                  <a:pt x="4245" y="8168"/>
                </a:cubicBezTo>
                <a:cubicBezTo>
                  <a:pt x="4954" y="8168"/>
                  <a:pt x="5573" y="8754"/>
                  <a:pt x="5584" y="9478"/>
                </a:cubicBezTo>
                <a:cubicBezTo>
                  <a:pt x="5596" y="10228"/>
                  <a:pt x="4989" y="10859"/>
                  <a:pt x="4227" y="10859"/>
                </a:cubicBezTo>
                <a:cubicBezTo>
                  <a:pt x="3691" y="10859"/>
                  <a:pt x="3251" y="10549"/>
                  <a:pt x="3025" y="10109"/>
                </a:cubicBezTo>
                <a:lnTo>
                  <a:pt x="0" y="10109"/>
                </a:lnTo>
                <a:lnTo>
                  <a:pt x="0" y="14574"/>
                </a:lnTo>
                <a:lnTo>
                  <a:pt x="2989" y="14574"/>
                </a:lnTo>
                <a:cubicBezTo>
                  <a:pt x="3191" y="14098"/>
                  <a:pt x="3656" y="13764"/>
                  <a:pt x="4203" y="13740"/>
                </a:cubicBezTo>
                <a:cubicBezTo>
                  <a:pt x="4210" y="13740"/>
                  <a:pt x="4218" y="13740"/>
                  <a:pt x="4225" y="13740"/>
                </a:cubicBezTo>
                <a:cubicBezTo>
                  <a:pt x="4942" y="13740"/>
                  <a:pt x="5573" y="14331"/>
                  <a:pt x="5584" y="15050"/>
                </a:cubicBezTo>
                <a:cubicBezTo>
                  <a:pt x="5596" y="15812"/>
                  <a:pt x="4989" y="16443"/>
                  <a:pt x="4227" y="16443"/>
                </a:cubicBezTo>
                <a:cubicBezTo>
                  <a:pt x="3691" y="16443"/>
                  <a:pt x="3251" y="16122"/>
                  <a:pt x="3025" y="15693"/>
                </a:cubicBezTo>
                <a:lnTo>
                  <a:pt x="0" y="15693"/>
                </a:lnTo>
                <a:lnTo>
                  <a:pt x="0" y="20158"/>
                </a:lnTo>
                <a:lnTo>
                  <a:pt x="2989" y="20158"/>
                </a:lnTo>
                <a:cubicBezTo>
                  <a:pt x="3191" y="19682"/>
                  <a:pt x="3656" y="19336"/>
                  <a:pt x="4203" y="19324"/>
                </a:cubicBezTo>
                <a:cubicBezTo>
                  <a:pt x="4210" y="19324"/>
                  <a:pt x="4218" y="19324"/>
                  <a:pt x="4225" y="19324"/>
                </a:cubicBezTo>
                <a:cubicBezTo>
                  <a:pt x="4942" y="19324"/>
                  <a:pt x="5573" y="19915"/>
                  <a:pt x="5584" y="20634"/>
                </a:cubicBezTo>
                <a:cubicBezTo>
                  <a:pt x="5596" y="21396"/>
                  <a:pt x="4989" y="22015"/>
                  <a:pt x="4227" y="22015"/>
                </a:cubicBezTo>
                <a:cubicBezTo>
                  <a:pt x="3691" y="22015"/>
                  <a:pt x="3251" y="21706"/>
                  <a:pt x="3025" y="21277"/>
                </a:cubicBezTo>
                <a:lnTo>
                  <a:pt x="0" y="21277"/>
                </a:lnTo>
                <a:lnTo>
                  <a:pt x="0" y="25742"/>
                </a:lnTo>
                <a:lnTo>
                  <a:pt x="2989" y="25742"/>
                </a:lnTo>
                <a:cubicBezTo>
                  <a:pt x="3191" y="25266"/>
                  <a:pt x="3656" y="24920"/>
                  <a:pt x="4203" y="24908"/>
                </a:cubicBezTo>
                <a:cubicBezTo>
                  <a:pt x="4210" y="24908"/>
                  <a:pt x="4218" y="24908"/>
                  <a:pt x="4225" y="24908"/>
                </a:cubicBezTo>
                <a:cubicBezTo>
                  <a:pt x="4942" y="24908"/>
                  <a:pt x="5573" y="25499"/>
                  <a:pt x="5584" y="26218"/>
                </a:cubicBezTo>
                <a:cubicBezTo>
                  <a:pt x="5596" y="26980"/>
                  <a:pt x="4989" y="27599"/>
                  <a:pt x="4227" y="27599"/>
                </a:cubicBezTo>
                <a:cubicBezTo>
                  <a:pt x="3691" y="27599"/>
                  <a:pt x="3251" y="27290"/>
                  <a:pt x="3025" y="26861"/>
                </a:cubicBezTo>
                <a:lnTo>
                  <a:pt x="0" y="26861"/>
                </a:lnTo>
                <a:lnTo>
                  <a:pt x="0" y="31326"/>
                </a:lnTo>
                <a:lnTo>
                  <a:pt x="2989" y="31326"/>
                </a:lnTo>
                <a:cubicBezTo>
                  <a:pt x="3191" y="30850"/>
                  <a:pt x="3656" y="30504"/>
                  <a:pt x="4203" y="30492"/>
                </a:cubicBezTo>
                <a:cubicBezTo>
                  <a:pt x="4217" y="30492"/>
                  <a:pt x="4231" y="30492"/>
                  <a:pt x="4245" y="30492"/>
                </a:cubicBezTo>
                <a:cubicBezTo>
                  <a:pt x="4954" y="30492"/>
                  <a:pt x="5573" y="31078"/>
                  <a:pt x="5584" y="31802"/>
                </a:cubicBezTo>
                <a:cubicBezTo>
                  <a:pt x="5596" y="32552"/>
                  <a:pt x="4989" y="33183"/>
                  <a:pt x="4227" y="33183"/>
                </a:cubicBezTo>
                <a:cubicBezTo>
                  <a:pt x="3691" y="33183"/>
                  <a:pt x="3251" y="32874"/>
                  <a:pt x="3025" y="32433"/>
                </a:cubicBezTo>
                <a:lnTo>
                  <a:pt x="0" y="32433"/>
                </a:lnTo>
                <a:lnTo>
                  <a:pt x="0" y="36898"/>
                </a:lnTo>
                <a:lnTo>
                  <a:pt x="2989" y="36898"/>
                </a:lnTo>
                <a:cubicBezTo>
                  <a:pt x="3191" y="36422"/>
                  <a:pt x="3656" y="36088"/>
                  <a:pt x="4203" y="36065"/>
                </a:cubicBezTo>
                <a:cubicBezTo>
                  <a:pt x="4210" y="36064"/>
                  <a:pt x="4218" y="36064"/>
                  <a:pt x="4225" y="36064"/>
                </a:cubicBezTo>
                <a:cubicBezTo>
                  <a:pt x="4942" y="36064"/>
                  <a:pt x="5573" y="36655"/>
                  <a:pt x="5584" y="37374"/>
                </a:cubicBezTo>
                <a:cubicBezTo>
                  <a:pt x="5596" y="38136"/>
                  <a:pt x="4989" y="38767"/>
                  <a:pt x="4227" y="38767"/>
                </a:cubicBezTo>
                <a:cubicBezTo>
                  <a:pt x="3691" y="38767"/>
                  <a:pt x="3251" y="38446"/>
                  <a:pt x="3025" y="38017"/>
                </a:cubicBezTo>
                <a:lnTo>
                  <a:pt x="0" y="38017"/>
                </a:lnTo>
                <a:lnTo>
                  <a:pt x="0" y="42482"/>
                </a:lnTo>
                <a:lnTo>
                  <a:pt x="2989" y="42482"/>
                </a:lnTo>
                <a:cubicBezTo>
                  <a:pt x="3191" y="42006"/>
                  <a:pt x="3656" y="41660"/>
                  <a:pt x="4203" y="41649"/>
                </a:cubicBezTo>
                <a:cubicBezTo>
                  <a:pt x="4210" y="41648"/>
                  <a:pt x="4218" y="41648"/>
                  <a:pt x="4225" y="41648"/>
                </a:cubicBezTo>
                <a:cubicBezTo>
                  <a:pt x="4942" y="41648"/>
                  <a:pt x="5573" y="42239"/>
                  <a:pt x="5584" y="42958"/>
                </a:cubicBezTo>
                <a:cubicBezTo>
                  <a:pt x="5596" y="43720"/>
                  <a:pt x="4989" y="44339"/>
                  <a:pt x="4227" y="44339"/>
                </a:cubicBezTo>
                <a:cubicBezTo>
                  <a:pt x="3691" y="44339"/>
                  <a:pt x="3251" y="44030"/>
                  <a:pt x="3025" y="43601"/>
                </a:cubicBezTo>
                <a:lnTo>
                  <a:pt x="0" y="43601"/>
                </a:lnTo>
                <a:lnTo>
                  <a:pt x="0" y="48066"/>
                </a:lnTo>
                <a:lnTo>
                  <a:pt x="2989" y="48066"/>
                </a:lnTo>
                <a:cubicBezTo>
                  <a:pt x="3191" y="47590"/>
                  <a:pt x="3656" y="47244"/>
                  <a:pt x="4203" y="47233"/>
                </a:cubicBezTo>
                <a:cubicBezTo>
                  <a:pt x="4210" y="47232"/>
                  <a:pt x="4218" y="47232"/>
                  <a:pt x="4225" y="47232"/>
                </a:cubicBezTo>
                <a:cubicBezTo>
                  <a:pt x="4942" y="47232"/>
                  <a:pt x="5573" y="47823"/>
                  <a:pt x="5584" y="48542"/>
                </a:cubicBezTo>
                <a:cubicBezTo>
                  <a:pt x="5596" y="49304"/>
                  <a:pt x="4989" y="49923"/>
                  <a:pt x="4227" y="49923"/>
                </a:cubicBezTo>
                <a:cubicBezTo>
                  <a:pt x="3691" y="49923"/>
                  <a:pt x="3251" y="49614"/>
                  <a:pt x="3025" y="49185"/>
                </a:cubicBezTo>
                <a:lnTo>
                  <a:pt x="0" y="49185"/>
                </a:lnTo>
                <a:lnTo>
                  <a:pt x="0" y="53650"/>
                </a:lnTo>
                <a:lnTo>
                  <a:pt x="2989" y="53650"/>
                </a:lnTo>
                <a:cubicBezTo>
                  <a:pt x="3191" y="53174"/>
                  <a:pt x="3656" y="52828"/>
                  <a:pt x="4203" y="52817"/>
                </a:cubicBezTo>
                <a:cubicBezTo>
                  <a:pt x="4217" y="52816"/>
                  <a:pt x="4231" y="52816"/>
                  <a:pt x="4245" y="52816"/>
                </a:cubicBezTo>
                <a:cubicBezTo>
                  <a:pt x="4954" y="52816"/>
                  <a:pt x="5573" y="53402"/>
                  <a:pt x="5584" y="54126"/>
                </a:cubicBezTo>
                <a:cubicBezTo>
                  <a:pt x="5596" y="54876"/>
                  <a:pt x="4989" y="55507"/>
                  <a:pt x="4227" y="55507"/>
                </a:cubicBezTo>
                <a:cubicBezTo>
                  <a:pt x="3691" y="55507"/>
                  <a:pt x="3251" y="55198"/>
                  <a:pt x="3025" y="54757"/>
                </a:cubicBezTo>
                <a:lnTo>
                  <a:pt x="0" y="54757"/>
                </a:lnTo>
                <a:lnTo>
                  <a:pt x="0" y="58043"/>
                </a:lnTo>
                <a:lnTo>
                  <a:pt x="82177" y="58043"/>
                </a:lnTo>
                <a:cubicBezTo>
                  <a:pt x="83380" y="58043"/>
                  <a:pt x="84356" y="57055"/>
                  <a:pt x="84356" y="55853"/>
                </a:cubicBezTo>
                <a:lnTo>
                  <a:pt x="84356" y="1679"/>
                </a:lnTo>
                <a:cubicBezTo>
                  <a:pt x="84356" y="751"/>
                  <a:pt x="83606" y="1"/>
                  <a:pt x="8267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7"/>
          <p:cNvSpPr/>
          <p:nvPr/>
        </p:nvSpPr>
        <p:spPr>
          <a:xfrm rot="-9570">
            <a:off x="675832" y="-37409"/>
            <a:ext cx="6666338" cy="4423906"/>
          </a:xfrm>
          <a:custGeom>
            <a:avLst/>
            <a:gdLst/>
            <a:ahLst/>
            <a:cxnLst/>
            <a:rect l="l" t="t" r="r" b="b"/>
            <a:pathLst>
              <a:path w="84357" h="58044" extrusionOk="0">
                <a:moveTo>
                  <a:pt x="0" y="1"/>
                </a:moveTo>
                <a:lnTo>
                  <a:pt x="0" y="3418"/>
                </a:lnTo>
                <a:lnTo>
                  <a:pt x="2989" y="3418"/>
                </a:lnTo>
                <a:cubicBezTo>
                  <a:pt x="3191" y="2941"/>
                  <a:pt x="3656" y="2596"/>
                  <a:pt x="4203" y="2584"/>
                </a:cubicBezTo>
                <a:cubicBezTo>
                  <a:pt x="4210" y="2584"/>
                  <a:pt x="4218" y="2584"/>
                  <a:pt x="4225" y="2584"/>
                </a:cubicBezTo>
                <a:cubicBezTo>
                  <a:pt x="4942" y="2584"/>
                  <a:pt x="5573" y="3175"/>
                  <a:pt x="5584" y="3894"/>
                </a:cubicBezTo>
                <a:cubicBezTo>
                  <a:pt x="5596" y="4656"/>
                  <a:pt x="4989" y="5275"/>
                  <a:pt x="4227" y="5275"/>
                </a:cubicBezTo>
                <a:cubicBezTo>
                  <a:pt x="3691" y="5275"/>
                  <a:pt x="3251" y="4965"/>
                  <a:pt x="3025" y="4537"/>
                </a:cubicBezTo>
                <a:lnTo>
                  <a:pt x="0" y="4537"/>
                </a:lnTo>
                <a:lnTo>
                  <a:pt x="0" y="9002"/>
                </a:lnTo>
                <a:lnTo>
                  <a:pt x="2989" y="9002"/>
                </a:lnTo>
                <a:cubicBezTo>
                  <a:pt x="3191" y="8525"/>
                  <a:pt x="3656" y="8180"/>
                  <a:pt x="4203" y="8168"/>
                </a:cubicBezTo>
                <a:cubicBezTo>
                  <a:pt x="4217" y="8168"/>
                  <a:pt x="4231" y="8168"/>
                  <a:pt x="4245" y="8168"/>
                </a:cubicBezTo>
                <a:cubicBezTo>
                  <a:pt x="4954" y="8168"/>
                  <a:pt x="5573" y="8754"/>
                  <a:pt x="5584" y="9478"/>
                </a:cubicBezTo>
                <a:cubicBezTo>
                  <a:pt x="5596" y="10228"/>
                  <a:pt x="4989" y="10859"/>
                  <a:pt x="4227" y="10859"/>
                </a:cubicBezTo>
                <a:cubicBezTo>
                  <a:pt x="3691" y="10859"/>
                  <a:pt x="3251" y="10549"/>
                  <a:pt x="3025" y="10109"/>
                </a:cubicBezTo>
                <a:lnTo>
                  <a:pt x="0" y="10109"/>
                </a:lnTo>
                <a:lnTo>
                  <a:pt x="0" y="14574"/>
                </a:lnTo>
                <a:lnTo>
                  <a:pt x="2989" y="14574"/>
                </a:lnTo>
                <a:cubicBezTo>
                  <a:pt x="3191" y="14098"/>
                  <a:pt x="3656" y="13764"/>
                  <a:pt x="4203" y="13740"/>
                </a:cubicBezTo>
                <a:cubicBezTo>
                  <a:pt x="4210" y="13740"/>
                  <a:pt x="4218" y="13740"/>
                  <a:pt x="4225" y="13740"/>
                </a:cubicBezTo>
                <a:cubicBezTo>
                  <a:pt x="4942" y="13740"/>
                  <a:pt x="5573" y="14331"/>
                  <a:pt x="5584" y="15050"/>
                </a:cubicBezTo>
                <a:cubicBezTo>
                  <a:pt x="5596" y="15812"/>
                  <a:pt x="4989" y="16443"/>
                  <a:pt x="4227" y="16443"/>
                </a:cubicBezTo>
                <a:cubicBezTo>
                  <a:pt x="3691" y="16443"/>
                  <a:pt x="3251" y="16122"/>
                  <a:pt x="3025" y="15693"/>
                </a:cubicBezTo>
                <a:lnTo>
                  <a:pt x="0" y="15693"/>
                </a:lnTo>
                <a:lnTo>
                  <a:pt x="0" y="20158"/>
                </a:lnTo>
                <a:lnTo>
                  <a:pt x="2989" y="20158"/>
                </a:lnTo>
                <a:cubicBezTo>
                  <a:pt x="3191" y="19682"/>
                  <a:pt x="3656" y="19336"/>
                  <a:pt x="4203" y="19324"/>
                </a:cubicBezTo>
                <a:cubicBezTo>
                  <a:pt x="4210" y="19324"/>
                  <a:pt x="4218" y="19324"/>
                  <a:pt x="4225" y="19324"/>
                </a:cubicBezTo>
                <a:cubicBezTo>
                  <a:pt x="4942" y="19324"/>
                  <a:pt x="5573" y="19915"/>
                  <a:pt x="5584" y="20634"/>
                </a:cubicBezTo>
                <a:cubicBezTo>
                  <a:pt x="5596" y="21396"/>
                  <a:pt x="4989" y="22015"/>
                  <a:pt x="4227" y="22015"/>
                </a:cubicBezTo>
                <a:cubicBezTo>
                  <a:pt x="3691" y="22015"/>
                  <a:pt x="3251" y="21706"/>
                  <a:pt x="3025" y="21277"/>
                </a:cubicBezTo>
                <a:lnTo>
                  <a:pt x="0" y="21277"/>
                </a:lnTo>
                <a:lnTo>
                  <a:pt x="0" y="25742"/>
                </a:lnTo>
                <a:lnTo>
                  <a:pt x="2989" y="25742"/>
                </a:lnTo>
                <a:cubicBezTo>
                  <a:pt x="3191" y="25266"/>
                  <a:pt x="3656" y="24920"/>
                  <a:pt x="4203" y="24908"/>
                </a:cubicBezTo>
                <a:cubicBezTo>
                  <a:pt x="4210" y="24908"/>
                  <a:pt x="4218" y="24908"/>
                  <a:pt x="4225" y="24908"/>
                </a:cubicBezTo>
                <a:cubicBezTo>
                  <a:pt x="4942" y="24908"/>
                  <a:pt x="5573" y="25499"/>
                  <a:pt x="5584" y="26218"/>
                </a:cubicBezTo>
                <a:cubicBezTo>
                  <a:pt x="5596" y="26980"/>
                  <a:pt x="4989" y="27599"/>
                  <a:pt x="4227" y="27599"/>
                </a:cubicBezTo>
                <a:cubicBezTo>
                  <a:pt x="3691" y="27599"/>
                  <a:pt x="3251" y="27290"/>
                  <a:pt x="3025" y="26861"/>
                </a:cubicBezTo>
                <a:lnTo>
                  <a:pt x="0" y="26861"/>
                </a:lnTo>
                <a:lnTo>
                  <a:pt x="0" y="31326"/>
                </a:lnTo>
                <a:lnTo>
                  <a:pt x="2989" y="31326"/>
                </a:lnTo>
                <a:cubicBezTo>
                  <a:pt x="3191" y="30850"/>
                  <a:pt x="3656" y="30504"/>
                  <a:pt x="4203" y="30492"/>
                </a:cubicBezTo>
                <a:cubicBezTo>
                  <a:pt x="4217" y="30492"/>
                  <a:pt x="4231" y="30492"/>
                  <a:pt x="4245" y="30492"/>
                </a:cubicBezTo>
                <a:cubicBezTo>
                  <a:pt x="4954" y="30492"/>
                  <a:pt x="5573" y="31078"/>
                  <a:pt x="5584" y="31802"/>
                </a:cubicBezTo>
                <a:cubicBezTo>
                  <a:pt x="5596" y="32552"/>
                  <a:pt x="4989" y="33183"/>
                  <a:pt x="4227" y="33183"/>
                </a:cubicBezTo>
                <a:cubicBezTo>
                  <a:pt x="3691" y="33183"/>
                  <a:pt x="3251" y="32874"/>
                  <a:pt x="3025" y="32433"/>
                </a:cubicBezTo>
                <a:lnTo>
                  <a:pt x="0" y="32433"/>
                </a:lnTo>
                <a:lnTo>
                  <a:pt x="0" y="36898"/>
                </a:lnTo>
                <a:lnTo>
                  <a:pt x="2989" y="36898"/>
                </a:lnTo>
                <a:cubicBezTo>
                  <a:pt x="3191" y="36422"/>
                  <a:pt x="3656" y="36088"/>
                  <a:pt x="4203" y="36065"/>
                </a:cubicBezTo>
                <a:cubicBezTo>
                  <a:pt x="4210" y="36064"/>
                  <a:pt x="4218" y="36064"/>
                  <a:pt x="4225" y="36064"/>
                </a:cubicBezTo>
                <a:cubicBezTo>
                  <a:pt x="4942" y="36064"/>
                  <a:pt x="5573" y="36655"/>
                  <a:pt x="5584" y="37374"/>
                </a:cubicBezTo>
                <a:cubicBezTo>
                  <a:pt x="5596" y="38136"/>
                  <a:pt x="4989" y="38767"/>
                  <a:pt x="4227" y="38767"/>
                </a:cubicBezTo>
                <a:cubicBezTo>
                  <a:pt x="3691" y="38767"/>
                  <a:pt x="3251" y="38446"/>
                  <a:pt x="3025" y="38017"/>
                </a:cubicBezTo>
                <a:lnTo>
                  <a:pt x="0" y="38017"/>
                </a:lnTo>
                <a:lnTo>
                  <a:pt x="0" y="42482"/>
                </a:lnTo>
                <a:lnTo>
                  <a:pt x="2989" y="42482"/>
                </a:lnTo>
                <a:cubicBezTo>
                  <a:pt x="3191" y="42006"/>
                  <a:pt x="3656" y="41660"/>
                  <a:pt x="4203" y="41649"/>
                </a:cubicBezTo>
                <a:cubicBezTo>
                  <a:pt x="4210" y="41648"/>
                  <a:pt x="4218" y="41648"/>
                  <a:pt x="4225" y="41648"/>
                </a:cubicBezTo>
                <a:cubicBezTo>
                  <a:pt x="4942" y="41648"/>
                  <a:pt x="5573" y="42239"/>
                  <a:pt x="5584" y="42958"/>
                </a:cubicBezTo>
                <a:cubicBezTo>
                  <a:pt x="5596" y="43720"/>
                  <a:pt x="4989" y="44339"/>
                  <a:pt x="4227" y="44339"/>
                </a:cubicBezTo>
                <a:cubicBezTo>
                  <a:pt x="3691" y="44339"/>
                  <a:pt x="3251" y="44030"/>
                  <a:pt x="3025" y="43601"/>
                </a:cubicBezTo>
                <a:lnTo>
                  <a:pt x="0" y="43601"/>
                </a:lnTo>
                <a:lnTo>
                  <a:pt x="0" y="48066"/>
                </a:lnTo>
                <a:lnTo>
                  <a:pt x="2989" y="48066"/>
                </a:lnTo>
                <a:cubicBezTo>
                  <a:pt x="3191" y="47590"/>
                  <a:pt x="3656" y="47244"/>
                  <a:pt x="4203" y="47233"/>
                </a:cubicBezTo>
                <a:cubicBezTo>
                  <a:pt x="4210" y="47232"/>
                  <a:pt x="4218" y="47232"/>
                  <a:pt x="4225" y="47232"/>
                </a:cubicBezTo>
                <a:cubicBezTo>
                  <a:pt x="4942" y="47232"/>
                  <a:pt x="5573" y="47823"/>
                  <a:pt x="5584" y="48542"/>
                </a:cubicBezTo>
                <a:cubicBezTo>
                  <a:pt x="5596" y="49304"/>
                  <a:pt x="4989" y="49923"/>
                  <a:pt x="4227" y="49923"/>
                </a:cubicBezTo>
                <a:cubicBezTo>
                  <a:pt x="3691" y="49923"/>
                  <a:pt x="3251" y="49614"/>
                  <a:pt x="3025" y="49185"/>
                </a:cubicBezTo>
                <a:lnTo>
                  <a:pt x="0" y="49185"/>
                </a:lnTo>
                <a:lnTo>
                  <a:pt x="0" y="53650"/>
                </a:lnTo>
                <a:lnTo>
                  <a:pt x="2989" y="53650"/>
                </a:lnTo>
                <a:cubicBezTo>
                  <a:pt x="3191" y="53174"/>
                  <a:pt x="3656" y="52828"/>
                  <a:pt x="4203" y="52817"/>
                </a:cubicBezTo>
                <a:cubicBezTo>
                  <a:pt x="4217" y="52816"/>
                  <a:pt x="4231" y="52816"/>
                  <a:pt x="4245" y="52816"/>
                </a:cubicBezTo>
                <a:cubicBezTo>
                  <a:pt x="4954" y="52816"/>
                  <a:pt x="5573" y="53402"/>
                  <a:pt x="5584" y="54126"/>
                </a:cubicBezTo>
                <a:cubicBezTo>
                  <a:pt x="5596" y="54876"/>
                  <a:pt x="4989" y="55507"/>
                  <a:pt x="4227" y="55507"/>
                </a:cubicBezTo>
                <a:cubicBezTo>
                  <a:pt x="3691" y="55507"/>
                  <a:pt x="3251" y="55198"/>
                  <a:pt x="3025" y="54757"/>
                </a:cubicBezTo>
                <a:lnTo>
                  <a:pt x="0" y="54757"/>
                </a:lnTo>
                <a:lnTo>
                  <a:pt x="0" y="58043"/>
                </a:lnTo>
                <a:lnTo>
                  <a:pt x="82177" y="58043"/>
                </a:lnTo>
                <a:cubicBezTo>
                  <a:pt x="83380" y="58043"/>
                  <a:pt x="84356" y="57055"/>
                  <a:pt x="84356" y="55853"/>
                </a:cubicBezTo>
                <a:lnTo>
                  <a:pt x="84356" y="1679"/>
                </a:lnTo>
                <a:cubicBezTo>
                  <a:pt x="84356" y="751"/>
                  <a:pt x="83606" y="1"/>
                  <a:pt x="82677"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7"/>
          <p:cNvSpPr txBox="1">
            <a:spLocks noGrp="1"/>
          </p:cNvSpPr>
          <p:nvPr>
            <p:ph type="title"/>
          </p:nvPr>
        </p:nvSpPr>
        <p:spPr>
          <a:xfrm>
            <a:off x="1274964" y="705475"/>
            <a:ext cx="5676900" cy="742200"/>
          </a:xfrm>
          <a:prstGeom prst="rect">
            <a:avLst/>
          </a:prstGeom>
        </p:spPr>
        <p:txBody>
          <a:bodyPr spcFirstLastPara="1" wrap="square" lIns="91425" tIns="91425" rIns="91425" bIns="91425" anchor="ctr" anchorCtr="0">
            <a:noAutofit/>
          </a:bodyPr>
          <a:lstStyle>
            <a:lvl1pPr lvl="0" rtl="0">
              <a:spcBef>
                <a:spcPts val="0"/>
              </a:spcBef>
              <a:spcAft>
                <a:spcPts val="0"/>
              </a:spcAft>
              <a:buSzPts val="2800"/>
              <a:buNone/>
              <a:defRPr sz="43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66" name="Google Shape;66;p7"/>
          <p:cNvSpPr txBox="1">
            <a:spLocks noGrp="1"/>
          </p:cNvSpPr>
          <p:nvPr>
            <p:ph type="body" idx="1"/>
          </p:nvPr>
        </p:nvSpPr>
        <p:spPr>
          <a:xfrm>
            <a:off x="1463025" y="1490100"/>
            <a:ext cx="5279700" cy="22965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Clr>
                <a:schemeClr val="accent5"/>
              </a:buClr>
              <a:buSzPts val="1200"/>
              <a:buChar char="●"/>
              <a:defRPr sz="1200">
                <a:solidFill>
                  <a:schemeClr val="accent5"/>
                </a:solidFill>
              </a:defRPr>
            </a:lvl1pPr>
            <a:lvl2pPr marL="914400" lvl="1" indent="-304800">
              <a:spcBef>
                <a:spcPts val="0"/>
              </a:spcBef>
              <a:spcAft>
                <a:spcPts val="0"/>
              </a:spcAft>
              <a:buClr>
                <a:schemeClr val="accent5"/>
              </a:buClr>
              <a:buSzPts val="1200"/>
              <a:buChar char="○"/>
              <a:defRPr sz="1200">
                <a:solidFill>
                  <a:schemeClr val="accent5"/>
                </a:solidFill>
              </a:defRPr>
            </a:lvl2pPr>
            <a:lvl3pPr marL="1371600" lvl="2" indent="-304800">
              <a:spcBef>
                <a:spcPts val="0"/>
              </a:spcBef>
              <a:spcAft>
                <a:spcPts val="0"/>
              </a:spcAft>
              <a:buClr>
                <a:schemeClr val="accent5"/>
              </a:buClr>
              <a:buSzPts val="1200"/>
              <a:buChar char="■"/>
              <a:defRPr sz="1200">
                <a:solidFill>
                  <a:schemeClr val="accent5"/>
                </a:solidFill>
              </a:defRPr>
            </a:lvl3pPr>
            <a:lvl4pPr marL="1828800" lvl="3" indent="-304800">
              <a:spcBef>
                <a:spcPts val="0"/>
              </a:spcBef>
              <a:spcAft>
                <a:spcPts val="0"/>
              </a:spcAft>
              <a:buClr>
                <a:schemeClr val="accent5"/>
              </a:buClr>
              <a:buSzPts val="1200"/>
              <a:buChar char="●"/>
              <a:defRPr sz="1200">
                <a:solidFill>
                  <a:schemeClr val="accent5"/>
                </a:solidFill>
              </a:defRPr>
            </a:lvl4pPr>
            <a:lvl5pPr marL="2286000" lvl="4" indent="-304800">
              <a:spcBef>
                <a:spcPts val="0"/>
              </a:spcBef>
              <a:spcAft>
                <a:spcPts val="0"/>
              </a:spcAft>
              <a:buClr>
                <a:schemeClr val="accent5"/>
              </a:buClr>
              <a:buSzPts val="1200"/>
              <a:buChar char="○"/>
              <a:defRPr sz="1200">
                <a:solidFill>
                  <a:schemeClr val="accent5"/>
                </a:solidFill>
              </a:defRPr>
            </a:lvl5pPr>
            <a:lvl6pPr marL="2743200" lvl="5" indent="-304800">
              <a:spcBef>
                <a:spcPts val="0"/>
              </a:spcBef>
              <a:spcAft>
                <a:spcPts val="0"/>
              </a:spcAft>
              <a:buClr>
                <a:schemeClr val="accent5"/>
              </a:buClr>
              <a:buSzPts val="1200"/>
              <a:buChar char="■"/>
              <a:defRPr sz="1200">
                <a:solidFill>
                  <a:schemeClr val="accent5"/>
                </a:solidFill>
              </a:defRPr>
            </a:lvl6pPr>
            <a:lvl7pPr marL="3200400" lvl="6" indent="-304800">
              <a:spcBef>
                <a:spcPts val="0"/>
              </a:spcBef>
              <a:spcAft>
                <a:spcPts val="0"/>
              </a:spcAft>
              <a:buClr>
                <a:schemeClr val="accent5"/>
              </a:buClr>
              <a:buSzPts val="1200"/>
              <a:buChar char="●"/>
              <a:defRPr sz="1200">
                <a:solidFill>
                  <a:schemeClr val="accent5"/>
                </a:solidFill>
              </a:defRPr>
            </a:lvl7pPr>
            <a:lvl8pPr marL="3657600" lvl="7" indent="-304800">
              <a:spcBef>
                <a:spcPts val="0"/>
              </a:spcBef>
              <a:spcAft>
                <a:spcPts val="0"/>
              </a:spcAft>
              <a:buClr>
                <a:schemeClr val="accent5"/>
              </a:buClr>
              <a:buSzPts val="1200"/>
              <a:buChar char="○"/>
              <a:defRPr sz="1200">
                <a:solidFill>
                  <a:schemeClr val="accent5"/>
                </a:solidFill>
              </a:defRPr>
            </a:lvl8pPr>
            <a:lvl9pPr marL="4114800" lvl="8" indent="-304800">
              <a:spcBef>
                <a:spcPts val="1600"/>
              </a:spcBef>
              <a:spcAft>
                <a:spcPts val="1600"/>
              </a:spcAft>
              <a:buSzPts val="1200"/>
              <a:buChar char="■"/>
              <a:defRPr sz="1200"/>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67"/>
        <p:cNvGrpSpPr/>
        <p:nvPr/>
      </p:nvGrpSpPr>
      <p:grpSpPr>
        <a:xfrm>
          <a:off x="0" y="0"/>
          <a:ext cx="0" cy="0"/>
          <a:chOff x="0" y="0"/>
          <a:chExt cx="0" cy="0"/>
        </a:xfrm>
      </p:grpSpPr>
      <p:sp>
        <p:nvSpPr>
          <p:cNvPr id="68" name="Google Shape;68;p8"/>
          <p:cNvSpPr/>
          <p:nvPr/>
        </p:nvSpPr>
        <p:spPr>
          <a:xfrm>
            <a:off x="-45750" y="0"/>
            <a:ext cx="9235500" cy="5143500"/>
          </a:xfrm>
          <a:prstGeom prst="triangle">
            <a:avLst>
              <a:gd name="adj" fmla="val 50000"/>
            </a:avLst>
          </a:prstGeom>
          <a:solidFill>
            <a:srgbClr val="FFCC00">
              <a:alpha val="21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8"/>
          <p:cNvSpPr/>
          <p:nvPr/>
        </p:nvSpPr>
        <p:spPr>
          <a:xfrm>
            <a:off x="-1287027" y="-488050"/>
            <a:ext cx="10718358" cy="6385204"/>
          </a:xfrm>
          <a:custGeom>
            <a:avLst/>
            <a:gdLst/>
            <a:ahLst/>
            <a:cxnLst/>
            <a:rect l="l" t="t" r="r" b="b"/>
            <a:pathLst>
              <a:path w="111944" h="74450" extrusionOk="0">
                <a:moveTo>
                  <a:pt x="108443" y="1024"/>
                </a:moveTo>
                <a:lnTo>
                  <a:pt x="108443" y="4167"/>
                </a:lnTo>
                <a:lnTo>
                  <a:pt x="105383" y="4167"/>
                </a:lnTo>
                <a:lnTo>
                  <a:pt x="105383" y="1024"/>
                </a:lnTo>
                <a:close/>
                <a:moveTo>
                  <a:pt x="7037" y="1024"/>
                </a:moveTo>
                <a:lnTo>
                  <a:pt x="7037" y="4179"/>
                </a:lnTo>
                <a:lnTo>
                  <a:pt x="3965" y="4179"/>
                </a:lnTo>
                <a:lnTo>
                  <a:pt x="3965" y="1024"/>
                </a:lnTo>
                <a:close/>
                <a:moveTo>
                  <a:pt x="9811" y="1024"/>
                </a:moveTo>
                <a:lnTo>
                  <a:pt x="9811" y="4179"/>
                </a:lnTo>
                <a:lnTo>
                  <a:pt x="7132" y="4179"/>
                </a:lnTo>
                <a:lnTo>
                  <a:pt x="7132" y="1024"/>
                </a:lnTo>
                <a:close/>
                <a:moveTo>
                  <a:pt x="12990" y="1024"/>
                </a:moveTo>
                <a:lnTo>
                  <a:pt x="12990" y="4179"/>
                </a:lnTo>
                <a:lnTo>
                  <a:pt x="9918" y="4179"/>
                </a:lnTo>
                <a:lnTo>
                  <a:pt x="9918" y="1024"/>
                </a:lnTo>
                <a:close/>
                <a:moveTo>
                  <a:pt x="15788" y="1024"/>
                </a:moveTo>
                <a:lnTo>
                  <a:pt x="15788" y="4179"/>
                </a:lnTo>
                <a:lnTo>
                  <a:pt x="13109" y="4179"/>
                </a:lnTo>
                <a:lnTo>
                  <a:pt x="13109" y="1024"/>
                </a:lnTo>
                <a:close/>
                <a:moveTo>
                  <a:pt x="18955" y="1024"/>
                </a:moveTo>
                <a:lnTo>
                  <a:pt x="18955" y="4179"/>
                </a:lnTo>
                <a:lnTo>
                  <a:pt x="15884" y="4179"/>
                </a:lnTo>
                <a:lnTo>
                  <a:pt x="15884" y="1024"/>
                </a:lnTo>
                <a:close/>
                <a:moveTo>
                  <a:pt x="21753" y="1024"/>
                </a:moveTo>
                <a:lnTo>
                  <a:pt x="21753" y="4179"/>
                </a:lnTo>
                <a:lnTo>
                  <a:pt x="19074" y="4179"/>
                </a:lnTo>
                <a:lnTo>
                  <a:pt x="19074" y="1024"/>
                </a:lnTo>
                <a:close/>
                <a:moveTo>
                  <a:pt x="24920" y="1024"/>
                </a:moveTo>
                <a:lnTo>
                  <a:pt x="24920" y="4179"/>
                </a:lnTo>
                <a:lnTo>
                  <a:pt x="21860" y="4179"/>
                </a:lnTo>
                <a:lnTo>
                  <a:pt x="21860" y="1024"/>
                </a:lnTo>
                <a:close/>
                <a:moveTo>
                  <a:pt x="27718" y="1024"/>
                </a:moveTo>
                <a:lnTo>
                  <a:pt x="27718" y="4179"/>
                </a:lnTo>
                <a:lnTo>
                  <a:pt x="25039" y="4179"/>
                </a:lnTo>
                <a:lnTo>
                  <a:pt x="25039" y="1024"/>
                </a:lnTo>
                <a:close/>
                <a:moveTo>
                  <a:pt x="30885" y="1024"/>
                </a:moveTo>
                <a:lnTo>
                  <a:pt x="30885" y="4179"/>
                </a:lnTo>
                <a:lnTo>
                  <a:pt x="27825" y="4179"/>
                </a:lnTo>
                <a:lnTo>
                  <a:pt x="27825" y="1024"/>
                </a:lnTo>
                <a:close/>
                <a:moveTo>
                  <a:pt x="33683" y="1024"/>
                </a:moveTo>
                <a:lnTo>
                  <a:pt x="33683" y="4179"/>
                </a:lnTo>
                <a:lnTo>
                  <a:pt x="31004" y="4179"/>
                </a:lnTo>
                <a:lnTo>
                  <a:pt x="31004" y="1024"/>
                </a:lnTo>
                <a:close/>
                <a:moveTo>
                  <a:pt x="36850" y="1024"/>
                </a:moveTo>
                <a:lnTo>
                  <a:pt x="36850" y="4179"/>
                </a:lnTo>
                <a:lnTo>
                  <a:pt x="33791" y="4179"/>
                </a:lnTo>
                <a:lnTo>
                  <a:pt x="33791" y="1024"/>
                </a:lnTo>
                <a:close/>
                <a:moveTo>
                  <a:pt x="39636" y="1024"/>
                </a:moveTo>
                <a:lnTo>
                  <a:pt x="39636" y="4179"/>
                </a:lnTo>
                <a:lnTo>
                  <a:pt x="36958" y="4179"/>
                </a:lnTo>
                <a:lnTo>
                  <a:pt x="36958" y="1024"/>
                </a:lnTo>
                <a:close/>
                <a:moveTo>
                  <a:pt x="42827" y="1024"/>
                </a:moveTo>
                <a:lnTo>
                  <a:pt x="42827" y="4179"/>
                </a:lnTo>
                <a:lnTo>
                  <a:pt x="39756" y="4179"/>
                </a:lnTo>
                <a:lnTo>
                  <a:pt x="39756" y="1024"/>
                </a:lnTo>
                <a:close/>
                <a:moveTo>
                  <a:pt x="45613" y="1024"/>
                </a:moveTo>
                <a:lnTo>
                  <a:pt x="45613" y="4179"/>
                </a:lnTo>
                <a:lnTo>
                  <a:pt x="42935" y="4179"/>
                </a:lnTo>
                <a:lnTo>
                  <a:pt x="42935" y="1024"/>
                </a:lnTo>
                <a:close/>
                <a:moveTo>
                  <a:pt x="48792" y="1024"/>
                </a:moveTo>
                <a:lnTo>
                  <a:pt x="48792" y="4179"/>
                </a:lnTo>
                <a:lnTo>
                  <a:pt x="45732" y="4179"/>
                </a:lnTo>
                <a:lnTo>
                  <a:pt x="45732" y="1024"/>
                </a:lnTo>
                <a:close/>
                <a:moveTo>
                  <a:pt x="51578" y="1024"/>
                </a:moveTo>
                <a:lnTo>
                  <a:pt x="51578" y="4179"/>
                </a:lnTo>
                <a:lnTo>
                  <a:pt x="48900" y="4179"/>
                </a:lnTo>
                <a:lnTo>
                  <a:pt x="48900" y="1024"/>
                </a:lnTo>
                <a:close/>
                <a:moveTo>
                  <a:pt x="54746" y="1024"/>
                </a:moveTo>
                <a:lnTo>
                  <a:pt x="54746" y="4179"/>
                </a:lnTo>
                <a:lnTo>
                  <a:pt x="51686" y="4179"/>
                </a:lnTo>
                <a:lnTo>
                  <a:pt x="51686" y="1024"/>
                </a:lnTo>
                <a:close/>
                <a:moveTo>
                  <a:pt x="57543" y="1024"/>
                </a:moveTo>
                <a:lnTo>
                  <a:pt x="57543" y="4179"/>
                </a:lnTo>
                <a:lnTo>
                  <a:pt x="54865" y="4179"/>
                </a:lnTo>
                <a:lnTo>
                  <a:pt x="54865" y="1024"/>
                </a:lnTo>
                <a:close/>
                <a:moveTo>
                  <a:pt x="60711" y="1024"/>
                </a:moveTo>
                <a:lnTo>
                  <a:pt x="60711" y="4179"/>
                </a:lnTo>
                <a:lnTo>
                  <a:pt x="57663" y="4179"/>
                </a:lnTo>
                <a:lnTo>
                  <a:pt x="57663" y="1024"/>
                </a:lnTo>
                <a:close/>
                <a:moveTo>
                  <a:pt x="63509" y="1024"/>
                </a:moveTo>
                <a:lnTo>
                  <a:pt x="63509" y="4179"/>
                </a:lnTo>
                <a:lnTo>
                  <a:pt x="60830" y="4179"/>
                </a:lnTo>
                <a:lnTo>
                  <a:pt x="60830" y="1024"/>
                </a:lnTo>
                <a:close/>
                <a:moveTo>
                  <a:pt x="66687" y="1024"/>
                </a:moveTo>
                <a:lnTo>
                  <a:pt x="66687" y="4179"/>
                </a:lnTo>
                <a:lnTo>
                  <a:pt x="63616" y="4179"/>
                </a:lnTo>
                <a:lnTo>
                  <a:pt x="63616" y="1024"/>
                </a:lnTo>
                <a:close/>
                <a:moveTo>
                  <a:pt x="69485" y="1024"/>
                </a:moveTo>
                <a:lnTo>
                  <a:pt x="69485" y="4179"/>
                </a:lnTo>
                <a:lnTo>
                  <a:pt x="66807" y="4179"/>
                </a:lnTo>
                <a:lnTo>
                  <a:pt x="66807" y="1024"/>
                </a:lnTo>
                <a:close/>
                <a:moveTo>
                  <a:pt x="72653" y="1024"/>
                </a:moveTo>
                <a:lnTo>
                  <a:pt x="72653" y="4179"/>
                </a:lnTo>
                <a:lnTo>
                  <a:pt x="69581" y="4179"/>
                </a:lnTo>
                <a:lnTo>
                  <a:pt x="69581" y="1024"/>
                </a:lnTo>
                <a:close/>
                <a:moveTo>
                  <a:pt x="75450" y="1024"/>
                </a:moveTo>
                <a:lnTo>
                  <a:pt x="75450" y="4179"/>
                </a:lnTo>
                <a:lnTo>
                  <a:pt x="72772" y="4179"/>
                </a:lnTo>
                <a:lnTo>
                  <a:pt x="72772" y="1024"/>
                </a:lnTo>
                <a:close/>
                <a:moveTo>
                  <a:pt x="78618" y="1024"/>
                </a:moveTo>
                <a:lnTo>
                  <a:pt x="78618" y="4179"/>
                </a:lnTo>
                <a:lnTo>
                  <a:pt x="75558" y="4179"/>
                </a:lnTo>
                <a:lnTo>
                  <a:pt x="75558" y="1024"/>
                </a:lnTo>
                <a:close/>
                <a:moveTo>
                  <a:pt x="81416" y="1024"/>
                </a:moveTo>
                <a:lnTo>
                  <a:pt x="81416" y="4179"/>
                </a:lnTo>
                <a:lnTo>
                  <a:pt x="78737" y="4179"/>
                </a:lnTo>
                <a:lnTo>
                  <a:pt x="78737" y="1024"/>
                </a:lnTo>
                <a:close/>
                <a:moveTo>
                  <a:pt x="84583" y="1024"/>
                </a:moveTo>
                <a:lnTo>
                  <a:pt x="84583" y="4179"/>
                </a:lnTo>
                <a:lnTo>
                  <a:pt x="81523" y="4179"/>
                </a:lnTo>
                <a:lnTo>
                  <a:pt x="81523" y="1024"/>
                </a:lnTo>
                <a:close/>
                <a:moveTo>
                  <a:pt x="87369" y="1024"/>
                </a:moveTo>
                <a:lnTo>
                  <a:pt x="87369" y="4179"/>
                </a:lnTo>
                <a:lnTo>
                  <a:pt x="84690" y="4179"/>
                </a:lnTo>
                <a:lnTo>
                  <a:pt x="84690" y="1024"/>
                </a:lnTo>
                <a:close/>
                <a:moveTo>
                  <a:pt x="90560" y="1024"/>
                </a:moveTo>
                <a:lnTo>
                  <a:pt x="90560" y="4179"/>
                </a:lnTo>
                <a:lnTo>
                  <a:pt x="87488" y="4179"/>
                </a:lnTo>
                <a:lnTo>
                  <a:pt x="87488" y="1024"/>
                </a:lnTo>
                <a:close/>
                <a:moveTo>
                  <a:pt x="93334" y="1024"/>
                </a:moveTo>
                <a:lnTo>
                  <a:pt x="93334" y="4179"/>
                </a:lnTo>
                <a:lnTo>
                  <a:pt x="90655" y="4179"/>
                </a:lnTo>
                <a:lnTo>
                  <a:pt x="90655" y="1024"/>
                </a:lnTo>
                <a:close/>
                <a:moveTo>
                  <a:pt x="96525" y="1024"/>
                </a:moveTo>
                <a:lnTo>
                  <a:pt x="96525" y="4179"/>
                </a:lnTo>
                <a:lnTo>
                  <a:pt x="93453" y="4179"/>
                </a:lnTo>
                <a:lnTo>
                  <a:pt x="93453" y="1024"/>
                </a:lnTo>
                <a:close/>
                <a:moveTo>
                  <a:pt x="99311" y="1024"/>
                </a:moveTo>
                <a:lnTo>
                  <a:pt x="99311" y="4179"/>
                </a:lnTo>
                <a:lnTo>
                  <a:pt x="96632" y="4179"/>
                </a:lnTo>
                <a:lnTo>
                  <a:pt x="96632" y="1024"/>
                </a:lnTo>
                <a:close/>
                <a:moveTo>
                  <a:pt x="102478" y="1024"/>
                </a:moveTo>
                <a:lnTo>
                  <a:pt x="102478" y="4179"/>
                </a:lnTo>
                <a:lnTo>
                  <a:pt x="99406" y="4179"/>
                </a:lnTo>
                <a:lnTo>
                  <a:pt x="99406" y="1024"/>
                </a:lnTo>
                <a:close/>
                <a:moveTo>
                  <a:pt x="105276" y="1024"/>
                </a:moveTo>
                <a:lnTo>
                  <a:pt x="105276" y="4179"/>
                </a:lnTo>
                <a:lnTo>
                  <a:pt x="102597" y="4179"/>
                </a:lnTo>
                <a:lnTo>
                  <a:pt x="102597" y="1024"/>
                </a:lnTo>
                <a:close/>
                <a:moveTo>
                  <a:pt x="7037" y="4287"/>
                </a:moveTo>
                <a:lnTo>
                  <a:pt x="7037" y="7037"/>
                </a:lnTo>
                <a:lnTo>
                  <a:pt x="3965" y="7037"/>
                </a:lnTo>
                <a:lnTo>
                  <a:pt x="3965" y="4287"/>
                </a:lnTo>
                <a:close/>
                <a:moveTo>
                  <a:pt x="9811" y="4287"/>
                </a:moveTo>
                <a:lnTo>
                  <a:pt x="9811" y="7037"/>
                </a:lnTo>
                <a:lnTo>
                  <a:pt x="7132" y="7037"/>
                </a:lnTo>
                <a:lnTo>
                  <a:pt x="7132" y="4287"/>
                </a:lnTo>
                <a:close/>
                <a:moveTo>
                  <a:pt x="12990" y="4287"/>
                </a:moveTo>
                <a:lnTo>
                  <a:pt x="12990" y="7037"/>
                </a:lnTo>
                <a:lnTo>
                  <a:pt x="9918" y="7037"/>
                </a:lnTo>
                <a:lnTo>
                  <a:pt x="9918" y="4287"/>
                </a:lnTo>
                <a:close/>
                <a:moveTo>
                  <a:pt x="15788" y="4287"/>
                </a:moveTo>
                <a:lnTo>
                  <a:pt x="15788" y="7037"/>
                </a:lnTo>
                <a:lnTo>
                  <a:pt x="13109" y="7037"/>
                </a:lnTo>
                <a:lnTo>
                  <a:pt x="13109" y="4287"/>
                </a:lnTo>
                <a:close/>
                <a:moveTo>
                  <a:pt x="18955" y="4287"/>
                </a:moveTo>
                <a:lnTo>
                  <a:pt x="18955" y="7037"/>
                </a:lnTo>
                <a:lnTo>
                  <a:pt x="15884" y="7037"/>
                </a:lnTo>
                <a:lnTo>
                  <a:pt x="15884" y="4287"/>
                </a:lnTo>
                <a:close/>
                <a:moveTo>
                  <a:pt x="21753" y="4287"/>
                </a:moveTo>
                <a:lnTo>
                  <a:pt x="21753" y="7037"/>
                </a:lnTo>
                <a:lnTo>
                  <a:pt x="19074" y="7037"/>
                </a:lnTo>
                <a:lnTo>
                  <a:pt x="19074" y="4287"/>
                </a:lnTo>
                <a:close/>
                <a:moveTo>
                  <a:pt x="24920" y="4287"/>
                </a:moveTo>
                <a:lnTo>
                  <a:pt x="24920" y="7037"/>
                </a:lnTo>
                <a:lnTo>
                  <a:pt x="21860" y="7037"/>
                </a:lnTo>
                <a:lnTo>
                  <a:pt x="21860" y="4287"/>
                </a:lnTo>
                <a:close/>
                <a:moveTo>
                  <a:pt x="27718" y="4287"/>
                </a:moveTo>
                <a:lnTo>
                  <a:pt x="27718" y="7037"/>
                </a:lnTo>
                <a:lnTo>
                  <a:pt x="25039" y="7037"/>
                </a:lnTo>
                <a:lnTo>
                  <a:pt x="25039" y="4287"/>
                </a:lnTo>
                <a:close/>
                <a:moveTo>
                  <a:pt x="30885" y="4287"/>
                </a:moveTo>
                <a:lnTo>
                  <a:pt x="30885" y="7037"/>
                </a:lnTo>
                <a:lnTo>
                  <a:pt x="27825" y="7037"/>
                </a:lnTo>
                <a:lnTo>
                  <a:pt x="27825" y="4287"/>
                </a:lnTo>
                <a:close/>
                <a:moveTo>
                  <a:pt x="33683" y="4287"/>
                </a:moveTo>
                <a:lnTo>
                  <a:pt x="33683" y="7037"/>
                </a:lnTo>
                <a:lnTo>
                  <a:pt x="31004" y="7037"/>
                </a:lnTo>
                <a:lnTo>
                  <a:pt x="31004" y="4287"/>
                </a:lnTo>
                <a:close/>
                <a:moveTo>
                  <a:pt x="36850" y="4287"/>
                </a:moveTo>
                <a:lnTo>
                  <a:pt x="36850" y="7037"/>
                </a:lnTo>
                <a:lnTo>
                  <a:pt x="33791" y="7037"/>
                </a:lnTo>
                <a:lnTo>
                  <a:pt x="33791" y="4287"/>
                </a:lnTo>
                <a:close/>
                <a:moveTo>
                  <a:pt x="39636" y="4287"/>
                </a:moveTo>
                <a:lnTo>
                  <a:pt x="39636" y="7037"/>
                </a:lnTo>
                <a:lnTo>
                  <a:pt x="36958" y="7037"/>
                </a:lnTo>
                <a:lnTo>
                  <a:pt x="36958" y="4287"/>
                </a:lnTo>
                <a:close/>
                <a:moveTo>
                  <a:pt x="42827" y="4287"/>
                </a:moveTo>
                <a:lnTo>
                  <a:pt x="42827" y="7037"/>
                </a:lnTo>
                <a:lnTo>
                  <a:pt x="39756" y="7037"/>
                </a:lnTo>
                <a:lnTo>
                  <a:pt x="39756" y="4287"/>
                </a:lnTo>
                <a:close/>
                <a:moveTo>
                  <a:pt x="45613" y="4287"/>
                </a:moveTo>
                <a:lnTo>
                  <a:pt x="45613" y="7037"/>
                </a:lnTo>
                <a:lnTo>
                  <a:pt x="42935" y="7037"/>
                </a:lnTo>
                <a:lnTo>
                  <a:pt x="42935" y="4287"/>
                </a:lnTo>
                <a:close/>
                <a:moveTo>
                  <a:pt x="48792" y="4287"/>
                </a:moveTo>
                <a:lnTo>
                  <a:pt x="48792" y="7037"/>
                </a:lnTo>
                <a:lnTo>
                  <a:pt x="45732" y="7037"/>
                </a:lnTo>
                <a:lnTo>
                  <a:pt x="45732" y="4287"/>
                </a:lnTo>
                <a:close/>
                <a:moveTo>
                  <a:pt x="51578" y="4287"/>
                </a:moveTo>
                <a:lnTo>
                  <a:pt x="51578" y="7037"/>
                </a:lnTo>
                <a:lnTo>
                  <a:pt x="48900" y="7037"/>
                </a:lnTo>
                <a:lnTo>
                  <a:pt x="48900" y="4287"/>
                </a:lnTo>
                <a:close/>
                <a:moveTo>
                  <a:pt x="54746" y="4287"/>
                </a:moveTo>
                <a:lnTo>
                  <a:pt x="54746" y="7037"/>
                </a:lnTo>
                <a:lnTo>
                  <a:pt x="51686" y="7037"/>
                </a:lnTo>
                <a:lnTo>
                  <a:pt x="51686" y="4287"/>
                </a:lnTo>
                <a:close/>
                <a:moveTo>
                  <a:pt x="57543" y="4287"/>
                </a:moveTo>
                <a:lnTo>
                  <a:pt x="57543" y="7037"/>
                </a:lnTo>
                <a:lnTo>
                  <a:pt x="54865" y="7037"/>
                </a:lnTo>
                <a:lnTo>
                  <a:pt x="54865" y="4287"/>
                </a:lnTo>
                <a:close/>
                <a:moveTo>
                  <a:pt x="60734" y="4287"/>
                </a:moveTo>
                <a:lnTo>
                  <a:pt x="60734" y="7037"/>
                </a:lnTo>
                <a:lnTo>
                  <a:pt x="57663" y="7037"/>
                </a:lnTo>
                <a:lnTo>
                  <a:pt x="57663" y="4287"/>
                </a:lnTo>
                <a:close/>
                <a:moveTo>
                  <a:pt x="63509" y="4287"/>
                </a:moveTo>
                <a:lnTo>
                  <a:pt x="63509" y="7037"/>
                </a:lnTo>
                <a:lnTo>
                  <a:pt x="60830" y="7037"/>
                </a:lnTo>
                <a:lnTo>
                  <a:pt x="60830" y="4287"/>
                </a:lnTo>
                <a:close/>
                <a:moveTo>
                  <a:pt x="66687" y="4287"/>
                </a:moveTo>
                <a:lnTo>
                  <a:pt x="66687" y="7037"/>
                </a:lnTo>
                <a:lnTo>
                  <a:pt x="63616" y="7037"/>
                </a:lnTo>
                <a:lnTo>
                  <a:pt x="63616" y="4287"/>
                </a:lnTo>
                <a:close/>
                <a:moveTo>
                  <a:pt x="69485" y="4287"/>
                </a:moveTo>
                <a:lnTo>
                  <a:pt x="69485" y="7037"/>
                </a:lnTo>
                <a:lnTo>
                  <a:pt x="66807" y="7037"/>
                </a:lnTo>
                <a:lnTo>
                  <a:pt x="66807" y="4287"/>
                </a:lnTo>
                <a:close/>
                <a:moveTo>
                  <a:pt x="72653" y="4287"/>
                </a:moveTo>
                <a:lnTo>
                  <a:pt x="72653" y="7037"/>
                </a:lnTo>
                <a:lnTo>
                  <a:pt x="69581" y="7037"/>
                </a:lnTo>
                <a:lnTo>
                  <a:pt x="69581" y="4287"/>
                </a:lnTo>
                <a:close/>
                <a:moveTo>
                  <a:pt x="75450" y="4287"/>
                </a:moveTo>
                <a:lnTo>
                  <a:pt x="75450" y="7037"/>
                </a:lnTo>
                <a:lnTo>
                  <a:pt x="72772" y="7037"/>
                </a:lnTo>
                <a:lnTo>
                  <a:pt x="72772" y="4287"/>
                </a:lnTo>
                <a:close/>
                <a:moveTo>
                  <a:pt x="78618" y="4287"/>
                </a:moveTo>
                <a:lnTo>
                  <a:pt x="78618" y="7037"/>
                </a:lnTo>
                <a:lnTo>
                  <a:pt x="75558" y="7037"/>
                </a:lnTo>
                <a:lnTo>
                  <a:pt x="75558" y="4287"/>
                </a:lnTo>
                <a:close/>
                <a:moveTo>
                  <a:pt x="81416" y="4287"/>
                </a:moveTo>
                <a:lnTo>
                  <a:pt x="81416" y="7037"/>
                </a:lnTo>
                <a:lnTo>
                  <a:pt x="78737" y="7037"/>
                </a:lnTo>
                <a:lnTo>
                  <a:pt x="78737" y="4287"/>
                </a:lnTo>
                <a:close/>
                <a:moveTo>
                  <a:pt x="84583" y="4287"/>
                </a:moveTo>
                <a:lnTo>
                  <a:pt x="84583" y="7037"/>
                </a:lnTo>
                <a:lnTo>
                  <a:pt x="81523" y="7037"/>
                </a:lnTo>
                <a:lnTo>
                  <a:pt x="81523" y="4287"/>
                </a:lnTo>
                <a:close/>
                <a:moveTo>
                  <a:pt x="87369" y="4287"/>
                </a:moveTo>
                <a:lnTo>
                  <a:pt x="87369" y="7037"/>
                </a:lnTo>
                <a:lnTo>
                  <a:pt x="84690" y="7037"/>
                </a:lnTo>
                <a:lnTo>
                  <a:pt x="84690" y="4287"/>
                </a:lnTo>
                <a:close/>
                <a:moveTo>
                  <a:pt x="90560" y="4287"/>
                </a:moveTo>
                <a:lnTo>
                  <a:pt x="90560" y="7037"/>
                </a:lnTo>
                <a:lnTo>
                  <a:pt x="87488" y="7037"/>
                </a:lnTo>
                <a:lnTo>
                  <a:pt x="87488" y="4287"/>
                </a:lnTo>
                <a:close/>
                <a:moveTo>
                  <a:pt x="93334" y="4287"/>
                </a:moveTo>
                <a:lnTo>
                  <a:pt x="93334" y="7037"/>
                </a:lnTo>
                <a:lnTo>
                  <a:pt x="90655" y="7037"/>
                </a:lnTo>
                <a:lnTo>
                  <a:pt x="90655" y="4287"/>
                </a:lnTo>
                <a:close/>
                <a:moveTo>
                  <a:pt x="96525" y="4287"/>
                </a:moveTo>
                <a:lnTo>
                  <a:pt x="96525" y="7037"/>
                </a:lnTo>
                <a:lnTo>
                  <a:pt x="93453" y="7037"/>
                </a:lnTo>
                <a:lnTo>
                  <a:pt x="93453" y="4287"/>
                </a:lnTo>
                <a:close/>
                <a:moveTo>
                  <a:pt x="99311" y="4287"/>
                </a:moveTo>
                <a:lnTo>
                  <a:pt x="99311" y="7037"/>
                </a:lnTo>
                <a:lnTo>
                  <a:pt x="96632" y="7037"/>
                </a:lnTo>
                <a:lnTo>
                  <a:pt x="96632" y="4287"/>
                </a:lnTo>
                <a:close/>
                <a:moveTo>
                  <a:pt x="102478" y="4287"/>
                </a:moveTo>
                <a:lnTo>
                  <a:pt x="102478" y="7037"/>
                </a:lnTo>
                <a:lnTo>
                  <a:pt x="99406" y="7037"/>
                </a:lnTo>
                <a:lnTo>
                  <a:pt x="99406" y="4287"/>
                </a:lnTo>
                <a:close/>
                <a:moveTo>
                  <a:pt x="105276" y="4287"/>
                </a:moveTo>
                <a:lnTo>
                  <a:pt x="105276" y="7037"/>
                </a:lnTo>
                <a:lnTo>
                  <a:pt x="102597" y="7037"/>
                </a:lnTo>
                <a:lnTo>
                  <a:pt x="102597" y="4287"/>
                </a:lnTo>
                <a:close/>
                <a:moveTo>
                  <a:pt x="108443" y="4287"/>
                </a:moveTo>
                <a:lnTo>
                  <a:pt x="108443" y="7037"/>
                </a:lnTo>
                <a:lnTo>
                  <a:pt x="105383" y="7037"/>
                </a:lnTo>
                <a:lnTo>
                  <a:pt x="105383" y="4287"/>
                </a:lnTo>
                <a:close/>
                <a:moveTo>
                  <a:pt x="7037" y="7156"/>
                </a:moveTo>
                <a:lnTo>
                  <a:pt x="7037" y="10299"/>
                </a:lnTo>
                <a:lnTo>
                  <a:pt x="3965" y="10299"/>
                </a:lnTo>
                <a:lnTo>
                  <a:pt x="3965" y="7156"/>
                </a:lnTo>
                <a:close/>
                <a:moveTo>
                  <a:pt x="9811" y="7156"/>
                </a:moveTo>
                <a:lnTo>
                  <a:pt x="9811" y="10299"/>
                </a:lnTo>
                <a:lnTo>
                  <a:pt x="7132" y="10299"/>
                </a:lnTo>
                <a:lnTo>
                  <a:pt x="7132" y="7156"/>
                </a:lnTo>
                <a:close/>
                <a:moveTo>
                  <a:pt x="13002" y="7156"/>
                </a:moveTo>
                <a:lnTo>
                  <a:pt x="13002" y="10299"/>
                </a:lnTo>
                <a:lnTo>
                  <a:pt x="9930" y="10299"/>
                </a:lnTo>
                <a:lnTo>
                  <a:pt x="9930" y="7156"/>
                </a:lnTo>
                <a:close/>
                <a:moveTo>
                  <a:pt x="15788" y="7156"/>
                </a:moveTo>
                <a:lnTo>
                  <a:pt x="15788" y="10299"/>
                </a:lnTo>
                <a:lnTo>
                  <a:pt x="13109" y="10299"/>
                </a:lnTo>
                <a:lnTo>
                  <a:pt x="13109" y="7156"/>
                </a:lnTo>
                <a:close/>
                <a:moveTo>
                  <a:pt x="18955" y="7156"/>
                </a:moveTo>
                <a:lnTo>
                  <a:pt x="18955" y="10299"/>
                </a:lnTo>
                <a:lnTo>
                  <a:pt x="15884" y="10299"/>
                </a:lnTo>
                <a:lnTo>
                  <a:pt x="15884" y="7156"/>
                </a:lnTo>
                <a:close/>
                <a:moveTo>
                  <a:pt x="21753" y="7156"/>
                </a:moveTo>
                <a:lnTo>
                  <a:pt x="21753" y="10299"/>
                </a:lnTo>
                <a:lnTo>
                  <a:pt x="19074" y="10299"/>
                </a:lnTo>
                <a:lnTo>
                  <a:pt x="19074" y="7156"/>
                </a:lnTo>
                <a:close/>
                <a:moveTo>
                  <a:pt x="24920" y="7156"/>
                </a:moveTo>
                <a:lnTo>
                  <a:pt x="24920" y="10299"/>
                </a:lnTo>
                <a:lnTo>
                  <a:pt x="21860" y="10299"/>
                </a:lnTo>
                <a:lnTo>
                  <a:pt x="21860" y="7156"/>
                </a:lnTo>
                <a:close/>
                <a:moveTo>
                  <a:pt x="27718" y="7156"/>
                </a:moveTo>
                <a:lnTo>
                  <a:pt x="27718" y="10299"/>
                </a:lnTo>
                <a:lnTo>
                  <a:pt x="25039" y="10299"/>
                </a:lnTo>
                <a:lnTo>
                  <a:pt x="25039" y="7156"/>
                </a:lnTo>
                <a:close/>
                <a:moveTo>
                  <a:pt x="30885" y="7156"/>
                </a:moveTo>
                <a:lnTo>
                  <a:pt x="30885" y="10299"/>
                </a:lnTo>
                <a:lnTo>
                  <a:pt x="27825" y="10299"/>
                </a:lnTo>
                <a:lnTo>
                  <a:pt x="27825" y="7156"/>
                </a:lnTo>
                <a:close/>
                <a:moveTo>
                  <a:pt x="33683" y="7156"/>
                </a:moveTo>
                <a:lnTo>
                  <a:pt x="33683" y="10299"/>
                </a:lnTo>
                <a:lnTo>
                  <a:pt x="31004" y="10299"/>
                </a:lnTo>
                <a:lnTo>
                  <a:pt x="31004" y="7156"/>
                </a:lnTo>
                <a:close/>
                <a:moveTo>
                  <a:pt x="36850" y="7156"/>
                </a:moveTo>
                <a:lnTo>
                  <a:pt x="36850" y="10299"/>
                </a:lnTo>
                <a:lnTo>
                  <a:pt x="33791" y="10299"/>
                </a:lnTo>
                <a:lnTo>
                  <a:pt x="33791" y="7156"/>
                </a:lnTo>
                <a:close/>
                <a:moveTo>
                  <a:pt x="39636" y="7156"/>
                </a:moveTo>
                <a:lnTo>
                  <a:pt x="39636" y="10299"/>
                </a:lnTo>
                <a:lnTo>
                  <a:pt x="36958" y="10299"/>
                </a:lnTo>
                <a:lnTo>
                  <a:pt x="36958" y="7156"/>
                </a:lnTo>
                <a:close/>
                <a:moveTo>
                  <a:pt x="42827" y="7156"/>
                </a:moveTo>
                <a:lnTo>
                  <a:pt x="42827" y="10299"/>
                </a:lnTo>
                <a:lnTo>
                  <a:pt x="39756" y="10299"/>
                </a:lnTo>
                <a:lnTo>
                  <a:pt x="39756" y="7156"/>
                </a:lnTo>
                <a:close/>
                <a:moveTo>
                  <a:pt x="45613" y="7156"/>
                </a:moveTo>
                <a:lnTo>
                  <a:pt x="45613" y="10299"/>
                </a:lnTo>
                <a:lnTo>
                  <a:pt x="42935" y="10299"/>
                </a:lnTo>
                <a:lnTo>
                  <a:pt x="42935" y="7156"/>
                </a:lnTo>
                <a:close/>
                <a:moveTo>
                  <a:pt x="48792" y="7156"/>
                </a:moveTo>
                <a:lnTo>
                  <a:pt x="48792" y="10299"/>
                </a:lnTo>
                <a:lnTo>
                  <a:pt x="45732" y="10299"/>
                </a:lnTo>
                <a:lnTo>
                  <a:pt x="45732" y="7156"/>
                </a:lnTo>
                <a:close/>
                <a:moveTo>
                  <a:pt x="51578" y="7156"/>
                </a:moveTo>
                <a:lnTo>
                  <a:pt x="51578" y="10299"/>
                </a:lnTo>
                <a:lnTo>
                  <a:pt x="48900" y="10299"/>
                </a:lnTo>
                <a:lnTo>
                  <a:pt x="48900" y="7156"/>
                </a:lnTo>
                <a:close/>
                <a:moveTo>
                  <a:pt x="54746" y="7156"/>
                </a:moveTo>
                <a:lnTo>
                  <a:pt x="54746" y="10299"/>
                </a:lnTo>
                <a:lnTo>
                  <a:pt x="51686" y="10299"/>
                </a:lnTo>
                <a:lnTo>
                  <a:pt x="51686" y="7156"/>
                </a:lnTo>
                <a:close/>
                <a:moveTo>
                  <a:pt x="57543" y="7156"/>
                </a:moveTo>
                <a:lnTo>
                  <a:pt x="57543" y="10299"/>
                </a:lnTo>
                <a:lnTo>
                  <a:pt x="54865" y="10299"/>
                </a:lnTo>
                <a:lnTo>
                  <a:pt x="54865" y="7156"/>
                </a:lnTo>
                <a:close/>
                <a:moveTo>
                  <a:pt x="60734" y="7156"/>
                </a:moveTo>
                <a:lnTo>
                  <a:pt x="60734" y="10299"/>
                </a:lnTo>
                <a:lnTo>
                  <a:pt x="57663" y="10299"/>
                </a:lnTo>
                <a:lnTo>
                  <a:pt x="57663" y="7156"/>
                </a:lnTo>
                <a:close/>
                <a:moveTo>
                  <a:pt x="63509" y="7156"/>
                </a:moveTo>
                <a:lnTo>
                  <a:pt x="63509" y="10299"/>
                </a:lnTo>
                <a:lnTo>
                  <a:pt x="60830" y="10299"/>
                </a:lnTo>
                <a:lnTo>
                  <a:pt x="60830" y="7156"/>
                </a:lnTo>
                <a:close/>
                <a:moveTo>
                  <a:pt x="66687" y="7156"/>
                </a:moveTo>
                <a:lnTo>
                  <a:pt x="66687" y="10299"/>
                </a:lnTo>
                <a:lnTo>
                  <a:pt x="63616" y="10299"/>
                </a:lnTo>
                <a:lnTo>
                  <a:pt x="63616" y="7156"/>
                </a:lnTo>
                <a:close/>
                <a:moveTo>
                  <a:pt x="69485" y="7156"/>
                </a:moveTo>
                <a:lnTo>
                  <a:pt x="69485" y="10299"/>
                </a:lnTo>
                <a:lnTo>
                  <a:pt x="66807" y="10299"/>
                </a:lnTo>
                <a:lnTo>
                  <a:pt x="66807" y="7156"/>
                </a:lnTo>
                <a:close/>
                <a:moveTo>
                  <a:pt x="72653" y="7156"/>
                </a:moveTo>
                <a:lnTo>
                  <a:pt x="72653" y="10299"/>
                </a:lnTo>
                <a:lnTo>
                  <a:pt x="69581" y="10299"/>
                </a:lnTo>
                <a:lnTo>
                  <a:pt x="69581" y="7156"/>
                </a:lnTo>
                <a:close/>
                <a:moveTo>
                  <a:pt x="75450" y="7156"/>
                </a:moveTo>
                <a:lnTo>
                  <a:pt x="75450" y="10299"/>
                </a:lnTo>
                <a:lnTo>
                  <a:pt x="72772" y="10299"/>
                </a:lnTo>
                <a:lnTo>
                  <a:pt x="72772" y="7156"/>
                </a:lnTo>
                <a:close/>
                <a:moveTo>
                  <a:pt x="78618" y="7156"/>
                </a:moveTo>
                <a:lnTo>
                  <a:pt x="78618" y="10299"/>
                </a:lnTo>
                <a:lnTo>
                  <a:pt x="75558" y="10299"/>
                </a:lnTo>
                <a:lnTo>
                  <a:pt x="75558" y="7156"/>
                </a:lnTo>
                <a:close/>
                <a:moveTo>
                  <a:pt x="81416" y="7156"/>
                </a:moveTo>
                <a:lnTo>
                  <a:pt x="81416" y="10299"/>
                </a:lnTo>
                <a:lnTo>
                  <a:pt x="78737" y="10299"/>
                </a:lnTo>
                <a:lnTo>
                  <a:pt x="78737" y="7156"/>
                </a:lnTo>
                <a:close/>
                <a:moveTo>
                  <a:pt x="84583" y="7156"/>
                </a:moveTo>
                <a:lnTo>
                  <a:pt x="84583" y="10299"/>
                </a:lnTo>
                <a:lnTo>
                  <a:pt x="81523" y="10299"/>
                </a:lnTo>
                <a:lnTo>
                  <a:pt x="81523" y="7156"/>
                </a:lnTo>
                <a:close/>
                <a:moveTo>
                  <a:pt x="87369" y="7156"/>
                </a:moveTo>
                <a:lnTo>
                  <a:pt x="87369" y="10299"/>
                </a:lnTo>
                <a:lnTo>
                  <a:pt x="84690" y="10299"/>
                </a:lnTo>
                <a:lnTo>
                  <a:pt x="84690" y="7156"/>
                </a:lnTo>
                <a:close/>
                <a:moveTo>
                  <a:pt x="90560" y="7156"/>
                </a:moveTo>
                <a:lnTo>
                  <a:pt x="90560" y="10299"/>
                </a:lnTo>
                <a:lnTo>
                  <a:pt x="87488" y="10299"/>
                </a:lnTo>
                <a:lnTo>
                  <a:pt x="87488" y="7156"/>
                </a:lnTo>
                <a:close/>
                <a:moveTo>
                  <a:pt x="93334" y="7156"/>
                </a:moveTo>
                <a:lnTo>
                  <a:pt x="93334" y="10299"/>
                </a:lnTo>
                <a:lnTo>
                  <a:pt x="90655" y="10299"/>
                </a:lnTo>
                <a:lnTo>
                  <a:pt x="90655" y="7156"/>
                </a:lnTo>
                <a:close/>
                <a:moveTo>
                  <a:pt x="96525" y="7156"/>
                </a:moveTo>
                <a:lnTo>
                  <a:pt x="96525" y="10299"/>
                </a:lnTo>
                <a:lnTo>
                  <a:pt x="93453" y="10299"/>
                </a:lnTo>
                <a:lnTo>
                  <a:pt x="93453" y="7156"/>
                </a:lnTo>
                <a:close/>
                <a:moveTo>
                  <a:pt x="99311" y="7156"/>
                </a:moveTo>
                <a:lnTo>
                  <a:pt x="99311" y="10299"/>
                </a:lnTo>
                <a:lnTo>
                  <a:pt x="96632" y="10299"/>
                </a:lnTo>
                <a:lnTo>
                  <a:pt x="96632" y="7156"/>
                </a:lnTo>
                <a:close/>
                <a:moveTo>
                  <a:pt x="102478" y="7156"/>
                </a:moveTo>
                <a:lnTo>
                  <a:pt x="102478" y="10299"/>
                </a:lnTo>
                <a:lnTo>
                  <a:pt x="99406" y="10299"/>
                </a:lnTo>
                <a:lnTo>
                  <a:pt x="99406" y="7156"/>
                </a:lnTo>
                <a:close/>
                <a:moveTo>
                  <a:pt x="105276" y="7156"/>
                </a:moveTo>
                <a:lnTo>
                  <a:pt x="105276" y="10299"/>
                </a:lnTo>
                <a:lnTo>
                  <a:pt x="102597" y="10299"/>
                </a:lnTo>
                <a:lnTo>
                  <a:pt x="102597" y="7156"/>
                </a:lnTo>
                <a:close/>
                <a:moveTo>
                  <a:pt x="108443" y="7156"/>
                </a:moveTo>
                <a:lnTo>
                  <a:pt x="108443" y="10299"/>
                </a:lnTo>
                <a:lnTo>
                  <a:pt x="105383" y="10299"/>
                </a:lnTo>
                <a:lnTo>
                  <a:pt x="105383" y="7156"/>
                </a:lnTo>
                <a:close/>
                <a:moveTo>
                  <a:pt x="7037" y="10418"/>
                </a:moveTo>
                <a:lnTo>
                  <a:pt x="7037" y="13169"/>
                </a:lnTo>
                <a:lnTo>
                  <a:pt x="3965" y="13169"/>
                </a:lnTo>
                <a:lnTo>
                  <a:pt x="3965" y="10418"/>
                </a:lnTo>
                <a:close/>
                <a:moveTo>
                  <a:pt x="9811" y="10418"/>
                </a:moveTo>
                <a:lnTo>
                  <a:pt x="9811" y="13169"/>
                </a:lnTo>
                <a:lnTo>
                  <a:pt x="7132" y="13169"/>
                </a:lnTo>
                <a:lnTo>
                  <a:pt x="7132" y="10418"/>
                </a:lnTo>
                <a:close/>
                <a:moveTo>
                  <a:pt x="13002" y="10418"/>
                </a:moveTo>
                <a:lnTo>
                  <a:pt x="13002" y="13169"/>
                </a:lnTo>
                <a:lnTo>
                  <a:pt x="9930" y="13169"/>
                </a:lnTo>
                <a:lnTo>
                  <a:pt x="9930" y="10418"/>
                </a:lnTo>
                <a:close/>
                <a:moveTo>
                  <a:pt x="15788" y="10418"/>
                </a:moveTo>
                <a:lnTo>
                  <a:pt x="15788" y="13169"/>
                </a:lnTo>
                <a:lnTo>
                  <a:pt x="13109" y="13169"/>
                </a:lnTo>
                <a:lnTo>
                  <a:pt x="13109" y="10418"/>
                </a:lnTo>
                <a:close/>
                <a:moveTo>
                  <a:pt x="18955" y="10418"/>
                </a:moveTo>
                <a:lnTo>
                  <a:pt x="18955" y="13169"/>
                </a:lnTo>
                <a:lnTo>
                  <a:pt x="15884" y="13169"/>
                </a:lnTo>
                <a:lnTo>
                  <a:pt x="15884" y="10418"/>
                </a:lnTo>
                <a:close/>
                <a:moveTo>
                  <a:pt x="21753" y="10418"/>
                </a:moveTo>
                <a:lnTo>
                  <a:pt x="21753" y="13169"/>
                </a:lnTo>
                <a:lnTo>
                  <a:pt x="19074" y="13169"/>
                </a:lnTo>
                <a:lnTo>
                  <a:pt x="19074" y="10418"/>
                </a:lnTo>
                <a:close/>
                <a:moveTo>
                  <a:pt x="24920" y="10418"/>
                </a:moveTo>
                <a:lnTo>
                  <a:pt x="24920" y="13169"/>
                </a:lnTo>
                <a:lnTo>
                  <a:pt x="21860" y="13169"/>
                </a:lnTo>
                <a:lnTo>
                  <a:pt x="21860" y="10418"/>
                </a:lnTo>
                <a:close/>
                <a:moveTo>
                  <a:pt x="27718" y="10418"/>
                </a:moveTo>
                <a:lnTo>
                  <a:pt x="27718" y="13169"/>
                </a:lnTo>
                <a:lnTo>
                  <a:pt x="25039" y="13169"/>
                </a:lnTo>
                <a:lnTo>
                  <a:pt x="25039" y="10418"/>
                </a:lnTo>
                <a:close/>
                <a:moveTo>
                  <a:pt x="30885" y="10418"/>
                </a:moveTo>
                <a:lnTo>
                  <a:pt x="30885" y="13169"/>
                </a:lnTo>
                <a:lnTo>
                  <a:pt x="27825" y="13169"/>
                </a:lnTo>
                <a:lnTo>
                  <a:pt x="27825" y="10418"/>
                </a:lnTo>
                <a:close/>
                <a:moveTo>
                  <a:pt x="33683" y="10418"/>
                </a:moveTo>
                <a:lnTo>
                  <a:pt x="33683" y="13169"/>
                </a:lnTo>
                <a:lnTo>
                  <a:pt x="31004" y="13169"/>
                </a:lnTo>
                <a:lnTo>
                  <a:pt x="31004" y="10418"/>
                </a:lnTo>
                <a:close/>
                <a:moveTo>
                  <a:pt x="36850" y="10418"/>
                </a:moveTo>
                <a:lnTo>
                  <a:pt x="36850" y="13169"/>
                </a:lnTo>
                <a:lnTo>
                  <a:pt x="33791" y="13169"/>
                </a:lnTo>
                <a:lnTo>
                  <a:pt x="33791" y="10418"/>
                </a:lnTo>
                <a:close/>
                <a:moveTo>
                  <a:pt x="39636" y="10418"/>
                </a:moveTo>
                <a:lnTo>
                  <a:pt x="39636" y="13169"/>
                </a:lnTo>
                <a:lnTo>
                  <a:pt x="36958" y="13169"/>
                </a:lnTo>
                <a:lnTo>
                  <a:pt x="36958" y="10418"/>
                </a:lnTo>
                <a:close/>
                <a:moveTo>
                  <a:pt x="42827" y="10418"/>
                </a:moveTo>
                <a:lnTo>
                  <a:pt x="42827" y="13169"/>
                </a:lnTo>
                <a:lnTo>
                  <a:pt x="39756" y="13169"/>
                </a:lnTo>
                <a:lnTo>
                  <a:pt x="39756" y="10418"/>
                </a:lnTo>
                <a:close/>
                <a:moveTo>
                  <a:pt x="45613" y="10418"/>
                </a:moveTo>
                <a:lnTo>
                  <a:pt x="45613" y="13169"/>
                </a:lnTo>
                <a:lnTo>
                  <a:pt x="42935" y="13169"/>
                </a:lnTo>
                <a:lnTo>
                  <a:pt x="42935" y="10418"/>
                </a:lnTo>
                <a:close/>
                <a:moveTo>
                  <a:pt x="48792" y="10418"/>
                </a:moveTo>
                <a:lnTo>
                  <a:pt x="48792" y="13169"/>
                </a:lnTo>
                <a:lnTo>
                  <a:pt x="45732" y="13169"/>
                </a:lnTo>
                <a:lnTo>
                  <a:pt x="45732" y="10418"/>
                </a:lnTo>
                <a:close/>
                <a:moveTo>
                  <a:pt x="51578" y="10418"/>
                </a:moveTo>
                <a:lnTo>
                  <a:pt x="51578" y="13169"/>
                </a:lnTo>
                <a:lnTo>
                  <a:pt x="48900" y="13169"/>
                </a:lnTo>
                <a:lnTo>
                  <a:pt x="48900" y="10418"/>
                </a:lnTo>
                <a:close/>
                <a:moveTo>
                  <a:pt x="54746" y="10418"/>
                </a:moveTo>
                <a:lnTo>
                  <a:pt x="54746" y="13169"/>
                </a:lnTo>
                <a:lnTo>
                  <a:pt x="51686" y="13169"/>
                </a:lnTo>
                <a:lnTo>
                  <a:pt x="51686" y="10418"/>
                </a:lnTo>
                <a:close/>
                <a:moveTo>
                  <a:pt x="57543" y="10418"/>
                </a:moveTo>
                <a:lnTo>
                  <a:pt x="57543" y="13169"/>
                </a:lnTo>
                <a:lnTo>
                  <a:pt x="54865" y="13169"/>
                </a:lnTo>
                <a:lnTo>
                  <a:pt x="54865" y="10418"/>
                </a:lnTo>
                <a:close/>
                <a:moveTo>
                  <a:pt x="60734" y="10418"/>
                </a:moveTo>
                <a:lnTo>
                  <a:pt x="60734" y="13169"/>
                </a:lnTo>
                <a:lnTo>
                  <a:pt x="57663" y="13169"/>
                </a:lnTo>
                <a:lnTo>
                  <a:pt x="57663" y="10418"/>
                </a:lnTo>
                <a:close/>
                <a:moveTo>
                  <a:pt x="63509" y="10418"/>
                </a:moveTo>
                <a:lnTo>
                  <a:pt x="63509" y="13169"/>
                </a:lnTo>
                <a:lnTo>
                  <a:pt x="60830" y="13169"/>
                </a:lnTo>
                <a:lnTo>
                  <a:pt x="60830" y="10418"/>
                </a:lnTo>
                <a:close/>
                <a:moveTo>
                  <a:pt x="66687" y="10418"/>
                </a:moveTo>
                <a:lnTo>
                  <a:pt x="66687" y="13169"/>
                </a:lnTo>
                <a:lnTo>
                  <a:pt x="63616" y="13169"/>
                </a:lnTo>
                <a:lnTo>
                  <a:pt x="63616" y="10418"/>
                </a:lnTo>
                <a:close/>
                <a:moveTo>
                  <a:pt x="69485" y="10418"/>
                </a:moveTo>
                <a:lnTo>
                  <a:pt x="69485" y="13169"/>
                </a:lnTo>
                <a:lnTo>
                  <a:pt x="66807" y="13169"/>
                </a:lnTo>
                <a:lnTo>
                  <a:pt x="66807" y="10418"/>
                </a:lnTo>
                <a:close/>
                <a:moveTo>
                  <a:pt x="72653" y="10418"/>
                </a:moveTo>
                <a:lnTo>
                  <a:pt x="72653" y="13169"/>
                </a:lnTo>
                <a:lnTo>
                  <a:pt x="69581" y="13169"/>
                </a:lnTo>
                <a:lnTo>
                  <a:pt x="69581" y="10418"/>
                </a:lnTo>
                <a:close/>
                <a:moveTo>
                  <a:pt x="75450" y="10418"/>
                </a:moveTo>
                <a:lnTo>
                  <a:pt x="75450" y="13169"/>
                </a:lnTo>
                <a:lnTo>
                  <a:pt x="72772" y="13169"/>
                </a:lnTo>
                <a:lnTo>
                  <a:pt x="72772" y="10418"/>
                </a:lnTo>
                <a:close/>
                <a:moveTo>
                  <a:pt x="78618" y="10418"/>
                </a:moveTo>
                <a:lnTo>
                  <a:pt x="78618" y="13169"/>
                </a:lnTo>
                <a:lnTo>
                  <a:pt x="75558" y="13169"/>
                </a:lnTo>
                <a:lnTo>
                  <a:pt x="75558" y="10418"/>
                </a:lnTo>
                <a:close/>
                <a:moveTo>
                  <a:pt x="81416" y="10418"/>
                </a:moveTo>
                <a:lnTo>
                  <a:pt x="81416" y="13169"/>
                </a:lnTo>
                <a:lnTo>
                  <a:pt x="78737" y="13169"/>
                </a:lnTo>
                <a:lnTo>
                  <a:pt x="78737" y="10418"/>
                </a:lnTo>
                <a:close/>
                <a:moveTo>
                  <a:pt x="84583" y="10418"/>
                </a:moveTo>
                <a:lnTo>
                  <a:pt x="84583" y="13169"/>
                </a:lnTo>
                <a:lnTo>
                  <a:pt x="81523" y="13169"/>
                </a:lnTo>
                <a:lnTo>
                  <a:pt x="81523" y="10418"/>
                </a:lnTo>
                <a:close/>
                <a:moveTo>
                  <a:pt x="87369" y="10418"/>
                </a:moveTo>
                <a:lnTo>
                  <a:pt x="87369" y="13169"/>
                </a:lnTo>
                <a:lnTo>
                  <a:pt x="84690" y="13169"/>
                </a:lnTo>
                <a:lnTo>
                  <a:pt x="84690" y="10418"/>
                </a:lnTo>
                <a:close/>
                <a:moveTo>
                  <a:pt x="90560" y="10418"/>
                </a:moveTo>
                <a:lnTo>
                  <a:pt x="90560" y="13169"/>
                </a:lnTo>
                <a:lnTo>
                  <a:pt x="87488" y="13169"/>
                </a:lnTo>
                <a:lnTo>
                  <a:pt x="87488" y="10418"/>
                </a:lnTo>
                <a:close/>
                <a:moveTo>
                  <a:pt x="93334" y="10418"/>
                </a:moveTo>
                <a:lnTo>
                  <a:pt x="93334" y="13169"/>
                </a:lnTo>
                <a:lnTo>
                  <a:pt x="90655" y="13169"/>
                </a:lnTo>
                <a:lnTo>
                  <a:pt x="90655" y="10418"/>
                </a:lnTo>
                <a:close/>
                <a:moveTo>
                  <a:pt x="96525" y="10418"/>
                </a:moveTo>
                <a:lnTo>
                  <a:pt x="96525" y="13169"/>
                </a:lnTo>
                <a:lnTo>
                  <a:pt x="93453" y="13169"/>
                </a:lnTo>
                <a:lnTo>
                  <a:pt x="93453" y="10418"/>
                </a:lnTo>
                <a:close/>
                <a:moveTo>
                  <a:pt x="99311" y="10418"/>
                </a:moveTo>
                <a:lnTo>
                  <a:pt x="99311" y="13169"/>
                </a:lnTo>
                <a:lnTo>
                  <a:pt x="96632" y="13169"/>
                </a:lnTo>
                <a:lnTo>
                  <a:pt x="96632" y="10418"/>
                </a:lnTo>
                <a:close/>
                <a:moveTo>
                  <a:pt x="102478" y="10418"/>
                </a:moveTo>
                <a:lnTo>
                  <a:pt x="102478" y="13169"/>
                </a:lnTo>
                <a:lnTo>
                  <a:pt x="99406" y="13169"/>
                </a:lnTo>
                <a:lnTo>
                  <a:pt x="99406" y="10418"/>
                </a:lnTo>
                <a:close/>
                <a:moveTo>
                  <a:pt x="105276" y="10418"/>
                </a:moveTo>
                <a:lnTo>
                  <a:pt x="105276" y="13169"/>
                </a:lnTo>
                <a:lnTo>
                  <a:pt x="102597" y="13169"/>
                </a:lnTo>
                <a:lnTo>
                  <a:pt x="102597" y="10418"/>
                </a:lnTo>
                <a:close/>
                <a:moveTo>
                  <a:pt x="108443" y="10418"/>
                </a:moveTo>
                <a:lnTo>
                  <a:pt x="108443" y="13169"/>
                </a:lnTo>
                <a:lnTo>
                  <a:pt x="105383" y="13169"/>
                </a:lnTo>
                <a:lnTo>
                  <a:pt x="105383" y="10418"/>
                </a:lnTo>
                <a:close/>
                <a:moveTo>
                  <a:pt x="21753" y="13276"/>
                </a:moveTo>
                <a:lnTo>
                  <a:pt x="21753" y="16431"/>
                </a:lnTo>
                <a:lnTo>
                  <a:pt x="19074" y="16431"/>
                </a:lnTo>
                <a:lnTo>
                  <a:pt x="19074" y="13276"/>
                </a:lnTo>
                <a:close/>
                <a:moveTo>
                  <a:pt x="24920" y="13276"/>
                </a:moveTo>
                <a:lnTo>
                  <a:pt x="24920" y="16431"/>
                </a:lnTo>
                <a:lnTo>
                  <a:pt x="21860" y="16431"/>
                </a:lnTo>
                <a:lnTo>
                  <a:pt x="21860" y="13276"/>
                </a:lnTo>
                <a:close/>
                <a:moveTo>
                  <a:pt x="27718" y="13276"/>
                </a:moveTo>
                <a:lnTo>
                  <a:pt x="27718" y="16431"/>
                </a:lnTo>
                <a:lnTo>
                  <a:pt x="25039" y="16431"/>
                </a:lnTo>
                <a:lnTo>
                  <a:pt x="25039" y="13276"/>
                </a:lnTo>
                <a:close/>
                <a:moveTo>
                  <a:pt x="30885" y="13276"/>
                </a:moveTo>
                <a:lnTo>
                  <a:pt x="30885" y="16431"/>
                </a:lnTo>
                <a:lnTo>
                  <a:pt x="27825" y="16431"/>
                </a:lnTo>
                <a:lnTo>
                  <a:pt x="27825" y="13276"/>
                </a:lnTo>
                <a:close/>
                <a:moveTo>
                  <a:pt x="33683" y="13276"/>
                </a:moveTo>
                <a:lnTo>
                  <a:pt x="33683" y="16431"/>
                </a:lnTo>
                <a:lnTo>
                  <a:pt x="31004" y="16431"/>
                </a:lnTo>
                <a:lnTo>
                  <a:pt x="31004" y="13276"/>
                </a:lnTo>
                <a:close/>
                <a:moveTo>
                  <a:pt x="36850" y="13276"/>
                </a:moveTo>
                <a:lnTo>
                  <a:pt x="36850" y="16431"/>
                </a:lnTo>
                <a:lnTo>
                  <a:pt x="33791" y="16431"/>
                </a:lnTo>
                <a:lnTo>
                  <a:pt x="33791" y="13276"/>
                </a:lnTo>
                <a:close/>
                <a:moveTo>
                  <a:pt x="39636" y="13276"/>
                </a:moveTo>
                <a:lnTo>
                  <a:pt x="39636" y="16431"/>
                </a:lnTo>
                <a:lnTo>
                  <a:pt x="36958" y="16431"/>
                </a:lnTo>
                <a:lnTo>
                  <a:pt x="36958" y="13276"/>
                </a:lnTo>
                <a:close/>
                <a:moveTo>
                  <a:pt x="42827" y="13276"/>
                </a:moveTo>
                <a:lnTo>
                  <a:pt x="42827" y="16431"/>
                </a:lnTo>
                <a:lnTo>
                  <a:pt x="39756" y="16431"/>
                </a:lnTo>
                <a:lnTo>
                  <a:pt x="39756" y="13276"/>
                </a:lnTo>
                <a:close/>
                <a:moveTo>
                  <a:pt x="45613" y="13276"/>
                </a:moveTo>
                <a:lnTo>
                  <a:pt x="45613" y="16431"/>
                </a:lnTo>
                <a:lnTo>
                  <a:pt x="42935" y="16431"/>
                </a:lnTo>
                <a:lnTo>
                  <a:pt x="42935" y="13276"/>
                </a:lnTo>
                <a:close/>
                <a:moveTo>
                  <a:pt x="48792" y="13276"/>
                </a:moveTo>
                <a:lnTo>
                  <a:pt x="48792" y="16431"/>
                </a:lnTo>
                <a:lnTo>
                  <a:pt x="45732" y="16431"/>
                </a:lnTo>
                <a:lnTo>
                  <a:pt x="45732" y="13276"/>
                </a:lnTo>
                <a:close/>
                <a:moveTo>
                  <a:pt x="51578" y="13276"/>
                </a:moveTo>
                <a:lnTo>
                  <a:pt x="51578" y="16431"/>
                </a:lnTo>
                <a:lnTo>
                  <a:pt x="48900" y="16431"/>
                </a:lnTo>
                <a:lnTo>
                  <a:pt x="48900" y="13276"/>
                </a:lnTo>
                <a:close/>
                <a:moveTo>
                  <a:pt x="54746" y="13276"/>
                </a:moveTo>
                <a:lnTo>
                  <a:pt x="54746" y="16431"/>
                </a:lnTo>
                <a:lnTo>
                  <a:pt x="51686" y="16431"/>
                </a:lnTo>
                <a:lnTo>
                  <a:pt x="51686" y="13276"/>
                </a:lnTo>
                <a:close/>
                <a:moveTo>
                  <a:pt x="57543" y="13276"/>
                </a:moveTo>
                <a:lnTo>
                  <a:pt x="57543" y="16431"/>
                </a:lnTo>
                <a:lnTo>
                  <a:pt x="54865" y="16431"/>
                </a:lnTo>
                <a:lnTo>
                  <a:pt x="54865" y="13276"/>
                </a:lnTo>
                <a:close/>
                <a:moveTo>
                  <a:pt x="60734" y="13276"/>
                </a:moveTo>
                <a:lnTo>
                  <a:pt x="60734" y="16431"/>
                </a:lnTo>
                <a:lnTo>
                  <a:pt x="57663" y="16431"/>
                </a:lnTo>
                <a:lnTo>
                  <a:pt x="57663" y="13276"/>
                </a:lnTo>
                <a:close/>
                <a:moveTo>
                  <a:pt x="63509" y="13276"/>
                </a:moveTo>
                <a:lnTo>
                  <a:pt x="63509" y="16431"/>
                </a:lnTo>
                <a:lnTo>
                  <a:pt x="60830" y="16431"/>
                </a:lnTo>
                <a:lnTo>
                  <a:pt x="60830" y="13276"/>
                </a:lnTo>
                <a:close/>
                <a:moveTo>
                  <a:pt x="66687" y="13276"/>
                </a:moveTo>
                <a:lnTo>
                  <a:pt x="66687" y="16431"/>
                </a:lnTo>
                <a:lnTo>
                  <a:pt x="63616" y="16431"/>
                </a:lnTo>
                <a:lnTo>
                  <a:pt x="63616" y="13276"/>
                </a:lnTo>
                <a:close/>
                <a:moveTo>
                  <a:pt x="69485" y="13276"/>
                </a:moveTo>
                <a:lnTo>
                  <a:pt x="69485" y="16431"/>
                </a:lnTo>
                <a:lnTo>
                  <a:pt x="66807" y="16431"/>
                </a:lnTo>
                <a:lnTo>
                  <a:pt x="66807" y="13276"/>
                </a:lnTo>
                <a:close/>
                <a:moveTo>
                  <a:pt x="72653" y="13276"/>
                </a:moveTo>
                <a:lnTo>
                  <a:pt x="72653" y="16431"/>
                </a:lnTo>
                <a:lnTo>
                  <a:pt x="69581" y="16431"/>
                </a:lnTo>
                <a:lnTo>
                  <a:pt x="69581" y="13276"/>
                </a:lnTo>
                <a:close/>
                <a:moveTo>
                  <a:pt x="75450" y="13276"/>
                </a:moveTo>
                <a:lnTo>
                  <a:pt x="75450" y="16431"/>
                </a:lnTo>
                <a:lnTo>
                  <a:pt x="72772" y="16431"/>
                </a:lnTo>
                <a:lnTo>
                  <a:pt x="72772" y="13276"/>
                </a:lnTo>
                <a:close/>
                <a:moveTo>
                  <a:pt x="78618" y="13276"/>
                </a:moveTo>
                <a:lnTo>
                  <a:pt x="78618" y="16431"/>
                </a:lnTo>
                <a:lnTo>
                  <a:pt x="75558" y="16431"/>
                </a:lnTo>
                <a:lnTo>
                  <a:pt x="75558" y="13276"/>
                </a:lnTo>
                <a:close/>
                <a:moveTo>
                  <a:pt x="81416" y="13276"/>
                </a:moveTo>
                <a:lnTo>
                  <a:pt x="81416" y="16431"/>
                </a:lnTo>
                <a:lnTo>
                  <a:pt x="78737" y="16431"/>
                </a:lnTo>
                <a:lnTo>
                  <a:pt x="78737" y="13276"/>
                </a:lnTo>
                <a:close/>
                <a:moveTo>
                  <a:pt x="84583" y="13276"/>
                </a:moveTo>
                <a:lnTo>
                  <a:pt x="84583" y="16431"/>
                </a:lnTo>
                <a:lnTo>
                  <a:pt x="81523" y="16431"/>
                </a:lnTo>
                <a:lnTo>
                  <a:pt x="81523" y="13276"/>
                </a:lnTo>
                <a:close/>
                <a:moveTo>
                  <a:pt x="87369" y="13276"/>
                </a:moveTo>
                <a:lnTo>
                  <a:pt x="87369" y="16431"/>
                </a:lnTo>
                <a:lnTo>
                  <a:pt x="84690" y="16431"/>
                </a:lnTo>
                <a:lnTo>
                  <a:pt x="84690" y="13276"/>
                </a:lnTo>
                <a:close/>
                <a:moveTo>
                  <a:pt x="90560" y="13276"/>
                </a:moveTo>
                <a:lnTo>
                  <a:pt x="90560" y="16431"/>
                </a:lnTo>
                <a:lnTo>
                  <a:pt x="87488" y="16431"/>
                </a:lnTo>
                <a:lnTo>
                  <a:pt x="87488" y="13276"/>
                </a:lnTo>
                <a:close/>
                <a:moveTo>
                  <a:pt x="93334" y="13276"/>
                </a:moveTo>
                <a:lnTo>
                  <a:pt x="93334" y="16431"/>
                </a:lnTo>
                <a:lnTo>
                  <a:pt x="90655" y="16431"/>
                </a:lnTo>
                <a:lnTo>
                  <a:pt x="90655" y="13276"/>
                </a:lnTo>
                <a:close/>
                <a:moveTo>
                  <a:pt x="96525" y="13276"/>
                </a:moveTo>
                <a:lnTo>
                  <a:pt x="96525" y="16431"/>
                </a:lnTo>
                <a:lnTo>
                  <a:pt x="93453" y="16431"/>
                </a:lnTo>
                <a:lnTo>
                  <a:pt x="93453" y="13276"/>
                </a:lnTo>
                <a:close/>
                <a:moveTo>
                  <a:pt x="99311" y="13276"/>
                </a:moveTo>
                <a:lnTo>
                  <a:pt x="99311" y="16431"/>
                </a:lnTo>
                <a:lnTo>
                  <a:pt x="96632" y="16431"/>
                </a:lnTo>
                <a:lnTo>
                  <a:pt x="96632" y="13276"/>
                </a:lnTo>
                <a:close/>
                <a:moveTo>
                  <a:pt x="102478" y="13276"/>
                </a:moveTo>
                <a:lnTo>
                  <a:pt x="102478" y="16431"/>
                </a:lnTo>
                <a:lnTo>
                  <a:pt x="99406" y="16431"/>
                </a:lnTo>
                <a:lnTo>
                  <a:pt x="99406" y="13276"/>
                </a:lnTo>
                <a:close/>
                <a:moveTo>
                  <a:pt x="105276" y="13276"/>
                </a:moveTo>
                <a:lnTo>
                  <a:pt x="105276" y="16431"/>
                </a:lnTo>
                <a:lnTo>
                  <a:pt x="102597" y="16431"/>
                </a:lnTo>
                <a:lnTo>
                  <a:pt x="102597" y="13276"/>
                </a:lnTo>
                <a:close/>
                <a:moveTo>
                  <a:pt x="108443" y="13276"/>
                </a:moveTo>
                <a:lnTo>
                  <a:pt x="108443" y="16431"/>
                </a:lnTo>
                <a:lnTo>
                  <a:pt x="105383" y="16431"/>
                </a:lnTo>
                <a:lnTo>
                  <a:pt x="105383" y="13276"/>
                </a:lnTo>
                <a:close/>
                <a:moveTo>
                  <a:pt x="7037" y="13288"/>
                </a:moveTo>
                <a:lnTo>
                  <a:pt x="7037" y="16443"/>
                </a:lnTo>
                <a:lnTo>
                  <a:pt x="3965" y="16443"/>
                </a:lnTo>
                <a:lnTo>
                  <a:pt x="3965" y="13288"/>
                </a:lnTo>
                <a:close/>
                <a:moveTo>
                  <a:pt x="9811" y="13288"/>
                </a:moveTo>
                <a:lnTo>
                  <a:pt x="9811" y="16443"/>
                </a:lnTo>
                <a:lnTo>
                  <a:pt x="7132" y="16443"/>
                </a:lnTo>
                <a:lnTo>
                  <a:pt x="7132" y="13288"/>
                </a:lnTo>
                <a:close/>
                <a:moveTo>
                  <a:pt x="13002" y="13288"/>
                </a:moveTo>
                <a:lnTo>
                  <a:pt x="13002" y="16443"/>
                </a:lnTo>
                <a:lnTo>
                  <a:pt x="9930" y="16443"/>
                </a:lnTo>
                <a:lnTo>
                  <a:pt x="9930" y="13288"/>
                </a:lnTo>
                <a:close/>
                <a:moveTo>
                  <a:pt x="15788" y="13288"/>
                </a:moveTo>
                <a:lnTo>
                  <a:pt x="15788" y="16443"/>
                </a:lnTo>
                <a:lnTo>
                  <a:pt x="13109" y="16443"/>
                </a:lnTo>
                <a:lnTo>
                  <a:pt x="13109" y="13288"/>
                </a:lnTo>
                <a:close/>
                <a:moveTo>
                  <a:pt x="18967" y="13288"/>
                </a:moveTo>
                <a:lnTo>
                  <a:pt x="18967" y="16443"/>
                </a:lnTo>
                <a:lnTo>
                  <a:pt x="15907" y="16443"/>
                </a:lnTo>
                <a:lnTo>
                  <a:pt x="15907" y="13288"/>
                </a:lnTo>
                <a:close/>
                <a:moveTo>
                  <a:pt x="7037" y="16550"/>
                </a:moveTo>
                <a:lnTo>
                  <a:pt x="7037" y="19300"/>
                </a:lnTo>
                <a:lnTo>
                  <a:pt x="3965" y="19300"/>
                </a:lnTo>
                <a:lnTo>
                  <a:pt x="3965" y="16550"/>
                </a:lnTo>
                <a:close/>
                <a:moveTo>
                  <a:pt x="9811" y="16550"/>
                </a:moveTo>
                <a:lnTo>
                  <a:pt x="9811" y="19300"/>
                </a:lnTo>
                <a:lnTo>
                  <a:pt x="7132" y="19300"/>
                </a:lnTo>
                <a:lnTo>
                  <a:pt x="7132" y="16550"/>
                </a:lnTo>
                <a:close/>
                <a:moveTo>
                  <a:pt x="13002" y="16550"/>
                </a:moveTo>
                <a:lnTo>
                  <a:pt x="13002" y="19300"/>
                </a:lnTo>
                <a:lnTo>
                  <a:pt x="9930" y="19300"/>
                </a:lnTo>
                <a:lnTo>
                  <a:pt x="9930" y="16550"/>
                </a:lnTo>
                <a:close/>
                <a:moveTo>
                  <a:pt x="15788" y="16550"/>
                </a:moveTo>
                <a:lnTo>
                  <a:pt x="15788" y="19300"/>
                </a:lnTo>
                <a:lnTo>
                  <a:pt x="13109" y="19300"/>
                </a:lnTo>
                <a:lnTo>
                  <a:pt x="13109" y="16550"/>
                </a:lnTo>
                <a:close/>
                <a:moveTo>
                  <a:pt x="18967" y="16550"/>
                </a:moveTo>
                <a:lnTo>
                  <a:pt x="18967" y="19300"/>
                </a:lnTo>
                <a:lnTo>
                  <a:pt x="15907" y="19300"/>
                </a:lnTo>
                <a:lnTo>
                  <a:pt x="15907" y="16550"/>
                </a:lnTo>
                <a:close/>
                <a:moveTo>
                  <a:pt x="21753" y="16550"/>
                </a:moveTo>
                <a:lnTo>
                  <a:pt x="21753" y="19300"/>
                </a:lnTo>
                <a:lnTo>
                  <a:pt x="19074" y="19300"/>
                </a:lnTo>
                <a:lnTo>
                  <a:pt x="19074" y="16550"/>
                </a:lnTo>
                <a:close/>
                <a:moveTo>
                  <a:pt x="24920" y="16550"/>
                </a:moveTo>
                <a:lnTo>
                  <a:pt x="24920" y="19300"/>
                </a:lnTo>
                <a:lnTo>
                  <a:pt x="21860" y="19300"/>
                </a:lnTo>
                <a:lnTo>
                  <a:pt x="21860" y="16550"/>
                </a:lnTo>
                <a:close/>
                <a:moveTo>
                  <a:pt x="27718" y="16550"/>
                </a:moveTo>
                <a:lnTo>
                  <a:pt x="27718" y="19300"/>
                </a:lnTo>
                <a:lnTo>
                  <a:pt x="25039" y="19300"/>
                </a:lnTo>
                <a:lnTo>
                  <a:pt x="25039" y="16550"/>
                </a:lnTo>
                <a:close/>
                <a:moveTo>
                  <a:pt x="30885" y="16550"/>
                </a:moveTo>
                <a:lnTo>
                  <a:pt x="30885" y="19300"/>
                </a:lnTo>
                <a:lnTo>
                  <a:pt x="27825" y="19300"/>
                </a:lnTo>
                <a:lnTo>
                  <a:pt x="27825" y="16550"/>
                </a:lnTo>
                <a:close/>
                <a:moveTo>
                  <a:pt x="33683" y="16550"/>
                </a:moveTo>
                <a:lnTo>
                  <a:pt x="33683" y="19300"/>
                </a:lnTo>
                <a:lnTo>
                  <a:pt x="31004" y="19300"/>
                </a:lnTo>
                <a:lnTo>
                  <a:pt x="31004" y="16550"/>
                </a:lnTo>
                <a:close/>
                <a:moveTo>
                  <a:pt x="36850" y="16550"/>
                </a:moveTo>
                <a:lnTo>
                  <a:pt x="36850" y="19300"/>
                </a:lnTo>
                <a:lnTo>
                  <a:pt x="33791" y="19300"/>
                </a:lnTo>
                <a:lnTo>
                  <a:pt x="33791" y="16550"/>
                </a:lnTo>
                <a:close/>
                <a:moveTo>
                  <a:pt x="39636" y="16550"/>
                </a:moveTo>
                <a:lnTo>
                  <a:pt x="39636" y="19300"/>
                </a:lnTo>
                <a:lnTo>
                  <a:pt x="36958" y="19300"/>
                </a:lnTo>
                <a:lnTo>
                  <a:pt x="36958" y="16550"/>
                </a:lnTo>
                <a:close/>
                <a:moveTo>
                  <a:pt x="42827" y="16550"/>
                </a:moveTo>
                <a:lnTo>
                  <a:pt x="42827" y="19300"/>
                </a:lnTo>
                <a:lnTo>
                  <a:pt x="39756" y="19300"/>
                </a:lnTo>
                <a:lnTo>
                  <a:pt x="39756" y="16550"/>
                </a:lnTo>
                <a:close/>
                <a:moveTo>
                  <a:pt x="45613" y="16550"/>
                </a:moveTo>
                <a:lnTo>
                  <a:pt x="45613" y="19300"/>
                </a:lnTo>
                <a:lnTo>
                  <a:pt x="42935" y="19300"/>
                </a:lnTo>
                <a:lnTo>
                  <a:pt x="42935" y="16550"/>
                </a:lnTo>
                <a:close/>
                <a:moveTo>
                  <a:pt x="48792" y="16550"/>
                </a:moveTo>
                <a:lnTo>
                  <a:pt x="48792" y="19300"/>
                </a:lnTo>
                <a:lnTo>
                  <a:pt x="45732" y="19300"/>
                </a:lnTo>
                <a:lnTo>
                  <a:pt x="45732" y="16550"/>
                </a:lnTo>
                <a:close/>
                <a:moveTo>
                  <a:pt x="51578" y="16550"/>
                </a:moveTo>
                <a:lnTo>
                  <a:pt x="51578" y="19300"/>
                </a:lnTo>
                <a:lnTo>
                  <a:pt x="48900" y="19300"/>
                </a:lnTo>
                <a:lnTo>
                  <a:pt x="48900" y="16550"/>
                </a:lnTo>
                <a:close/>
                <a:moveTo>
                  <a:pt x="54746" y="16550"/>
                </a:moveTo>
                <a:lnTo>
                  <a:pt x="54746" y="19300"/>
                </a:lnTo>
                <a:lnTo>
                  <a:pt x="51686" y="19300"/>
                </a:lnTo>
                <a:lnTo>
                  <a:pt x="51686" y="16550"/>
                </a:lnTo>
                <a:close/>
                <a:moveTo>
                  <a:pt x="57543" y="16550"/>
                </a:moveTo>
                <a:lnTo>
                  <a:pt x="57543" y="19300"/>
                </a:lnTo>
                <a:lnTo>
                  <a:pt x="54865" y="19300"/>
                </a:lnTo>
                <a:lnTo>
                  <a:pt x="54865" y="16550"/>
                </a:lnTo>
                <a:close/>
                <a:moveTo>
                  <a:pt x="60734" y="16550"/>
                </a:moveTo>
                <a:lnTo>
                  <a:pt x="60734" y="19300"/>
                </a:lnTo>
                <a:lnTo>
                  <a:pt x="57663" y="19300"/>
                </a:lnTo>
                <a:lnTo>
                  <a:pt x="57663" y="16550"/>
                </a:lnTo>
                <a:close/>
                <a:moveTo>
                  <a:pt x="63509" y="16550"/>
                </a:moveTo>
                <a:lnTo>
                  <a:pt x="63509" y="19300"/>
                </a:lnTo>
                <a:lnTo>
                  <a:pt x="60830" y="19300"/>
                </a:lnTo>
                <a:lnTo>
                  <a:pt x="60830" y="16550"/>
                </a:lnTo>
                <a:close/>
                <a:moveTo>
                  <a:pt x="66687" y="16550"/>
                </a:moveTo>
                <a:lnTo>
                  <a:pt x="66687" y="19300"/>
                </a:lnTo>
                <a:lnTo>
                  <a:pt x="63616" y="19300"/>
                </a:lnTo>
                <a:lnTo>
                  <a:pt x="63616" y="16550"/>
                </a:lnTo>
                <a:close/>
                <a:moveTo>
                  <a:pt x="69485" y="16550"/>
                </a:moveTo>
                <a:lnTo>
                  <a:pt x="69485" y="19300"/>
                </a:lnTo>
                <a:lnTo>
                  <a:pt x="66807" y="19300"/>
                </a:lnTo>
                <a:lnTo>
                  <a:pt x="66807" y="16550"/>
                </a:lnTo>
                <a:close/>
                <a:moveTo>
                  <a:pt x="72653" y="16550"/>
                </a:moveTo>
                <a:lnTo>
                  <a:pt x="72653" y="19300"/>
                </a:lnTo>
                <a:lnTo>
                  <a:pt x="69581" y="19300"/>
                </a:lnTo>
                <a:lnTo>
                  <a:pt x="69581" y="16550"/>
                </a:lnTo>
                <a:close/>
                <a:moveTo>
                  <a:pt x="75450" y="16550"/>
                </a:moveTo>
                <a:lnTo>
                  <a:pt x="75450" y="19300"/>
                </a:lnTo>
                <a:lnTo>
                  <a:pt x="72772" y="19300"/>
                </a:lnTo>
                <a:lnTo>
                  <a:pt x="72772" y="16550"/>
                </a:lnTo>
                <a:close/>
                <a:moveTo>
                  <a:pt x="78618" y="16550"/>
                </a:moveTo>
                <a:lnTo>
                  <a:pt x="78618" y="19300"/>
                </a:lnTo>
                <a:lnTo>
                  <a:pt x="75558" y="19300"/>
                </a:lnTo>
                <a:lnTo>
                  <a:pt x="75558" y="16550"/>
                </a:lnTo>
                <a:close/>
                <a:moveTo>
                  <a:pt x="81416" y="16550"/>
                </a:moveTo>
                <a:lnTo>
                  <a:pt x="81416" y="19300"/>
                </a:lnTo>
                <a:lnTo>
                  <a:pt x="78737" y="19300"/>
                </a:lnTo>
                <a:lnTo>
                  <a:pt x="78737" y="16550"/>
                </a:lnTo>
                <a:close/>
                <a:moveTo>
                  <a:pt x="84583" y="16550"/>
                </a:moveTo>
                <a:lnTo>
                  <a:pt x="84583" y="19300"/>
                </a:lnTo>
                <a:lnTo>
                  <a:pt x="81523" y="19300"/>
                </a:lnTo>
                <a:lnTo>
                  <a:pt x="81523" y="16550"/>
                </a:lnTo>
                <a:close/>
                <a:moveTo>
                  <a:pt x="87369" y="16550"/>
                </a:moveTo>
                <a:lnTo>
                  <a:pt x="87369" y="19300"/>
                </a:lnTo>
                <a:lnTo>
                  <a:pt x="84690" y="19300"/>
                </a:lnTo>
                <a:lnTo>
                  <a:pt x="84690" y="16550"/>
                </a:lnTo>
                <a:close/>
                <a:moveTo>
                  <a:pt x="90560" y="16550"/>
                </a:moveTo>
                <a:lnTo>
                  <a:pt x="90560" y="19300"/>
                </a:lnTo>
                <a:lnTo>
                  <a:pt x="87488" y="19300"/>
                </a:lnTo>
                <a:lnTo>
                  <a:pt x="87488" y="16550"/>
                </a:lnTo>
                <a:close/>
                <a:moveTo>
                  <a:pt x="93334" y="16550"/>
                </a:moveTo>
                <a:lnTo>
                  <a:pt x="93334" y="19300"/>
                </a:lnTo>
                <a:lnTo>
                  <a:pt x="90655" y="19300"/>
                </a:lnTo>
                <a:lnTo>
                  <a:pt x="90655" y="16550"/>
                </a:lnTo>
                <a:close/>
                <a:moveTo>
                  <a:pt x="96525" y="16550"/>
                </a:moveTo>
                <a:lnTo>
                  <a:pt x="96525" y="19300"/>
                </a:lnTo>
                <a:lnTo>
                  <a:pt x="93453" y="19300"/>
                </a:lnTo>
                <a:lnTo>
                  <a:pt x="93453" y="16550"/>
                </a:lnTo>
                <a:close/>
                <a:moveTo>
                  <a:pt x="99311" y="16550"/>
                </a:moveTo>
                <a:lnTo>
                  <a:pt x="99311" y="19300"/>
                </a:lnTo>
                <a:lnTo>
                  <a:pt x="96632" y="19300"/>
                </a:lnTo>
                <a:lnTo>
                  <a:pt x="96632" y="16550"/>
                </a:lnTo>
                <a:close/>
                <a:moveTo>
                  <a:pt x="102478" y="16550"/>
                </a:moveTo>
                <a:lnTo>
                  <a:pt x="102478" y="19300"/>
                </a:lnTo>
                <a:lnTo>
                  <a:pt x="99406" y="19300"/>
                </a:lnTo>
                <a:lnTo>
                  <a:pt x="99406" y="16550"/>
                </a:lnTo>
                <a:close/>
                <a:moveTo>
                  <a:pt x="105276" y="16550"/>
                </a:moveTo>
                <a:lnTo>
                  <a:pt x="105276" y="19300"/>
                </a:lnTo>
                <a:lnTo>
                  <a:pt x="102597" y="19300"/>
                </a:lnTo>
                <a:lnTo>
                  <a:pt x="102597" y="16550"/>
                </a:lnTo>
                <a:close/>
                <a:moveTo>
                  <a:pt x="108443" y="16550"/>
                </a:moveTo>
                <a:lnTo>
                  <a:pt x="108443" y="19300"/>
                </a:lnTo>
                <a:lnTo>
                  <a:pt x="105383" y="19300"/>
                </a:lnTo>
                <a:lnTo>
                  <a:pt x="105383" y="16550"/>
                </a:lnTo>
                <a:close/>
                <a:moveTo>
                  <a:pt x="27718" y="19407"/>
                </a:moveTo>
                <a:lnTo>
                  <a:pt x="27718" y="22563"/>
                </a:lnTo>
                <a:lnTo>
                  <a:pt x="25039" y="22563"/>
                </a:lnTo>
                <a:lnTo>
                  <a:pt x="25039" y="19407"/>
                </a:lnTo>
                <a:close/>
                <a:moveTo>
                  <a:pt x="30885" y="19407"/>
                </a:moveTo>
                <a:lnTo>
                  <a:pt x="30885" y="22563"/>
                </a:lnTo>
                <a:lnTo>
                  <a:pt x="27825" y="22563"/>
                </a:lnTo>
                <a:lnTo>
                  <a:pt x="27825" y="19407"/>
                </a:lnTo>
                <a:close/>
                <a:moveTo>
                  <a:pt x="33683" y="19407"/>
                </a:moveTo>
                <a:lnTo>
                  <a:pt x="33683" y="22563"/>
                </a:lnTo>
                <a:lnTo>
                  <a:pt x="31004" y="22563"/>
                </a:lnTo>
                <a:lnTo>
                  <a:pt x="31004" y="19407"/>
                </a:lnTo>
                <a:close/>
                <a:moveTo>
                  <a:pt x="36850" y="19407"/>
                </a:moveTo>
                <a:lnTo>
                  <a:pt x="36850" y="22563"/>
                </a:lnTo>
                <a:lnTo>
                  <a:pt x="33791" y="22563"/>
                </a:lnTo>
                <a:lnTo>
                  <a:pt x="33791" y="19407"/>
                </a:lnTo>
                <a:close/>
                <a:moveTo>
                  <a:pt x="39636" y="19407"/>
                </a:moveTo>
                <a:lnTo>
                  <a:pt x="39636" y="22563"/>
                </a:lnTo>
                <a:lnTo>
                  <a:pt x="36958" y="22563"/>
                </a:lnTo>
                <a:lnTo>
                  <a:pt x="36958" y="19407"/>
                </a:lnTo>
                <a:close/>
                <a:moveTo>
                  <a:pt x="42827" y="19407"/>
                </a:moveTo>
                <a:lnTo>
                  <a:pt x="42827" y="22563"/>
                </a:lnTo>
                <a:lnTo>
                  <a:pt x="39756" y="22563"/>
                </a:lnTo>
                <a:lnTo>
                  <a:pt x="39756" y="19407"/>
                </a:lnTo>
                <a:close/>
                <a:moveTo>
                  <a:pt x="45613" y="19407"/>
                </a:moveTo>
                <a:lnTo>
                  <a:pt x="45613" y="22563"/>
                </a:lnTo>
                <a:lnTo>
                  <a:pt x="42935" y="22563"/>
                </a:lnTo>
                <a:lnTo>
                  <a:pt x="42935" y="19407"/>
                </a:lnTo>
                <a:close/>
                <a:moveTo>
                  <a:pt x="48792" y="19407"/>
                </a:moveTo>
                <a:lnTo>
                  <a:pt x="48792" y="22563"/>
                </a:lnTo>
                <a:lnTo>
                  <a:pt x="45732" y="22563"/>
                </a:lnTo>
                <a:lnTo>
                  <a:pt x="45732" y="19407"/>
                </a:lnTo>
                <a:close/>
                <a:moveTo>
                  <a:pt x="51578" y="19407"/>
                </a:moveTo>
                <a:lnTo>
                  <a:pt x="51578" y="22563"/>
                </a:lnTo>
                <a:lnTo>
                  <a:pt x="48900" y="22563"/>
                </a:lnTo>
                <a:lnTo>
                  <a:pt x="48900" y="19407"/>
                </a:lnTo>
                <a:close/>
                <a:moveTo>
                  <a:pt x="54746" y="19407"/>
                </a:moveTo>
                <a:lnTo>
                  <a:pt x="54746" y="22563"/>
                </a:lnTo>
                <a:lnTo>
                  <a:pt x="51686" y="22563"/>
                </a:lnTo>
                <a:lnTo>
                  <a:pt x="51686" y="19407"/>
                </a:lnTo>
                <a:close/>
                <a:moveTo>
                  <a:pt x="57543" y="19407"/>
                </a:moveTo>
                <a:lnTo>
                  <a:pt x="57543" y="22563"/>
                </a:lnTo>
                <a:lnTo>
                  <a:pt x="54865" y="22563"/>
                </a:lnTo>
                <a:lnTo>
                  <a:pt x="54865" y="19407"/>
                </a:lnTo>
                <a:close/>
                <a:moveTo>
                  <a:pt x="60734" y="19407"/>
                </a:moveTo>
                <a:lnTo>
                  <a:pt x="60734" y="22563"/>
                </a:lnTo>
                <a:lnTo>
                  <a:pt x="57663" y="22563"/>
                </a:lnTo>
                <a:lnTo>
                  <a:pt x="57663" y="19407"/>
                </a:lnTo>
                <a:close/>
                <a:moveTo>
                  <a:pt x="63509" y="19407"/>
                </a:moveTo>
                <a:lnTo>
                  <a:pt x="63509" y="22563"/>
                </a:lnTo>
                <a:lnTo>
                  <a:pt x="60830" y="22563"/>
                </a:lnTo>
                <a:lnTo>
                  <a:pt x="60830" y="19407"/>
                </a:lnTo>
                <a:close/>
                <a:moveTo>
                  <a:pt x="66687" y="19407"/>
                </a:moveTo>
                <a:lnTo>
                  <a:pt x="66687" y="22563"/>
                </a:lnTo>
                <a:lnTo>
                  <a:pt x="63616" y="22563"/>
                </a:lnTo>
                <a:lnTo>
                  <a:pt x="63616" y="19407"/>
                </a:lnTo>
                <a:close/>
                <a:moveTo>
                  <a:pt x="69485" y="19407"/>
                </a:moveTo>
                <a:lnTo>
                  <a:pt x="69485" y="22563"/>
                </a:lnTo>
                <a:lnTo>
                  <a:pt x="66807" y="22563"/>
                </a:lnTo>
                <a:lnTo>
                  <a:pt x="66807" y="19407"/>
                </a:lnTo>
                <a:close/>
                <a:moveTo>
                  <a:pt x="72653" y="19407"/>
                </a:moveTo>
                <a:lnTo>
                  <a:pt x="72653" y="22563"/>
                </a:lnTo>
                <a:lnTo>
                  <a:pt x="69581" y="22563"/>
                </a:lnTo>
                <a:lnTo>
                  <a:pt x="69581" y="19407"/>
                </a:lnTo>
                <a:close/>
                <a:moveTo>
                  <a:pt x="75450" y="19407"/>
                </a:moveTo>
                <a:lnTo>
                  <a:pt x="75450" y="22563"/>
                </a:lnTo>
                <a:lnTo>
                  <a:pt x="72772" y="22563"/>
                </a:lnTo>
                <a:lnTo>
                  <a:pt x="72772" y="19407"/>
                </a:lnTo>
                <a:close/>
                <a:moveTo>
                  <a:pt x="78618" y="19407"/>
                </a:moveTo>
                <a:lnTo>
                  <a:pt x="78618" y="22563"/>
                </a:lnTo>
                <a:lnTo>
                  <a:pt x="75558" y="22563"/>
                </a:lnTo>
                <a:lnTo>
                  <a:pt x="75558" y="19407"/>
                </a:lnTo>
                <a:close/>
                <a:moveTo>
                  <a:pt x="81416" y="19407"/>
                </a:moveTo>
                <a:lnTo>
                  <a:pt x="81416" y="22563"/>
                </a:lnTo>
                <a:lnTo>
                  <a:pt x="78737" y="22563"/>
                </a:lnTo>
                <a:lnTo>
                  <a:pt x="78737" y="19407"/>
                </a:lnTo>
                <a:close/>
                <a:moveTo>
                  <a:pt x="84583" y="19407"/>
                </a:moveTo>
                <a:lnTo>
                  <a:pt x="84583" y="22563"/>
                </a:lnTo>
                <a:lnTo>
                  <a:pt x="81523" y="22563"/>
                </a:lnTo>
                <a:lnTo>
                  <a:pt x="81523" y="19407"/>
                </a:lnTo>
                <a:close/>
                <a:moveTo>
                  <a:pt x="87369" y="19407"/>
                </a:moveTo>
                <a:lnTo>
                  <a:pt x="87369" y="22563"/>
                </a:lnTo>
                <a:lnTo>
                  <a:pt x="84690" y="22563"/>
                </a:lnTo>
                <a:lnTo>
                  <a:pt x="84690" y="19407"/>
                </a:lnTo>
                <a:close/>
                <a:moveTo>
                  <a:pt x="90560" y="19407"/>
                </a:moveTo>
                <a:lnTo>
                  <a:pt x="90560" y="22563"/>
                </a:lnTo>
                <a:lnTo>
                  <a:pt x="87488" y="22563"/>
                </a:lnTo>
                <a:lnTo>
                  <a:pt x="87488" y="19407"/>
                </a:lnTo>
                <a:close/>
                <a:moveTo>
                  <a:pt x="93334" y="19407"/>
                </a:moveTo>
                <a:lnTo>
                  <a:pt x="93334" y="22563"/>
                </a:lnTo>
                <a:lnTo>
                  <a:pt x="90655" y="22563"/>
                </a:lnTo>
                <a:lnTo>
                  <a:pt x="90655" y="19407"/>
                </a:lnTo>
                <a:close/>
                <a:moveTo>
                  <a:pt x="96525" y="19407"/>
                </a:moveTo>
                <a:lnTo>
                  <a:pt x="96525" y="22563"/>
                </a:lnTo>
                <a:lnTo>
                  <a:pt x="93453" y="22563"/>
                </a:lnTo>
                <a:lnTo>
                  <a:pt x="93453" y="19407"/>
                </a:lnTo>
                <a:close/>
                <a:moveTo>
                  <a:pt x="99311" y="19407"/>
                </a:moveTo>
                <a:lnTo>
                  <a:pt x="99311" y="22563"/>
                </a:lnTo>
                <a:lnTo>
                  <a:pt x="96632" y="22563"/>
                </a:lnTo>
                <a:lnTo>
                  <a:pt x="96632" y="19407"/>
                </a:lnTo>
                <a:close/>
                <a:moveTo>
                  <a:pt x="102478" y="19407"/>
                </a:moveTo>
                <a:lnTo>
                  <a:pt x="102478" y="22563"/>
                </a:lnTo>
                <a:lnTo>
                  <a:pt x="99406" y="22563"/>
                </a:lnTo>
                <a:lnTo>
                  <a:pt x="99406" y="19407"/>
                </a:lnTo>
                <a:close/>
                <a:moveTo>
                  <a:pt x="105276" y="19407"/>
                </a:moveTo>
                <a:lnTo>
                  <a:pt x="105276" y="22563"/>
                </a:lnTo>
                <a:lnTo>
                  <a:pt x="102597" y="22563"/>
                </a:lnTo>
                <a:lnTo>
                  <a:pt x="102597" y="19407"/>
                </a:lnTo>
                <a:close/>
                <a:moveTo>
                  <a:pt x="108443" y="19407"/>
                </a:moveTo>
                <a:lnTo>
                  <a:pt x="108443" y="22563"/>
                </a:lnTo>
                <a:lnTo>
                  <a:pt x="105383" y="22563"/>
                </a:lnTo>
                <a:lnTo>
                  <a:pt x="105383" y="19407"/>
                </a:lnTo>
                <a:close/>
                <a:moveTo>
                  <a:pt x="7037" y="19419"/>
                </a:moveTo>
                <a:lnTo>
                  <a:pt x="7037" y="22575"/>
                </a:lnTo>
                <a:lnTo>
                  <a:pt x="3965" y="22575"/>
                </a:lnTo>
                <a:lnTo>
                  <a:pt x="3965" y="19419"/>
                </a:lnTo>
                <a:close/>
                <a:moveTo>
                  <a:pt x="9811" y="19419"/>
                </a:moveTo>
                <a:lnTo>
                  <a:pt x="9811" y="22575"/>
                </a:lnTo>
                <a:lnTo>
                  <a:pt x="7132" y="22575"/>
                </a:lnTo>
                <a:lnTo>
                  <a:pt x="7132" y="19419"/>
                </a:lnTo>
                <a:close/>
                <a:moveTo>
                  <a:pt x="13002" y="19419"/>
                </a:moveTo>
                <a:lnTo>
                  <a:pt x="13002" y="22575"/>
                </a:lnTo>
                <a:lnTo>
                  <a:pt x="9930" y="22575"/>
                </a:lnTo>
                <a:lnTo>
                  <a:pt x="9930" y="19419"/>
                </a:lnTo>
                <a:close/>
                <a:moveTo>
                  <a:pt x="15788" y="19419"/>
                </a:moveTo>
                <a:lnTo>
                  <a:pt x="15788" y="22575"/>
                </a:lnTo>
                <a:lnTo>
                  <a:pt x="13109" y="22575"/>
                </a:lnTo>
                <a:lnTo>
                  <a:pt x="13109" y="19419"/>
                </a:lnTo>
                <a:close/>
                <a:moveTo>
                  <a:pt x="18967" y="19419"/>
                </a:moveTo>
                <a:lnTo>
                  <a:pt x="18967" y="22575"/>
                </a:lnTo>
                <a:lnTo>
                  <a:pt x="15907" y="22575"/>
                </a:lnTo>
                <a:lnTo>
                  <a:pt x="15907" y="19419"/>
                </a:lnTo>
                <a:close/>
                <a:moveTo>
                  <a:pt x="21753" y="19419"/>
                </a:moveTo>
                <a:lnTo>
                  <a:pt x="21753" y="22575"/>
                </a:lnTo>
                <a:lnTo>
                  <a:pt x="19074" y="22575"/>
                </a:lnTo>
                <a:lnTo>
                  <a:pt x="19074" y="19419"/>
                </a:lnTo>
                <a:close/>
                <a:moveTo>
                  <a:pt x="24920" y="19419"/>
                </a:moveTo>
                <a:lnTo>
                  <a:pt x="24920" y="22575"/>
                </a:lnTo>
                <a:lnTo>
                  <a:pt x="21860" y="22575"/>
                </a:lnTo>
                <a:lnTo>
                  <a:pt x="21860" y="19419"/>
                </a:lnTo>
                <a:close/>
                <a:moveTo>
                  <a:pt x="7037" y="22682"/>
                </a:moveTo>
                <a:lnTo>
                  <a:pt x="7037" y="25432"/>
                </a:lnTo>
                <a:lnTo>
                  <a:pt x="3965" y="25432"/>
                </a:lnTo>
                <a:lnTo>
                  <a:pt x="3965" y="22682"/>
                </a:lnTo>
                <a:close/>
                <a:moveTo>
                  <a:pt x="9811" y="22682"/>
                </a:moveTo>
                <a:lnTo>
                  <a:pt x="9811" y="25432"/>
                </a:lnTo>
                <a:lnTo>
                  <a:pt x="7132" y="25432"/>
                </a:lnTo>
                <a:lnTo>
                  <a:pt x="7132" y="22682"/>
                </a:lnTo>
                <a:close/>
                <a:moveTo>
                  <a:pt x="13002" y="22682"/>
                </a:moveTo>
                <a:lnTo>
                  <a:pt x="13002" y="25432"/>
                </a:lnTo>
                <a:lnTo>
                  <a:pt x="9930" y="25432"/>
                </a:lnTo>
                <a:lnTo>
                  <a:pt x="9930" y="22682"/>
                </a:lnTo>
                <a:close/>
                <a:moveTo>
                  <a:pt x="15788" y="22682"/>
                </a:moveTo>
                <a:lnTo>
                  <a:pt x="15788" y="25432"/>
                </a:lnTo>
                <a:lnTo>
                  <a:pt x="13109" y="25432"/>
                </a:lnTo>
                <a:lnTo>
                  <a:pt x="13109" y="22682"/>
                </a:lnTo>
                <a:close/>
                <a:moveTo>
                  <a:pt x="18967" y="22682"/>
                </a:moveTo>
                <a:lnTo>
                  <a:pt x="18967" y="25432"/>
                </a:lnTo>
                <a:lnTo>
                  <a:pt x="15907" y="25432"/>
                </a:lnTo>
                <a:lnTo>
                  <a:pt x="15907" y="22682"/>
                </a:lnTo>
                <a:close/>
                <a:moveTo>
                  <a:pt x="21753" y="22682"/>
                </a:moveTo>
                <a:lnTo>
                  <a:pt x="21753" y="25432"/>
                </a:lnTo>
                <a:lnTo>
                  <a:pt x="19074" y="25432"/>
                </a:lnTo>
                <a:lnTo>
                  <a:pt x="19074" y="22682"/>
                </a:lnTo>
                <a:close/>
                <a:moveTo>
                  <a:pt x="24920" y="22682"/>
                </a:moveTo>
                <a:lnTo>
                  <a:pt x="24920" y="25432"/>
                </a:lnTo>
                <a:lnTo>
                  <a:pt x="21860" y="25432"/>
                </a:lnTo>
                <a:lnTo>
                  <a:pt x="21860" y="22682"/>
                </a:lnTo>
                <a:close/>
                <a:moveTo>
                  <a:pt x="27718" y="22682"/>
                </a:moveTo>
                <a:lnTo>
                  <a:pt x="27718" y="25432"/>
                </a:lnTo>
                <a:lnTo>
                  <a:pt x="25039" y="25432"/>
                </a:lnTo>
                <a:lnTo>
                  <a:pt x="25039" y="22682"/>
                </a:lnTo>
                <a:close/>
                <a:moveTo>
                  <a:pt x="30885" y="22682"/>
                </a:moveTo>
                <a:lnTo>
                  <a:pt x="30885" y="25432"/>
                </a:lnTo>
                <a:lnTo>
                  <a:pt x="27825" y="25432"/>
                </a:lnTo>
                <a:lnTo>
                  <a:pt x="27825" y="22682"/>
                </a:lnTo>
                <a:close/>
                <a:moveTo>
                  <a:pt x="33683" y="22682"/>
                </a:moveTo>
                <a:lnTo>
                  <a:pt x="33683" y="25432"/>
                </a:lnTo>
                <a:lnTo>
                  <a:pt x="31004" y="25432"/>
                </a:lnTo>
                <a:lnTo>
                  <a:pt x="31004" y="22682"/>
                </a:lnTo>
                <a:close/>
                <a:moveTo>
                  <a:pt x="36850" y="22682"/>
                </a:moveTo>
                <a:lnTo>
                  <a:pt x="36850" y="25432"/>
                </a:lnTo>
                <a:lnTo>
                  <a:pt x="33791" y="25432"/>
                </a:lnTo>
                <a:lnTo>
                  <a:pt x="33791" y="22682"/>
                </a:lnTo>
                <a:close/>
                <a:moveTo>
                  <a:pt x="39636" y="22682"/>
                </a:moveTo>
                <a:lnTo>
                  <a:pt x="39636" y="25432"/>
                </a:lnTo>
                <a:lnTo>
                  <a:pt x="36958" y="25432"/>
                </a:lnTo>
                <a:lnTo>
                  <a:pt x="36958" y="22682"/>
                </a:lnTo>
                <a:close/>
                <a:moveTo>
                  <a:pt x="42827" y="22682"/>
                </a:moveTo>
                <a:lnTo>
                  <a:pt x="42827" y="25432"/>
                </a:lnTo>
                <a:lnTo>
                  <a:pt x="39756" y="25432"/>
                </a:lnTo>
                <a:lnTo>
                  <a:pt x="39756" y="22682"/>
                </a:lnTo>
                <a:close/>
                <a:moveTo>
                  <a:pt x="45613" y="22682"/>
                </a:moveTo>
                <a:lnTo>
                  <a:pt x="45613" y="25432"/>
                </a:lnTo>
                <a:lnTo>
                  <a:pt x="42935" y="25432"/>
                </a:lnTo>
                <a:lnTo>
                  <a:pt x="42935" y="22682"/>
                </a:lnTo>
                <a:close/>
                <a:moveTo>
                  <a:pt x="48792" y="22682"/>
                </a:moveTo>
                <a:lnTo>
                  <a:pt x="48792" y="25432"/>
                </a:lnTo>
                <a:lnTo>
                  <a:pt x="45732" y="25432"/>
                </a:lnTo>
                <a:lnTo>
                  <a:pt x="45732" y="22682"/>
                </a:lnTo>
                <a:close/>
                <a:moveTo>
                  <a:pt x="51578" y="22682"/>
                </a:moveTo>
                <a:lnTo>
                  <a:pt x="51578" y="25432"/>
                </a:lnTo>
                <a:lnTo>
                  <a:pt x="48900" y="25432"/>
                </a:lnTo>
                <a:lnTo>
                  <a:pt x="48900" y="22682"/>
                </a:lnTo>
                <a:close/>
                <a:moveTo>
                  <a:pt x="54746" y="22682"/>
                </a:moveTo>
                <a:lnTo>
                  <a:pt x="54746" y="25432"/>
                </a:lnTo>
                <a:lnTo>
                  <a:pt x="51686" y="25432"/>
                </a:lnTo>
                <a:lnTo>
                  <a:pt x="51686" y="22682"/>
                </a:lnTo>
                <a:close/>
                <a:moveTo>
                  <a:pt x="57543" y="22682"/>
                </a:moveTo>
                <a:lnTo>
                  <a:pt x="57543" y="25432"/>
                </a:lnTo>
                <a:lnTo>
                  <a:pt x="54865" y="25432"/>
                </a:lnTo>
                <a:lnTo>
                  <a:pt x="54865" y="22682"/>
                </a:lnTo>
                <a:close/>
                <a:moveTo>
                  <a:pt x="60734" y="22682"/>
                </a:moveTo>
                <a:lnTo>
                  <a:pt x="60734" y="25432"/>
                </a:lnTo>
                <a:lnTo>
                  <a:pt x="57663" y="25432"/>
                </a:lnTo>
                <a:lnTo>
                  <a:pt x="57663" y="22682"/>
                </a:lnTo>
                <a:close/>
                <a:moveTo>
                  <a:pt x="63509" y="22682"/>
                </a:moveTo>
                <a:lnTo>
                  <a:pt x="63509" y="25432"/>
                </a:lnTo>
                <a:lnTo>
                  <a:pt x="60830" y="25432"/>
                </a:lnTo>
                <a:lnTo>
                  <a:pt x="60830" y="22682"/>
                </a:lnTo>
                <a:close/>
                <a:moveTo>
                  <a:pt x="66687" y="22682"/>
                </a:moveTo>
                <a:lnTo>
                  <a:pt x="66687" y="25432"/>
                </a:lnTo>
                <a:lnTo>
                  <a:pt x="63616" y="25432"/>
                </a:lnTo>
                <a:lnTo>
                  <a:pt x="63616" y="22682"/>
                </a:lnTo>
                <a:close/>
                <a:moveTo>
                  <a:pt x="69485" y="22682"/>
                </a:moveTo>
                <a:lnTo>
                  <a:pt x="69485" y="25432"/>
                </a:lnTo>
                <a:lnTo>
                  <a:pt x="66807" y="25432"/>
                </a:lnTo>
                <a:lnTo>
                  <a:pt x="66807" y="22682"/>
                </a:lnTo>
                <a:close/>
                <a:moveTo>
                  <a:pt x="72653" y="22682"/>
                </a:moveTo>
                <a:lnTo>
                  <a:pt x="72653" y="25432"/>
                </a:lnTo>
                <a:lnTo>
                  <a:pt x="69581" y="25432"/>
                </a:lnTo>
                <a:lnTo>
                  <a:pt x="69581" y="22682"/>
                </a:lnTo>
                <a:close/>
                <a:moveTo>
                  <a:pt x="75450" y="22682"/>
                </a:moveTo>
                <a:lnTo>
                  <a:pt x="75450" y="25432"/>
                </a:lnTo>
                <a:lnTo>
                  <a:pt x="72772" y="25432"/>
                </a:lnTo>
                <a:lnTo>
                  <a:pt x="72772" y="22682"/>
                </a:lnTo>
                <a:close/>
                <a:moveTo>
                  <a:pt x="78618" y="22682"/>
                </a:moveTo>
                <a:lnTo>
                  <a:pt x="78618" y="25432"/>
                </a:lnTo>
                <a:lnTo>
                  <a:pt x="75558" y="25432"/>
                </a:lnTo>
                <a:lnTo>
                  <a:pt x="75558" y="22682"/>
                </a:lnTo>
                <a:close/>
                <a:moveTo>
                  <a:pt x="81416" y="22682"/>
                </a:moveTo>
                <a:lnTo>
                  <a:pt x="81416" y="25432"/>
                </a:lnTo>
                <a:lnTo>
                  <a:pt x="78737" y="25432"/>
                </a:lnTo>
                <a:lnTo>
                  <a:pt x="78737" y="22682"/>
                </a:lnTo>
                <a:close/>
                <a:moveTo>
                  <a:pt x="84583" y="22682"/>
                </a:moveTo>
                <a:lnTo>
                  <a:pt x="84583" y="25432"/>
                </a:lnTo>
                <a:lnTo>
                  <a:pt x="81523" y="25432"/>
                </a:lnTo>
                <a:lnTo>
                  <a:pt x="81523" y="22682"/>
                </a:lnTo>
                <a:close/>
                <a:moveTo>
                  <a:pt x="87369" y="22682"/>
                </a:moveTo>
                <a:lnTo>
                  <a:pt x="87369" y="25432"/>
                </a:lnTo>
                <a:lnTo>
                  <a:pt x="84690" y="25432"/>
                </a:lnTo>
                <a:lnTo>
                  <a:pt x="84690" y="22682"/>
                </a:lnTo>
                <a:close/>
                <a:moveTo>
                  <a:pt x="90560" y="22682"/>
                </a:moveTo>
                <a:lnTo>
                  <a:pt x="90560" y="25432"/>
                </a:lnTo>
                <a:lnTo>
                  <a:pt x="87488" y="25432"/>
                </a:lnTo>
                <a:lnTo>
                  <a:pt x="87488" y="22682"/>
                </a:lnTo>
                <a:close/>
                <a:moveTo>
                  <a:pt x="93334" y="22682"/>
                </a:moveTo>
                <a:lnTo>
                  <a:pt x="93334" y="25432"/>
                </a:lnTo>
                <a:lnTo>
                  <a:pt x="90655" y="25432"/>
                </a:lnTo>
                <a:lnTo>
                  <a:pt x="90655" y="22682"/>
                </a:lnTo>
                <a:close/>
                <a:moveTo>
                  <a:pt x="96525" y="22682"/>
                </a:moveTo>
                <a:lnTo>
                  <a:pt x="96525" y="25432"/>
                </a:lnTo>
                <a:lnTo>
                  <a:pt x="93453" y="25432"/>
                </a:lnTo>
                <a:lnTo>
                  <a:pt x="93453" y="22682"/>
                </a:lnTo>
                <a:close/>
                <a:moveTo>
                  <a:pt x="99311" y="22682"/>
                </a:moveTo>
                <a:lnTo>
                  <a:pt x="99311" y="25432"/>
                </a:lnTo>
                <a:lnTo>
                  <a:pt x="96632" y="25432"/>
                </a:lnTo>
                <a:lnTo>
                  <a:pt x="96632" y="22682"/>
                </a:lnTo>
                <a:close/>
                <a:moveTo>
                  <a:pt x="102478" y="22682"/>
                </a:moveTo>
                <a:lnTo>
                  <a:pt x="102478" y="25432"/>
                </a:lnTo>
                <a:lnTo>
                  <a:pt x="99406" y="25432"/>
                </a:lnTo>
                <a:lnTo>
                  <a:pt x="99406" y="22682"/>
                </a:lnTo>
                <a:close/>
                <a:moveTo>
                  <a:pt x="105276" y="22682"/>
                </a:moveTo>
                <a:lnTo>
                  <a:pt x="105276" y="25432"/>
                </a:lnTo>
                <a:lnTo>
                  <a:pt x="102597" y="25432"/>
                </a:lnTo>
                <a:lnTo>
                  <a:pt x="102597" y="22682"/>
                </a:lnTo>
                <a:close/>
                <a:moveTo>
                  <a:pt x="108443" y="22682"/>
                </a:moveTo>
                <a:lnTo>
                  <a:pt x="108443" y="25432"/>
                </a:lnTo>
                <a:lnTo>
                  <a:pt x="105383" y="25432"/>
                </a:lnTo>
                <a:lnTo>
                  <a:pt x="105383" y="22682"/>
                </a:lnTo>
                <a:close/>
                <a:moveTo>
                  <a:pt x="7037" y="25551"/>
                </a:moveTo>
                <a:lnTo>
                  <a:pt x="7037" y="28706"/>
                </a:lnTo>
                <a:lnTo>
                  <a:pt x="3965" y="28706"/>
                </a:lnTo>
                <a:lnTo>
                  <a:pt x="3965" y="25551"/>
                </a:lnTo>
                <a:close/>
                <a:moveTo>
                  <a:pt x="9811" y="25551"/>
                </a:moveTo>
                <a:lnTo>
                  <a:pt x="9811" y="28706"/>
                </a:lnTo>
                <a:lnTo>
                  <a:pt x="7132" y="28706"/>
                </a:lnTo>
                <a:lnTo>
                  <a:pt x="7132" y="25551"/>
                </a:lnTo>
                <a:close/>
                <a:moveTo>
                  <a:pt x="13002" y="25551"/>
                </a:moveTo>
                <a:lnTo>
                  <a:pt x="13002" y="28706"/>
                </a:lnTo>
                <a:lnTo>
                  <a:pt x="9930" y="28706"/>
                </a:lnTo>
                <a:lnTo>
                  <a:pt x="9930" y="25551"/>
                </a:lnTo>
                <a:close/>
                <a:moveTo>
                  <a:pt x="15788" y="25551"/>
                </a:moveTo>
                <a:lnTo>
                  <a:pt x="15788" y="28706"/>
                </a:lnTo>
                <a:lnTo>
                  <a:pt x="13109" y="28706"/>
                </a:lnTo>
                <a:lnTo>
                  <a:pt x="13109" y="25551"/>
                </a:lnTo>
                <a:close/>
                <a:moveTo>
                  <a:pt x="18967" y="25551"/>
                </a:moveTo>
                <a:lnTo>
                  <a:pt x="18967" y="28706"/>
                </a:lnTo>
                <a:lnTo>
                  <a:pt x="15907" y="28706"/>
                </a:lnTo>
                <a:lnTo>
                  <a:pt x="15907" y="25551"/>
                </a:lnTo>
                <a:close/>
                <a:moveTo>
                  <a:pt x="21753" y="25551"/>
                </a:moveTo>
                <a:lnTo>
                  <a:pt x="21753" y="28706"/>
                </a:lnTo>
                <a:lnTo>
                  <a:pt x="19074" y="28706"/>
                </a:lnTo>
                <a:lnTo>
                  <a:pt x="19074" y="25551"/>
                </a:lnTo>
                <a:close/>
                <a:moveTo>
                  <a:pt x="24920" y="25551"/>
                </a:moveTo>
                <a:lnTo>
                  <a:pt x="24920" y="28706"/>
                </a:lnTo>
                <a:lnTo>
                  <a:pt x="21860" y="28706"/>
                </a:lnTo>
                <a:lnTo>
                  <a:pt x="21860" y="25551"/>
                </a:lnTo>
                <a:close/>
                <a:moveTo>
                  <a:pt x="27718" y="25551"/>
                </a:moveTo>
                <a:lnTo>
                  <a:pt x="27718" y="28706"/>
                </a:lnTo>
                <a:lnTo>
                  <a:pt x="25039" y="28706"/>
                </a:lnTo>
                <a:lnTo>
                  <a:pt x="25039" y="25551"/>
                </a:lnTo>
                <a:close/>
                <a:moveTo>
                  <a:pt x="30885" y="25551"/>
                </a:moveTo>
                <a:lnTo>
                  <a:pt x="30885" y="28706"/>
                </a:lnTo>
                <a:lnTo>
                  <a:pt x="27825" y="28706"/>
                </a:lnTo>
                <a:lnTo>
                  <a:pt x="27825" y="25551"/>
                </a:lnTo>
                <a:close/>
                <a:moveTo>
                  <a:pt x="33683" y="25551"/>
                </a:moveTo>
                <a:lnTo>
                  <a:pt x="33683" y="28706"/>
                </a:lnTo>
                <a:lnTo>
                  <a:pt x="31004" y="28706"/>
                </a:lnTo>
                <a:lnTo>
                  <a:pt x="31004" y="25551"/>
                </a:lnTo>
                <a:close/>
                <a:moveTo>
                  <a:pt x="36850" y="25551"/>
                </a:moveTo>
                <a:lnTo>
                  <a:pt x="36850" y="28706"/>
                </a:lnTo>
                <a:lnTo>
                  <a:pt x="33791" y="28706"/>
                </a:lnTo>
                <a:lnTo>
                  <a:pt x="33791" y="25551"/>
                </a:lnTo>
                <a:close/>
                <a:moveTo>
                  <a:pt x="39636" y="25551"/>
                </a:moveTo>
                <a:lnTo>
                  <a:pt x="39636" y="28706"/>
                </a:lnTo>
                <a:lnTo>
                  <a:pt x="36958" y="28706"/>
                </a:lnTo>
                <a:lnTo>
                  <a:pt x="36958" y="25551"/>
                </a:lnTo>
                <a:close/>
                <a:moveTo>
                  <a:pt x="42827" y="25551"/>
                </a:moveTo>
                <a:lnTo>
                  <a:pt x="42827" y="28706"/>
                </a:lnTo>
                <a:lnTo>
                  <a:pt x="39756" y="28706"/>
                </a:lnTo>
                <a:lnTo>
                  <a:pt x="39756" y="25551"/>
                </a:lnTo>
                <a:close/>
                <a:moveTo>
                  <a:pt x="45613" y="25551"/>
                </a:moveTo>
                <a:lnTo>
                  <a:pt x="45613" y="28706"/>
                </a:lnTo>
                <a:lnTo>
                  <a:pt x="42935" y="28706"/>
                </a:lnTo>
                <a:lnTo>
                  <a:pt x="42935" y="25551"/>
                </a:lnTo>
                <a:close/>
                <a:moveTo>
                  <a:pt x="48792" y="25551"/>
                </a:moveTo>
                <a:lnTo>
                  <a:pt x="48792" y="28706"/>
                </a:lnTo>
                <a:lnTo>
                  <a:pt x="45732" y="28706"/>
                </a:lnTo>
                <a:lnTo>
                  <a:pt x="45732" y="25551"/>
                </a:lnTo>
                <a:close/>
                <a:moveTo>
                  <a:pt x="51578" y="25551"/>
                </a:moveTo>
                <a:lnTo>
                  <a:pt x="51578" y="28706"/>
                </a:lnTo>
                <a:lnTo>
                  <a:pt x="48900" y="28706"/>
                </a:lnTo>
                <a:lnTo>
                  <a:pt x="48900" y="25551"/>
                </a:lnTo>
                <a:close/>
                <a:moveTo>
                  <a:pt x="54746" y="25551"/>
                </a:moveTo>
                <a:lnTo>
                  <a:pt x="54746" y="28706"/>
                </a:lnTo>
                <a:lnTo>
                  <a:pt x="51686" y="28706"/>
                </a:lnTo>
                <a:lnTo>
                  <a:pt x="51686" y="25551"/>
                </a:lnTo>
                <a:close/>
                <a:moveTo>
                  <a:pt x="57543" y="25551"/>
                </a:moveTo>
                <a:lnTo>
                  <a:pt x="57543" y="28706"/>
                </a:lnTo>
                <a:lnTo>
                  <a:pt x="54865" y="28706"/>
                </a:lnTo>
                <a:lnTo>
                  <a:pt x="54865" y="25551"/>
                </a:lnTo>
                <a:close/>
                <a:moveTo>
                  <a:pt x="60734" y="25551"/>
                </a:moveTo>
                <a:lnTo>
                  <a:pt x="60734" y="28706"/>
                </a:lnTo>
                <a:lnTo>
                  <a:pt x="57663" y="28706"/>
                </a:lnTo>
                <a:lnTo>
                  <a:pt x="57663" y="25551"/>
                </a:lnTo>
                <a:close/>
                <a:moveTo>
                  <a:pt x="63509" y="25551"/>
                </a:moveTo>
                <a:lnTo>
                  <a:pt x="63509" y="28706"/>
                </a:lnTo>
                <a:lnTo>
                  <a:pt x="60830" y="28706"/>
                </a:lnTo>
                <a:lnTo>
                  <a:pt x="60830" y="25551"/>
                </a:lnTo>
                <a:close/>
                <a:moveTo>
                  <a:pt x="66687" y="25551"/>
                </a:moveTo>
                <a:lnTo>
                  <a:pt x="66687" y="28706"/>
                </a:lnTo>
                <a:lnTo>
                  <a:pt x="63616" y="28706"/>
                </a:lnTo>
                <a:lnTo>
                  <a:pt x="63616" y="25551"/>
                </a:lnTo>
                <a:close/>
                <a:moveTo>
                  <a:pt x="69485" y="25551"/>
                </a:moveTo>
                <a:lnTo>
                  <a:pt x="69485" y="28706"/>
                </a:lnTo>
                <a:lnTo>
                  <a:pt x="66807" y="28706"/>
                </a:lnTo>
                <a:lnTo>
                  <a:pt x="66807" y="25551"/>
                </a:lnTo>
                <a:close/>
                <a:moveTo>
                  <a:pt x="72653" y="25551"/>
                </a:moveTo>
                <a:lnTo>
                  <a:pt x="72653" y="28706"/>
                </a:lnTo>
                <a:lnTo>
                  <a:pt x="69581" y="28706"/>
                </a:lnTo>
                <a:lnTo>
                  <a:pt x="69581" y="25551"/>
                </a:lnTo>
                <a:close/>
                <a:moveTo>
                  <a:pt x="75450" y="25551"/>
                </a:moveTo>
                <a:lnTo>
                  <a:pt x="75450" y="28706"/>
                </a:lnTo>
                <a:lnTo>
                  <a:pt x="72772" y="28706"/>
                </a:lnTo>
                <a:lnTo>
                  <a:pt x="72772" y="25551"/>
                </a:lnTo>
                <a:close/>
                <a:moveTo>
                  <a:pt x="78618" y="25551"/>
                </a:moveTo>
                <a:lnTo>
                  <a:pt x="78618" y="28706"/>
                </a:lnTo>
                <a:lnTo>
                  <a:pt x="75558" y="28706"/>
                </a:lnTo>
                <a:lnTo>
                  <a:pt x="75558" y="25551"/>
                </a:lnTo>
                <a:close/>
                <a:moveTo>
                  <a:pt x="81416" y="25551"/>
                </a:moveTo>
                <a:lnTo>
                  <a:pt x="81416" y="28706"/>
                </a:lnTo>
                <a:lnTo>
                  <a:pt x="78737" y="28706"/>
                </a:lnTo>
                <a:lnTo>
                  <a:pt x="78737" y="25551"/>
                </a:lnTo>
                <a:close/>
                <a:moveTo>
                  <a:pt x="84583" y="25551"/>
                </a:moveTo>
                <a:lnTo>
                  <a:pt x="84583" y="28706"/>
                </a:lnTo>
                <a:lnTo>
                  <a:pt x="81523" y="28706"/>
                </a:lnTo>
                <a:lnTo>
                  <a:pt x="81523" y="25551"/>
                </a:lnTo>
                <a:close/>
                <a:moveTo>
                  <a:pt x="87369" y="25551"/>
                </a:moveTo>
                <a:lnTo>
                  <a:pt x="87369" y="28706"/>
                </a:lnTo>
                <a:lnTo>
                  <a:pt x="84690" y="28706"/>
                </a:lnTo>
                <a:lnTo>
                  <a:pt x="84690" y="25551"/>
                </a:lnTo>
                <a:close/>
                <a:moveTo>
                  <a:pt x="90560" y="25551"/>
                </a:moveTo>
                <a:lnTo>
                  <a:pt x="90560" y="28706"/>
                </a:lnTo>
                <a:lnTo>
                  <a:pt x="87488" y="28706"/>
                </a:lnTo>
                <a:lnTo>
                  <a:pt x="87488" y="25551"/>
                </a:lnTo>
                <a:close/>
                <a:moveTo>
                  <a:pt x="93334" y="25551"/>
                </a:moveTo>
                <a:lnTo>
                  <a:pt x="93334" y="28706"/>
                </a:lnTo>
                <a:lnTo>
                  <a:pt x="90655" y="28706"/>
                </a:lnTo>
                <a:lnTo>
                  <a:pt x="90655" y="25551"/>
                </a:lnTo>
                <a:close/>
                <a:moveTo>
                  <a:pt x="96525" y="25551"/>
                </a:moveTo>
                <a:lnTo>
                  <a:pt x="96525" y="28706"/>
                </a:lnTo>
                <a:lnTo>
                  <a:pt x="93453" y="28706"/>
                </a:lnTo>
                <a:lnTo>
                  <a:pt x="93453" y="25551"/>
                </a:lnTo>
                <a:close/>
                <a:moveTo>
                  <a:pt x="99311" y="25551"/>
                </a:moveTo>
                <a:lnTo>
                  <a:pt x="99311" y="28706"/>
                </a:lnTo>
                <a:lnTo>
                  <a:pt x="96632" y="28706"/>
                </a:lnTo>
                <a:lnTo>
                  <a:pt x="96632" y="25551"/>
                </a:lnTo>
                <a:close/>
                <a:moveTo>
                  <a:pt x="102478" y="25551"/>
                </a:moveTo>
                <a:lnTo>
                  <a:pt x="102478" y="28706"/>
                </a:lnTo>
                <a:lnTo>
                  <a:pt x="99406" y="28706"/>
                </a:lnTo>
                <a:lnTo>
                  <a:pt x="99406" y="25551"/>
                </a:lnTo>
                <a:close/>
                <a:moveTo>
                  <a:pt x="105276" y="25551"/>
                </a:moveTo>
                <a:lnTo>
                  <a:pt x="105276" y="28706"/>
                </a:lnTo>
                <a:lnTo>
                  <a:pt x="102597" y="28706"/>
                </a:lnTo>
                <a:lnTo>
                  <a:pt x="102597" y="25551"/>
                </a:lnTo>
                <a:close/>
                <a:moveTo>
                  <a:pt x="108443" y="25551"/>
                </a:moveTo>
                <a:lnTo>
                  <a:pt x="108443" y="28706"/>
                </a:lnTo>
                <a:lnTo>
                  <a:pt x="105383" y="28706"/>
                </a:lnTo>
                <a:lnTo>
                  <a:pt x="105383" y="25551"/>
                </a:lnTo>
                <a:close/>
                <a:moveTo>
                  <a:pt x="7037" y="28813"/>
                </a:moveTo>
                <a:lnTo>
                  <a:pt x="7037" y="31564"/>
                </a:lnTo>
                <a:lnTo>
                  <a:pt x="3965" y="31564"/>
                </a:lnTo>
                <a:lnTo>
                  <a:pt x="3965" y="28813"/>
                </a:lnTo>
                <a:close/>
                <a:moveTo>
                  <a:pt x="9811" y="28813"/>
                </a:moveTo>
                <a:lnTo>
                  <a:pt x="9811" y="31564"/>
                </a:lnTo>
                <a:lnTo>
                  <a:pt x="7132" y="31564"/>
                </a:lnTo>
                <a:lnTo>
                  <a:pt x="7132" y="28813"/>
                </a:lnTo>
                <a:close/>
                <a:moveTo>
                  <a:pt x="13002" y="28813"/>
                </a:moveTo>
                <a:lnTo>
                  <a:pt x="13002" y="31564"/>
                </a:lnTo>
                <a:lnTo>
                  <a:pt x="9930" y="31564"/>
                </a:lnTo>
                <a:lnTo>
                  <a:pt x="9930" y="28813"/>
                </a:lnTo>
                <a:close/>
                <a:moveTo>
                  <a:pt x="15788" y="28813"/>
                </a:moveTo>
                <a:lnTo>
                  <a:pt x="15788" y="31564"/>
                </a:lnTo>
                <a:lnTo>
                  <a:pt x="13109" y="31564"/>
                </a:lnTo>
                <a:lnTo>
                  <a:pt x="13109" y="28813"/>
                </a:lnTo>
                <a:close/>
                <a:moveTo>
                  <a:pt x="18967" y="28813"/>
                </a:moveTo>
                <a:lnTo>
                  <a:pt x="18967" y="31564"/>
                </a:lnTo>
                <a:lnTo>
                  <a:pt x="15907" y="31564"/>
                </a:lnTo>
                <a:lnTo>
                  <a:pt x="15907" y="28813"/>
                </a:lnTo>
                <a:close/>
                <a:moveTo>
                  <a:pt x="21753" y="28813"/>
                </a:moveTo>
                <a:lnTo>
                  <a:pt x="21753" y="31564"/>
                </a:lnTo>
                <a:lnTo>
                  <a:pt x="19074" y="31564"/>
                </a:lnTo>
                <a:lnTo>
                  <a:pt x="19074" y="28813"/>
                </a:lnTo>
                <a:close/>
                <a:moveTo>
                  <a:pt x="24920" y="28813"/>
                </a:moveTo>
                <a:lnTo>
                  <a:pt x="24920" y="31564"/>
                </a:lnTo>
                <a:lnTo>
                  <a:pt x="21860" y="31564"/>
                </a:lnTo>
                <a:lnTo>
                  <a:pt x="21860" y="28813"/>
                </a:lnTo>
                <a:close/>
                <a:moveTo>
                  <a:pt x="27718" y="28813"/>
                </a:moveTo>
                <a:lnTo>
                  <a:pt x="27718" y="31564"/>
                </a:lnTo>
                <a:lnTo>
                  <a:pt x="25039" y="31564"/>
                </a:lnTo>
                <a:lnTo>
                  <a:pt x="25039" y="28813"/>
                </a:lnTo>
                <a:close/>
                <a:moveTo>
                  <a:pt x="30885" y="28813"/>
                </a:moveTo>
                <a:lnTo>
                  <a:pt x="30885" y="31564"/>
                </a:lnTo>
                <a:lnTo>
                  <a:pt x="27825" y="31564"/>
                </a:lnTo>
                <a:lnTo>
                  <a:pt x="27825" y="28813"/>
                </a:lnTo>
                <a:close/>
                <a:moveTo>
                  <a:pt x="33683" y="28813"/>
                </a:moveTo>
                <a:lnTo>
                  <a:pt x="33683" y="31564"/>
                </a:lnTo>
                <a:lnTo>
                  <a:pt x="31004" y="31564"/>
                </a:lnTo>
                <a:lnTo>
                  <a:pt x="31004" y="28813"/>
                </a:lnTo>
                <a:close/>
                <a:moveTo>
                  <a:pt x="36850" y="28813"/>
                </a:moveTo>
                <a:lnTo>
                  <a:pt x="36850" y="31564"/>
                </a:lnTo>
                <a:lnTo>
                  <a:pt x="33791" y="31564"/>
                </a:lnTo>
                <a:lnTo>
                  <a:pt x="33791" y="28813"/>
                </a:lnTo>
                <a:close/>
                <a:moveTo>
                  <a:pt x="39636" y="28813"/>
                </a:moveTo>
                <a:lnTo>
                  <a:pt x="39636" y="31564"/>
                </a:lnTo>
                <a:lnTo>
                  <a:pt x="36958" y="31564"/>
                </a:lnTo>
                <a:lnTo>
                  <a:pt x="36958" y="28813"/>
                </a:lnTo>
                <a:close/>
                <a:moveTo>
                  <a:pt x="42827" y="28813"/>
                </a:moveTo>
                <a:lnTo>
                  <a:pt x="42827" y="31564"/>
                </a:lnTo>
                <a:lnTo>
                  <a:pt x="39756" y="31564"/>
                </a:lnTo>
                <a:lnTo>
                  <a:pt x="39756" y="28813"/>
                </a:lnTo>
                <a:close/>
                <a:moveTo>
                  <a:pt x="45613" y="28813"/>
                </a:moveTo>
                <a:lnTo>
                  <a:pt x="45613" y="31564"/>
                </a:lnTo>
                <a:lnTo>
                  <a:pt x="42935" y="31564"/>
                </a:lnTo>
                <a:lnTo>
                  <a:pt x="42935" y="28813"/>
                </a:lnTo>
                <a:close/>
                <a:moveTo>
                  <a:pt x="48792" y="28813"/>
                </a:moveTo>
                <a:lnTo>
                  <a:pt x="48792" y="31564"/>
                </a:lnTo>
                <a:lnTo>
                  <a:pt x="45732" y="31564"/>
                </a:lnTo>
                <a:lnTo>
                  <a:pt x="45732" y="28813"/>
                </a:lnTo>
                <a:close/>
                <a:moveTo>
                  <a:pt x="51578" y="28813"/>
                </a:moveTo>
                <a:lnTo>
                  <a:pt x="51578" y="31564"/>
                </a:lnTo>
                <a:lnTo>
                  <a:pt x="48900" y="31564"/>
                </a:lnTo>
                <a:lnTo>
                  <a:pt x="48900" y="28813"/>
                </a:lnTo>
                <a:close/>
                <a:moveTo>
                  <a:pt x="54746" y="28813"/>
                </a:moveTo>
                <a:lnTo>
                  <a:pt x="54746" y="31564"/>
                </a:lnTo>
                <a:lnTo>
                  <a:pt x="51686" y="31564"/>
                </a:lnTo>
                <a:lnTo>
                  <a:pt x="51686" y="28813"/>
                </a:lnTo>
                <a:close/>
                <a:moveTo>
                  <a:pt x="57543" y="28813"/>
                </a:moveTo>
                <a:lnTo>
                  <a:pt x="57543" y="31564"/>
                </a:lnTo>
                <a:lnTo>
                  <a:pt x="54865" y="31564"/>
                </a:lnTo>
                <a:lnTo>
                  <a:pt x="54865" y="28813"/>
                </a:lnTo>
                <a:close/>
                <a:moveTo>
                  <a:pt x="60734" y="28813"/>
                </a:moveTo>
                <a:lnTo>
                  <a:pt x="60734" y="31564"/>
                </a:lnTo>
                <a:lnTo>
                  <a:pt x="57663" y="31564"/>
                </a:lnTo>
                <a:lnTo>
                  <a:pt x="57663" y="28813"/>
                </a:lnTo>
                <a:close/>
                <a:moveTo>
                  <a:pt x="63509" y="28813"/>
                </a:moveTo>
                <a:lnTo>
                  <a:pt x="63509" y="31564"/>
                </a:lnTo>
                <a:lnTo>
                  <a:pt x="60830" y="31564"/>
                </a:lnTo>
                <a:lnTo>
                  <a:pt x="60830" y="28813"/>
                </a:lnTo>
                <a:close/>
                <a:moveTo>
                  <a:pt x="66687" y="28813"/>
                </a:moveTo>
                <a:lnTo>
                  <a:pt x="66687" y="31564"/>
                </a:lnTo>
                <a:lnTo>
                  <a:pt x="63616" y="31564"/>
                </a:lnTo>
                <a:lnTo>
                  <a:pt x="63616" y="28813"/>
                </a:lnTo>
                <a:close/>
                <a:moveTo>
                  <a:pt x="69485" y="28813"/>
                </a:moveTo>
                <a:lnTo>
                  <a:pt x="69485" y="31564"/>
                </a:lnTo>
                <a:lnTo>
                  <a:pt x="66807" y="31564"/>
                </a:lnTo>
                <a:lnTo>
                  <a:pt x="66807" y="28813"/>
                </a:lnTo>
                <a:close/>
                <a:moveTo>
                  <a:pt x="72653" y="28813"/>
                </a:moveTo>
                <a:lnTo>
                  <a:pt x="72653" y="31564"/>
                </a:lnTo>
                <a:lnTo>
                  <a:pt x="69581" y="31564"/>
                </a:lnTo>
                <a:lnTo>
                  <a:pt x="69581" y="28813"/>
                </a:lnTo>
                <a:close/>
                <a:moveTo>
                  <a:pt x="75450" y="28813"/>
                </a:moveTo>
                <a:lnTo>
                  <a:pt x="75450" y="31564"/>
                </a:lnTo>
                <a:lnTo>
                  <a:pt x="72772" y="31564"/>
                </a:lnTo>
                <a:lnTo>
                  <a:pt x="72772" y="28813"/>
                </a:lnTo>
                <a:close/>
                <a:moveTo>
                  <a:pt x="78618" y="28813"/>
                </a:moveTo>
                <a:lnTo>
                  <a:pt x="78618" y="31564"/>
                </a:lnTo>
                <a:lnTo>
                  <a:pt x="75558" y="31564"/>
                </a:lnTo>
                <a:lnTo>
                  <a:pt x="75558" y="28813"/>
                </a:lnTo>
                <a:close/>
                <a:moveTo>
                  <a:pt x="81416" y="28813"/>
                </a:moveTo>
                <a:lnTo>
                  <a:pt x="81416" y="31564"/>
                </a:lnTo>
                <a:lnTo>
                  <a:pt x="78737" y="31564"/>
                </a:lnTo>
                <a:lnTo>
                  <a:pt x="78737" y="28813"/>
                </a:lnTo>
                <a:close/>
                <a:moveTo>
                  <a:pt x="84583" y="28813"/>
                </a:moveTo>
                <a:lnTo>
                  <a:pt x="84583" y="31564"/>
                </a:lnTo>
                <a:lnTo>
                  <a:pt x="81523" y="31564"/>
                </a:lnTo>
                <a:lnTo>
                  <a:pt x="81523" y="28813"/>
                </a:lnTo>
                <a:close/>
                <a:moveTo>
                  <a:pt x="87369" y="28813"/>
                </a:moveTo>
                <a:lnTo>
                  <a:pt x="87369" y="31564"/>
                </a:lnTo>
                <a:lnTo>
                  <a:pt x="84690" y="31564"/>
                </a:lnTo>
                <a:lnTo>
                  <a:pt x="84690" y="28813"/>
                </a:lnTo>
                <a:close/>
                <a:moveTo>
                  <a:pt x="90560" y="28813"/>
                </a:moveTo>
                <a:lnTo>
                  <a:pt x="90560" y="31564"/>
                </a:lnTo>
                <a:lnTo>
                  <a:pt x="87488" y="31564"/>
                </a:lnTo>
                <a:lnTo>
                  <a:pt x="87488" y="28813"/>
                </a:lnTo>
                <a:close/>
                <a:moveTo>
                  <a:pt x="93334" y="28813"/>
                </a:moveTo>
                <a:lnTo>
                  <a:pt x="93334" y="31564"/>
                </a:lnTo>
                <a:lnTo>
                  <a:pt x="90655" y="31564"/>
                </a:lnTo>
                <a:lnTo>
                  <a:pt x="90655" y="28813"/>
                </a:lnTo>
                <a:close/>
                <a:moveTo>
                  <a:pt x="96525" y="28813"/>
                </a:moveTo>
                <a:lnTo>
                  <a:pt x="96525" y="31564"/>
                </a:lnTo>
                <a:lnTo>
                  <a:pt x="93453" y="31564"/>
                </a:lnTo>
                <a:lnTo>
                  <a:pt x="93453" y="28813"/>
                </a:lnTo>
                <a:close/>
                <a:moveTo>
                  <a:pt x="99311" y="28813"/>
                </a:moveTo>
                <a:lnTo>
                  <a:pt x="99311" y="31564"/>
                </a:lnTo>
                <a:lnTo>
                  <a:pt x="96632" y="31564"/>
                </a:lnTo>
                <a:lnTo>
                  <a:pt x="96632" y="28813"/>
                </a:lnTo>
                <a:close/>
                <a:moveTo>
                  <a:pt x="102478" y="28813"/>
                </a:moveTo>
                <a:lnTo>
                  <a:pt x="102478" y="31564"/>
                </a:lnTo>
                <a:lnTo>
                  <a:pt x="99406" y="31564"/>
                </a:lnTo>
                <a:lnTo>
                  <a:pt x="99406" y="28813"/>
                </a:lnTo>
                <a:close/>
                <a:moveTo>
                  <a:pt x="105276" y="28813"/>
                </a:moveTo>
                <a:lnTo>
                  <a:pt x="105276" y="31564"/>
                </a:lnTo>
                <a:lnTo>
                  <a:pt x="102597" y="31564"/>
                </a:lnTo>
                <a:lnTo>
                  <a:pt x="102597" y="28813"/>
                </a:lnTo>
                <a:close/>
                <a:moveTo>
                  <a:pt x="108443" y="28813"/>
                </a:moveTo>
                <a:lnTo>
                  <a:pt x="108443" y="31564"/>
                </a:lnTo>
                <a:lnTo>
                  <a:pt x="105383" y="31564"/>
                </a:lnTo>
                <a:lnTo>
                  <a:pt x="105383" y="28813"/>
                </a:lnTo>
                <a:close/>
                <a:moveTo>
                  <a:pt x="7037" y="31683"/>
                </a:moveTo>
                <a:lnTo>
                  <a:pt x="7037" y="34838"/>
                </a:lnTo>
                <a:lnTo>
                  <a:pt x="3965" y="34838"/>
                </a:lnTo>
                <a:lnTo>
                  <a:pt x="3965" y="31683"/>
                </a:lnTo>
                <a:close/>
                <a:moveTo>
                  <a:pt x="9811" y="31683"/>
                </a:moveTo>
                <a:lnTo>
                  <a:pt x="9811" y="34838"/>
                </a:lnTo>
                <a:lnTo>
                  <a:pt x="7132" y="34838"/>
                </a:lnTo>
                <a:lnTo>
                  <a:pt x="7132" y="31683"/>
                </a:lnTo>
                <a:close/>
                <a:moveTo>
                  <a:pt x="13002" y="31683"/>
                </a:moveTo>
                <a:lnTo>
                  <a:pt x="13002" y="34838"/>
                </a:lnTo>
                <a:lnTo>
                  <a:pt x="9930" y="34838"/>
                </a:lnTo>
                <a:lnTo>
                  <a:pt x="9930" y="31683"/>
                </a:lnTo>
                <a:close/>
                <a:moveTo>
                  <a:pt x="15788" y="31683"/>
                </a:moveTo>
                <a:lnTo>
                  <a:pt x="15788" y="34838"/>
                </a:lnTo>
                <a:lnTo>
                  <a:pt x="13109" y="34838"/>
                </a:lnTo>
                <a:lnTo>
                  <a:pt x="13109" y="31683"/>
                </a:lnTo>
                <a:close/>
                <a:moveTo>
                  <a:pt x="18967" y="31683"/>
                </a:moveTo>
                <a:lnTo>
                  <a:pt x="18967" y="34838"/>
                </a:lnTo>
                <a:lnTo>
                  <a:pt x="15907" y="34838"/>
                </a:lnTo>
                <a:lnTo>
                  <a:pt x="15907" y="31683"/>
                </a:lnTo>
                <a:close/>
                <a:moveTo>
                  <a:pt x="21753" y="31683"/>
                </a:moveTo>
                <a:lnTo>
                  <a:pt x="21753" y="34838"/>
                </a:lnTo>
                <a:lnTo>
                  <a:pt x="19074" y="34838"/>
                </a:lnTo>
                <a:lnTo>
                  <a:pt x="19074" y="31683"/>
                </a:lnTo>
                <a:close/>
                <a:moveTo>
                  <a:pt x="24920" y="31683"/>
                </a:moveTo>
                <a:lnTo>
                  <a:pt x="24920" y="34838"/>
                </a:lnTo>
                <a:lnTo>
                  <a:pt x="21860" y="34838"/>
                </a:lnTo>
                <a:lnTo>
                  <a:pt x="21860" y="31683"/>
                </a:lnTo>
                <a:close/>
                <a:moveTo>
                  <a:pt x="27718" y="31683"/>
                </a:moveTo>
                <a:lnTo>
                  <a:pt x="27718" y="34838"/>
                </a:lnTo>
                <a:lnTo>
                  <a:pt x="25039" y="34838"/>
                </a:lnTo>
                <a:lnTo>
                  <a:pt x="25039" y="31683"/>
                </a:lnTo>
                <a:close/>
                <a:moveTo>
                  <a:pt x="30885" y="31683"/>
                </a:moveTo>
                <a:lnTo>
                  <a:pt x="30885" y="34838"/>
                </a:lnTo>
                <a:lnTo>
                  <a:pt x="27825" y="34838"/>
                </a:lnTo>
                <a:lnTo>
                  <a:pt x="27825" y="31683"/>
                </a:lnTo>
                <a:close/>
                <a:moveTo>
                  <a:pt x="33683" y="31683"/>
                </a:moveTo>
                <a:lnTo>
                  <a:pt x="33683" y="34838"/>
                </a:lnTo>
                <a:lnTo>
                  <a:pt x="31004" y="34838"/>
                </a:lnTo>
                <a:lnTo>
                  <a:pt x="31004" y="31683"/>
                </a:lnTo>
                <a:close/>
                <a:moveTo>
                  <a:pt x="36850" y="31683"/>
                </a:moveTo>
                <a:lnTo>
                  <a:pt x="36850" y="34838"/>
                </a:lnTo>
                <a:lnTo>
                  <a:pt x="33791" y="34838"/>
                </a:lnTo>
                <a:lnTo>
                  <a:pt x="33791" y="31683"/>
                </a:lnTo>
                <a:close/>
                <a:moveTo>
                  <a:pt x="39636" y="31683"/>
                </a:moveTo>
                <a:lnTo>
                  <a:pt x="39636" y="34838"/>
                </a:lnTo>
                <a:lnTo>
                  <a:pt x="36958" y="34838"/>
                </a:lnTo>
                <a:lnTo>
                  <a:pt x="36958" y="31683"/>
                </a:lnTo>
                <a:close/>
                <a:moveTo>
                  <a:pt x="42827" y="31683"/>
                </a:moveTo>
                <a:lnTo>
                  <a:pt x="42827" y="34838"/>
                </a:lnTo>
                <a:lnTo>
                  <a:pt x="39756" y="34838"/>
                </a:lnTo>
                <a:lnTo>
                  <a:pt x="39756" y="31683"/>
                </a:lnTo>
                <a:close/>
                <a:moveTo>
                  <a:pt x="45613" y="31683"/>
                </a:moveTo>
                <a:lnTo>
                  <a:pt x="45613" y="34838"/>
                </a:lnTo>
                <a:lnTo>
                  <a:pt x="42935" y="34838"/>
                </a:lnTo>
                <a:lnTo>
                  <a:pt x="42935" y="31683"/>
                </a:lnTo>
                <a:close/>
                <a:moveTo>
                  <a:pt x="48792" y="31683"/>
                </a:moveTo>
                <a:lnTo>
                  <a:pt x="48792" y="34838"/>
                </a:lnTo>
                <a:lnTo>
                  <a:pt x="45732" y="34838"/>
                </a:lnTo>
                <a:lnTo>
                  <a:pt x="45732" y="31683"/>
                </a:lnTo>
                <a:close/>
                <a:moveTo>
                  <a:pt x="51578" y="31683"/>
                </a:moveTo>
                <a:lnTo>
                  <a:pt x="51578" y="34838"/>
                </a:lnTo>
                <a:lnTo>
                  <a:pt x="48900" y="34838"/>
                </a:lnTo>
                <a:lnTo>
                  <a:pt x="48900" y="31683"/>
                </a:lnTo>
                <a:close/>
                <a:moveTo>
                  <a:pt x="54746" y="31683"/>
                </a:moveTo>
                <a:lnTo>
                  <a:pt x="54746" y="34838"/>
                </a:lnTo>
                <a:lnTo>
                  <a:pt x="51686" y="34838"/>
                </a:lnTo>
                <a:lnTo>
                  <a:pt x="51686" y="31683"/>
                </a:lnTo>
                <a:close/>
                <a:moveTo>
                  <a:pt x="57543" y="31683"/>
                </a:moveTo>
                <a:lnTo>
                  <a:pt x="57543" y="34838"/>
                </a:lnTo>
                <a:lnTo>
                  <a:pt x="54865" y="34838"/>
                </a:lnTo>
                <a:lnTo>
                  <a:pt x="54865" y="31683"/>
                </a:lnTo>
                <a:close/>
                <a:moveTo>
                  <a:pt x="60734" y="31683"/>
                </a:moveTo>
                <a:lnTo>
                  <a:pt x="60734" y="34838"/>
                </a:lnTo>
                <a:lnTo>
                  <a:pt x="57663" y="34838"/>
                </a:lnTo>
                <a:lnTo>
                  <a:pt x="57663" y="31683"/>
                </a:lnTo>
                <a:close/>
                <a:moveTo>
                  <a:pt x="63509" y="31683"/>
                </a:moveTo>
                <a:lnTo>
                  <a:pt x="63509" y="34838"/>
                </a:lnTo>
                <a:lnTo>
                  <a:pt x="60830" y="34838"/>
                </a:lnTo>
                <a:lnTo>
                  <a:pt x="60830" y="31683"/>
                </a:lnTo>
                <a:close/>
                <a:moveTo>
                  <a:pt x="66687" y="31683"/>
                </a:moveTo>
                <a:lnTo>
                  <a:pt x="66687" y="34838"/>
                </a:lnTo>
                <a:lnTo>
                  <a:pt x="63616" y="34838"/>
                </a:lnTo>
                <a:lnTo>
                  <a:pt x="63616" y="31683"/>
                </a:lnTo>
                <a:close/>
                <a:moveTo>
                  <a:pt x="69485" y="31683"/>
                </a:moveTo>
                <a:lnTo>
                  <a:pt x="69485" y="34838"/>
                </a:lnTo>
                <a:lnTo>
                  <a:pt x="66807" y="34838"/>
                </a:lnTo>
                <a:lnTo>
                  <a:pt x="66807" y="31683"/>
                </a:lnTo>
                <a:close/>
                <a:moveTo>
                  <a:pt x="72653" y="31683"/>
                </a:moveTo>
                <a:lnTo>
                  <a:pt x="72653" y="34838"/>
                </a:lnTo>
                <a:lnTo>
                  <a:pt x="69581" y="34838"/>
                </a:lnTo>
                <a:lnTo>
                  <a:pt x="69581" y="31683"/>
                </a:lnTo>
                <a:close/>
                <a:moveTo>
                  <a:pt x="75450" y="31683"/>
                </a:moveTo>
                <a:lnTo>
                  <a:pt x="75450" y="34838"/>
                </a:lnTo>
                <a:lnTo>
                  <a:pt x="72772" y="34838"/>
                </a:lnTo>
                <a:lnTo>
                  <a:pt x="72772" y="31683"/>
                </a:lnTo>
                <a:close/>
                <a:moveTo>
                  <a:pt x="78618" y="31683"/>
                </a:moveTo>
                <a:lnTo>
                  <a:pt x="78618" y="34838"/>
                </a:lnTo>
                <a:lnTo>
                  <a:pt x="75558" y="34838"/>
                </a:lnTo>
                <a:lnTo>
                  <a:pt x="75558" y="31683"/>
                </a:lnTo>
                <a:close/>
                <a:moveTo>
                  <a:pt x="81416" y="31683"/>
                </a:moveTo>
                <a:lnTo>
                  <a:pt x="81416" y="34838"/>
                </a:lnTo>
                <a:lnTo>
                  <a:pt x="78737" y="34838"/>
                </a:lnTo>
                <a:lnTo>
                  <a:pt x="78737" y="31683"/>
                </a:lnTo>
                <a:close/>
                <a:moveTo>
                  <a:pt x="84583" y="31683"/>
                </a:moveTo>
                <a:lnTo>
                  <a:pt x="84583" y="34838"/>
                </a:lnTo>
                <a:lnTo>
                  <a:pt x="81523" y="34838"/>
                </a:lnTo>
                <a:lnTo>
                  <a:pt x="81523" y="31683"/>
                </a:lnTo>
                <a:close/>
                <a:moveTo>
                  <a:pt x="87369" y="31683"/>
                </a:moveTo>
                <a:lnTo>
                  <a:pt x="87369" y="34838"/>
                </a:lnTo>
                <a:lnTo>
                  <a:pt x="84690" y="34838"/>
                </a:lnTo>
                <a:lnTo>
                  <a:pt x="84690" y="31683"/>
                </a:lnTo>
                <a:close/>
                <a:moveTo>
                  <a:pt x="90560" y="31683"/>
                </a:moveTo>
                <a:lnTo>
                  <a:pt x="90560" y="34838"/>
                </a:lnTo>
                <a:lnTo>
                  <a:pt x="87488" y="34838"/>
                </a:lnTo>
                <a:lnTo>
                  <a:pt x="87488" y="31683"/>
                </a:lnTo>
                <a:close/>
                <a:moveTo>
                  <a:pt x="93334" y="31683"/>
                </a:moveTo>
                <a:lnTo>
                  <a:pt x="93334" y="34838"/>
                </a:lnTo>
                <a:lnTo>
                  <a:pt x="90655" y="34838"/>
                </a:lnTo>
                <a:lnTo>
                  <a:pt x="90655" y="31683"/>
                </a:lnTo>
                <a:close/>
                <a:moveTo>
                  <a:pt x="96525" y="31683"/>
                </a:moveTo>
                <a:lnTo>
                  <a:pt x="96525" y="34838"/>
                </a:lnTo>
                <a:lnTo>
                  <a:pt x="93453" y="34838"/>
                </a:lnTo>
                <a:lnTo>
                  <a:pt x="93453" y="31683"/>
                </a:lnTo>
                <a:close/>
                <a:moveTo>
                  <a:pt x="99311" y="31683"/>
                </a:moveTo>
                <a:lnTo>
                  <a:pt x="99311" y="34838"/>
                </a:lnTo>
                <a:lnTo>
                  <a:pt x="96632" y="34838"/>
                </a:lnTo>
                <a:lnTo>
                  <a:pt x="96632" y="31683"/>
                </a:lnTo>
                <a:close/>
                <a:moveTo>
                  <a:pt x="102478" y="31683"/>
                </a:moveTo>
                <a:lnTo>
                  <a:pt x="102478" y="34838"/>
                </a:lnTo>
                <a:lnTo>
                  <a:pt x="99406" y="34838"/>
                </a:lnTo>
                <a:lnTo>
                  <a:pt x="99406" y="31683"/>
                </a:lnTo>
                <a:close/>
                <a:moveTo>
                  <a:pt x="105276" y="31683"/>
                </a:moveTo>
                <a:lnTo>
                  <a:pt x="105276" y="34838"/>
                </a:lnTo>
                <a:lnTo>
                  <a:pt x="102597" y="34838"/>
                </a:lnTo>
                <a:lnTo>
                  <a:pt x="102597" y="31683"/>
                </a:lnTo>
                <a:close/>
                <a:moveTo>
                  <a:pt x="108443" y="31683"/>
                </a:moveTo>
                <a:lnTo>
                  <a:pt x="108443" y="34838"/>
                </a:lnTo>
                <a:lnTo>
                  <a:pt x="105383" y="34838"/>
                </a:lnTo>
                <a:lnTo>
                  <a:pt x="105383" y="31683"/>
                </a:lnTo>
                <a:close/>
                <a:moveTo>
                  <a:pt x="7037" y="34945"/>
                </a:moveTo>
                <a:lnTo>
                  <a:pt x="7037" y="37695"/>
                </a:lnTo>
                <a:lnTo>
                  <a:pt x="3965" y="37695"/>
                </a:lnTo>
                <a:lnTo>
                  <a:pt x="3965" y="34945"/>
                </a:lnTo>
                <a:close/>
                <a:moveTo>
                  <a:pt x="9811" y="34945"/>
                </a:moveTo>
                <a:lnTo>
                  <a:pt x="9811" y="37695"/>
                </a:lnTo>
                <a:lnTo>
                  <a:pt x="7132" y="37695"/>
                </a:lnTo>
                <a:lnTo>
                  <a:pt x="7132" y="34945"/>
                </a:lnTo>
                <a:close/>
                <a:moveTo>
                  <a:pt x="13002" y="34945"/>
                </a:moveTo>
                <a:lnTo>
                  <a:pt x="13002" y="37695"/>
                </a:lnTo>
                <a:lnTo>
                  <a:pt x="9930" y="37695"/>
                </a:lnTo>
                <a:lnTo>
                  <a:pt x="9930" y="34945"/>
                </a:lnTo>
                <a:close/>
                <a:moveTo>
                  <a:pt x="15788" y="34945"/>
                </a:moveTo>
                <a:lnTo>
                  <a:pt x="15788" y="37695"/>
                </a:lnTo>
                <a:lnTo>
                  <a:pt x="13109" y="37695"/>
                </a:lnTo>
                <a:lnTo>
                  <a:pt x="13109" y="34945"/>
                </a:lnTo>
                <a:close/>
                <a:moveTo>
                  <a:pt x="18967" y="34945"/>
                </a:moveTo>
                <a:lnTo>
                  <a:pt x="18967" y="37695"/>
                </a:lnTo>
                <a:lnTo>
                  <a:pt x="15907" y="37695"/>
                </a:lnTo>
                <a:lnTo>
                  <a:pt x="15907" y="34945"/>
                </a:lnTo>
                <a:close/>
                <a:moveTo>
                  <a:pt x="21753" y="34945"/>
                </a:moveTo>
                <a:lnTo>
                  <a:pt x="21753" y="37695"/>
                </a:lnTo>
                <a:lnTo>
                  <a:pt x="19074" y="37695"/>
                </a:lnTo>
                <a:lnTo>
                  <a:pt x="19074" y="34945"/>
                </a:lnTo>
                <a:close/>
                <a:moveTo>
                  <a:pt x="24920" y="34945"/>
                </a:moveTo>
                <a:lnTo>
                  <a:pt x="24920" y="37695"/>
                </a:lnTo>
                <a:lnTo>
                  <a:pt x="21860" y="37695"/>
                </a:lnTo>
                <a:lnTo>
                  <a:pt x="21860" y="34945"/>
                </a:lnTo>
                <a:close/>
                <a:moveTo>
                  <a:pt x="27718" y="34945"/>
                </a:moveTo>
                <a:lnTo>
                  <a:pt x="27718" y="37695"/>
                </a:lnTo>
                <a:lnTo>
                  <a:pt x="25039" y="37695"/>
                </a:lnTo>
                <a:lnTo>
                  <a:pt x="25039" y="34945"/>
                </a:lnTo>
                <a:close/>
                <a:moveTo>
                  <a:pt x="30885" y="34945"/>
                </a:moveTo>
                <a:lnTo>
                  <a:pt x="30885" y="37695"/>
                </a:lnTo>
                <a:lnTo>
                  <a:pt x="27825" y="37695"/>
                </a:lnTo>
                <a:lnTo>
                  <a:pt x="27825" y="34945"/>
                </a:lnTo>
                <a:close/>
                <a:moveTo>
                  <a:pt x="33683" y="34945"/>
                </a:moveTo>
                <a:lnTo>
                  <a:pt x="33683" y="37695"/>
                </a:lnTo>
                <a:lnTo>
                  <a:pt x="31004" y="37695"/>
                </a:lnTo>
                <a:lnTo>
                  <a:pt x="31004" y="34945"/>
                </a:lnTo>
                <a:close/>
                <a:moveTo>
                  <a:pt x="36850" y="34945"/>
                </a:moveTo>
                <a:lnTo>
                  <a:pt x="36850" y="37695"/>
                </a:lnTo>
                <a:lnTo>
                  <a:pt x="33791" y="37695"/>
                </a:lnTo>
                <a:lnTo>
                  <a:pt x="33791" y="34945"/>
                </a:lnTo>
                <a:close/>
                <a:moveTo>
                  <a:pt x="39636" y="34945"/>
                </a:moveTo>
                <a:lnTo>
                  <a:pt x="39636" y="37695"/>
                </a:lnTo>
                <a:lnTo>
                  <a:pt x="36958" y="37695"/>
                </a:lnTo>
                <a:lnTo>
                  <a:pt x="36958" y="34945"/>
                </a:lnTo>
                <a:close/>
                <a:moveTo>
                  <a:pt x="42827" y="34945"/>
                </a:moveTo>
                <a:lnTo>
                  <a:pt x="42827" y="37695"/>
                </a:lnTo>
                <a:lnTo>
                  <a:pt x="39756" y="37695"/>
                </a:lnTo>
                <a:lnTo>
                  <a:pt x="39756" y="34945"/>
                </a:lnTo>
                <a:close/>
                <a:moveTo>
                  <a:pt x="45613" y="34945"/>
                </a:moveTo>
                <a:lnTo>
                  <a:pt x="45613" y="37695"/>
                </a:lnTo>
                <a:lnTo>
                  <a:pt x="42935" y="37695"/>
                </a:lnTo>
                <a:lnTo>
                  <a:pt x="42935" y="34945"/>
                </a:lnTo>
                <a:close/>
                <a:moveTo>
                  <a:pt x="48792" y="34945"/>
                </a:moveTo>
                <a:lnTo>
                  <a:pt x="48792" y="37695"/>
                </a:lnTo>
                <a:lnTo>
                  <a:pt x="45732" y="37695"/>
                </a:lnTo>
                <a:lnTo>
                  <a:pt x="45732" y="34945"/>
                </a:lnTo>
                <a:close/>
                <a:moveTo>
                  <a:pt x="51578" y="34945"/>
                </a:moveTo>
                <a:lnTo>
                  <a:pt x="51578" y="37695"/>
                </a:lnTo>
                <a:lnTo>
                  <a:pt x="48900" y="37695"/>
                </a:lnTo>
                <a:lnTo>
                  <a:pt x="48900" y="34945"/>
                </a:lnTo>
                <a:close/>
                <a:moveTo>
                  <a:pt x="54757" y="34945"/>
                </a:moveTo>
                <a:lnTo>
                  <a:pt x="54757" y="37695"/>
                </a:lnTo>
                <a:lnTo>
                  <a:pt x="51698" y="37695"/>
                </a:lnTo>
                <a:lnTo>
                  <a:pt x="51698" y="34945"/>
                </a:lnTo>
                <a:close/>
                <a:moveTo>
                  <a:pt x="57543" y="34945"/>
                </a:moveTo>
                <a:lnTo>
                  <a:pt x="57543" y="37695"/>
                </a:lnTo>
                <a:lnTo>
                  <a:pt x="54865" y="37695"/>
                </a:lnTo>
                <a:lnTo>
                  <a:pt x="54865" y="34945"/>
                </a:lnTo>
                <a:close/>
                <a:moveTo>
                  <a:pt x="60734" y="34945"/>
                </a:moveTo>
                <a:lnTo>
                  <a:pt x="60734" y="37695"/>
                </a:lnTo>
                <a:lnTo>
                  <a:pt x="57663" y="37695"/>
                </a:lnTo>
                <a:lnTo>
                  <a:pt x="57663" y="34945"/>
                </a:lnTo>
                <a:close/>
                <a:moveTo>
                  <a:pt x="63509" y="34945"/>
                </a:moveTo>
                <a:lnTo>
                  <a:pt x="63509" y="37695"/>
                </a:lnTo>
                <a:lnTo>
                  <a:pt x="60830" y="37695"/>
                </a:lnTo>
                <a:lnTo>
                  <a:pt x="60830" y="34945"/>
                </a:lnTo>
                <a:close/>
                <a:moveTo>
                  <a:pt x="66699" y="34945"/>
                </a:moveTo>
                <a:lnTo>
                  <a:pt x="66699" y="37695"/>
                </a:lnTo>
                <a:lnTo>
                  <a:pt x="63628" y="37695"/>
                </a:lnTo>
                <a:lnTo>
                  <a:pt x="63628" y="34945"/>
                </a:lnTo>
                <a:close/>
                <a:moveTo>
                  <a:pt x="69485" y="34945"/>
                </a:moveTo>
                <a:lnTo>
                  <a:pt x="69485" y="37695"/>
                </a:lnTo>
                <a:lnTo>
                  <a:pt x="66807" y="37695"/>
                </a:lnTo>
                <a:lnTo>
                  <a:pt x="66807" y="34945"/>
                </a:lnTo>
                <a:close/>
                <a:moveTo>
                  <a:pt x="72653" y="34945"/>
                </a:moveTo>
                <a:lnTo>
                  <a:pt x="72653" y="37695"/>
                </a:lnTo>
                <a:lnTo>
                  <a:pt x="69581" y="37695"/>
                </a:lnTo>
                <a:lnTo>
                  <a:pt x="69581" y="34945"/>
                </a:lnTo>
                <a:close/>
                <a:moveTo>
                  <a:pt x="75450" y="34957"/>
                </a:moveTo>
                <a:lnTo>
                  <a:pt x="75450" y="37719"/>
                </a:lnTo>
                <a:lnTo>
                  <a:pt x="72772" y="37719"/>
                </a:lnTo>
                <a:lnTo>
                  <a:pt x="72772" y="34957"/>
                </a:lnTo>
                <a:close/>
                <a:moveTo>
                  <a:pt x="78618" y="34957"/>
                </a:moveTo>
                <a:lnTo>
                  <a:pt x="78618" y="37719"/>
                </a:lnTo>
                <a:lnTo>
                  <a:pt x="75558" y="37719"/>
                </a:lnTo>
                <a:lnTo>
                  <a:pt x="75558" y="34957"/>
                </a:lnTo>
                <a:close/>
                <a:moveTo>
                  <a:pt x="81416" y="34957"/>
                </a:moveTo>
                <a:lnTo>
                  <a:pt x="81416" y="37719"/>
                </a:lnTo>
                <a:lnTo>
                  <a:pt x="78737" y="37719"/>
                </a:lnTo>
                <a:lnTo>
                  <a:pt x="78737" y="34957"/>
                </a:lnTo>
                <a:close/>
                <a:moveTo>
                  <a:pt x="84583" y="34957"/>
                </a:moveTo>
                <a:lnTo>
                  <a:pt x="84583" y="37719"/>
                </a:lnTo>
                <a:lnTo>
                  <a:pt x="81523" y="37719"/>
                </a:lnTo>
                <a:lnTo>
                  <a:pt x="81523" y="34957"/>
                </a:lnTo>
                <a:close/>
                <a:moveTo>
                  <a:pt x="87369" y="34957"/>
                </a:moveTo>
                <a:lnTo>
                  <a:pt x="87369" y="37719"/>
                </a:lnTo>
                <a:lnTo>
                  <a:pt x="84690" y="37719"/>
                </a:lnTo>
                <a:lnTo>
                  <a:pt x="84690" y="34957"/>
                </a:lnTo>
                <a:close/>
                <a:moveTo>
                  <a:pt x="90560" y="34957"/>
                </a:moveTo>
                <a:lnTo>
                  <a:pt x="90560" y="37719"/>
                </a:lnTo>
                <a:lnTo>
                  <a:pt x="87488" y="37719"/>
                </a:lnTo>
                <a:lnTo>
                  <a:pt x="87488" y="34957"/>
                </a:lnTo>
                <a:close/>
                <a:moveTo>
                  <a:pt x="93334" y="34957"/>
                </a:moveTo>
                <a:lnTo>
                  <a:pt x="93334" y="37719"/>
                </a:lnTo>
                <a:lnTo>
                  <a:pt x="90655" y="37719"/>
                </a:lnTo>
                <a:lnTo>
                  <a:pt x="90655" y="34957"/>
                </a:lnTo>
                <a:close/>
                <a:moveTo>
                  <a:pt x="96525" y="34957"/>
                </a:moveTo>
                <a:lnTo>
                  <a:pt x="96525" y="37719"/>
                </a:lnTo>
                <a:lnTo>
                  <a:pt x="93453" y="37719"/>
                </a:lnTo>
                <a:lnTo>
                  <a:pt x="93453" y="34957"/>
                </a:lnTo>
                <a:close/>
                <a:moveTo>
                  <a:pt x="99311" y="34957"/>
                </a:moveTo>
                <a:lnTo>
                  <a:pt x="99311" y="37719"/>
                </a:lnTo>
                <a:lnTo>
                  <a:pt x="96632" y="37719"/>
                </a:lnTo>
                <a:lnTo>
                  <a:pt x="96632" y="34957"/>
                </a:lnTo>
                <a:close/>
                <a:moveTo>
                  <a:pt x="102478" y="34957"/>
                </a:moveTo>
                <a:lnTo>
                  <a:pt x="102478" y="37719"/>
                </a:lnTo>
                <a:lnTo>
                  <a:pt x="99406" y="37719"/>
                </a:lnTo>
                <a:lnTo>
                  <a:pt x="99406" y="34957"/>
                </a:lnTo>
                <a:close/>
                <a:moveTo>
                  <a:pt x="105276" y="34957"/>
                </a:moveTo>
                <a:lnTo>
                  <a:pt x="105276" y="37719"/>
                </a:lnTo>
                <a:lnTo>
                  <a:pt x="102597" y="37719"/>
                </a:lnTo>
                <a:lnTo>
                  <a:pt x="102597" y="34957"/>
                </a:lnTo>
                <a:close/>
                <a:moveTo>
                  <a:pt x="108443" y="34957"/>
                </a:moveTo>
                <a:lnTo>
                  <a:pt x="108443" y="37719"/>
                </a:lnTo>
                <a:lnTo>
                  <a:pt x="105383" y="37719"/>
                </a:lnTo>
                <a:lnTo>
                  <a:pt x="105383" y="34957"/>
                </a:lnTo>
                <a:close/>
                <a:moveTo>
                  <a:pt x="7037" y="37814"/>
                </a:moveTo>
                <a:lnTo>
                  <a:pt x="7037" y="40970"/>
                </a:lnTo>
                <a:lnTo>
                  <a:pt x="3965" y="40970"/>
                </a:lnTo>
                <a:lnTo>
                  <a:pt x="3965" y="37814"/>
                </a:lnTo>
                <a:close/>
                <a:moveTo>
                  <a:pt x="9811" y="37814"/>
                </a:moveTo>
                <a:lnTo>
                  <a:pt x="9811" y="40970"/>
                </a:lnTo>
                <a:lnTo>
                  <a:pt x="7132" y="40970"/>
                </a:lnTo>
                <a:lnTo>
                  <a:pt x="7132" y="37814"/>
                </a:lnTo>
                <a:close/>
                <a:moveTo>
                  <a:pt x="13002" y="37814"/>
                </a:moveTo>
                <a:lnTo>
                  <a:pt x="13002" y="40970"/>
                </a:lnTo>
                <a:lnTo>
                  <a:pt x="9930" y="40970"/>
                </a:lnTo>
                <a:lnTo>
                  <a:pt x="9930" y="37814"/>
                </a:lnTo>
                <a:close/>
                <a:moveTo>
                  <a:pt x="15788" y="37814"/>
                </a:moveTo>
                <a:lnTo>
                  <a:pt x="15788" y="40970"/>
                </a:lnTo>
                <a:lnTo>
                  <a:pt x="13109" y="40970"/>
                </a:lnTo>
                <a:lnTo>
                  <a:pt x="13109" y="37814"/>
                </a:lnTo>
                <a:close/>
                <a:moveTo>
                  <a:pt x="18967" y="37814"/>
                </a:moveTo>
                <a:lnTo>
                  <a:pt x="18967" y="40970"/>
                </a:lnTo>
                <a:lnTo>
                  <a:pt x="15907" y="40970"/>
                </a:lnTo>
                <a:lnTo>
                  <a:pt x="15907" y="37814"/>
                </a:lnTo>
                <a:close/>
                <a:moveTo>
                  <a:pt x="21753" y="37814"/>
                </a:moveTo>
                <a:lnTo>
                  <a:pt x="21753" y="40970"/>
                </a:lnTo>
                <a:lnTo>
                  <a:pt x="19074" y="40970"/>
                </a:lnTo>
                <a:lnTo>
                  <a:pt x="19074" y="37814"/>
                </a:lnTo>
                <a:close/>
                <a:moveTo>
                  <a:pt x="24920" y="37814"/>
                </a:moveTo>
                <a:lnTo>
                  <a:pt x="24920" y="40970"/>
                </a:lnTo>
                <a:lnTo>
                  <a:pt x="21860" y="40970"/>
                </a:lnTo>
                <a:lnTo>
                  <a:pt x="21860" y="37814"/>
                </a:lnTo>
                <a:close/>
                <a:moveTo>
                  <a:pt x="27718" y="37814"/>
                </a:moveTo>
                <a:lnTo>
                  <a:pt x="27718" y="40970"/>
                </a:lnTo>
                <a:lnTo>
                  <a:pt x="25039" y="40970"/>
                </a:lnTo>
                <a:lnTo>
                  <a:pt x="25039" y="37814"/>
                </a:lnTo>
                <a:close/>
                <a:moveTo>
                  <a:pt x="30885" y="37814"/>
                </a:moveTo>
                <a:lnTo>
                  <a:pt x="30885" y="40970"/>
                </a:lnTo>
                <a:lnTo>
                  <a:pt x="27825" y="40970"/>
                </a:lnTo>
                <a:lnTo>
                  <a:pt x="27825" y="37814"/>
                </a:lnTo>
                <a:close/>
                <a:moveTo>
                  <a:pt x="33683" y="37814"/>
                </a:moveTo>
                <a:lnTo>
                  <a:pt x="33683" y="40970"/>
                </a:lnTo>
                <a:lnTo>
                  <a:pt x="31004" y="40970"/>
                </a:lnTo>
                <a:lnTo>
                  <a:pt x="31004" y="37814"/>
                </a:lnTo>
                <a:close/>
                <a:moveTo>
                  <a:pt x="36850" y="37814"/>
                </a:moveTo>
                <a:lnTo>
                  <a:pt x="36850" y="40970"/>
                </a:lnTo>
                <a:lnTo>
                  <a:pt x="33791" y="40970"/>
                </a:lnTo>
                <a:lnTo>
                  <a:pt x="33791" y="37814"/>
                </a:lnTo>
                <a:close/>
                <a:moveTo>
                  <a:pt x="39636" y="37814"/>
                </a:moveTo>
                <a:lnTo>
                  <a:pt x="39636" y="40970"/>
                </a:lnTo>
                <a:lnTo>
                  <a:pt x="36958" y="40970"/>
                </a:lnTo>
                <a:lnTo>
                  <a:pt x="36958" y="37814"/>
                </a:lnTo>
                <a:close/>
                <a:moveTo>
                  <a:pt x="42827" y="37814"/>
                </a:moveTo>
                <a:lnTo>
                  <a:pt x="42827" y="40970"/>
                </a:lnTo>
                <a:lnTo>
                  <a:pt x="39756" y="40970"/>
                </a:lnTo>
                <a:lnTo>
                  <a:pt x="39756" y="37814"/>
                </a:lnTo>
                <a:close/>
                <a:moveTo>
                  <a:pt x="45613" y="37814"/>
                </a:moveTo>
                <a:lnTo>
                  <a:pt x="45613" y="40970"/>
                </a:lnTo>
                <a:lnTo>
                  <a:pt x="42935" y="40970"/>
                </a:lnTo>
                <a:lnTo>
                  <a:pt x="42935" y="37814"/>
                </a:lnTo>
                <a:close/>
                <a:moveTo>
                  <a:pt x="48792" y="37814"/>
                </a:moveTo>
                <a:lnTo>
                  <a:pt x="48792" y="40970"/>
                </a:lnTo>
                <a:lnTo>
                  <a:pt x="45732" y="40970"/>
                </a:lnTo>
                <a:lnTo>
                  <a:pt x="45732" y="37814"/>
                </a:lnTo>
                <a:close/>
                <a:moveTo>
                  <a:pt x="51578" y="37814"/>
                </a:moveTo>
                <a:lnTo>
                  <a:pt x="51578" y="40970"/>
                </a:lnTo>
                <a:lnTo>
                  <a:pt x="48900" y="40970"/>
                </a:lnTo>
                <a:lnTo>
                  <a:pt x="48900" y="37814"/>
                </a:lnTo>
                <a:close/>
                <a:moveTo>
                  <a:pt x="54757" y="37814"/>
                </a:moveTo>
                <a:lnTo>
                  <a:pt x="54757" y="40970"/>
                </a:lnTo>
                <a:lnTo>
                  <a:pt x="51698" y="40970"/>
                </a:lnTo>
                <a:lnTo>
                  <a:pt x="51698" y="37814"/>
                </a:lnTo>
                <a:close/>
                <a:moveTo>
                  <a:pt x="57543" y="37814"/>
                </a:moveTo>
                <a:lnTo>
                  <a:pt x="57543" y="40970"/>
                </a:lnTo>
                <a:lnTo>
                  <a:pt x="54865" y="40970"/>
                </a:lnTo>
                <a:lnTo>
                  <a:pt x="54865" y="37814"/>
                </a:lnTo>
                <a:close/>
                <a:moveTo>
                  <a:pt x="60734" y="37814"/>
                </a:moveTo>
                <a:lnTo>
                  <a:pt x="60734" y="40970"/>
                </a:lnTo>
                <a:lnTo>
                  <a:pt x="57663" y="40970"/>
                </a:lnTo>
                <a:lnTo>
                  <a:pt x="57663" y="37814"/>
                </a:lnTo>
                <a:close/>
                <a:moveTo>
                  <a:pt x="63509" y="37814"/>
                </a:moveTo>
                <a:lnTo>
                  <a:pt x="63509" y="40970"/>
                </a:lnTo>
                <a:lnTo>
                  <a:pt x="60830" y="40970"/>
                </a:lnTo>
                <a:lnTo>
                  <a:pt x="60830" y="37814"/>
                </a:lnTo>
                <a:close/>
                <a:moveTo>
                  <a:pt x="66699" y="37814"/>
                </a:moveTo>
                <a:lnTo>
                  <a:pt x="66699" y="40970"/>
                </a:lnTo>
                <a:lnTo>
                  <a:pt x="63628" y="40970"/>
                </a:lnTo>
                <a:lnTo>
                  <a:pt x="63628" y="37814"/>
                </a:lnTo>
                <a:close/>
                <a:moveTo>
                  <a:pt x="69485" y="37814"/>
                </a:moveTo>
                <a:lnTo>
                  <a:pt x="69485" y="40970"/>
                </a:lnTo>
                <a:lnTo>
                  <a:pt x="66807" y="40970"/>
                </a:lnTo>
                <a:lnTo>
                  <a:pt x="66807" y="37814"/>
                </a:lnTo>
                <a:close/>
                <a:moveTo>
                  <a:pt x="72653" y="37814"/>
                </a:moveTo>
                <a:lnTo>
                  <a:pt x="72653" y="40970"/>
                </a:lnTo>
                <a:lnTo>
                  <a:pt x="69581" y="40970"/>
                </a:lnTo>
                <a:lnTo>
                  <a:pt x="69581" y="37814"/>
                </a:lnTo>
                <a:close/>
                <a:moveTo>
                  <a:pt x="75450" y="37814"/>
                </a:moveTo>
                <a:lnTo>
                  <a:pt x="75450" y="40970"/>
                </a:lnTo>
                <a:lnTo>
                  <a:pt x="72772" y="40970"/>
                </a:lnTo>
                <a:lnTo>
                  <a:pt x="72772" y="37814"/>
                </a:lnTo>
                <a:close/>
                <a:moveTo>
                  <a:pt x="78618" y="37814"/>
                </a:moveTo>
                <a:lnTo>
                  <a:pt x="78618" y="40970"/>
                </a:lnTo>
                <a:lnTo>
                  <a:pt x="75558" y="40970"/>
                </a:lnTo>
                <a:lnTo>
                  <a:pt x="75558" y="37814"/>
                </a:lnTo>
                <a:close/>
                <a:moveTo>
                  <a:pt x="81416" y="37814"/>
                </a:moveTo>
                <a:lnTo>
                  <a:pt x="81416" y="40970"/>
                </a:lnTo>
                <a:lnTo>
                  <a:pt x="78737" y="40970"/>
                </a:lnTo>
                <a:lnTo>
                  <a:pt x="78737" y="37814"/>
                </a:lnTo>
                <a:close/>
                <a:moveTo>
                  <a:pt x="84583" y="37814"/>
                </a:moveTo>
                <a:lnTo>
                  <a:pt x="84583" y="40970"/>
                </a:lnTo>
                <a:lnTo>
                  <a:pt x="81523" y="40970"/>
                </a:lnTo>
                <a:lnTo>
                  <a:pt x="81523" y="37814"/>
                </a:lnTo>
                <a:close/>
                <a:moveTo>
                  <a:pt x="87369" y="37814"/>
                </a:moveTo>
                <a:lnTo>
                  <a:pt x="87369" y="40970"/>
                </a:lnTo>
                <a:lnTo>
                  <a:pt x="84690" y="40970"/>
                </a:lnTo>
                <a:lnTo>
                  <a:pt x="84690" y="37814"/>
                </a:lnTo>
                <a:close/>
                <a:moveTo>
                  <a:pt x="90560" y="37814"/>
                </a:moveTo>
                <a:lnTo>
                  <a:pt x="90560" y="40970"/>
                </a:lnTo>
                <a:lnTo>
                  <a:pt x="87488" y="40970"/>
                </a:lnTo>
                <a:lnTo>
                  <a:pt x="87488" y="37814"/>
                </a:lnTo>
                <a:close/>
                <a:moveTo>
                  <a:pt x="93334" y="37814"/>
                </a:moveTo>
                <a:lnTo>
                  <a:pt x="93334" y="40970"/>
                </a:lnTo>
                <a:lnTo>
                  <a:pt x="90655" y="40970"/>
                </a:lnTo>
                <a:lnTo>
                  <a:pt x="90655" y="37814"/>
                </a:lnTo>
                <a:close/>
                <a:moveTo>
                  <a:pt x="96525" y="37814"/>
                </a:moveTo>
                <a:lnTo>
                  <a:pt x="96525" y="40970"/>
                </a:lnTo>
                <a:lnTo>
                  <a:pt x="93453" y="40970"/>
                </a:lnTo>
                <a:lnTo>
                  <a:pt x="93453" y="37814"/>
                </a:lnTo>
                <a:close/>
                <a:moveTo>
                  <a:pt x="99311" y="37814"/>
                </a:moveTo>
                <a:lnTo>
                  <a:pt x="99311" y="40970"/>
                </a:lnTo>
                <a:lnTo>
                  <a:pt x="96632" y="40970"/>
                </a:lnTo>
                <a:lnTo>
                  <a:pt x="96632" y="37814"/>
                </a:lnTo>
                <a:close/>
                <a:moveTo>
                  <a:pt x="102478" y="37814"/>
                </a:moveTo>
                <a:lnTo>
                  <a:pt x="102478" y="40970"/>
                </a:lnTo>
                <a:lnTo>
                  <a:pt x="99406" y="40970"/>
                </a:lnTo>
                <a:lnTo>
                  <a:pt x="99406" y="37814"/>
                </a:lnTo>
                <a:close/>
                <a:moveTo>
                  <a:pt x="105276" y="37814"/>
                </a:moveTo>
                <a:lnTo>
                  <a:pt x="105276" y="40970"/>
                </a:lnTo>
                <a:lnTo>
                  <a:pt x="102597" y="40970"/>
                </a:lnTo>
                <a:lnTo>
                  <a:pt x="102597" y="37814"/>
                </a:lnTo>
                <a:close/>
                <a:moveTo>
                  <a:pt x="108443" y="37814"/>
                </a:moveTo>
                <a:lnTo>
                  <a:pt x="108443" y="40970"/>
                </a:lnTo>
                <a:lnTo>
                  <a:pt x="105383" y="40970"/>
                </a:lnTo>
                <a:lnTo>
                  <a:pt x="105383" y="37814"/>
                </a:lnTo>
                <a:close/>
                <a:moveTo>
                  <a:pt x="7037" y="41077"/>
                </a:moveTo>
                <a:lnTo>
                  <a:pt x="7037" y="43827"/>
                </a:lnTo>
                <a:lnTo>
                  <a:pt x="3965" y="43827"/>
                </a:lnTo>
                <a:lnTo>
                  <a:pt x="3965" y="41077"/>
                </a:lnTo>
                <a:close/>
                <a:moveTo>
                  <a:pt x="9811" y="41077"/>
                </a:moveTo>
                <a:lnTo>
                  <a:pt x="9811" y="43827"/>
                </a:lnTo>
                <a:lnTo>
                  <a:pt x="7132" y="43827"/>
                </a:lnTo>
                <a:lnTo>
                  <a:pt x="7132" y="41077"/>
                </a:lnTo>
                <a:close/>
                <a:moveTo>
                  <a:pt x="13002" y="41077"/>
                </a:moveTo>
                <a:lnTo>
                  <a:pt x="13002" y="43827"/>
                </a:lnTo>
                <a:lnTo>
                  <a:pt x="9930" y="43827"/>
                </a:lnTo>
                <a:lnTo>
                  <a:pt x="9930" y="41077"/>
                </a:lnTo>
                <a:close/>
                <a:moveTo>
                  <a:pt x="15788" y="41077"/>
                </a:moveTo>
                <a:lnTo>
                  <a:pt x="15788" y="43827"/>
                </a:lnTo>
                <a:lnTo>
                  <a:pt x="13109" y="43827"/>
                </a:lnTo>
                <a:lnTo>
                  <a:pt x="13109" y="41077"/>
                </a:lnTo>
                <a:close/>
                <a:moveTo>
                  <a:pt x="18967" y="41077"/>
                </a:moveTo>
                <a:lnTo>
                  <a:pt x="18967" y="43827"/>
                </a:lnTo>
                <a:lnTo>
                  <a:pt x="15907" y="43827"/>
                </a:lnTo>
                <a:lnTo>
                  <a:pt x="15907" y="41077"/>
                </a:lnTo>
                <a:close/>
                <a:moveTo>
                  <a:pt x="21753" y="41077"/>
                </a:moveTo>
                <a:lnTo>
                  <a:pt x="21753" y="43827"/>
                </a:lnTo>
                <a:lnTo>
                  <a:pt x="19074" y="43827"/>
                </a:lnTo>
                <a:lnTo>
                  <a:pt x="19074" y="41077"/>
                </a:lnTo>
                <a:close/>
                <a:moveTo>
                  <a:pt x="24920" y="41077"/>
                </a:moveTo>
                <a:lnTo>
                  <a:pt x="24920" y="43827"/>
                </a:lnTo>
                <a:lnTo>
                  <a:pt x="21860" y="43827"/>
                </a:lnTo>
                <a:lnTo>
                  <a:pt x="21860" y="41077"/>
                </a:lnTo>
                <a:close/>
                <a:moveTo>
                  <a:pt x="27718" y="41077"/>
                </a:moveTo>
                <a:lnTo>
                  <a:pt x="27718" y="43827"/>
                </a:lnTo>
                <a:lnTo>
                  <a:pt x="25039" y="43827"/>
                </a:lnTo>
                <a:lnTo>
                  <a:pt x="25039" y="41077"/>
                </a:lnTo>
                <a:close/>
                <a:moveTo>
                  <a:pt x="30885" y="41077"/>
                </a:moveTo>
                <a:lnTo>
                  <a:pt x="30885" y="43827"/>
                </a:lnTo>
                <a:lnTo>
                  <a:pt x="27825" y="43827"/>
                </a:lnTo>
                <a:lnTo>
                  <a:pt x="27825" y="41077"/>
                </a:lnTo>
                <a:close/>
                <a:moveTo>
                  <a:pt x="33683" y="41077"/>
                </a:moveTo>
                <a:lnTo>
                  <a:pt x="33683" y="43827"/>
                </a:lnTo>
                <a:lnTo>
                  <a:pt x="31004" y="43827"/>
                </a:lnTo>
                <a:lnTo>
                  <a:pt x="31004" y="41077"/>
                </a:lnTo>
                <a:close/>
                <a:moveTo>
                  <a:pt x="36850" y="41077"/>
                </a:moveTo>
                <a:lnTo>
                  <a:pt x="36850" y="43827"/>
                </a:lnTo>
                <a:lnTo>
                  <a:pt x="33791" y="43827"/>
                </a:lnTo>
                <a:lnTo>
                  <a:pt x="33791" y="41077"/>
                </a:lnTo>
                <a:close/>
                <a:moveTo>
                  <a:pt x="39636" y="41077"/>
                </a:moveTo>
                <a:lnTo>
                  <a:pt x="39636" y="43827"/>
                </a:lnTo>
                <a:lnTo>
                  <a:pt x="36958" y="43827"/>
                </a:lnTo>
                <a:lnTo>
                  <a:pt x="36958" y="41077"/>
                </a:lnTo>
                <a:close/>
                <a:moveTo>
                  <a:pt x="42827" y="41077"/>
                </a:moveTo>
                <a:lnTo>
                  <a:pt x="42827" y="43827"/>
                </a:lnTo>
                <a:lnTo>
                  <a:pt x="39756" y="43827"/>
                </a:lnTo>
                <a:lnTo>
                  <a:pt x="39756" y="41077"/>
                </a:lnTo>
                <a:close/>
                <a:moveTo>
                  <a:pt x="45613" y="41077"/>
                </a:moveTo>
                <a:lnTo>
                  <a:pt x="45613" y="43827"/>
                </a:lnTo>
                <a:lnTo>
                  <a:pt x="42935" y="43827"/>
                </a:lnTo>
                <a:lnTo>
                  <a:pt x="42935" y="41077"/>
                </a:lnTo>
                <a:close/>
                <a:moveTo>
                  <a:pt x="48792" y="41077"/>
                </a:moveTo>
                <a:lnTo>
                  <a:pt x="48792" y="43827"/>
                </a:lnTo>
                <a:lnTo>
                  <a:pt x="45732" y="43827"/>
                </a:lnTo>
                <a:lnTo>
                  <a:pt x="45732" y="41077"/>
                </a:lnTo>
                <a:close/>
                <a:moveTo>
                  <a:pt x="51578" y="41077"/>
                </a:moveTo>
                <a:lnTo>
                  <a:pt x="51578" y="43827"/>
                </a:lnTo>
                <a:lnTo>
                  <a:pt x="48900" y="43827"/>
                </a:lnTo>
                <a:lnTo>
                  <a:pt x="48900" y="41077"/>
                </a:lnTo>
                <a:close/>
                <a:moveTo>
                  <a:pt x="54757" y="41077"/>
                </a:moveTo>
                <a:lnTo>
                  <a:pt x="54757" y="43827"/>
                </a:lnTo>
                <a:lnTo>
                  <a:pt x="51698" y="43827"/>
                </a:lnTo>
                <a:lnTo>
                  <a:pt x="51698" y="41077"/>
                </a:lnTo>
                <a:close/>
                <a:moveTo>
                  <a:pt x="57543" y="41077"/>
                </a:moveTo>
                <a:lnTo>
                  <a:pt x="57543" y="43827"/>
                </a:lnTo>
                <a:lnTo>
                  <a:pt x="54865" y="43827"/>
                </a:lnTo>
                <a:lnTo>
                  <a:pt x="54865" y="41077"/>
                </a:lnTo>
                <a:close/>
                <a:moveTo>
                  <a:pt x="60734" y="41077"/>
                </a:moveTo>
                <a:lnTo>
                  <a:pt x="60734" y="43827"/>
                </a:lnTo>
                <a:lnTo>
                  <a:pt x="57663" y="43827"/>
                </a:lnTo>
                <a:lnTo>
                  <a:pt x="57663" y="41077"/>
                </a:lnTo>
                <a:close/>
                <a:moveTo>
                  <a:pt x="63509" y="41077"/>
                </a:moveTo>
                <a:lnTo>
                  <a:pt x="63509" y="43827"/>
                </a:lnTo>
                <a:lnTo>
                  <a:pt x="60830" y="43827"/>
                </a:lnTo>
                <a:lnTo>
                  <a:pt x="60830" y="41077"/>
                </a:lnTo>
                <a:close/>
                <a:moveTo>
                  <a:pt x="66699" y="41077"/>
                </a:moveTo>
                <a:lnTo>
                  <a:pt x="66699" y="43827"/>
                </a:lnTo>
                <a:lnTo>
                  <a:pt x="63628" y="43827"/>
                </a:lnTo>
                <a:lnTo>
                  <a:pt x="63628" y="41077"/>
                </a:lnTo>
                <a:close/>
                <a:moveTo>
                  <a:pt x="69485" y="41077"/>
                </a:moveTo>
                <a:lnTo>
                  <a:pt x="69485" y="43827"/>
                </a:lnTo>
                <a:lnTo>
                  <a:pt x="66807" y="43827"/>
                </a:lnTo>
                <a:lnTo>
                  <a:pt x="66807" y="41077"/>
                </a:lnTo>
                <a:close/>
                <a:moveTo>
                  <a:pt x="72653" y="41077"/>
                </a:moveTo>
                <a:lnTo>
                  <a:pt x="72653" y="43827"/>
                </a:lnTo>
                <a:lnTo>
                  <a:pt x="69581" y="43827"/>
                </a:lnTo>
                <a:lnTo>
                  <a:pt x="69581" y="41077"/>
                </a:lnTo>
                <a:close/>
                <a:moveTo>
                  <a:pt x="75450" y="41077"/>
                </a:moveTo>
                <a:lnTo>
                  <a:pt x="75450" y="43827"/>
                </a:lnTo>
                <a:lnTo>
                  <a:pt x="72772" y="43827"/>
                </a:lnTo>
                <a:lnTo>
                  <a:pt x="72772" y="41077"/>
                </a:lnTo>
                <a:close/>
                <a:moveTo>
                  <a:pt x="78618" y="41077"/>
                </a:moveTo>
                <a:lnTo>
                  <a:pt x="78618" y="43827"/>
                </a:lnTo>
                <a:lnTo>
                  <a:pt x="75546" y="43827"/>
                </a:lnTo>
                <a:lnTo>
                  <a:pt x="75546" y="41077"/>
                </a:lnTo>
                <a:close/>
                <a:moveTo>
                  <a:pt x="81416" y="41089"/>
                </a:moveTo>
                <a:lnTo>
                  <a:pt x="81416" y="43839"/>
                </a:lnTo>
                <a:lnTo>
                  <a:pt x="78737" y="43839"/>
                </a:lnTo>
                <a:lnTo>
                  <a:pt x="78737" y="41089"/>
                </a:lnTo>
                <a:close/>
                <a:moveTo>
                  <a:pt x="84583" y="41089"/>
                </a:moveTo>
                <a:lnTo>
                  <a:pt x="84583" y="43839"/>
                </a:lnTo>
                <a:lnTo>
                  <a:pt x="81523" y="43839"/>
                </a:lnTo>
                <a:lnTo>
                  <a:pt x="81523" y="41089"/>
                </a:lnTo>
                <a:close/>
                <a:moveTo>
                  <a:pt x="87369" y="41089"/>
                </a:moveTo>
                <a:lnTo>
                  <a:pt x="87369" y="43839"/>
                </a:lnTo>
                <a:lnTo>
                  <a:pt x="84690" y="43839"/>
                </a:lnTo>
                <a:lnTo>
                  <a:pt x="84690" y="41089"/>
                </a:lnTo>
                <a:close/>
                <a:moveTo>
                  <a:pt x="90560" y="41089"/>
                </a:moveTo>
                <a:lnTo>
                  <a:pt x="90560" y="43839"/>
                </a:lnTo>
                <a:lnTo>
                  <a:pt x="87488" y="43839"/>
                </a:lnTo>
                <a:lnTo>
                  <a:pt x="87488" y="41089"/>
                </a:lnTo>
                <a:close/>
                <a:moveTo>
                  <a:pt x="93334" y="41089"/>
                </a:moveTo>
                <a:lnTo>
                  <a:pt x="93334" y="43839"/>
                </a:lnTo>
                <a:lnTo>
                  <a:pt x="90655" y="43839"/>
                </a:lnTo>
                <a:lnTo>
                  <a:pt x="90655" y="41089"/>
                </a:lnTo>
                <a:close/>
                <a:moveTo>
                  <a:pt x="96525" y="41089"/>
                </a:moveTo>
                <a:lnTo>
                  <a:pt x="96525" y="43839"/>
                </a:lnTo>
                <a:lnTo>
                  <a:pt x="93453" y="43839"/>
                </a:lnTo>
                <a:lnTo>
                  <a:pt x="93453" y="41089"/>
                </a:lnTo>
                <a:close/>
                <a:moveTo>
                  <a:pt x="99311" y="41089"/>
                </a:moveTo>
                <a:lnTo>
                  <a:pt x="99311" y="43839"/>
                </a:lnTo>
                <a:lnTo>
                  <a:pt x="96632" y="43839"/>
                </a:lnTo>
                <a:lnTo>
                  <a:pt x="96632" y="41089"/>
                </a:lnTo>
                <a:close/>
                <a:moveTo>
                  <a:pt x="102478" y="41089"/>
                </a:moveTo>
                <a:lnTo>
                  <a:pt x="102478" y="43839"/>
                </a:lnTo>
                <a:lnTo>
                  <a:pt x="99406" y="43839"/>
                </a:lnTo>
                <a:lnTo>
                  <a:pt x="99406" y="41089"/>
                </a:lnTo>
                <a:close/>
                <a:moveTo>
                  <a:pt x="105276" y="41089"/>
                </a:moveTo>
                <a:lnTo>
                  <a:pt x="105276" y="43839"/>
                </a:lnTo>
                <a:lnTo>
                  <a:pt x="102597" y="43839"/>
                </a:lnTo>
                <a:lnTo>
                  <a:pt x="102597" y="41089"/>
                </a:lnTo>
                <a:close/>
                <a:moveTo>
                  <a:pt x="108443" y="41089"/>
                </a:moveTo>
                <a:lnTo>
                  <a:pt x="108443" y="43839"/>
                </a:lnTo>
                <a:lnTo>
                  <a:pt x="105383" y="43839"/>
                </a:lnTo>
                <a:lnTo>
                  <a:pt x="105383" y="41089"/>
                </a:lnTo>
                <a:close/>
                <a:moveTo>
                  <a:pt x="7037" y="43946"/>
                </a:moveTo>
                <a:lnTo>
                  <a:pt x="7037" y="47101"/>
                </a:lnTo>
                <a:lnTo>
                  <a:pt x="3965" y="47101"/>
                </a:lnTo>
                <a:lnTo>
                  <a:pt x="3965" y="43946"/>
                </a:lnTo>
                <a:close/>
                <a:moveTo>
                  <a:pt x="9811" y="43946"/>
                </a:moveTo>
                <a:lnTo>
                  <a:pt x="9811" y="47101"/>
                </a:lnTo>
                <a:lnTo>
                  <a:pt x="7132" y="47101"/>
                </a:lnTo>
                <a:lnTo>
                  <a:pt x="7132" y="43946"/>
                </a:lnTo>
                <a:close/>
                <a:moveTo>
                  <a:pt x="13002" y="43946"/>
                </a:moveTo>
                <a:lnTo>
                  <a:pt x="13002" y="47101"/>
                </a:lnTo>
                <a:lnTo>
                  <a:pt x="9930" y="47101"/>
                </a:lnTo>
                <a:lnTo>
                  <a:pt x="9930" y="43946"/>
                </a:lnTo>
                <a:close/>
                <a:moveTo>
                  <a:pt x="15788" y="43946"/>
                </a:moveTo>
                <a:lnTo>
                  <a:pt x="15788" y="47101"/>
                </a:lnTo>
                <a:lnTo>
                  <a:pt x="13109" y="47101"/>
                </a:lnTo>
                <a:lnTo>
                  <a:pt x="13109" y="43946"/>
                </a:lnTo>
                <a:close/>
                <a:moveTo>
                  <a:pt x="18967" y="43946"/>
                </a:moveTo>
                <a:lnTo>
                  <a:pt x="18967" y="47101"/>
                </a:lnTo>
                <a:lnTo>
                  <a:pt x="15907" y="47101"/>
                </a:lnTo>
                <a:lnTo>
                  <a:pt x="15907" y="43946"/>
                </a:lnTo>
                <a:close/>
                <a:moveTo>
                  <a:pt x="21753" y="43946"/>
                </a:moveTo>
                <a:lnTo>
                  <a:pt x="21753" y="47101"/>
                </a:lnTo>
                <a:lnTo>
                  <a:pt x="19074" y="47101"/>
                </a:lnTo>
                <a:lnTo>
                  <a:pt x="19074" y="43946"/>
                </a:lnTo>
                <a:close/>
                <a:moveTo>
                  <a:pt x="24920" y="43946"/>
                </a:moveTo>
                <a:lnTo>
                  <a:pt x="24920" y="47101"/>
                </a:lnTo>
                <a:lnTo>
                  <a:pt x="21860" y="47101"/>
                </a:lnTo>
                <a:lnTo>
                  <a:pt x="21860" y="43946"/>
                </a:lnTo>
                <a:close/>
                <a:moveTo>
                  <a:pt x="27718" y="43946"/>
                </a:moveTo>
                <a:lnTo>
                  <a:pt x="27718" y="47101"/>
                </a:lnTo>
                <a:lnTo>
                  <a:pt x="25039" y="47101"/>
                </a:lnTo>
                <a:lnTo>
                  <a:pt x="25039" y="43946"/>
                </a:lnTo>
                <a:close/>
                <a:moveTo>
                  <a:pt x="30885" y="43946"/>
                </a:moveTo>
                <a:lnTo>
                  <a:pt x="30885" y="47101"/>
                </a:lnTo>
                <a:lnTo>
                  <a:pt x="27825" y="47101"/>
                </a:lnTo>
                <a:lnTo>
                  <a:pt x="27825" y="43946"/>
                </a:lnTo>
                <a:close/>
                <a:moveTo>
                  <a:pt x="33683" y="43946"/>
                </a:moveTo>
                <a:lnTo>
                  <a:pt x="33683" y="47101"/>
                </a:lnTo>
                <a:lnTo>
                  <a:pt x="31004" y="47101"/>
                </a:lnTo>
                <a:lnTo>
                  <a:pt x="31004" y="43946"/>
                </a:lnTo>
                <a:close/>
                <a:moveTo>
                  <a:pt x="36850" y="43946"/>
                </a:moveTo>
                <a:lnTo>
                  <a:pt x="36850" y="47101"/>
                </a:lnTo>
                <a:lnTo>
                  <a:pt x="33791" y="47101"/>
                </a:lnTo>
                <a:lnTo>
                  <a:pt x="33791" y="43946"/>
                </a:lnTo>
                <a:close/>
                <a:moveTo>
                  <a:pt x="39636" y="43946"/>
                </a:moveTo>
                <a:lnTo>
                  <a:pt x="39636" y="47101"/>
                </a:lnTo>
                <a:lnTo>
                  <a:pt x="36958" y="47101"/>
                </a:lnTo>
                <a:lnTo>
                  <a:pt x="36958" y="43946"/>
                </a:lnTo>
                <a:close/>
                <a:moveTo>
                  <a:pt x="42827" y="43946"/>
                </a:moveTo>
                <a:lnTo>
                  <a:pt x="42827" y="47101"/>
                </a:lnTo>
                <a:lnTo>
                  <a:pt x="39756" y="47101"/>
                </a:lnTo>
                <a:lnTo>
                  <a:pt x="39756" y="43946"/>
                </a:lnTo>
                <a:close/>
                <a:moveTo>
                  <a:pt x="45613" y="43946"/>
                </a:moveTo>
                <a:lnTo>
                  <a:pt x="45613" y="47101"/>
                </a:lnTo>
                <a:lnTo>
                  <a:pt x="42935" y="47101"/>
                </a:lnTo>
                <a:lnTo>
                  <a:pt x="42935" y="43946"/>
                </a:lnTo>
                <a:close/>
                <a:moveTo>
                  <a:pt x="48792" y="43946"/>
                </a:moveTo>
                <a:lnTo>
                  <a:pt x="48792" y="47101"/>
                </a:lnTo>
                <a:lnTo>
                  <a:pt x="45732" y="47101"/>
                </a:lnTo>
                <a:lnTo>
                  <a:pt x="45732" y="43946"/>
                </a:lnTo>
                <a:close/>
                <a:moveTo>
                  <a:pt x="51578" y="43946"/>
                </a:moveTo>
                <a:lnTo>
                  <a:pt x="51578" y="47101"/>
                </a:lnTo>
                <a:lnTo>
                  <a:pt x="48900" y="47101"/>
                </a:lnTo>
                <a:lnTo>
                  <a:pt x="48900" y="43946"/>
                </a:lnTo>
                <a:close/>
                <a:moveTo>
                  <a:pt x="54757" y="43946"/>
                </a:moveTo>
                <a:lnTo>
                  <a:pt x="54757" y="47101"/>
                </a:lnTo>
                <a:lnTo>
                  <a:pt x="51698" y="47101"/>
                </a:lnTo>
                <a:lnTo>
                  <a:pt x="51698" y="43946"/>
                </a:lnTo>
                <a:close/>
                <a:moveTo>
                  <a:pt x="57543" y="43946"/>
                </a:moveTo>
                <a:lnTo>
                  <a:pt x="57543" y="47101"/>
                </a:lnTo>
                <a:lnTo>
                  <a:pt x="54865" y="47101"/>
                </a:lnTo>
                <a:lnTo>
                  <a:pt x="54865" y="43946"/>
                </a:lnTo>
                <a:close/>
                <a:moveTo>
                  <a:pt x="60734" y="43946"/>
                </a:moveTo>
                <a:lnTo>
                  <a:pt x="60734" y="47101"/>
                </a:lnTo>
                <a:lnTo>
                  <a:pt x="57663" y="47101"/>
                </a:lnTo>
                <a:lnTo>
                  <a:pt x="57663" y="43946"/>
                </a:lnTo>
                <a:close/>
                <a:moveTo>
                  <a:pt x="63509" y="43946"/>
                </a:moveTo>
                <a:lnTo>
                  <a:pt x="63509" y="47101"/>
                </a:lnTo>
                <a:lnTo>
                  <a:pt x="60830" y="47101"/>
                </a:lnTo>
                <a:lnTo>
                  <a:pt x="60830" y="43946"/>
                </a:lnTo>
                <a:close/>
                <a:moveTo>
                  <a:pt x="66699" y="43946"/>
                </a:moveTo>
                <a:lnTo>
                  <a:pt x="66699" y="47101"/>
                </a:lnTo>
                <a:lnTo>
                  <a:pt x="63628" y="47101"/>
                </a:lnTo>
                <a:lnTo>
                  <a:pt x="63628" y="43946"/>
                </a:lnTo>
                <a:close/>
                <a:moveTo>
                  <a:pt x="69485" y="43946"/>
                </a:moveTo>
                <a:lnTo>
                  <a:pt x="69485" y="47101"/>
                </a:lnTo>
                <a:lnTo>
                  <a:pt x="66807" y="47101"/>
                </a:lnTo>
                <a:lnTo>
                  <a:pt x="66807" y="43946"/>
                </a:lnTo>
                <a:close/>
                <a:moveTo>
                  <a:pt x="72653" y="43946"/>
                </a:moveTo>
                <a:lnTo>
                  <a:pt x="72653" y="47101"/>
                </a:lnTo>
                <a:lnTo>
                  <a:pt x="69581" y="47101"/>
                </a:lnTo>
                <a:lnTo>
                  <a:pt x="69581" y="43946"/>
                </a:lnTo>
                <a:close/>
                <a:moveTo>
                  <a:pt x="75450" y="43946"/>
                </a:moveTo>
                <a:lnTo>
                  <a:pt x="75450" y="47101"/>
                </a:lnTo>
                <a:lnTo>
                  <a:pt x="72772" y="47101"/>
                </a:lnTo>
                <a:lnTo>
                  <a:pt x="72772" y="43946"/>
                </a:lnTo>
                <a:close/>
                <a:moveTo>
                  <a:pt x="78618" y="43946"/>
                </a:moveTo>
                <a:lnTo>
                  <a:pt x="78618" y="47101"/>
                </a:lnTo>
                <a:lnTo>
                  <a:pt x="75546" y="47101"/>
                </a:lnTo>
                <a:lnTo>
                  <a:pt x="75546" y="43946"/>
                </a:lnTo>
                <a:close/>
                <a:moveTo>
                  <a:pt x="81416" y="43946"/>
                </a:moveTo>
                <a:lnTo>
                  <a:pt x="81416" y="47101"/>
                </a:lnTo>
                <a:lnTo>
                  <a:pt x="78737" y="47101"/>
                </a:lnTo>
                <a:lnTo>
                  <a:pt x="78737" y="43946"/>
                </a:lnTo>
                <a:close/>
                <a:moveTo>
                  <a:pt x="84583" y="43946"/>
                </a:moveTo>
                <a:lnTo>
                  <a:pt x="84583" y="47101"/>
                </a:lnTo>
                <a:lnTo>
                  <a:pt x="81523" y="47101"/>
                </a:lnTo>
                <a:lnTo>
                  <a:pt x="81523" y="43946"/>
                </a:lnTo>
                <a:close/>
                <a:moveTo>
                  <a:pt x="87369" y="43946"/>
                </a:moveTo>
                <a:lnTo>
                  <a:pt x="87369" y="47101"/>
                </a:lnTo>
                <a:lnTo>
                  <a:pt x="84690" y="47101"/>
                </a:lnTo>
                <a:lnTo>
                  <a:pt x="84690" y="43946"/>
                </a:lnTo>
                <a:close/>
                <a:moveTo>
                  <a:pt x="90560" y="43946"/>
                </a:moveTo>
                <a:lnTo>
                  <a:pt x="90560" y="47101"/>
                </a:lnTo>
                <a:lnTo>
                  <a:pt x="87488" y="47101"/>
                </a:lnTo>
                <a:lnTo>
                  <a:pt x="87488" y="43946"/>
                </a:lnTo>
                <a:close/>
                <a:moveTo>
                  <a:pt x="93334" y="43946"/>
                </a:moveTo>
                <a:lnTo>
                  <a:pt x="93334" y="47101"/>
                </a:lnTo>
                <a:lnTo>
                  <a:pt x="90655" y="47101"/>
                </a:lnTo>
                <a:lnTo>
                  <a:pt x="90655" y="43946"/>
                </a:lnTo>
                <a:close/>
                <a:moveTo>
                  <a:pt x="96525" y="43946"/>
                </a:moveTo>
                <a:lnTo>
                  <a:pt x="96525" y="47101"/>
                </a:lnTo>
                <a:lnTo>
                  <a:pt x="93453" y="47101"/>
                </a:lnTo>
                <a:lnTo>
                  <a:pt x="93453" y="43946"/>
                </a:lnTo>
                <a:close/>
                <a:moveTo>
                  <a:pt x="99311" y="43946"/>
                </a:moveTo>
                <a:lnTo>
                  <a:pt x="99311" y="47101"/>
                </a:lnTo>
                <a:lnTo>
                  <a:pt x="96632" y="47101"/>
                </a:lnTo>
                <a:lnTo>
                  <a:pt x="96632" y="43946"/>
                </a:lnTo>
                <a:close/>
                <a:moveTo>
                  <a:pt x="102478" y="43946"/>
                </a:moveTo>
                <a:lnTo>
                  <a:pt x="102478" y="47101"/>
                </a:lnTo>
                <a:lnTo>
                  <a:pt x="99406" y="47101"/>
                </a:lnTo>
                <a:lnTo>
                  <a:pt x="99406" y="43946"/>
                </a:lnTo>
                <a:close/>
                <a:moveTo>
                  <a:pt x="105276" y="43946"/>
                </a:moveTo>
                <a:lnTo>
                  <a:pt x="105276" y="47101"/>
                </a:lnTo>
                <a:lnTo>
                  <a:pt x="102597" y="47101"/>
                </a:lnTo>
                <a:lnTo>
                  <a:pt x="102597" y="43946"/>
                </a:lnTo>
                <a:close/>
                <a:moveTo>
                  <a:pt x="108443" y="43946"/>
                </a:moveTo>
                <a:lnTo>
                  <a:pt x="108443" y="47101"/>
                </a:lnTo>
                <a:lnTo>
                  <a:pt x="105383" y="47101"/>
                </a:lnTo>
                <a:lnTo>
                  <a:pt x="105383" y="43946"/>
                </a:lnTo>
                <a:close/>
                <a:moveTo>
                  <a:pt x="7037" y="47208"/>
                </a:moveTo>
                <a:lnTo>
                  <a:pt x="7037" y="49959"/>
                </a:lnTo>
                <a:lnTo>
                  <a:pt x="3965" y="49959"/>
                </a:lnTo>
                <a:lnTo>
                  <a:pt x="3965" y="47208"/>
                </a:lnTo>
                <a:close/>
                <a:moveTo>
                  <a:pt x="9811" y="47208"/>
                </a:moveTo>
                <a:lnTo>
                  <a:pt x="9811" y="49959"/>
                </a:lnTo>
                <a:lnTo>
                  <a:pt x="7132" y="49959"/>
                </a:lnTo>
                <a:lnTo>
                  <a:pt x="7132" y="47208"/>
                </a:lnTo>
                <a:close/>
                <a:moveTo>
                  <a:pt x="13002" y="47208"/>
                </a:moveTo>
                <a:lnTo>
                  <a:pt x="13002" y="49959"/>
                </a:lnTo>
                <a:lnTo>
                  <a:pt x="9930" y="49959"/>
                </a:lnTo>
                <a:lnTo>
                  <a:pt x="9930" y="47208"/>
                </a:lnTo>
                <a:close/>
                <a:moveTo>
                  <a:pt x="15788" y="47208"/>
                </a:moveTo>
                <a:lnTo>
                  <a:pt x="15788" y="49959"/>
                </a:lnTo>
                <a:lnTo>
                  <a:pt x="13109" y="49959"/>
                </a:lnTo>
                <a:lnTo>
                  <a:pt x="13109" y="47208"/>
                </a:lnTo>
                <a:close/>
                <a:moveTo>
                  <a:pt x="18967" y="47208"/>
                </a:moveTo>
                <a:lnTo>
                  <a:pt x="18967" y="49959"/>
                </a:lnTo>
                <a:lnTo>
                  <a:pt x="15907" y="49959"/>
                </a:lnTo>
                <a:lnTo>
                  <a:pt x="15907" y="47208"/>
                </a:lnTo>
                <a:close/>
                <a:moveTo>
                  <a:pt x="21753" y="47208"/>
                </a:moveTo>
                <a:lnTo>
                  <a:pt x="21753" y="49959"/>
                </a:lnTo>
                <a:lnTo>
                  <a:pt x="19074" y="49959"/>
                </a:lnTo>
                <a:lnTo>
                  <a:pt x="19074" y="47208"/>
                </a:lnTo>
                <a:close/>
                <a:moveTo>
                  <a:pt x="24920" y="47208"/>
                </a:moveTo>
                <a:lnTo>
                  <a:pt x="24920" y="49959"/>
                </a:lnTo>
                <a:lnTo>
                  <a:pt x="21860" y="49959"/>
                </a:lnTo>
                <a:lnTo>
                  <a:pt x="21860" y="47208"/>
                </a:lnTo>
                <a:close/>
                <a:moveTo>
                  <a:pt x="27718" y="47208"/>
                </a:moveTo>
                <a:lnTo>
                  <a:pt x="27718" y="49959"/>
                </a:lnTo>
                <a:lnTo>
                  <a:pt x="25039" y="49959"/>
                </a:lnTo>
                <a:lnTo>
                  <a:pt x="25039" y="47208"/>
                </a:lnTo>
                <a:close/>
                <a:moveTo>
                  <a:pt x="30885" y="47208"/>
                </a:moveTo>
                <a:lnTo>
                  <a:pt x="30885" y="49959"/>
                </a:lnTo>
                <a:lnTo>
                  <a:pt x="27825" y="49959"/>
                </a:lnTo>
                <a:lnTo>
                  <a:pt x="27825" y="47208"/>
                </a:lnTo>
                <a:close/>
                <a:moveTo>
                  <a:pt x="33683" y="47208"/>
                </a:moveTo>
                <a:lnTo>
                  <a:pt x="33683" y="49959"/>
                </a:lnTo>
                <a:lnTo>
                  <a:pt x="31004" y="49959"/>
                </a:lnTo>
                <a:lnTo>
                  <a:pt x="31004" y="47208"/>
                </a:lnTo>
                <a:close/>
                <a:moveTo>
                  <a:pt x="36850" y="47208"/>
                </a:moveTo>
                <a:lnTo>
                  <a:pt x="36850" y="49959"/>
                </a:lnTo>
                <a:lnTo>
                  <a:pt x="33791" y="49959"/>
                </a:lnTo>
                <a:lnTo>
                  <a:pt x="33791" y="47208"/>
                </a:lnTo>
                <a:close/>
                <a:moveTo>
                  <a:pt x="39636" y="47208"/>
                </a:moveTo>
                <a:lnTo>
                  <a:pt x="39636" y="49959"/>
                </a:lnTo>
                <a:lnTo>
                  <a:pt x="36958" y="49959"/>
                </a:lnTo>
                <a:lnTo>
                  <a:pt x="36958" y="47208"/>
                </a:lnTo>
                <a:close/>
                <a:moveTo>
                  <a:pt x="42827" y="47208"/>
                </a:moveTo>
                <a:lnTo>
                  <a:pt x="42827" y="49959"/>
                </a:lnTo>
                <a:lnTo>
                  <a:pt x="39756" y="49959"/>
                </a:lnTo>
                <a:lnTo>
                  <a:pt x="39756" y="47208"/>
                </a:lnTo>
                <a:close/>
                <a:moveTo>
                  <a:pt x="45613" y="47208"/>
                </a:moveTo>
                <a:lnTo>
                  <a:pt x="45613" y="49959"/>
                </a:lnTo>
                <a:lnTo>
                  <a:pt x="42935" y="49959"/>
                </a:lnTo>
                <a:lnTo>
                  <a:pt x="42935" y="47208"/>
                </a:lnTo>
                <a:close/>
                <a:moveTo>
                  <a:pt x="48792" y="47208"/>
                </a:moveTo>
                <a:lnTo>
                  <a:pt x="48792" y="49959"/>
                </a:lnTo>
                <a:lnTo>
                  <a:pt x="45732" y="49959"/>
                </a:lnTo>
                <a:lnTo>
                  <a:pt x="45732" y="47208"/>
                </a:lnTo>
                <a:close/>
                <a:moveTo>
                  <a:pt x="51578" y="47208"/>
                </a:moveTo>
                <a:lnTo>
                  <a:pt x="51578" y="49959"/>
                </a:lnTo>
                <a:lnTo>
                  <a:pt x="48900" y="49959"/>
                </a:lnTo>
                <a:lnTo>
                  <a:pt x="48900" y="47208"/>
                </a:lnTo>
                <a:close/>
                <a:moveTo>
                  <a:pt x="54757" y="47208"/>
                </a:moveTo>
                <a:lnTo>
                  <a:pt x="54757" y="49959"/>
                </a:lnTo>
                <a:lnTo>
                  <a:pt x="51698" y="49959"/>
                </a:lnTo>
                <a:lnTo>
                  <a:pt x="51698" y="47208"/>
                </a:lnTo>
                <a:close/>
                <a:moveTo>
                  <a:pt x="57543" y="47208"/>
                </a:moveTo>
                <a:lnTo>
                  <a:pt x="57543" y="49959"/>
                </a:lnTo>
                <a:lnTo>
                  <a:pt x="54865" y="49959"/>
                </a:lnTo>
                <a:lnTo>
                  <a:pt x="54865" y="47208"/>
                </a:lnTo>
                <a:close/>
                <a:moveTo>
                  <a:pt x="60734" y="47208"/>
                </a:moveTo>
                <a:lnTo>
                  <a:pt x="60734" y="49959"/>
                </a:lnTo>
                <a:lnTo>
                  <a:pt x="57663" y="49959"/>
                </a:lnTo>
                <a:lnTo>
                  <a:pt x="57663" y="47208"/>
                </a:lnTo>
                <a:close/>
                <a:moveTo>
                  <a:pt x="63509" y="47208"/>
                </a:moveTo>
                <a:lnTo>
                  <a:pt x="63509" y="49959"/>
                </a:lnTo>
                <a:lnTo>
                  <a:pt x="60830" y="49959"/>
                </a:lnTo>
                <a:lnTo>
                  <a:pt x="60830" y="47208"/>
                </a:lnTo>
                <a:close/>
                <a:moveTo>
                  <a:pt x="66699" y="47208"/>
                </a:moveTo>
                <a:lnTo>
                  <a:pt x="66699" y="49959"/>
                </a:lnTo>
                <a:lnTo>
                  <a:pt x="63628" y="49959"/>
                </a:lnTo>
                <a:lnTo>
                  <a:pt x="63628" y="47208"/>
                </a:lnTo>
                <a:close/>
                <a:moveTo>
                  <a:pt x="69485" y="47208"/>
                </a:moveTo>
                <a:lnTo>
                  <a:pt x="69485" y="49959"/>
                </a:lnTo>
                <a:lnTo>
                  <a:pt x="66807" y="49959"/>
                </a:lnTo>
                <a:lnTo>
                  <a:pt x="66807" y="47208"/>
                </a:lnTo>
                <a:close/>
                <a:moveTo>
                  <a:pt x="72653" y="47208"/>
                </a:moveTo>
                <a:lnTo>
                  <a:pt x="72653" y="49959"/>
                </a:lnTo>
                <a:lnTo>
                  <a:pt x="69581" y="49959"/>
                </a:lnTo>
                <a:lnTo>
                  <a:pt x="69581" y="47208"/>
                </a:lnTo>
                <a:close/>
                <a:moveTo>
                  <a:pt x="75450" y="47208"/>
                </a:moveTo>
                <a:lnTo>
                  <a:pt x="75450" y="49959"/>
                </a:lnTo>
                <a:lnTo>
                  <a:pt x="72772" y="49959"/>
                </a:lnTo>
                <a:lnTo>
                  <a:pt x="72772" y="47208"/>
                </a:lnTo>
                <a:close/>
                <a:moveTo>
                  <a:pt x="78618" y="47208"/>
                </a:moveTo>
                <a:lnTo>
                  <a:pt x="78618" y="49959"/>
                </a:lnTo>
                <a:lnTo>
                  <a:pt x="75546" y="49959"/>
                </a:lnTo>
                <a:lnTo>
                  <a:pt x="75546" y="47208"/>
                </a:lnTo>
                <a:close/>
                <a:moveTo>
                  <a:pt x="81416" y="47208"/>
                </a:moveTo>
                <a:lnTo>
                  <a:pt x="81416" y="49959"/>
                </a:lnTo>
                <a:lnTo>
                  <a:pt x="78737" y="49959"/>
                </a:lnTo>
                <a:lnTo>
                  <a:pt x="78737" y="47208"/>
                </a:lnTo>
                <a:close/>
                <a:moveTo>
                  <a:pt x="84583" y="47208"/>
                </a:moveTo>
                <a:lnTo>
                  <a:pt x="84583" y="49959"/>
                </a:lnTo>
                <a:lnTo>
                  <a:pt x="81523" y="49959"/>
                </a:lnTo>
                <a:lnTo>
                  <a:pt x="81523" y="47208"/>
                </a:lnTo>
                <a:close/>
                <a:moveTo>
                  <a:pt x="87369" y="47208"/>
                </a:moveTo>
                <a:lnTo>
                  <a:pt x="87369" y="49983"/>
                </a:lnTo>
                <a:lnTo>
                  <a:pt x="84690" y="49983"/>
                </a:lnTo>
                <a:lnTo>
                  <a:pt x="84690" y="47208"/>
                </a:lnTo>
                <a:close/>
                <a:moveTo>
                  <a:pt x="90560" y="47208"/>
                </a:moveTo>
                <a:lnTo>
                  <a:pt x="90560" y="49983"/>
                </a:lnTo>
                <a:lnTo>
                  <a:pt x="87488" y="49983"/>
                </a:lnTo>
                <a:lnTo>
                  <a:pt x="87488" y="47208"/>
                </a:lnTo>
                <a:close/>
                <a:moveTo>
                  <a:pt x="93334" y="47208"/>
                </a:moveTo>
                <a:lnTo>
                  <a:pt x="93334" y="49983"/>
                </a:lnTo>
                <a:lnTo>
                  <a:pt x="90655" y="49983"/>
                </a:lnTo>
                <a:lnTo>
                  <a:pt x="90655" y="47208"/>
                </a:lnTo>
                <a:close/>
                <a:moveTo>
                  <a:pt x="96525" y="47208"/>
                </a:moveTo>
                <a:lnTo>
                  <a:pt x="96525" y="49983"/>
                </a:lnTo>
                <a:lnTo>
                  <a:pt x="93453" y="49983"/>
                </a:lnTo>
                <a:lnTo>
                  <a:pt x="93453" y="47208"/>
                </a:lnTo>
                <a:close/>
                <a:moveTo>
                  <a:pt x="99311" y="47208"/>
                </a:moveTo>
                <a:lnTo>
                  <a:pt x="99311" y="49983"/>
                </a:lnTo>
                <a:lnTo>
                  <a:pt x="96632" y="49983"/>
                </a:lnTo>
                <a:lnTo>
                  <a:pt x="96632" y="47208"/>
                </a:lnTo>
                <a:close/>
                <a:moveTo>
                  <a:pt x="102478" y="47208"/>
                </a:moveTo>
                <a:lnTo>
                  <a:pt x="102478" y="49983"/>
                </a:lnTo>
                <a:lnTo>
                  <a:pt x="99406" y="49983"/>
                </a:lnTo>
                <a:lnTo>
                  <a:pt x="99406" y="47208"/>
                </a:lnTo>
                <a:close/>
                <a:moveTo>
                  <a:pt x="105276" y="47208"/>
                </a:moveTo>
                <a:lnTo>
                  <a:pt x="105276" y="49983"/>
                </a:lnTo>
                <a:lnTo>
                  <a:pt x="102597" y="49983"/>
                </a:lnTo>
                <a:lnTo>
                  <a:pt x="102597" y="47208"/>
                </a:lnTo>
                <a:close/>
                <a:moveTo>
                  <a:pt x="108443" y="47208"/>
                </a:moveTo>
                <a:lnTo>
                  <a:pt x="108443" y="49983"/>
                </a:lnTo>
                <a:lnTo>
                  <a:pt x="105383" y="49983"/>
                </a:lnTo>
                <a:lnTo>
                  <a:pt x="105383" y="47208"/>
                </a:lnTo>
                <a:close/>
                <a:moveTo>
                  <a:pt x="7037" y="50078"/>
                </a:moveTo>
                <a:lnTo>
                  <a:pt x="7037" y="53233"/>
                </a:lnTo>
                <a:lnTo>
                  <a:pt x="3965" y="53233"/>
                </a:lnTo>
                <a:lnTo>
                  <a:pt x="3965" y="50078"/>
                </a:lnTo>
                <a:close/>
                <a:moveTo>
                  <a:pt x="9811" y="50078"/>
                </a:moveTo>
                <a:lnTo>
                  <a:pt x="9811" y="53233"/>
                </a:lnTo>
                <a:lnTo>
                  <a:pt x="7132" y="53233"/>
                </a:lnTo>
                <a:lnTo>
                  <a:pt x="7132" y="50078"/>
                </a:lnTo>
                <a:close/>
                <a:moveTo>
                  <a:pt x="13002" y="50078"/>
                </a:moveTo>
                <a:lnTo>
                  <a:pt x="13002" y="53233"/>
                </a:lnTo>
                <a:lnTo>
                  <a:pt x="9930" y="53233"/>
                </a:lnTo>
                <a:lnTo>
                  <a:pt x="9930" y="50078"/>
                </a:lnTo>
                <a:close/>
                <a:moveTo>
                  <a:pt x="15788" y="50078"/>
                </a:moveTo>
                <a:lnTo>
                  <a:pt x="15788" y="53233"/>
                </a:lnTo>
                <a:lnTo>
                  <a:pt x="13109" y="53233"/>
                </a:lnTo>
                <a:lnTo>
                  <a:pt x="13109" y="50078"/>
                </a:lnTo>
                <a:close/>
                <a:moveTo>
                  <a:pt x="18967" y="50078"/>
                </a:moveTo>
                <a:lnTo>
                  <a:pt x="18967" y="53233"/>
                </a:lnTo>
                <a:lnTo>
                  <a:pt x="15907" y="53233"/>
                </a:lnTo>
                <a:lnTo>
                  <a:pt x="15907" y="50078"/>
                </a:lnTo>
                <a:close/>
                <a:moveTo>
                  <a:pt x="21753" y="50078"/>
                </a:moveTo>
                <a:lnTo>
                  <a:pt x="21753" y="53233"/>
                </a:lnTo>
                <a:lnTo>
                  <a:pt x="19074" y="53233"/>
                </a:lnTo>
                <a:lnTo>
                  <a:pt x="19074" y="50078"/>
                </a:lnTo>
                <a:close/>
                <a:moveTo>
                  <a:pt x="24920" y="50078"/>
                </a:moveTo>
                <a:lnTo>
                  <a:pt x="24920" y="53233"/>
                </a:lnTo>
                <a:lnTo>
                  <a:pt x="21860" y="53233"/>
                </a:lnTo>
                <a:lnTo>
                  <a:pt x="21860" y="50078"/>
                </a:lnTo>
                <a:close/>
                <a:moveTo>
                  <a:pt x="27718" y="50078"/>
                </a:moveTo>
                <a:lnTo>
                  <a:pt x="27718" y="53233"/>
                </a:lnTo>
                <a:lnTo>
                  <a:pt x="25039" y="53233"/>
                </a:lnTo>
                <a:lnTo>
                  <a:pt x="25039" y="50078"/>
                </a:lnTo>
                <a:close/>
                <a:moveTo>
                  <a:pt x="30885" y="50078"/>
                </a:moveTo>
                <a:lnTo>
                  <a:pt x="30885" y="53233"/>
                </a:lnTo>
                <a:lnTo>
                  <a:pt x="27825" y="53233"/>
                </a:lnTo>
                <a:lnTo>
                  <a:pt x="27825" y="50078"/>
                </a:lnTo>
                <a:close/>
                <a:moveTo>
                  <a:pt x="33683" y="50078"/>
                </a:moveTo>
                <a:lnTo>
                  <a:pt x="33683" y="53233"/>
                </a:lnTo>
                <a:lnTo>
                  <a:pt x="31004" y="53233"/>
                </a:lnTo>
                <a:lnTo>
                  <a:pt x="31004" y="50078"/>
                </a:lnTo>
                <a:close/>
                <a:moveTo>
                  <a:pt x="36850" y="50078"/>
                </a:moveTo>
                <a:lnTo>
                  <a:pt x="36850" y="53233"/>
                </a:lnTo>
                <a:lnTo>
                  <a:pt x="33791" y="53233"/>
                </a:lnTo>
                <a:lnTo>
                  <a:pt x="33791" y="50078"/>
                </a:lnTo>
                <a:close/>
                <a:moveTo>
                  <a:pt x="39636" y="50078"/>
                </a:moveTo>
                <a:lnTo>
                  <a:pt x="39636" y="53233"/>
                </a:lnTo>
                <a:lnTo>
                  <a:pt x="36958" y="53233"/>
                </a:lnTo>
                <a:lnTo>
                  <a:pt x="36958" y="50078"/>
                </a:lnTo>
                <a:close/>
                <a:moveTo>
                  <a:pt x="42827" y="50078"/>
                </a:moveTo>
                <a:lnTo>
                  <a:pt x="42827" y="53233"/>
                </a:lnTo>
                <a:lnTo>
                  <a:pt x="39756" y="53233"/>
                </a:lnTo>
                <a:lnTo>
                  <a:pt x="39756" y="50078"/>
                </a:lnTo>
                <a:close/>
                <a:moveTo>
                  <a:pt x="45613" y="50078"/>
                </a:moveTo>
                <a:lnTo>
                  <a:pt x="45613" y="53233"/>
                </a:lnTo>
                <a:lnTo>
                  <a:pt x="42935" y="53233"/>
                </a:lnTo>
                <a:lnTo>
                  <a:pt x="42935" y="50078"/>
                </a:lnTo>
                <a:close/>
                <a:moveTo>
                  <a:pt x="48792" y="50078"/>
                </a:moveTo>
                <a:lnTo>
                  <a:pt x="48792" y="53233"/>
                </a:lnTo>
                <a:lnTo>
                  <a:pt x="45732" y="53233"/>
                </a:lnTo>
                <a:lnTo>
                  <a:pt x="45732" y="50078"/>
                </a:lnTo>
                <a:close/>
                <a:moveTo>
                  <a:pt x="51578" y="50078"/>
                </a:moveTo>
                <a:lnTo>
                  <a:pt x="51578" y="53233"/>
                </a:lnTo>
                <a:lnTo>
                  <a:pt x="48900" y="53233"/>
                </a:lnTo>
                <a:lnTo>
                  <a:pt x="48900" y="50078"/>
                </a:lnTo>
                <a:close/>
                <a:moveTo>
                  <a:pt x="54757" y="50078"/>
                </a:moveTo>
                <a:lnTo>
                  <a:pt x="54757" y="53233"/>
                </a:lnTo>
                <a:lnTo>
                  <a:pt x="51698" y="53233"/>
                </a:lnTo>
                <a:lnTo>
                  <a:pt x="51698" y="50078"/>
                </a:lnTo>
                <a:close/>
                <a:moveTo>
                  <a:pt x="57543" y="50078"/>
                </a:moveTo>
                <a:lnTo>
                  <a:pt x="57543" y="53233"/>
                </a:lnTo>
                <a:lnTo>
                  <a:pt x="54865" y="53233"/>
                </a:lnTo>
                <a:lnTo>
                  <a:pt x="54865" y="50078"/>
                </a:lnTo>
                <a:close/>
                <a:moveTo>
                  <a:pt x="60734" y="50078"/>
                </a:moveTo>
                <a:lnTo>
                  <a:pt x="60734" y="53233"/>
                </a:lnTo>
                <a:lnTo>
                  <a:pt x="57663" y="53233"/>
                </a:lnTo>
                <a:lnTo>
                  <a:pt x="57663" y="50078"/>
                </a:lnTo>
                <a:close/>
                <a:moveTo>
                  <a:pt x="63509" y="50078"/>
                </a:moveTo>
                <a:lnTo>
                  <a:pt x="63509" y="53233"/>
                </a:lnTo>
                <a:lnTo>
                  <a:pt x="60830" y="53233"/>
                </a:lnTo>
                <a:lnTo>
                  <a:pt x="60830" y="50078"/>
                </a:lnTo>
                <a:close/>
                <a:moveTo>
                  <a:pt x="66699" y="50078"/>
                </a:moveTo>
                <a:lnTo>
                  <a:pt x="66699" y="53233"/>
                </a:lnTo>
                <a:lnTo>
                  <a:pt x="63628" y="53233"/>
                </a:lnTo>
                <a:lnTo>
                  <a:pt x="63628" y="50078"/>
                </a:lnTo>
                <a:close/>
                <a:moveTo>
                  <a:pt x="69485" y="50078"/>
                </a:moveTo>
                <a:lnTo>
                  <a:pt x="69485" y="53233"/>
                </a:lnTo>
                <a:lnTo>
                  <a:pt x="66807" y="53233"/>
                </a:lnTo>
                <a:lnTo>
                  <a:pt x="66807" y="50078"/>
                </a:lnTo>
                <a:close/>
                <a:moveTo>
                  <a:pt x="72653" y="50078"/>
                </a:moveTo>
                <a:lnTo>
                  <a:pt x="72653" y="53233"/>
                </a:lnTo>
                <a:lnTo>
                  <a:pt x="69581" y="53233"/>
                </a:lnTo>
                <a:lnTo>
                  <a:pt x="69581" y="50078"/>
                </a:lnTo>
                <a:close/>
                <a:moveTo>
                  <a:pt x="75450" y="50078"/>
                </a:moveTo>
                <a:lnTo>
                  <a:pt x="75450" y="53233"/>
                </a:lnTo>
                <a:lnTo>
                  <a:pt x="72772" y="53233"/>
                </a:lnTo>
                <a:lnTo>
                  <a:pt x="72772" y="50078"/>
                </a:lnTo>
                <a:close/>
                <a:moveTo>
                  <a:pt x="78618" y="50078"/>
                </a:moveTo>
                <a:lnTo>
                  <a:pt x="78618" y="53233"/>
                </a:lnTo>
                <a:lnTo>
                  <a:pt x="75546" y="53233"/>
                </a:lnTo>
                <a:lnTo>
                  <a:pt x="75546" y="50078"/>
                </a:lnTo>
                <a:close/>
                <a:moveTo>
                  <a:pt x="81416" y="50078"/>
                </a:moveTo>
                <a:lnTo>
                  <a:pt x="81416" y="53233"/>
                </a:lnTo>
                <a:lnTo>
                  <a:pt x="78737" y="53233"/>
                </a:lnTo>
                <a:lnTo>
                  <a:pt x="78737" y="50078"/>
                </a:lnTo>
                <a:close/>
                <a:moveTo>
                  <a:pt x="84583" y="50078"/>
                </a:moveTo>
                <a:lnTo>
                  <a:pt x="84583" y="53233"/>
                </a:lnTo>
                <a:lnTo>
                  <a:pt x="81523" y="53233"/>
                </a:lnTo>
                <a:lnTo>
                  <a:pt x="81523" y="50078"/>
                </a:lnTo>
                <a:close/>
                <a:moveTo>
                  <a:pt x="87369" y="50078"/>
                </a:moveTo>
                <a:lnTo>
                  <a:pt x="87369" y="53233"/>
                </a:lnTo>
                <a:lnTo>
                  <a:pt x="84690" y="53233"/>
                </a:lnTo>
                <a:lnTo>
                  <a:pt x="84690" y="50078"/>
                </a:lnTo>
                <a:close/>
                <a:moveTo>
                  <a:pt x="90560" y="50078"/>
                </a:moveTo>
                <a:lnTo>
                  <a:pt x="90560" y="53233"/>
                </a:lnTo>
                <a:lnTo>
                  <a:pt x="87488" y="53233"/>
                </a:lnTo>
                <a:lnTo>
                  <a:pt x="87488" y="50078"/>
                </a:lnTo>
                <a:close/>
                <a:moveTo>
                  <a:pt x="93334" y="50078"/>
                </a:moveTo>
                <a:lnTo>
                  <a:pt x="93334" y="53233"/>
                </a:lnTo>
                <a:lnTo>
                  <a:pt x="90655" y="53233"/>
                </a:lnTo>
                <a:lnTo>
                  <a:pt x="90655" y="50078"/>
                </a:lnTo>
                <a:close/>
                <a:moveTo>
                  <a:pt x="96525" y="50078"/>
                </a:moveTo>
                <a:lnTo>
                  <a:pt x="96525" y="53233"/>
                </a:lnTo>
                <a:lnTo>
                  <a:pt x="93453" y="53233"/>
                </a:lnTo>
                <a:lnTo>
                  <a:pt x="93453" y="50078"/>
                </a:lnTo>
                <a:close/>
                <a:moveTo>
                  <a:pt x="99311" y="50078"/>
                </a:moveTo>
                <a:lnTo>
                  <a:pt x="99311" y="53233"/>
                </a:lnTo>
                <a:lnTo>
                  <a:pt x="96632" y="53233"/>
                </a:lnTo>
                <a:lnTo>
                  <a:pt x="96632" y="50078"/>
                </a:lnTo>
                <a:close/>
                <a:moveTo>
                  <a:pt x="102478" y="50078"/>
                </a:moveTo>
                <a:lnTo>
                  <a:pt x="102478" y="53233"/>
                </a:lnTo>
                <a:lnTo>
                  <a:pt x="99406" y="53233"/>
                </a:lnTo>
                <a:lnTo>
                  <a:pt x="99406" y="50078"/>
                </a:lnTo>
                <a:close/>
                <a:moveTo>
                  <a:pt x="105276" y="50078"/>
                </a:moveTo>
                <a:lnTo>
                  <a:pt x="105276" y="53233"/>
                </a:lnTo>
                <a:lnTo>
                  <a:pt x="102597" y="53233"/>
                </a:lnTo>
                <a:lnTo>
                  <a:pt x="102597" y="50078"/>
                </a:lnTo>
                <a:close/>
                <a:moveTo>
                  <a:pt x="108443" y="50078"/>
                </a:moveTo>
                <a:lnTo>
                  <a:pt x="108443" y="53233"/>
                </a:lnTo>
                <a:lnTo>
                  <a:pt x="105383" y="53233"/>
                </a:lnTo>
                <a:lnTo>
                  <a:pt x="105383" y="50078"/>
                </a:lnTo>
                <a:close/>
                <a:moveTo>
                  <a:pt x="7037" y="53352"/>
                </a:moveTo>
                <a:lnTo>
                  <a:pt x="7037" y="56114"/>
                </a:lnTo>
                <a:lnTo>
                  <a:pt x="3965" y="56114"/>
                </a:lnTo>
                <a:lnTo>
                  <a:pt x="3965" y="53352"/>
                </a:lnTo>
                <a:close/>
                <a:moveTo>
                  <a:pt x="9811" y="53352"/>
                </a:moveTo>
                <a:lnTo>
                  <a:pt x="9811" y="56114"/>
                </a:lnTo>
                <a:lnTo>
                  <a:pt x="7132" y="56114"/>
                </a:lnTo>
                <a:lnTo>
                  <a:pt x="7132" y="53352"/>
                </a:lnTo>
                <a:close/>
                <a:moveTo>
                  <a:pt x="13002" y="53352"/>
                </a:moveTo>
                <a:lnTo>
                  <a:pt x="13002" y="56114"/>
                </a:lnTo>
                <a:lnTo>
                  <a:pt x="9930" y="56114"/>
                </a:lnTo>
                <a:lnTo>
                  <a:pt x="9930" y="53352"/>
                </a:lnTo>
                <a:close/>
                <a:moveTo>
                  <a:pt x="15788" y="53352"/>
                </a:moveTo>
                <a:lnTo>
                  <a:pt x="15788" y="56114"/>
                </a:lnTo>
                <a:lnTo>
                  <a:pt x="13109" y="56114"/>
                </a:lnTo>
                <a:lnTo>
                  <a:pt x="13109" y="53352"/>
                </a:lnTo>
                <a:close/>
                <a:moveTo>
                  <a:pt x="18967" y="53352"/>
                </a:moveTo>
                <a:lnTo>
                  <a:pt x="18967" y="56114"/>
                </a:lnTo>
                <a:lnTo>
                  <a:pt x="15907" y="56114"/>
                </a:lnTo>
                <a:lnTo>
                  <a:pt x="15907" y="53352"/>
                </a:lnTo>
                <a:close/>
                <a:moveTo>
                  <a:pt x="21753" y="53352"/>
                </a:moveTo>
                <a:lnTo>
                  <a:pt x="21753" y="56114"/>
                </a:lnTo>
                <a:lnTo>
                  <a:pt x="19074" y="56114"/>
                </a:lnTo>
                <a:lnTo>
                  <a:pt x="19074" y="53352"/>
                </a:lnTo>
                <a:close/>
                <a:moveTo>
                  <a:pt x="24920" y="53352"/>
                </a:moveTo>
                <a:lnTo>
                  <a:pt x="24920" y="56114"/>
                </a:lnTo>
                <a:lnTo>
                  <a:pt x="21860" y="56114"/>
                </a:lnTo>
                <a:lnTo>
                  <a:pt x="21860" y="53352"/>
                </a:lnTo>
                <a:close/>
                <a:moveTo>
                  <a:pt x="27718" y="53352"/>
                </a:moveTo>
                <a:lnTo>
                  <a:pt x="27718" y="56114"/>
                </a:lnTo>
                <a:lnTo>
                  <a:pt x="25039" y="56114"/>
                </a:lnTo>
                <a:lnTo>
                  <a:pt x="25039" y="53352"/>
                </a:lnTo>
                <a:close/>
                <a:moveTo>
                  <a:pt x="30885" y="53352"/>
                </a:moveTo>
                <a:lnTo>
                  <a:pt x="30885" y="56114"/>
                </a:lnTo>
                <a:lnTo>
                  <a:pt x="27825" y="56114"/>
                </a:lnTo>
                <a:lnTo>
                  <a:pt x="27825" y="53352"/>
                </a:lnTo>
                <a:close/>
                <a:moveTo>
                  <a:pt x="33683" y="53352"/>
                </a:moveTo>
                <a:lnTo>
                  <a:pt x="33683" y="56114"/>
                </a:lnTo>
                <a:lnTo>
                  <a:pt x="31004" y="56114"/>
                </a:lnTo>
                <a:lnTo>
                  <a:pt x="31004" y="53352"/>
                </a:lnTo>
                <a:close/>
                <a:moveTo>
                  <a:pt x="36850" y="53352"/>
                </a:moveTo>
                <a:lnTo>
                  <a:pt x="36850" y="56114"/>
                </a:lnTo>
                <a:lnTo>
                  <a:pt x="33791" y="56114"/>
                </a:lnTo>
                <a:lnTo>
                  <a:pt x="33791" y="53352"/>
                </a:lnTo>
                <a:close/>
                <a:moveTo>
                  <a:pt x="39636" y="53352"/>
                </a:moveTo>
                <a:lnTo>
                  <a:pt x="39636" y="56114"/>
                </a:lnTo>
                <a:lnTo>
                  <a:pt x="36958" y="56114"/>
                </a:lnTo>
                <a:lnTo>
                  <a:pt x="36958" y="53352"/>
                </a:lnTo>
                <a:close/>
                <a:moveTo>
                  <a:pt x="42827" y="53352"/>
                </a:moveTo>
                <a:lnTo>
                  <a:pt x="42827" y="56114"/>
                </a:lnTo>
                <a:lnTo>
                  <a:pt x="39756" y="56114"/>
                </a:lnTo>
                <a:lnTo>
                  <a:pt x="39756" y="53352"/>
                </a:lnTo>
                <a:close/>
                <a:moveTo>
                  <a:pt x="45613" y="53352"/>
                </a:moveTo>
                <a:lnTo>
                  <a:pt x="45613" y="56114"/>
                </a:lnTo>
                <a:lnTo>
                  <a:pt x="42935" y="56114"/>
                </a:lnTo>
                <a:lnTo>
                  <a:pt x="42935" y="53352"/>
                </a:lnTo>
                <a:close/>
                <a:moveTo>
                  <a:pt x="48792" y="53352"/>
                </a:moveTo>
                <a:lnTo>
                  <a:pt x="48792" y="56114"/>
                </a:lnTo>
                <a:lnTo>
                  <a:pt x="45732" y="56114"/>
                </a:lnTo>
                <a:lnTo>
                  <a:pt x="45732" y="53352"/>
                </a:lnTo>
                <a:close/>
                <a:moveTo>
                  <a:pt x="51578" y="53352"/>
                </a:moveTo>
                <a:lnTo>
                  <a:pt x="51578" y="56114"/>
                </a:lnTo>
                <a:lnTo>
                  <a:pt x="48900" y="56114"/>
                </a:lnTo>
                <a:lnTo>
                  <a:pt x="48900" y="53352"/>
                </a:lnTo>
                <a:close/>
                <a:moveTo>
                  <a:pt x="54757" y="53352"/>
                </a:moveTo>
                <a:lnTo>
                  <a:pt x="54757" y="56114"/>
                </a:lnTo>
                <a:lnTo>
                  <a:pt x="51698" y="56114"/>
                </a:lnTo>
                <a:lnTo>
                  <a:pt x="51698" y="53352"/>
                </a:lnTo>
                <a:close/>
                <a:moveTo>
                  <a:pt x="57543" y="53352"/>
                </a:moveTo>
                <a:lnTo>
                  <a:pt x="57543" y="56114"/>
                </a:lnTo>
                <a:lnTo>
                  <a:pt x="54865" y="56114"/>
                </a:lnTo>
                <a:lnTo>
                  <a:pt x="54865" y="53352"/>
                </a:lnTo>
                <a:close/>
                <a:moveTo>
                  <a:pt x="60734" y="53352"/>
                </a:moveTo>
                <a:lnTo>
                  <a:pt x="60734" y="56114"/>
                </a:lnTo>
                <a:lnTo>
                  <a:pt x="57663" y="56114"/>
                </a:lnTo>
                <a:lnTo>
                  <a:pt x="57663" y="53352"/>
                </a:lnTo>
                <a:close/>
                <a:moveTo>
                  <a:pt x="63509" y="53352"/>
                </a:moveTo>
                <a:lnTo>
                  <a:pt x="63509" y="56114"/>
                </a:lnTo>
                <a:lnTo>
                  <a:pt x="60830" y="56114"/>
                </a:lnTo>
                <a:lnTo>
                  <a:pt x="60830" y="53352"/>
                </a:lnTo>
                <a:close/>
                <a:moveTo>
                  <a:pt x="66699" y="53352"/>
                </a:moveTo>
                <a:lnTo>
                  <a:pt x="66699" y="56114"/>
                </a:lnTo>
                <a:lnTo>
                  <a:pt x="63628" y="56114"/>
                </a:lnTo>
                <a:lnTo>
                  <a:pt x="63628" y="53352"/>
                </a:lnTo>
                <a:close/>
                <a:moveTo>
                  <a:pt x="69485" y="53352"/>
                </a:moveTo>
                <a:lnTo>
                  <a:pt x="69485" y="56114"/>
                </a:lnTo>
                <a:lnTo>
                  <a:pt x="66807" y="56114"/>
                </a:lnTo>
                <a:lnTo>
                  <a:pt x="66807" y="53352"/>
                </a:lnTo>
                <a:close/>
                <a:moveTo>
                  <a:pt x="72653" y="53352"/>
                </a:moveTo>
                <a:lnTo>
                  <a:pt x="72653" y="56114"/>
                </a:lnTo>
                <a:lnTo>
                  <a:pt x="69581" y="56114"/>
                </a:lnTo>
                <a:lnTo>
                  <a:pt x="69581" y="53352"/>
                </a:lnTo>
                <a:close/>
                <a:moveTo>
                  <a:pt x="75450" y="53352"/>
                </a:moveTo>
                <a:lnTo>
                  <a:pt x="75450" y="56114"/>
                </a:lnTo>
                <a:lnTo>
                  <a:pt x="72772" y="56114"/>
                </a:lnTo>
                <a:lnTo>
                  <a:pt x="72772" y="53352"/>
                </a:lnTo>
                <a:close/>
                <a:moveTo>
                  <a:pt x="78618" y="53352"/>
                </a:moveTo>
                <a:lnTo>
                  <a:pt x="78618" y="56114"/>
                </a:lnTo>
                <a:lnTo>
                  <a:pt x="75546" y="56114"/>
                </a:lnTo>
                <a:lnTo>
                  <a:pt x="75546" y="53352"/>
                </a:lnTo>
                <a:close/>
                <a:moveTo>
                  <a:pt x="81416" y="53352"/>
                </a:moveTo>
                <a:lnTo>
                  <a:pt x="81416" y="56114"/>
                </a:lnTo>
                <a:lnTo>
                  <a:pt x="78737" y="56114"/>
                </a:lnTo>
                <a:lnTo>
                  <a:pt x="78737" y="53352"/>
                </a:lnTo>
                <a:close/>
                <a:moveTo>
                  <a:pt x="84583" y="53352"/>
                </a:moveTo>
                <a:lnTo>
                  <a:pt x="84583" y="56114"/>
                </a:lnTo>
                <a:lnTo>
                  <a:pt x="81523" y="56114"/>
                </a:lnTo>
                <a:lnTo>
                  <a:pt x="81523" y="53352"/>
                </a:lnTo>
                <a:close/>
                <a:moveTo>
                  <a:pt x="87369" y="53352"/>
                </a:moveTo>
                <a:lnTo>
                  <a:pt x="87369" y="56114"/>
                </a:lnTo>
                <a:lnTo>
                  <a:pt x="84690" y="56114"/>
                </a:lnTo>
                <a:lnTo>
                  <a:pt x="84690" y="53352"/>
                </a:lnTo>
                <a:close/>
                <a:moveTo>
                  <a:pt x="90560" y="53352"/>
                </a:moveTo>
                <a:lnTo>
                  <a:pt x="90560" y="56114"/>
                </a:lnTo>
                <a:lnTo>
                  <a:pt x="87488" y="56114"/>
                </a:lnTo>
                <a:lnTo>
                  <a:pt x="87488" y="53352"/>
                </a:lnTo>
                <a:close/>
                <a:moveTo>
                  <a:pt x="93334" y="53352"/>
                </a:moveTo>
                <a:lnTo>
                  <a:pt x="93334" y="56114"/>
                </a:lnTo>
                <a:lnTo>
                  <a:pt x="90655" y="56114"/>
                </a:lnTo>
                <a:lnTo>
                  <a:pt x="90655" y="53352"/>
                </a:lnTo>
                <a:close/>
                <a:moveTo>
                  <a:pt x="96525" y="53352"/>
                </a:moveTo>
                <a:lnTo>
                  <a:pt x="96525" y="56114"/>
                </a:lnTo>
                <a:lnTo>
                  <a:pt x="93453" y="56114"/>
                </a:lnTo>
                <a:lnTo>
                  <a:pt x="93453" y="53352"/>
                </a:lnTo>
                <a:close/>
                <a:moveTo>
                  <a:pt x="99311" y="53352"/>
                </a:moveTo>
                <a:lnTo>
                  <a:pt x="99311" y="56114"/>
                </a:lnTo>
                <a:lnTo>
                  <a:pt x="96632" y="56114"/>
                </a:lnTo>
                <a:lnTo>
                  <a:pt x="96632" y="53352"/>
                </a:lnTo>
                <a:close/>
                <a:moveTo>
                  <a:pt x="102478" y="53352"/>
                </a:moveTo>
                <a:lnTo>
                  <a:pt x="102478" y="56114"/>
                </a:lnTo>
                <a:lnTo>
                  <a:pt x="99406" y="56114"/>
                </a:lnTo>
                <a:lnTo>
                  <a:pt x="99406" y="53352"/>
                </a:lnTo>
                <a:close/>
                <a:moveTo>
                  <a:pt x="105276" y="53352"/>
                </a:moveTo>
                <a:lnTo>
                  <a:pt x="105276" y="56114"/>
                </a:lnTo>
                <a:lnTo>
                  <a:pt x="102597" y="56114"/>
                </a:lnTo>
                <a:lnTo>
                  <a:pt x="102597" y="53352"/>
                </a:lnTo>
                <a:close/>
                <a:moveTo>
                  <a:pt x="108443" y="53352"/>
                </a:moveTo>
                <a:lnTo>
                  <a:pt x="108443" y="56114"/>
                </a:lnTo>
                <a:lnTo>
                  <a:pt x="105383" y="56114"/>
                </a:lnTo>
                <a:lnTo>
                  <a:pt x="105383" y="53352"/>
                </a:lnTo>
                <a:close/>
                <a:moveTo>
                  <a:pt x="7037" y="56210"/>
                </a:moveTo>
                <a:lnTo>
                  <a:pt x="7037" y="59365"/>
                </a:lnTo>
                <a:lnTo>
                  <a:pt x="3965" y="59365"/>
                </a:lnTo>
                <a:lnTo>
                  <a:pt x="3965" y="56210"/>
                </a:lnTo>
                <a:close/>
                <a:moveTo>
                  <a:pt x="9811" y="56210"/>
                </a:moveTo>
                <a:lnTo>
                  <a:pt x="9811" y="59365"/>
                </a:lnTo>
                <a:lnTo>
                  <a:pt x="7132" y="59365"/>
                </a:lnTo>
                <a:lnTo>
                  <a:pt x="7132" y="56210"/>
                </a:lnTo>
                <a:close/>
                <a:moveTo>
                  <a:pt x="13002" y="56210"/>
                </a:moveTo>
                <a:lnTo>
                  <a:pt x="13002" y="59365"/>
                </a:lnTo>
                <a:lnTo>
                  <a:pt x="9930" y="59365"/>
                </a:lnTo>
                <a:lnTo>
                  <a:pt x="9930" y="56210"/>
                </a:lnTo>
                <a:close/>
                <a:moveTo>
                  <a:pt x="15788" y="56210"/>
                </a:moveTo>
                <a:lnTo>
                  <a:pt x="15788" y="59365"/>
                </a:lnTo>
                <a:lnTo>
                  <a:pt x="13109" y="59365"/>
                </a:lnTo>
                <a:lnTo>
                  <a:pt x="13109" y="56210"/>
                </a:lnTo>
                <a:close/>
                <a:moveTo>
                  <a:pt x="18967" y="56210"/>
                </a:moveTo>
                <a:lnTo>
                  <a:pt x="18967" y="59365"/>
                </a:lnTo>
                <a:lnTo>
                  <a:pt x="15907" y="59365"/>
                </a:lnTo>
                <a:lnTo>
                  <a:pt x="15907" y="56210"/>
                </a:lnTo>
                <a:close/>
                <a:moveTo>
                  <a:pt x="21753" y="56210"/>
                </a:moveTo>
                <a:lnTo>
                  <a:pt x="21753" y="59365"/>
                </a:lnTo>
                <a:lnTo>
                  <a:pt x="19074" y="59365"/>
                </a:lnTo>
                <a:lnTo>
                  <a:pt x="19074" y="56210"/>
                </a:lnTo>
                <a:close/>
                <a:moveTo>
                  <a:pt x="24920" y="56210"/>
                </a:moveTo>
                <a:lnTo>
                  <a:pt x="24920" y="59365"/>
                </a:lnTo>
                <a:lnTo>
                  <a:pt x="21860" y="59365"/>
                </a:lnTo>
                <a:lnTo>
                  <a:pt x="21860" y="56210"/>
                </a:lnTo>
                <a:close/>
                <a:moveTo>
                  <a:pt x="27718" y="56210"/>
                </a:moveTo>
                <a:lnTo>
                  <a:pt x="27718" y="59365"/>
                </a:lnTo>
                <a:lnTo>
                  <a:pt x="25039" y="59365"/>
                </a:lnTo>
                <a:lnTo>
                  <a:pt x="25039" y="56210"/>
                </a:lnTo>
                <a:close/>
                <a:moveTo>
                  <a:pt x="30885" y="56210"/>
                </a:moveTo>
                <a:lnTo>
                  <a:pt x="30885" y="59365"/>
                </a:lnTo>
                <a:lnTo>
                  <a:pt x="27825" y="59365"/>
                </a:lnTo>
                <a:lnTo>
                  <a:pt x="27825" y="56210"/>
                </a:lnTo>
                <a:close/>
                <a:moveTo>
                  <a:pt x="33683" y="56210"/>
                </a:moveTo>
                <a:lnTo>
                  <a:pt x="33683" y="59365"/>
                </a:lnTo>
                <a:lnTo>
                  <a:pt x="31004" y="59365"/>
                </a:lnTo>
                <a:lnTo>
                  <a:pt x="31004" y="56210"/>
                </a:lnTo>
                <a:close/>
                <a:moveTo>
                  <a:pt x="36850" y="56210"/>
                </a:moveTo>
                <a:lnTo>
                  <a:pt x="36850" y="59365"/>
                </a:lnTo>
                <a:lnTo>
                  <a:pt x="33791" y="59365"/>
                </a:lnTo>
                <a:lnTo>
                  <a:pt x="33791" y="56210"/>
                </a:lnTo>
                <a:close/>
                <a:moveTo>
                  <a:pt x="39636" y="56210"/>
                </a:moveTo>
                <a:lnTo>
                  <a:pt x="39636" y="59365"/>
                </a:lnTo>
                <a:lnTo>
                  <a:pt x="36958" y="59365"/>
                </a:lnTo>
                <a:lnTo>
                  <a:pt x="36958" y="56210"/>
                </a:lnTo>
                <a:close/>
                <a:moveTo>
                  <a:pt x="42827" y="56210"/>
                </a:moveTo>
                <a:lnTo>
                  <a:pt x="42827" y="59365"/>
                </a:lnTo>
                <a:lnTo>
                  <a:pt x="39756" y="59365"/>
                </a:lnTo>
                <a:lnTo>
                  <a:pt x="39756" y="56210"/>
                </a:lnTo>
                <a:close/>
                <a:moveTo>
                  <a:pt x="45613" y="56210"/>
                </a:moveTo>
                <a:lnTo>
                  <a:pt x="45613" y="59365"/>
                </a:lnTo>
                <a:lnTo>
                  <a:pt x="42935" y="59365"/>
                </a:lnTo>
                <a:lnTo>
                  <a:pt x="42935" y="56210"/>
                </a:lnTo>
                <a:close/>
                <a:moveTo>
                  <a:pt x="48792" y="56210"/>
                </a:moveTo>
                <a:lnTo>
                  <a:pt x="48792" y="59365"/>
                </a:lnTo>
                <a:lnTo>
                  <a:pt x="45732" y="59365"/>
                </a:lnTo>
                <a:lnTo>
                  <a:pt x="45732" y="56210"/>
                </a:lnTo>
                <a:close/>
                <a:moveTo>
                  <a:pt x="51578" y="56210"/>
                </a:moveTo>
                <a:lnTo>
                  <a:pt x="51578" y="59365"/>
                </a:lnTo>
                <a:lnTo>
                  <a:pt x="48900" y="59365"/>
                </a:lnTo>
                <a:lnTo>
                  <a:pt x="48900" y="56210"/>
                </a:lnTo>
                <a:close/>
                <a:moveTo>
                  <a:pt x="54757" y="56210"/>
                </a:moveTo>
                <a:lnTo>
                  <a:pt x="54757" y="59365"/>
                </a:lnTo>
                <a:lnTo>
                  <a:pt x="51698" y="59365"/>
                </a:lnTo>
                <a:lnTo>
                  <a:pt x="51698" y="56210"/>
                </a:lnTo>
                <a:close/>
                <a:moveTo>
                  <a:pt x="57543" y="56210"/>
                </a:moveTo>
                <a:lnTo>
                  <a:pt x="57543" y="59365"/>
                </a:lnTo>
                <a:lnTo>
                  <a:pt x="54865" y="59365"/>
                </a:lnTo>
                <a:lnTo>
                  <a:pt x="54865" y="56210"/>
                </a:lnTo>
                <a:close/>
                <a:moveTo>
                  <a:pt x="60734" y="56210"/>
                </a:moveTo>
                <a:lnTo>
                  <a:pt x="60734" y="59365"/>
                </a:lnTo>
                <a:lnTo>
                  <a:pt x="57663" y="59365"/>
                </a:lnTo>
                <a:lnTo>
                  <a:pt x="57663" y="56210"/>
                </a:lnTo>
                <a:close/>
                <a:moveTo>
                  <a:pt x="63509" y="56210"/>
                </a:moveTo>
                <a:lnTo>
                  <a:pt x="63509" y="59365"/>
                </a:lnTo>
                <a:lnTo>
                  <a:pt x="60830" y="59365"/>
                </a:lnTo>
                <a:lnTo>
                  <a:pt x="60830" y="56210"/>
                </a:lnTo>
                <a:close/>
                <a:moveTo>
                  <a:pt x="66699" y="56210"/>
                </a:moveTo>
                <a:lnTo>
                  <a:pt x="66699" y="59365"/>
                </a:lnTo>
                <a:lnTo>
                  <a:pt x="63628" y="59365"/>
                </a:lnTo>
                <a:lnTo>
                  <a:pt x="63628" y="56210"/>
                </a:lnTo>
                <a:close/>
                <a:moveTo>
                  <a:pt x="69485" y="56210"/>
                </a:moveTo>
                <a:lnTo>
                  <a:pt x="69485" y="59365"/>
                </a:lnTo>
                <a:lnTo>
                  <a:pt x="66807" y="59365"/>
                </a:lnTo>
                <a:lnTo>
                  <a:pt x="66807" y="56210"/>
                </a:lnTo>
                <a:close/>
                <a:moveTo>
                  <a:pt x="72653" y="56210"/>
                </a:moveTo>
                <a:lnTo>
                  <a:pt x="72653" y="59365"/>
                </a:lnTo>
                <a:lnTo>
                  <a:pt x="69581" y="59365"/>
                </a:lnTo>
                <a:lnTo>
                  <a:pt x="69581" y="56210"/>
                </a:lnTo>
                <a:close/>
                <a:moveTo>
                  <a:pt x="75450" y="56210"/>
                </a:moveTo>
                <a:lnTo>
                  <a:pt x="75450" y="59365"/>
                </a:lnTo>
                <a:lnTo>
                  <a:pt x="72772" y="59365"/>
                </a:lnTo>
                <a:lnTo>
                  <a:pt x="72772" y="56210"/>
                </a:lnTo>
                <a:close/>
                <a:moveTo>
                  <a:pt x="78618" y="56210"/>
                </a:moveTo>
                <a:lnTo>
                  <a:pt x="78618" y="59365"/>
                </a:lnTo>
                <a:lnTo>
                  <a:pt x="75546" y="59365"/>
                </a:lnTo>
                <a:lnTo>
                  <a:pt x="75546" y="56210"/>
                </a:lnTo>
                <a:close/>
                <a:moveTo>
                  <a:pt x="81416" y="56210"/>
                </a:moveTo>
                <a:lnTo>
                  <a:pt x="81416" y="59365"/>
                </a:lnTo>
                <a:lnTo>
                  <a:pt x="78737" y="59365"/>
                </a:lnTo>
                <a:lnTo>
                  <a:pt x="78737" y="56210"/>
                </a:lnTo>
                <a:close/>
                <a:moveTo>
                  <a:pt x="84583" y="56210"/>
                </a:moveTo>
                <a:lnTo>
                  <a:pt x="84583" y="59365"/>
                </a:lnTo>
                <a:lnTo>
                  <a:pt x="81523" y="59365"/>
                </a:lnTo>
                <a:lnTo>
                  <a:pt x="81523" y="56210"/>
                </a:lnTo>
                <a:close/>
                <a:moveTo>
                  <a:pt x="87369" y="56210"/>
                </a:moveTo>
                <a:lnTo>
                  <a:pt x="87369" y="59365"/>
                </a:lnTo>
                <a:lnTo>
                  <a:pt x="84690" y="59365"/>
                </a:lnTo>
                <a:lnTo>
                  <a:pt x="84690" y="56210"/>
                </a:lnTo>
                <a:close/>
                <a:moveTo>
                  <a:pt x="90560" y="56210"/>
                </a:moveTo>
                <a:lnTo>
                  <a:pt x="90560" y="59365"/>
                </a:lnTo>
                <a:lnTo>
                  <a:pt x="87488" y="59365"/>
                </a:lnTo>
                <a:lnTo>
                  <a:pt x="87488" y="56210"/>
                </a:lnTo>
                <a:close/>
                <a:moveTo>
                  <a:pt x="93334" y="56210"/>
                </a:moveTo>
                <a:lnTo>
                  <a:pt x="93334" y="59365"/>
                </a:lnTo>
                <a:lnTo>
                  <a:pt x="90655" y="59365"/>
                </a:lnTo>
                <a:lnTo>
                  <a:pt x="90655" y="56210"/>
                </a:lnTo>
                <a:close/>
                <a:moveTo>
                  <a:pt x="96525" y="56210"/>
                </a:moveTo>
                <a:lnTo>
                  <a:pt x="96525" y="59365"/>
                </a:lnTo>
                <a:lnTo>
                  <a:pt x="93453" y="59365"/>
                </a:lnTo>
                <a:lnTo>
                  <a:pt x="93453" y="56210"/>
                </a:lnTo>
                <a:close/>
                <a:moveTo>
                  <a:pt x="99311" y="56210"/>
                </a:moveTo>
                <a:lnTo>
                  <a:pt x="99311" y="59365"/>
                </a:lnTo>
                <a:lnTo>
                  <a:pt x="96632" y="59365"/>
                </a:lnTo>
                <a:lnTo>
                  <a:pt x="96632" y="56210"/>
                </a:lnTo>
                <a:close/>
                <a:moveTo>
                  <a:pt x="102478" y="56210"/>
                </a:moveTo>
                <a:lnTo>
                  <a:pt x="102478" y="59365"/>
                </a:lnTo>
                <a:lnTo>
                  <a:pt x="99406" y="59365"/>
                </a:lnTo>
                <a:lnTo>
                  <a:pt x="99406" y="56210"/>
                </a:lnTo>
                <a:close/>
                <a:moveTo>
                  <a:pt x="105276" y="56210"/>
                </a:moveTo>
                <a:lnTo>
                  <a:pt x="105276" y="59365"/>
                </a:lnTo>
                <a:lnTo>
                  <a:pt x="102597" y="59365"/>
                </a:lnTo>
                <a:lnTo>
                  <a:pt x="102597" y="56210"/>
                </a:lnTo>
                <a:close/>
                <a:moveTo>
                  <a:pt x="108443" y="56210"/>
                </a:moveTo>
                <a:lnTo>
                  <a:pt x="108443" y="59365"/>
                </a:lnTo>
                <a:lnTo>
                  <a:pt x="105383" y="59365"/>
                </a:lnTo>
                <a:lnTo>
                  <a:pt x="105383" y="56210"/>
                </a:lnTo>
                <a:close/>
                <a:moveTo>
                  <a:pt x="7037" y="59484"/>
                </a:moveTo>
                <a:lnTo>
                  <a:pt x="7037" y="62246"/>
                </a:lnTo>
                <a:lnTo>
                  <a:pt x="3965" y="62246"/>
                </a:lnTo>
                <a:lnTo>
                  <a:pt x="3965" y="59484"/>
                </a:lnTo>
                <a:close/>
                <a:moveTo>
                  <a:pt x="9811" y="59484"/>
                </a:moveTo>
                <a:lnTo>
                  <a:pt x="9811" y="62246"/>
                </a:lnTo>
                <a:lnTo>
                  <a:pt x="7132" y="62246"/>
                </a:lnTo>
                <a:lnTo>
                  <a:pt x="7132" y="59484"/>
                </a:lnTo>
                <a:close/>
                <a:moveTo>
                  <a:pt x="13002" y="59484"/>
                </a:moveTo>
                <a:lnTo>
                  <a:pt x="13002" y="62246"/>
                </a:lnTo>
                <a:lnTo>
                  <a:pt x="9930" y="62246"/>
                </a:lnTo>
                <a:lnTo>
                  <a:pt x="9930" y="59484"/>
                </a:lnTo>
                <a:close/>
                <a:moveTo>
                  <a:pt x="15788" y="59484"/>
                </a:moveTo>
                <a:lnTo>
                  <a:pt x="15788" y="62246"/>
                </a:lnTo>
                <a:lnTo>
                  <a:pt x="13109" y="62246"/>
                </a:lnTo>
                <a:lnTo>
                  <a:pt x="13109" y="59484"/>
                </a:lnTo>
                <a:close/>
                <a:moveTo>
                  <a:pt x="18967" y="59484"/>
                </a:moveTo>
                <a:lnTo>
                  <a:pt x="18967" y="62246"/>
                </a:lnTo>
                <a:lnTo>
                  <a:pt x="15907" y="62246"/>
                </a:lnTo>
                <a:lnTo>
                  <a:pt x="15907" y="59484"/>
                </a:lnTo>
                <a:close/>
                <a:moveTo>
                  <a:pt x="21753" y="59484"/>
                </a:moveTo>
                <a:lnTo>
                  <a:pt x="21753" y="62246"/>
                </a:lnTo>
                <a:lnTo>
                  <a:pt x="19074" y="62246"/>
                </a:lnTo>
                <a:lnTo>
                  <a:pt x="19074" y="59484"/>
                </a:lnTo>
                <a:close/>
                <a:moveTo>
                  <a:pt x="24920" y="59484"/>
                </a:moveTo>
                <a:lnTo>
                  <a:pt x="24920" y="62246"/>
                </a:lnTo>
                <a:lnTo>
                  <a:pt x="21860" y="62246"/>
                </a:lnTo>
                <a:lnTo>
                  <a:pt x="21860" y="59484"/>
                </a:lnTo>
                <a:close/>
                <a:moveTo>
                  <a:pt x="27718" y="59484"/>
                </a:moveTo>
                <a:lnTo>
                  <a:pt x="27718" y="62246"/>
                </a:lnTo>
                <a:lnTo>
                  <a:pt x="25039" y="62246"/>
                </a:lnTo>
                <a:lnTo>
                  <a:pt x="25039" y="59484"/>
                </a:lnTo>
                <a:close/>
                <a:moveTo>
                  <a:pt x="30885" y="59484"/>
                </a:moveTo>
                <a:lnTo>
                  <a:pt x="30885" y="62246"/>
                </a:lnTo>
                <a:lnTo>
                  <a:pt x="27825" y="62246"/>
                </a:lnTo>
                <a:lnTo>
                  <a:pt x="27825" y="59484"/>
                </a:lnTo>
                <a:close/>
                <a:moveTo>
                  <a:pt x="33683" y="59484"/>
                </a:moveTo>
                <a:lnTo>
                  <a:pt x="33683" y="62246"/>
                </a:lnTo>
                <a:lnTo>
                  <a:pt x="31004" y="62246"/>
                </a:lnTo>
                <a:lnTo>
                  <a:pt x="31004" y="59484"/>
                </a:lnTo>
                <a:close/>
                <a:moveTo>
                  <a:pt x="36850" y="59484"/>
                </a:moveTo>
                <a:lnTo>
                  <a:pt x="36850" y="62246"/>
                </a:lnTo>
                <a:lnTo>
                  <a:pt x="33791" y="62246"/>
                </a:lnTo>
                <a:lnTo>
                  <a:pt x="33791" y="59484"/>
                </a:lnTo>
                <a:close/>
                <a:moveTo>
                  <a:pt x="39636" y="59484"/>
                </a:moveTo>
                <a:lnTo>
                  <a:pt x="39636" y="62246"/>
                </a:lnTo>
                <a:lnTo>
                  <a:pt x="36958" y="62246"/>
                </a:lnTo>
                <a:lnTo>
                  <a:pt x="36958" y="59484"/>
                </a:lnTo>
                <a:close/>
                <a:moveTo>
                  <a:pt x="42827" y="59484"/>
                </a:moveTo>
                <a:lnTo>
                  <a:pt x="42827" y="62246"/>
                </a:lnTo>
                <a:lnTo>
                  <a:pt x="39756" y="62246"/>
                </a:lnTo>
                <a:lnTo>
                  <a:pt x="39756" y="59484"/>
                </a:lnTo>
                <a:close/>
                <a:moveTo>
                  <a:pt x="45613" y="59484"/>
                </a:moveTo>
                <a:lnTo>
                  <a:pt x="45613" y="62246"/>
                </a:lnTo>
                <a:lnTo>
                  <a:pt x="42935" y="62246"/>
                </a:lnTo>
                <a:lnTo>
                  <a:pt x="42935" y="59484"/>
                </a:lnTo>
                <a:close/>
                <a:moveTo>
                  <a:pt x="48792" y="59484"/>
                </a:moveTo>
                <a:lnTo>
                  <a:pt x="48792" y="62246"/>
                </a:lnTo>
                <a:lnTo>
                  <a:pt x="45732" y="62246"/>
                </a:lnTo>
                <a:lnTo>
                  <a:pt x="45732" y="59484"/>
                </a:lnTo>
                <a:close/>
                <a:moveTo>
                  <a:pt x="51578" y="59484"/>
                </a:moveTo>
                <a:lnTo>
                  <a:pt x="51578" y="62246"/>
                </a:lnTo>
                <a:lnTo>
                  <a:pt x="48900" y="62246"/>
                </a:lnTo>
                <a:lnTo>
                  <a:pt x="48900" y="59484"/>
                </a:lnTo>
                <a:close/>
                <a:moveTo>
                  <a:pt x="54757" y="59484"/>
                </a:moveTo>
                <a:lnTo>
                  <a:pt x="54757" y="62246"/>
                </a:lnTo>
                <a:lnTo>
                  <a:pt x="51698" y="62246"/>
                </a:lnTo>
                <a:lnTo>
                  <a:pt x="51698" y="59484"/>
                </a:lnTo>
                <a:close/>
                <a:moveTo>
                  <a:pt x="57543" y="59484"/>
                </a:moveTo>
                <a:lnTo>
                  <a:pt x="57543" y="62246"/>
                </a:lnTo>
                <a:lnTo>
                  <a:pt x="54865" y="62246"/>
                </a:lnTo>
                <a:lnTo>
                  <a:pt x="54865" y="59484"/>
                </a:lnTo>
                <a:close/>
                <a:moveTo>
                  <a:pt x="60734" y="59484"/>
                </a:moveTo>
                <a:lnTo>
                  <a:pt x="60734" y="62246"/>
                </a:lnTo>
                <a:lnTo>
                  <a:pt x="57663" y="62246"/>
                </a:lnTo>
                <a:lnTo>
                  <a:pt x="57663" y="59484"/>
                </a:lnTo>
                <a:close/>
                <a:moveTo>
                  <a:pt x="63509" y="59484"/>
                </a:moveTo>
                <a:lnTo>
                  <a:pt x="63509" y="62246"/>
                </a:lnTo>
                <a:lnTo>
                  <a:pt x="60830" y="62246"/>
                </a:lnTo>
                <a:lnTo>
                  <a:pt x="60830" y="59484"/>
                </a:lnTo>
                <a:close/>
                <a:moveTo>
                  <a:pt x="66699" y="59484"/>
                </a:moveTo>
                <a:lnTo>
                  <a:pt x="66699" y="62246"/>
                </a:lnTo>
                <a:lnTo>
                  <a:pt x="63628" y="62246"/>
                </a:lnTo>
                <a:lnTo>
                  <a:pt x="63628" y="59484"/>
                </a:lnTo>
                <a:close/>
                <a:moveTo>
                  <a:pt x="69485" y="59484"/>
                </a:moveTo>
                <a:lnTo>
                  <a:pt x="69485" y="62246"/>
                </a:lnTo>
                <a:lnTo>
                  <a:pt x="66807" y="62246"/>
                </a:lnTo>
                <a:lnTo>
                  <a:pt x="66807" y="59484"/>
                </a:lnTo>
                <a:close/>
                <a:moveTo>
                  <a:pt x="72653" y="59484"/>
                </a:moveTo>
                <a:lnTo>
                  <a:pt x="72653" y="62246"/>
                </a:lnTo>
                <a:lnTo>
                  <a:pt x="69581" y="62246"/>
                </a:lnTo>
                <a:lnTo>
                  <a:pt x="69581" y="59484"/>
                </a:lnTo>
                <a:close/>
                <a:moveTo>
                  <a:pt x="75450" y="59484"/>
                </a:moveTo>
                <a:lnTo>
                  <a:pt x="75450" y="62246"/>
                </a:lnTo>
                <a:lnTo>
                  <a:pt x="72772" y="62246"/>
                </a:lnTo>
                <a:lnTo>
                  <a:pt x="72772" y="59484"/>
                </a:lnTo>
                <a:close/>
                <a:moveTo>
                  <a:pt x="78618" y="59484"/>
                </a:moveTo>
                <a:lnTo>
                  <a:pt x="78618" y="62246"/>
                </a:lnTo>
                <a:lnTo>
                  <a:pt x="75546" y="62246"/>
                </a:lnTo>
                <a:lnTo>
                  <a:pt x="75546" y="59484"/>
                </a:lnTo>
                <a:close/>
                <a:moveTo>
                  <a:pt x="81416" y="59484"/>
                </a:moveTo>
                <a:lnTo>
                  <a:pt x="81416" y="62246"/>
                </a:lnTo>
                <a:lnTo>
                  <a:pt x="78737" y="62246"/>
                </a:lnTo>
                <a:lnTo>
                  <a:pt x="78737" y="59484"/>
                </a:lnTo>
                <a:close/>
                <a:moveTo>
                  <a:pt x="84583" y="59484"/>
                </a:moveTo>
                <a:lnTo>
                  <a:pt x="84583" y="62246"/>
                </a:lnTo>
                <a:lnTo>
                  <a:pt x="81523" y="62246"/>
                </a:lnTo>
                <a:lnTo>
                  <a:pt x="81523" y="59484"/>
                </a:lnTo>
                <a:close/>
                <a:moveTo>
                  <a:pt x="87369" y="59484"/>
                </a:moveTo>
                <a:lnTo>
                  <a:pt x="87369" y="62246"/>
                </a:lnTo>
                <a:lnTo>
                  <a:pt x="84690" y="62246"/>
                </a:lnTo>
                <a:lnTo>
                  <a:pt x="84690" y="59484"/>
                </a:lnTo>
                <a:close/>
                <a:moveTo>
                  <a:pt x="90560" y="59484"/>
                </a:moveTo>
                <a:lnTo>
                  <a:pt x="90560" y="62246"/>
                </a:lnTo>
                <a:lnTo>
                  <a:pt x="87488" y="62246"/>
                </a:lnTo>
                <a:lnTo>
                  <a:pt x="87488" y="59484"/>
                </a:lnTo>
                <a:close/>
                <a:moveTo>
                  <a:pt x="93334" y="59484"/>
                </a:moveTo>
                <a:lnTo>
                  <a:pt x="93334" y="62246"/>
                </a:lnTo>
                <a:lnTo>
                  <a:pt x="90655" y="62246"/>
                </a:lnTo>
                <a:lnTo>
                  <a:pt x="90655" y="59484"/>
                </a:lnTo>
                <a:close/>
                <a:moveTo>
                  <a:pt x="96525" y="59484"/>
                </a:moveTo>
                <a:lnTo>
                  <a:pt x="96525" y="62246"/>
                </a:lnTo>
                <a:lnTo>
                  <a:pt x="93453" y="62246"/>
                </a:lnTo>
                <a:lnTo>
                  <a:pt x="93453" y="59484"/>
                </a:lnTo>
                <a:close/>
                <a:moveTo>
                  <a:pt x="99311" y="59484"/>
                </a:moveTo>
                <a:lnTo>
                  <a:pt x="99311" y="62246"/>
                </a:lnTo>
                <a:lnTo>
                  <a:pt x="96632" y="62246"/>
                </a:lnTo>
                <a:lnTo>
                  <a:pt x="96632" y="59484"/>
                </a:lnTo>
                <a:close/>
                <a:moveTo>
                  <a:pt x="102478" y="59484"/>
                </a:moveTo>
                <a:lnTo>
                  <a:pt x="102478" y="62246"/>
                </a:lnTo>
                <a:lnTo>
                  <a:pt x="99406" y="62246"/>
                </a:lnTo>
                <a:lnTo>
                  <a:pt x="99406" y="59484"/>
                </a:lnTo>
                <a:close/>
                <a:moveTo>
                  <a:pt x="105276" y="59484"/>
                </a:moveTo>
                <a:lnTo>
                  <a:pt x="105276" y="62246"/>
                </a:lnTo>
                <a:lnTo>
                  <a:pt x="102597" y="62246"/>
                </a:lnTo>
                <a:lnTo>
                  <a:pt x="102597" y="59484"/>
                </a:lnTo>
                <a:close/>
                <a:moveTo>
                  <a:pt x="108443" y="59484"/>
                </a:moveTo>
                <a:lnTo>
                  <a:pt x="108443" y="62246"/>
                </a:lnTo>
                <a:lnTo>
                  <a:pt x="105383" y="62246"/>
                </a:lnTo>
                <a:lnTo>
                  <a:pt x="105383" y="59484"/>
                </a:lnTo>
                <a:close/>
                <a:moveTo>
                  <a:pt x="102478" y="62341"/>
                </a:moveTo>
                <a:lnTo>
                  <a:pt x="102478" y="65496"/>
                </a:lnTo>
                <a:lnTo>
                  <a:pt x="99406" y="65496"/>
                </a:lnTo>
                <a:lnTo>
                  <a:pt x="99406" y="62341"/>
                </a:lnTo>
                <a:close/>
                <a:moveTo>
                  <a:pt x="105276" y="62341"/>
                </a:moveTo>
                <a:lnTo>
                  <a:pt x="105276" y="65496"/>
                </a:lnTo>
                <a:lnTo>
                  <a:pt x="102597" y="65496"/>
                </a:lnTo>
                <a:lnTo>
                  <a:pt x="102597" y="62341"/>
                </a:lnTo>
                <a:close/>
                <a:moveTo>
                  <a:pt x="108443" y="62341"/>
                </a:moveTo>
                <a:lnTo>
                  <a:pt x="108443" y="65496"/>
                </a:lnTo>
                <a:lnTo>
                  <a:pt x="105383" y="65496"/>
                </a:lnTo>
                <a:lnTo>
                  <a:pt x="105383" y="62341"/>
                </a:lnTo>
                <a:close/>
                <a:moveTo>
                  <a:pt x="7037" y="62365"/>
                </a:moveTo>
                <a:lnTo>
                  <a:pt x="7037" y="65520"/>
                </a:lnTo>
                <a:lnTo>
                  <a:pt x="3965" y="65520"/>
                </a:lnTo>
                <a:lnTo>
                  <a:pt x="3965" y="62365"/>
                </a:lnTo>
                <a:close/>
                <a:moveTo>
                  <a:pt x="9811" y="62365"/>
                </a:moveTo>
                <a:lnTo>
                  <a:pt x="9811" y="65520"/>
                </a:lnTo>
                <a:lnTo>
                  <a:pt x="7132" y="65520"/>
                </a:lnTo>
                <a:lnTo>
                  <a:pt x="7132" y="62365"/>
                </a:lnTo>
                <a:close/>
                <a:moveTo>
                  <a:pt x="13002" y="62365"/>
                </a:moveTo>
                <a:lnTo>
                  <a:pt x="13002" y="65520"/>
                </a:lnTo>
                <a:lnTo>
                  <a:pt x="9930" y="65520"/>
                </a:lnTo>
                <a:lnTo>
                  <a:pt x="9930" y="62365"/>
                </a:lnTo>
                <a:close/>
                <a:moveTo>
                  <a:pt x="15788" y="62365"/>
                </a:moveTo>
                <a:lnTo>
                  <a:pt x="15788" y="65520"/>
                </a:lnTo>
                <a:lnTo>
                  <a:pt x="13109" y="65520"/>
                </a:lnTo>
                <a:lnTo>
                  <a:pt x="13109" y="62365"/>
                </a:lnTo>
                <a:close/>
                <a:moveTo>
                  <a:pt x="18967" y="62365"/>
                </a:moveTo>
                <a:lnTo>
                  <a:pt x="18967" y="65520"/>
                </a:lnTo>
                <a:lnTo>
                  <a:pt x="15907" y="65520"/>
                </a:lnTo>
                <a:lnTo>
                  <a:pt x="15907" y="62365"/>
                </a:lnTo>
                <a:close/>
                <a:moveTo>
                  <a:pt x="21753" y="62365"/>
                </a:moveTo>
                <a:lnTo>
                  <a:pt x="21753" y="65520"/>
                </a:lnTo>
                <a:lnTo>
                  <a:pt x="19074" y="65520"/>
                </a:lnTo>
                <a:lnTo>
                  <a:pt x="19074" y="62365"/>
                </a:lnTo>
                <a:close/>
                <a:moveTo>
                  <a:pt x="24920" y="62365"/>
                </a:moveTo>
                <a:lnTo>
                  <a:pt x="24920" y="65520"/>
                </a:lnTo>
                <a:lnTo>
                  <a:pt x="21860" y="65520"/>
                </a:lnTo>
                <a:lnTo>
                  <a:pt x="21860" y="62365"/>
                </a:lnTo>
                <a:close/>
                <a:moveTo>
                  <a:pt x="27718" y="62365"/>
                </a:moveTo>
                <a:lnTo>
                  <a:pt x="27718" y="65520"/>
                </a:lnTo>
                <a:lnTo>
                  <a:pt x="25039" y="65520"/>
                </a:lnTo>
                <a:lnTo>
                  <a:pt x="25039" y="62365"/>
                </a:lnTo>
                <a:close/>
                <a:moveTo>
                  <a:pt x="30885" y="62365"/>
                </a:moveTo>
                <a:lnTo>
                  <a:pt x="30885" y="65520"/>
                </a:lnTo>
                <a:lnTo>
                  <a:pt x="27825" y="65520"/>
                </a:lnTo>
                <a:lnTo>
                  <a:pt x="27825" y="62365"/>
                </a:lnTo>
                <a:close/>
                <a:moveTo>
                  <a:pt x="33683" y="62365"/>
                </a:moveTo>
                <a:lnTo>
                  <a:pt x="33683" y="65520"/>
                </a:lnTo>
                <a:lnTo>
                  <a:pt x="31004" y="65520"/>
                </a:lnTo>
                <a:lnTo>
                  <a:pt x="31004" y="62365"/>
                </a:lnTo>
                <a:close/>
                <a:moveTo>
                  <a:pt x="36850" y="62365"/>
                </a:moveTo>
                <a:lnTo>
                  <a:pt x="36850" y="65520"/>
                </a:lnTo>
                <a:lnTo>
                  <a:pt x="33791" y="65520"/>
                </a:lnTo>
                <a:lnTo>
                  <a:pt x="33791" y="62365"/>
                </a:lnTo>
                <a:close/>
                <a:moveTo>
                  <a:pt x="39636" y="62365"/>
                </a:moveTo>
                <a:lnTo>
                  <a:pt x="39636" y="65520"/>
                </a:lnTo>
                <a:lnTo>
                  <a:pt x="36958" y="65520"/>
                </a:lnTo>
                <a:lnTo>
                  <a:pt x="36958" y="62365"/>
                </a:lnTo>
                <a:close/>
                <a:moveTo>
                  <a:pt x="42827" y="62365"/>
                </a:moveTo>
                <a:lnTo>
                  <a:pt x="42827" y="65520"/>
                </a:lnTo>
                <a:lnTo>
                  <a:pt x="39756" y="65520"/>
                </a:lnTo>
                <a:lnTo>
                  <a:pt x="39756" y="62365"/>
                </a:lnTo>
                <a:close/>
                <a:moveTo>
                  <a:pt x="45613" y="62365"/>
                </a:moveTo>
                <a:lnTo>
                  <a:pt x="45613" y="65520"/>
                </a:lnTo>
                <a:lnTo>
                  <a:pt x="42935" y="65520"/>
                </a:lnTo>
                <a:lnTo>
                  <a:pt x="42935" y="62365"/>
                </a:lnTo>
                <a:close/>
                <a:moveTo>
                  <a:pt x="48792" y="62365"/>
                </a:moveTo>
                <a:lnTo>
                  <a:pt x="48792" y="65520"/>
                </a:lnTo>
                <a:lnTo>
                  <a:pt x="45732" y="65520"/>
                </a:lnTo>
                <a:lnTo>
                  <a:pt x="45732" y="62365"/>
                </a:lnTo>
                <a:close/>
                <a:moveTo>
                  <a:pt x="51578" y="62365"/>
                </a:moveTo>
                <a:lnTo>
                  <a:pt x="51578" y="65520"/>
                </a:lnTo>
                <a:lnTo>
                  <a:pt x="48900" y="65520"/>
                </a:lnTo>
                <a:lnTo>
                  <a:pt x="48900" y="62365"/>
                </a:lnTo>
                <a:close/>
                <a:moveTo>
                  <a:pt x="54757" y="62365"/>
                </a:moveTo>
                <a:lnTo>
                  <a:pt x="54757" y="65520"/>
                </a:lnTo>
                <a:lnTo>
                  <a:pt x="51698" y="65520"/>
                </a:lnTo>
                <a:lnTo>
                  <a:pt x="51698" y="62365"/>
                </a:lnTo>
                <a:close/>
                <a:moveTo>
                  <a:pt x="57543" y="62365"/>
                </a:moveTo>
                <a:lnTo>
                  <a:pt x="57543" y="65520"/>
                </a:lnTo>
                <a:lnTo>
                  <a:pt x="54865" y="65520"/>
                </a:lnTo>
                <a:lnTo>
                  <a:pt x="54865" y="62365"/>
                </a:lnTo>
                <a:close/>
                <a:moveTo>
                  <a:pt x="60734" y="62365"/>
                </a:moveTo>
                <a:lnTo>
                  <a:pt x="60734" y="65520"/>
                </a:lnTo>
                <a:lnTo>
                  <a:pt x="57663" y="65520"/>
                </a:lnTo>
                <a:lnTo>
                  <a:pt x="57663" y="62365"/>
                </a:lnTo>
                <a:close/>
                <a:moveTo>
                  <a:pt x="63509" y="62365"/>
                </a:moveTo>
                <a:lnTo>
                  <a:pt x="63509" y="65520"/>
                </a:lnTo>
                <a:lnTo>
                  <a:pt x="60830" y="65520"/>
                </a:lnTo>
                <a:lnTo>
                  <a:pt x="60830" y="62365"/>
                </a:lnTo>
                <a:close/>
                <a:moveTo>
                  <a:pt x="66699" y="62365"/>
                </a:moveTo>
                <a:lnTo>
                  <a:pt x="66699" y="65520"/>
                </a:lnTo>
                <a:lnTo>
                  <a:pt x="63628" y="65520"/>
                </a:lnTo>
                <a:lnTo>
                  <a:pt x="63628" y="62365"/>
                </a:lnTo>
                <a:close/>
                <a:moveTo>
                  <a:pt x="69485" y="62365"/>
                </a:moveTo>
                <a:lnTo>
                  <a:pt x="69485" y="65520"/>
                </a:lnTo>
                <a:lnTo>
                  <a:pt x="66807" y="65520"/>
                </a:lnTo>
                <a:lnTo>
                  <a:pt x="66807" y="62365"/>
                </a:lnTo>
                <a:close/>
                <a:moveTo>
                  <a:pt x="72653" y="62365"/>
                </a:moveTo>
                <a:lnTo>
                  <a:pt x="72653" y="65520"/>
                </a:lnTo>
                <a:lnTo>
                  <a:pt x="69581" y="65520"/>
                </a:lnTo>
                <a:lnTo>
                  <a:pt x="69581" y="62365"/>
                </a:lnTo>
                <a:close/>
                <a:moveTo>
                  <a:pt x="75450" y="62365"/>
                </a:moveTo>
                <a:lnTo>
                  <a:pt x="75450" y="65520"/>
                </a:lnTo>
                <a:lnTo>
                  <a:pt x="72772" y="65520"/>
                </a:lnTo>
                <a:lnTo>
                  <a:pt x="72772" y="62365"/>
                </a:lnTo>
                <a:close/>
                <a:moveTo>
                  <a:pt x="78618" y="62365"/>
                </a:moveTo>
                <a:lnTo>
                  <a:pt x="78618" y="65520"/>
                </a:lnTo>
                <a:lnTo>
                  <a:pt x="75546" y="65520"/>
                </a:lnTo>
                <a:lnTo>
                  <a:pt x="75546" y="62365"/>
                </a:lnTo>
                <a:close/>
                <a:moveTo>
                  <a:pt x="81416" y="62365"/>
                </a:moveTo>
                <a:lnTo>
                  <a:pt x="81416" y="65520"/>
                </a:lnTo>
                <a:lnTo>
                  <a:pt x="78737" y="65520"/>
                </a:lnTo>
                <a:lnTo>
                  <a:pt x="78737" y="62365"/>
                </a:lnTo>
                <a:close/>
                <a:moveTo>
                  <a:pt x="84583" y="62365"/>
                </a:moveTo>
                <a:lnTo>
                  <a:pt x="84583" y="65520"/>
                </a:lnTo>
                <a:lnTo>
                  <a:pt x="81523" y="65520"/>
                </a:lnTo>
                <a:lnTo>
                  <a:pt x="81523" y="62365"/>
                </a:lnTo>
                <a:close/>
                <a:moveTo>
                  <a:pt x="87369" y="62365"/>
                </a:moveTo>
                <a:lnTo>
                  <a:pt x="87369" y="65520"/>
                </a:lnTo>
                <a:lnTo>
                  <a:pt x="84690" y="65520"/>
                </a:lnTo>
                <a:lnTo>
                  <a:pt x="84690" y="62365"/>
                </a:lnTo>
                <a:close/>
                <a:moveTo>
                  <a:pt x="90560" y="62365"/>
                </a:moveTo>
                <a:lnTo>
                  <a:pt x="90560" y="65520"/>
                </a:lnTo>
                <a:lnTo>
                  <a:pt x="87488" y="65520"/>
                </a:lnTo>
                <a:lnTo>
                  <a:pt x="87488" y="62365"/>
                </a:lnTo>
                <a:close/>
                <a:moveTo>
                  <a:pt x="93334" y="62365"/>
                </a:moveTo>
                <a:lnTo>
                  <a:pt x="93334" y="65520"/>
                </a:lnTo>
                <a:lnTo>
                  <a:pt x="90655" y="65520"/>
                </a:lnTo>
                <a:lnTo>
                  <a:pt x="90655" y="62365"/>
                </a:lnTo>
                <a:close/>
                <a:moveTo>
                  <a:pt x="96525" y="62365"/>
                </a:moveTo>
                <a:lnTo>
                  <a:pt x="96525" y="65520"/>
                </a:lnTo>
                <a:lnTo>
                  <a:pt x="93453" y="65520"/>
                </a:lnTo>
                <a:lnTo>
                  <a:pt x="93453" y="62365"/>
                </a:lnTo>
                <a:close/>
                <a:moveTo>
                  <a:pt x="99311" y="62365"/>
                </a:moveTo>
                <a:lnTo>
                  <a:pt x="99311" y="65520"/>
                </a:lnTo>
                <a:lnTo>
                  <a:pt x="96632" y="65520"/>
                </a:lnTo>
                <a:lnTo>
                  <a:pt x="96632" y="62365"/>
                </a:lnTo>
                <a:close/>
                <a:moveTo>
                  <a:pt x="7037" y="65616"/>
                </a:moveTo>
                <a:lnTo>
                  <a:pt x="7037" y="68378"/>
                </a:lnTo>
                <a:lnTo>
                  <a:pt x="3965" y="68378"/>
                </a:lnTo>
                <a:lnTo>
                  <a:pt x="3965" y="65616"/>
                </a:lnTo>
                <a:close/>
                <a:moveTo>
                  <a:pt x="9811" y="65616"/>
                </a:moveTo>
                <a:lnTo>
                  <a:pt x="9811" y="68378"/>
                </a:lnTo>
                <a:lnTo>
                  <a:pt x="7132" y="68378"/>
                </a:lnTo>
                <a:lnTo>
                  <a:pt x="7132" y="65616"/>
                </a:lnTo>
                <a:close/>
                <a:moveTo>
                  <a:pt x="13002" y="65616"/>
                </a:moveTo>
                <a:lnTo>
                  <a:pt x="13002" y="68378"/>
                </a:lnTo>
                <a:lnTo>
                  <a:pt x="9930" y="68378"/>
                </a:lnTo>
                <a:lnTo>
                  <a:pt x="9930" y="65616"/>
                </a:lnTo>
                <a:close/>
                <a:moveTo>
                  <a:pt x="15788" y="65616"/>
                </a:moveTo>
                <a:lnTo>
                  <a:pt x="15788" y="68378"/>
                </a:lnTo>
                <a:lnTo>
                  <a:pt x="13109" y="68378"/>
                </a:lnTo>
                <a:lnTo>
                  <a:pt x="13109" y="65616"/>
                </a:lnTo>
                <a:close/>
                <a:moveTo>
                  <a:pt x="18967" y="65616"/>
                </a:moveTo>
                <a:lnTo>
                  <a:pt x="18967" y="68378"/>
                </a:lnTo>
                <a:lnTo>
                  <a:pt x="15907" y="68378"/>
                </a:lnTo>
                <a:lnTo>
                  <a:pt x="15907" y="65616"/>
                </a:lnTo>
                <a:close/>
                <a:moveTo>
                  <a:pt x="21753" y="65616"/>
                </a:moveTo>
                <a:lnTo>
                  <a:pt x="21753" y="68378"/>
                </a:lnTo>
                <a:lnTo>
                  <a:pt x="19074" y="68378"/>
                </a:lnTo>
                <a:lnTo>
                  <a:pt x="19074" y="65616"/>
                </a:lnTo>
                <a:close/>
                <a:moveTo>
                  <a:pt x="24920" y="65616"/>
                </a:moveTo>
                <a:lnTo>
                  <a:pt x="24920" y="68378"/>
                </a:lnTo>
                <a:lnTo>
                  <a:pt x="21860" y="68378"/>
                </a:lnTo>
                <a:lnTo>
                  <a:pt x="21860" y="65616"/>
                </a:lnTo>
                <a:close/>
                <a:moveTo>
                  <a:pt x="27718" y="65616"/>
                </a:moveTo>
                <a:lnTo>
                  <a:pt x="27718" y="68378"/>
                </a:lnTo>
                <a:lnTo>
                  <a:pt x="25039" y="68378"/>
                </a:lnTo>
                <a:lnTo>
                  <a:pt x="25039" y="65616"/>
                </a:lnTo>
                <a:close/>
                <a:moveTo>
                  <a:pt x="30885" y="65616"/>
                </a:moveTo>
                <a:lnTo>
                  <a:pt x="30885" y="68378"/>
                </a:lnTo>
                <a:lnTo>
                  <a:pt x="27825" y="68378"/>
                </a:lnTo>
                <a:lnTo>
                  <a:pt x="27825" y="65616"/>
                </a:lnTo>
                <a:close/>
                <a:moveTo>
                  <a:pt x="33683" y="65616"/>
                </a:moveTo>
                <a:lnTo>
                  <a:pt x="33683" y="68378"/>
                </a:lnTo>
                <a:lnTo>
                  <a:pt x="31004" y="68378"/>
                </a:lnTo>
                <a:lnTo>
                  <a:pt x="31004" y="65616"/>
                </a:lnTo>
                <a:close/>
                <a:moveTo>
                  <a:pt x="36850" y="65616"/>
                </a:moveTo>
                <a:lnTo>
                  <a:pt x="36850" y="68378"/>
                </a:lnTo>
                <a:lnTo>
                  <a:pt x="33791" y="68378"/>
                </a:lnTo>
                <a:lnTo>
                  <a:pt x="33791" y="65616"/>
                </a:lnTo>
                <a:close/>
                <a:moveTo>
                  <a:pt x="39636" y="65616"/>
                </a:moveTo>
                <a:lnTo>
                  <a:pt x="39636" y="68378"/>
                </a:lnTo>
                <a:lnTo>
                  <a:pt x="36958" y="68378"/>
                </a:lnTo>
                <a:lnTo>
                  <a:pt x="36958" y="65616"/>
                </a:lnTo>
                <a:close/>
                <a:moveTo>
                  <a:pt x="42827" y="65616"/>
                </a:moveTo>
                <a:lnTo>
                  <a:pt x="42827" y="68378"/>
                </a:lnTo>
                <a:lnTo>
                  <a:pt x="39756" y="68378"/>
                </a:lnTo>
                <a:lnTo>
                  <a:pt x="39756" y="65616"/>
                </a:lnTo>
                <a:close/>
                <a:moveTo>
                  <a:pt x="45613" y="65616"/>
                </a:moveTo>
                <a:lnTo>
                  <a:pt x="45613" y="68378"/>
                </a:lnTo>
                <a:lnTo>
                  <a:pt x="42935" y="68378"/>
                </a:lnTo>
                <a:lnTo>
                  <a:pt x="42935" y="65616"/>
                </a:lnTo>
                <a:close/>
                <a:moveTo>
                  <a:pt x="48792" y="65616"/>
                </a:moveTo>
                <a:lnTo>
                  <a:pt x="48792" y="68378"/>
                </a:lnTo>
                <a:lnTo>
                  <a:pt x="45732" y="68378"/>
                </a:lnTo>
                <a:lnTo>
                  <a:pt x="45732" y="65616"/>
                </a:lnTo>
                <a:close/>
                <a:moveTo>
                  <a:pt x="51578" y="65616"/>
                </a:moveTo>
                <a:lnTo>
                  <a:pt x="51578" y="68378"/>
                </a:lnTo>
                <a:lnTo>
                  <a:pt x="48900" y="68378"/>
                </a:lnTo>
                <a:lnTo>
                  <a:pt x="48900" y="65616"/>
                </a:lnTo>
                <a:close/>
                <a:moveTo>
                  <a:pt x="54757" y="65616"/>
                </a:moveTo>
                <a:lnTo>
                  <a:pt x="54757" y="68378"/>
                </a:lnTo>
                <a:lnTo>
                  <a:pt x="51698" y="68378"/>
                </a:lnTo>
                <a:lnTo>
                  <a:pt x="51698" y="65616"/>
                </a:lnTo>
                <a:close/>
                <a:moveTo>
                  <a:pt x="57543" y="65616"/>
                </a:moveTo>
                <a:lnTo>
                  <a:pt x="57543" y="68378"/>
                </a:lnTo>
                <a:lnTo>
                  <a:pt x="54865" y="68378"/>
                </a:lnTo>
                <a:lnTo>
                  <a:pt x="54865" y="65616"/>
                </a:lnTo>
                <a:close/>
                <a:moveTo>
                  <a:pt x="60734" y="65616"/>
                </a:moveTo>
                <a:lnTo>
                  <a:pt x="60734" y="68378"/>
                </a:lnTo>
                <a:lnTo>
                  <a:pt x="57663" y="68378"/>
                </a:lnTo>
                <a:lnTo>
                  <a:pt x="57663" y="65616"/>
                </a:lnTo>
                <a:close/>
                <a:moveTo>
                  <a:pt x="63509" y="65616"/>
                </a:moveTo>
                <a:lnTo>
                  <a:pt x="63509" y="68378"/>
                </a:lnTo>
                <a:lnTo>
                  <a:pt x="60830" y="68378"/>
                </a:lnTo>
                <a:lnTo>
                  <a:pt x="60830" y="65616"/>
                </a:lnTo>
                <a:close/>
                <a:moveTo>
                  <a:pt x="66699" y="65616"/>
                </a:moveTo>
                <a:lnTo>
                  <a:pt x="66699" y="68378"/>
                </a:lnTo>
                <a:lnTo>
                  <a:pt x="63628" y="68378"/>
                </a:lnTo>
                <a:lnTo>
                  <a:pt x="63628" y="65616"/>
                </a:lnTo>
                <a:close/>
                <a:moveTo>
                  <a:pt x="69485" y="65616"/>
                </a:moveTo>
                <a:lnTo>
                  <a:pt x="69485" y="68378"/>
                </a:lnTo>
                <a:lnTo>
                  <a:pt x="66807" y="68378"/>
                </a:lnTo>
                <a:lnTo>
                  <a:pt x="66807" y="65616"/>
                </a:lnTo>
                <a:close/>
                <a:moveTo>
                  <a:pt x="72653" y="65616"/>
                </a:moveTo>
                <a:lnTo>
                  <a:pt x="72653" y="68378"/>
                </a:lnTo>
                <a:lnTo>
                  <a:pt x="69581" y="68378"/>
                </a:lnTo>
                <a:lnTo>
                  <a:pt x="69581" y="65616"/>
                </a:lnTo>
                <a:close/>
                <a:moveTo>
                  <a:pt x="75450" y="65616"/>
                </a:moveTo>
                <a:lnTo>
                  <a:pt x="75450" y="68378"/>
                </a:lnTo>
                <a:lnTo>
                  <a:pt x="72772" y="68378"/>
                </a:lnTo>
                <a:lnTo>
                  <a:pt x="72772" y="65616"/>
                </a:lnTo>
                <a:close/>
                <a:moveTo>
                  <a:pt x="78618" y="65616"/>
                </a:moveTo>
                <a:lnTo>
                  <a:pt x="78618" y="68378"/>
                </a:lnTo>
                <a:lnTo>
                  <a:pt x="75546" y="68378"/>
                </a:lnTo>
                <a:lnTo>
                  <a:pt x="75546" y="65616"/>
                </a:lnTo>
                <a:close/>
                <a:moveTo>
                  <a:pt x="81416" y="65616"/>
                </a:moveTo>
                <a:lnTo>
                  <a:pt x="81416" y="68378"/>
                </a:lnTo>
                <a:lnTo>
                  <a:pt x="78737" y="68378"/>
                </a:lnTo>
                <a:lnTo>
                  <a:pt x="78737" y="65616"/>
                </a:lnTo>
                <a:close/>
                <a:moveTo>
                  <a:pt x="84583" y="65616"/>
                </a:moveTo>
                <a:lnTo>
                  <a:pt x="84583" y="68378"/>
                </a:lnTo>
                <a:lnTo>
                  <a:pt x="81523" y="68378"/>
                </a:lnTo>
                <a:lnTo>
                  <a:pt x="81523" y="65616"/>
                </a:lnTo>
                <a:close/>
                <a:moveTo>
                  <a:pt x="87369" y="65616"/>
                </a:moveTo>
                <a:lnTo>
                  <a:pt x="87369" y="68378"/>
                </a:lnTo>
                <a:lnTo>
                  <a:pt x="84690" y="68378"/>
                </a:lnTo>
                <a:lnTo>
                  <a:pt x="84690" y="65616"/>
                </a:lnTo>
                <a:close/>
                <a:moveTo>
                  <a:pt x="90560" y="65616"/>
                </a:moveTo>
                <a:lnTo>
                  <a:pt x="90560" y="68378"/>
                </a:lnTo>
                <a:lnTo>
                  <a:pt x="87488" y="68378"/>
                </a:lnTo>
                <a:lnTo>
                  <a:pt x="87488" y="65616"/>
                </a:lnTo>
                <a:close/>
                <a:moveTo>
                  <a:pt x="93334" y="65616"/>
                </a:moveTo>
                <a:lnTo>
                  <a:pt x="93334" y="68378"/>
                </a:lnTo>
                <a:lnTo>
                  <a:pt x="90655" y="68378"/>
                </a:lnTo>
                <a:lnTo>
                  <a:pt x="90655" y="65616"/>
                </a:lnTo>
                <a:close/>
                <a:moveTo>
                  <a:pt x="96525" y="65616"/>
                </a:moveTo>
                <a:lnTo>
                  <a:pt x="96525" y="68378"/>
                </a:lnTo>
                <a:lnTo>
                  <a:pt x="93453" y="68378"/>
                </a:lnTo>
                <a:lnTo>
                  <a:pt x="93453" y="65616"/>
                </a:lnTo>
                <a:close/>
                <a:moveTo>
                  <a:pt x="99311" y="65616"/>
                </a:moveTo>
                <a:lnTo>
                  <a:pt x="99311" y="68378"/>
                </a:lnTo>
                <a:lnTo>
                  <a:pt x="96632" y="68378"/>
                </a:lnTo>
                <a:lnTo>
                  <a:pt x="96632" y="65616"/>
                </a:lnTo>
                <a:close/>
                <a:moveTo>
                  <a:pt x="102490" y="65616"/>
                </a:moveTo>
                <a:lnTo>
                  <a:pt x="102490" y="68378"/>
                </a:lnTo>
                <a:lnTo>
                  <a:pt x="99430" y="68378"/>
                </a:lnTo>
                <a:lnTo>
                  <a:pt x="99430" y="65616"/>
                </a:lnTo>
                <a:close/>
                <a:moveTo>
                  <a:pt x="105276" y="65616"/>
                </a:moveTo>
                <a:lnTo>
                  <a:pt x="105276" y="68378"/>
                </a:lnTo>
                <a:lnTo>
                  <a:pt x="102597" y="68378"/>
                </a:lnTo>
                <a:lnTo>
                  <a:pt x="102597" y="65616"/>
                </a:lnTo>
                <a:close/>
                <a:moveTo>
                  <a:pt x="108443" y="65616"/>
                </a:moveTo>
                <a:lnTo>
                  <a:pt x="108443" y="68378"/>
                </a:lnTo>
                <a:lnTo>
                  <a:pt x="105383" y="68378"/>
                </a:lnTo>
                <a:lnTo>
                  <a:pt x="105383" y="65616"/>
                </a:lnTo>
                <a:close/>
                <a:moveTo>
                  <a:pt x="108443" y="68497"/>
                </a:moveTo>
                <a:lnTo>
                  <a:pt x="108443" y="71628"/>
                </a:lnTo>
                <a:lnTo>
                  <a:pt x="105383" y="71628"/>
                </a:lnTo>
                <a:lnTo>
                  <a:pt x="105383" y="68497"/>
                </a:lnTo>
                <a:close/>
                <a:moveTo>
                  <a:pt x="7037" y="68497"/>
                </a:moveTo>
                <a:lnTo>
                  <a:pt x="7037" y="71652"/>
                </a:lnTo>
                <a:lnTo>
                  <a:pt x="3965" y="71652"/>
                </a:lnTo>
                <a:lnTo>
                  <a:pt x="3965" y="71628"/>
                </a:lnTo>
                <a:lnTo>
                  <a:pt x="3965" y="68497"/>
                </a:lnTo>
                <a:close/>
                <a:moveTo>
                  <a:pt x="9811" y="68497"/>
                </a:moveTo>
                <a:lnTo>
                  <a:pt x="9811" y="71652"/>
                </a:lnTo>
                <a:lnTo>
                  <a:pt x="7132" y="71652"/>
                </a:lnTo>
                <a:lnTo>
                  <a:pt x="7132" y="71628"/>
                </a:lnTo>
                <a:lnTo>
                  <a:pt x="7132" y="68497"/>
                </a:lnTo>
                <a:close/>
                <a:moveTo>
                  <a:pt x="13002" y="68497"/>
                </a:moveTo>
                <a:lnTo>
                  <a:pt x="13002" y="71652"/>
                </a:lnTo>
                <a:lnTo>
                  <a:pt x="9930" y="71652"/>
                </a:lnTo>
                <a:lnTo>
                  <a:pt x="9930" y="71628"/>
                </a:lnTo>
                <a:lnTo>
                  <a:pt x="9930" y="68497"/>
                </a:lnTo>
                <a:close/>
                <a:moveTo>
                  <a:pt x="15788" y="68497"/>
                </a:moveTo>
                <a:lnTo>
                  <a:pt x="15788" y="71652"/>
                </a:lnTo>
                <a:lnTo>
                  <a:pt x="13109" y="71652"/>
                </a:lnTo>
                <a:lnTo>
                  <a:pt x="13109" y="71628"/>
                </a:lnTo>
                <a:lnTo>
                  <a:pt x="13109" y="68497"/>
                </a:lnTo>
                <a:close/>
                <a:moveTo>
                  <a:pt x="18967" y="68497"/>
                </a:moveTo>
                <a:lnTo>
                  <a:pt x="18967" y="71652"/>
                </a:lnTo>
                <a:lnTo>
                  <a:pt x="15907" y="71652"/>
                </a:lnTo>
                <a:lnTo>
                  <a:pt x="15907" y="71628"/>
                </a:lnTo>
                <a:lnTo>
                  <a:pt x="15907" y="68497"/>
                </a:lnTo>
                <a:close/>
                <a:moveTo>
                  <a:pt x="21753" y="68497"/>
                </a:moveTo>
                <a:lnTo>
                  <a:pt x="21753" y="71652"/>
                </a:lnTo>
                <a:lnTo>
                  <a:pt x="19074" y="71652"/>
                </a:lnTo>
                <a:lnTo>
                  <a:pt x="19074" y="71628"/>
                </a:lnTo>
                <a:lnTo>
                  <a:pt x="19074" y="68497"/>
                </a:lnTo>
                <a:close/>
                <a:moveTo>
                  <a:pt x="24920" y="68497"/>
                </a:moveTo>
                <a:lnTo>
                  <a:pt x="24920" y="71652"/>
                </a:lnTo>
                <a:lnTo>
                  <a:pt x="21860" y="71652"/>
                </a:lnTo>
                <a:lnTo>
                  <a:pt x="21860" y="71628"/>
                </a:lnTo>
                <a:lnTo>
                  <a:pt x="21860" y="68497"/>
                </a:lnTo>
                <a:close/>
                <a:moveTo>
                  <a:pt x="27718" y="68497"/>
                </a:moveTo>
                <a:lnTo>
                  <a:pt x="27718" y="71652"/>
                </a:lnTo>
                <a:lnTo>
                  <a:pt x="25039" y="71652"/>
                </a:lnTo>
                <a:lnTo>
                  <a:pt x="25039" y="71628"/>
                </a:lnTo>
                <a:lnTo>
                  <a:pt x="25039" y="68497"/>
                </a:lnTo>
                <a:close/>
                <a:moveTo>
                  <a:pt x="30885" y="68497"/>
                </a:moveTo>
                <a:lnTo>
                  <a:pt x="30885" y="71652"/>
                </a:lnTo>
                <a:lnTo>
                  <a:pt x="27825" y="71652"/>
                </a:lnTo>
                <a:lnTo>
                  <a:pt x="27825" y="71628"/>
                </a:lnTo>
                <a:lnTo>
                  <a:pt x="27825" y="68497"/>
                </a:lnTo>
                <a:close/>
                <a:moveTo>
                  <a:pt x="33683" y="68497"/>
                </a:moveTo>
                <a:lnTo>
                  <a:pt x="33683" y="71652"/>
                </a:lnTo>
                <a:lnTo>
                  <a:pt x="31004" y="71652"/>
                </a:lnTo>
                <a:lnTo>
                  <a:pt x="31004" y="71628"/>
                </a:lnTo>
                <a:lnTo>
                  <a:pt x="31004" y="68497"/>
                </a:lnTo>
                <a:close/>
                <a:moveTo>
                  <a:pt x="36850" y="68497"/>
                </a:moveTo>
                <a:lnTo>
                  <a:pt x="36850" y="71652"/>
                </a:lnTo>
                <a:lnTo>
                  <a:pt x="33791" y="71652"/>
                </a:lnTo>
                <a:lnTo>
                  <a:pt x="33791" y="71628"/>
                </a:lnTo>
                <a:lnTo>
                  <a:pt x="33791" y="68497"/>
                </a:lnTo>
                <a:close/>
                <a:moveTo>
                  <a:pt x="39636" y="68497"/>
                </a:moveTo>
                <a:lnTo>
                  <a:pt x="39636" y="71652"/>
                </a:lnTo>
                <a:lnTo>
                  <a:pt x="36958" y="71652"/>
                </a:lnTo>
                <a:lnTo>
                  <a:pt x="36958" y="71628"/>
                </a:lnTo>
                <a:lnTo>
                  <a:pt x="36958" y="68497"/>
                </a:lnTo>
                <a:close/>
                <a:moveTo>
                  <a:pt x="42827" y="68497"/>
                </a:moveTo>
                <a:lnTo>
                  <a:pt x="42827" y="71652"/>
                </a:lnTo>
                <a:lnTo>
                  <a:pt x="39756" y="71652"/>
                </a:lnTo>
                <a:lnTo>
                  <a:pt x="39756" y="71628"/>
                </a:lnTo>
                <a:lnTo>
                  <a:pt x="39756" y="68497"/>
                </a:lnTo>
                <a:close/>
                <a:moveTo>
                  <a:pt x="45613" y="68497"/>
                </a:moveTo>
                <a:lnTo>
                  <a:pt x="45613" y="71652"/>
                </a:lnTo>
                <a:lnTo>
                  <a:pt x="42935" y="71652"/>
                </a:lnTo>
                <a:lnTo>
                  <a:pt x="42935" y="71628"/>
                </a:lnTo>
                <a:lnTo>
                  <a:pt x="42935" y="68497"/>
                </a:lnTo>
                <a:close/>
                <a:moveTo>
                  <a:pt x="48792" y="68497"/>
                </a:moveTo>
                <a:lnTo>
                  <a:pt x="48792" y="71652"/>
                </a:lnTo>
                <a:lnTo>
                  <a:pt x="45732" y="71652"/>
                </a:lnTo>
                <a:lnTo>
                  <a:pt x="45732" y="71628"/>
                </a:lnTo>
                <a:lnTo>
                  <a:pt x="45732" y="68497"/>
                </a:lnTo>
                <a:close/>
                <a:moveTo>
                  <a:pt x="51578" y="68497"/>
                </a:moveTo>
                <a:lnTo>
                  <a:pt x="51578" y="71652"/>
                </a:lnTo>
                <a:lnTo>
                  <a:pt x="48900" y="71652"/>
                </a:lnTo>
                <a:lnTo>
                  <a:pt x="48900" y="71628"/>
                </a:lnTo>
                <a:lnTo>
                  <a:pt x="48900" y="68497"/>
                </a:lnTo>
                <a:close/>
                <a:moveTo>
                  <a:pt x="54757" y="68497"/>
                </a:moveTo>
                <a:lnTo>
                  <a:pt x="54757" y="71652"/>
                </a:lnTo>
                <a:lnTo>
                  <a:pt x="51698" y="71652"/>
                </a:lnTo>
                <a:lnTo>
                  <a:pt x="51698" y="71628"/>
                </a:lnTo>
                <a:lnTo>
                  <a:pt x="51698" y="68497"/>
                </a:lnTo>
                <a:close/>
                <a:moveTo>
                  <a:pt x="57543" y="68497"/>
                </a:moveTo>
                <a:lnTo>
                  <a:pt x="57543" y="71652"/>
                </a:lnTo>
                <a:lnTo>
                  <a:pt x="54865" y="71652"/>
                </a:lnTo>
                <a:lnTo>
                  <a:pt x="54865" y="71628"/>
                </a:lnTo>
                <a:lnTo>
                  <a:pt x="54865" y="68497"/>
                </a:lnTo>
                <a:close/>
                <a:moveTo>
                  <a:pt x="60734" y="68497"/>
                </a:moveTo>
                <a:lnTo>
                  <a:pt x="60734" y="71652"/>
                </a:lnTo>
                <a:lnTo>
                  <a:pt x="57663" y="71652"/>
                </a:lnTo>
                <a:lnTo>
                  <a:pt x="57663" y="71628"/>
                </a:lnTo>
                <a:lnTo>
                  <a:pt x="57663" y="68497"/>
                </a:lnTo>
                <a:close/>
                <a:moveTo>
                  <a:pt x="63509" y="68497"/>
                </a:moveTo>
                <a:lnTo>
                  <a:pt x="63509" y="71652"/>
                </a:lnTo>
                <a:lnTo>
                  <a:pt x="60830" y="71652"/>
                </a:lnTo>
                <a:lnTo>
                  <a:pt x="60830" y="71628"/>
                </a:lnTo>
                <a:lnTo>
                  <a:pt x="60830" y="68497"/>
                </a:lnTo>
                <a:close/>
                <a:moveTo>
                  <a:pt x="66699" y="68497"/>
                </a:moveTo>
                <a:lnTo>
                  <a:pt x="66699" y="71652"/>
                </a:lnTo>
                <a:lnTo>
                  <a:pt x="63628" y="71652"/>
                </a:lnTo>
                <a:lnTo>
                  <a:pt x="63628" y="71628"/>
                </a:lnTo>
                <a:lnTo>
                  <a:pt x="63628" y="68497"/>
                </a:lnTo>
                <a:close/>
                <a:moveTo>
                  <a:pt x="69485" y="68497"/>
                </a:moveTo>
                <a:lnTo>
                  <a:pt x="69485" y="71652"/>
                </a:lnTo>
                <a:lnTo>
                  <a:pt x="66807" y="71652"/>
                </a:lnTo>
                <a:lnTo>
                  <a:pt x="66807" y="71628"/>
                </a:lnTo>
                <a:lnTo>
                  <a:pt x="66807" y="68497"/>
                </a:lnTo>
                <a:close/>
                <a:moveTo>
                  <a:pt x="72653" y="68497"/>
                </a:moveTo>
                <a:lnTo>
                  <a:pt x="72653" y="71652"/>
                </a:lnTo>
                <a:lnTo>
                  <a:pt x="69581" y="71652"/>
                </a:lnTo>
                <a:lnTo>
                  <a:pt x="69581" y="71628"/>
                </a:lnTo>
                <a:lnTo>
                  <a:pt x="69581" y="68497"/>
                </a:lnTo>
                <a:close/>
                <a:moveTo>
                  <a:pt x="75450" y="68497"/>
                </a:moveTo>
                <a:lnTo>
                  <a:pt x="75450" y="71652"/>
                </a:lnTo>
                <a:lnTo>
                  <a:pt x="72772" y="71652"/>
                </a:lnTo>
                <a:lnTo>
                  <a:pt x="72772" y="71628"/>
                </a:lnTo>
                <a:lnTo>
                  <a:pt x="72772" y="68497"/>
                </a:lnTo>
                <a:close/>
                <a:moveTo>
                  <a:pt x="78618" y="68497"/>
                </a:moveTo>
                <a:lnTo>
                  <a:pt x="78618" y="71652"/>
                </a:lnTo>
                <a:lnTo>
                  <a:pt x="75546" y="71652"/>
                </a:lnTo>
                <a:lnTo>
                  <a:pt x="75546" y="71628"/>
                </a:lnTo>
                <a:lnTo>
                  <a:pt x="75546" y="68497"/>
                </a:lnTo>
                <a:close/>
                <a:moveTo>
                  <a:pt x="81416" y="68497"/>
                </a:moveTo>
                <a:lnTo>
                  <a:pt x="81416" y="71652"/>
                </a:lnTo>
                <a:lnTo>
                  <a:pt x="78737" y="71652"/>
                </a:lnTo>
                <a:lnTo>
                  <a:pt x="78737" y="71628"/>
                </a:lnTo>
                <a:lnTo>
                  <a:pt x="78737" y="68497"/>
                </a:lnTo>
                <a:close/>
                <a:moveTo>
                  <a:pt x="84583" y="68497"/>
                </a:moveTo>
                <a:lnTo>
                  <a:pt x="84583" y="71652"/>
                </a:lnTo>
                <a:lnTo>
                  <a:pt x="81523" y="71652"/>
                </a:lnTo>
                <a:lnTo>
                  <a:pt x="81523" y="71628"/>
                </a:lnTo>
                <a:lnTo>
                  <a:pt x="81523" y="68497"/>
                </a:lnTo>
                <a:close/>
                <a:moveTo>
                  <a:pt x="87369" y="68497"/>
                </a:moveTo>
                <a:lnTo>
                  <a:pt x="87369" y="71652"/>
                </a:lnTo>
                <a:lnTo>
                  <a:pt x="84690" y="71652"/>
                </a:lnTo>
                <a:lnTo>
                  <a:pt x="84690" y="71628"/>
                </a:lnTo>
                <a:lnTo>
                  <a:pt x="84690" y="68497"/>
                </a:lnTo>
                <a:close/>
                <a:moveTo>
                  <a:pt x="90560" y="68497"/>
                </a:moveTo>
                <a:lnTo>
                  <a:pt x="90560" y="71652"/>
                </a:lnTo>
                <a:lnTo>
                  <a:pt x="87488" y="71652"/>
                </a:lnTo>
                <a:lnTo>
                  <a:pt x="87488" y="71628"/>
                </a:lnTo>
                <a:lnTo>
                  <a:pt x="87488" y="68497"/>
                </a:lnTo>
                <a:close/>
                <a:moveTo>
                  <a:pt x="93334" y="68497"/>
                </a:moveTo>
                <a:lnTo>
                  <a:pt x="93334" y="71652"/>
                </a:lnTo>
                <a:lnTo>
                  <a:pt x="90655" y="71652"/>
                </a:lnTo>
                <a:lnTo>
                  <a:pt x="90655" y="71628"/>
                </a:lnTo>
                <a:lnTo>
                  <a:pt x="90655" y="68497"/>
                </a:lnTo>
                <a:close/>
                <a:moveTo>
                  <a:pt x="96525" y="68497"/>
                </a:moveTo>
                <a:lnTo>
                  <a:pt x="96525" y="71652"/>
                </a:lnTo>
                <a:lnTo>
                  <a:pt x="93453" y="71652"/>
                </a:lnTo>
                <a:lnTo>
                  <a:pt x="93453" y="71628"/>
                </a:lnTo>
                <a:lnTo>
                  <a:pt x="93453" y="68497"/>
                </a:lnTo>
                <a:close/>
                <a:moveTo>
                  <a:pt x="99311" y="68497"/>
                </a:moveTo>
                <a:lnTo>
                  <a:pt x="99311" y="71652"/>
                </a:lnTo>
                <a:lnTo>
                  <a:pt x="96632" y="71652"/>
                </a:lnTo>
                <a:lnTo>
                  <a:pt x="96632" y="71628"/>
                </a:lnTo>
                <a:lnTo>
                  <a:pt x="96632" y="68497"/>
                </a:lnTo>
                <a:close/>
                <a:moveTo>
                  <a:pt x="102490" y="68497"/>
                </a:moveTo>
                <a:lnTo>
                  <a:pt x="102490" y="71652"/>
                </a:lnTo>
                <a:lnTo>
                  <a:pt x="99430" y="71652"/>
                </a:lnTo>
                <a:lnTo>
                  <a:pt x="99430" y="71628"/>
                </a:lnTo>
                <a:lnTo>
                  <a:pt x="99430" y="68497"/>
                </a:lnTo>
                <a:close/>
                <a:moveTo>
                  <a:pt x="105276" y="68497"/>
                </a:moveTo>
                <a:lnTo>
                  <a:pt x="105276" y="71652"/>
                </a:lnTo>
                <a:lnTo>
                  <a:pt x="102597" y="71652"/>
                </a:lnTo>
                <a:lnTo>
                  <a:pt x="102597" y="71628"/>
                </a:lnTo>
                <a:lnTo>
                  <a:pt x="102597" y="68497"/>
                </a:lnTo>
                <a:close/>
                <a:moveTo>
                  <a:pt x="3692" y="0"/>
                </a:moveTo>
                <a:lnTo>
                  <a:pt x="3692" y="905"/>
                </a:lnTo>
                <a:lnTo>
                  <a:pt x="1" y="905"/>
                </a:lnTo>
                <a:lnTo>
                  <a:pt x="1" y="1024"/>
                </a:lnTo>
                <a:lnTo>
                  <a:pt x="3692" y="1024"/>
                </a:lnTo>
                <a:lnTo>
                  <a:pt x="3692" y="4179"/>
                </a:lnTo>
                <a:lnTo>
                  <a:pt x="1" y="4179"/>
                </a:lnTo>
                <a:lnTo>
                  <a:pt x="1" y="4298"/>
                </a:lnTo>
                <a:lnTo>
                  <a:pt x="3692" y="4298"/>
                </a:lnTo>
                <a:lnTo>
                  <a:pt x="3692" y="7049"/>
                </a:lnTo>
                <a:lnTo>
                  <a:pt x="1" y="7049"/>
                </a:lnTo>
                <a:lnTo>
                  <a:pt x="1" y="7168"/>
                </a:lnTo>
                <a:lnTo>
                  <a:pt x="3692" y="7168"/>
                </a:lnTo>
                <a:lnTo>
                  <a:pt x="3692" y="10299"/>
                </a:lnTo>
                <a:lnTo>
                  <a:pt x="1" y="10299"/>
                </a:lnTo>
                <a:lnTo>
                  <a:pt x="1" y="10418"/>
                </a:lnTo>
                <a:lnTo>
                  <a:pt x="3692" y="10418"/>
                </a:lnTo>
                <a:lnTo>
                  <a:pt x="3692" y="13169"/>
                </a:lnTo>
                <a:lnTo>
                  <a:pt x="1" y="13169"/>
                </a:lnTo>
                <a:lnTo>
                  <a:pt x="1" y="13288"/>
                </a:lnTo>
                <a:lnTo>
                  <a:pt x="3692" y="13288"/>
                </a:lnTo>
                <a:lnTo>
                  <a:pt x="3692" y="16443"/>
                </a:lnTo>
                <a:lnTo>
                  <a:pt x="1" y="16443"/>
                </a:lnTo>
                <a:lnTo>
                  <a:pt x="1" y="16562"/>
                </a:lnTo>
                <a:lnTo>
                  <a:pt x="3692" y="16562"/>
                </a:lnTo>
                <a:lnTo>
                  <a:pt x="3692" y="19324"/>
                </a:lnTo>
                <a:lnTo>
                  <a:pt x="1" y="19324"/>
                </a:lnTo>
                <a:lnTo>
                  <a:pt x="1" y="19443"/>
                </a:lnTo>
                <a:lnTo>
                  <a:pt x="3692" y="19443"/>
                </a:lnTo>
                <a:lnTo>
                  <a:pt x="3692" y="22598"/>
                </a:lnTo>
                <a:lnTo>
                  <a:pt x="1" y="22598"/>
                </a:lnTo>
                <a:lnTo>
                  <a:pt x="1" y="22717"/>
                </a:lnTo>
                <a:lnTo>
                  <a:pt x="3692" y="22717"/>
                </a:lnTo>
                <a:lnTo>
                  <a:pt x="3692" y="25468"/>
                </a:lnTo>
                <a:lnTo>
                  <a:pt x="1" y="25468"/>
                </a:lnTo>
                <a:lnTo>
                  <a:pt x="1" y="25587"/>
                </a:lnTo>
                <a:lnTo>
                  <a:pt x="3692" y="25587"/>
                </a:lnTo>
                <a:lnTo>
                  <a:pt x="3692" y="28742"/>
                </a:lnTo>
                <a:lnTo>
                  <a:pt x="1" y="28742"/>
                </a:lnTo>
                <a:lnTo>
                  <a:pt x="1" y="28861"/>
                </a:lnTo>
                <a:lnTo>
                  <a:pt x="3692" y="28861"/>
                </a:lnTo>
                <a:lnTo>
                  <a:pt x="3692" y="31611"/>
                </a:lnTo>
                <a:lnTo>
                  <a:pt x="1" y="31611"/>
                </a:lnTo>
                <a:lnTo>
                  <a:pt x="1" y="31730"/>
                </a:lnTo>
                <a:lnTo>
                  <a:pt x="3692" y="31730"/>
                </a:lnTo>
                <a:lnTo>
                  <a:pt x="3692" y="34886"/>
                </a:lnTo>
                <a:lnTo>
                  <a:pt x="1" y="34886"/>
                </a:lnTo>
                <a:lnTo>
                  <a:pt x="1" y="35005"/>
                </a:lnTo>
                <a:lnTo>
                  <a:pt x="3692" y="35005"/>
                </a:lnTo>
                <a:lnTo>
                  <a:pt x="3692" y="37755"/>
                </a:lnTo>
                <a:lnTo>
                  <a:pt x="1" y="37755"/>
                </a:lnTo>
                <a:lnTo>
                  <a:pt x="1" y="37874"/>
                </a:lnTo>
                <a:lnTo>
                  <a:pt x="3692" y="37874"/>
                </a:lnTo>
                <a:lnTo>
                  <a:pt x="3692" y="41029"/>
                </a:lnTo>
                <a:lnTo>
                  <a:pt x="1" y="41029"/>
                </a:lnTo>
                <a:lnTo>
                  <a:pt x="1" y="41148"/>
                </a:lnTo>
                <a:lnTo>
                  <a:pt x="3692" y="41148"/>
                </a:lnTo>
                <a:lnTo>
                  <a:pt x="3692" y="43910"/>
                </a:lnTo>
                <a:lnTo>
                  <a:pt x="1" y="43910"/>
                </a:lnTo>
                <a:lnTo>
                  <a:pt x="1" y="44030"/>
                </a:lnTo>
                <a:lnTo>
                  <a:pt x="3692" y="44030"/>
                </a:lnTo>
                <a:lnTo>
                  <a:pt x="3692" y="47185"/>
                </a:lnTo>
                <a:lnTo>
                  <a:pt x="1" y="47185"/>
                </a:lnTo>
                <a:lnTo>
                  <a:pt x="1" y="47304"/>
                </a:lnTo>
                <a:lnTo>
                  <a:pt x="3692" y="47304"/>
                </a:lnTo>
                <a:lnTo>
                  <a:pt x="3692" y="50054"/>
                </a:lnTo>
                <a:lnTo>
                  <a:pt x="1" y="50054"/>
                </a:lnTo>
                <a:lnTo>
                  <a:pt x="1" y="50173"/>
                </a:lnTo>
                <a:lnTo>
                  <a:pt x="3692" y="50173"/>
                </a:lnTo>
                <a:lnTo>
                  <a:pt x="3692" y="53328"/>
                </a:lnTo>
                <a:lnTo>
                  <a:pt x="1" y="53328"/>
                </a:lnTo>
                <a:lnTo>
                  <a:pt x="1" y="53447"/>
                </a:lnTo>
                <a:lnTo>
                  <a:pt x="3692" y="53447"/>
                </a:lnTo>
                <a:lnTo>
                  <a:pt x="3692" y="56198"/>
                </a:lnTo>
                <a:lnTo>
                  <a:pt x="1" y="56198"/>
                </a:lnTo>
                <a:lnTo>
                  <a:pt x="1" y="56317"/>
                </a:lnTo>
                <a:lnTo>
                  <a:pt x="3692" y="56317"/>
                </a:lnTo>
                <a:lnTo>
                  <a:pt x="3692" y="59472"/>
                </a:lnTo>
                <a:lnTo>
                  <a:pt x="1" y="59472"/>
                </a:lnTo>
                <a:lnTo>
                  <a:pt x="1" y="59591"/>
                </a:lnTo>
                <a:lnTo>
                  <a:pt x="3692" y="59591"/>
                </a:lnTo>
                <a:lnTo>
                  <a:pt x="3692" y="62246"/>
                </a:lnTo>
                <a:lnTo>
                  <a:pt x="1" y="62246"/>
                </a:lnTo>
                <a:lnTo>
                  <a:pt x="1" y="62365"/>
                </a:lnTo>
                <a:lnTo>
                  <a:pt x="3692" y="62365"/>
                </a:lnTo>
                <a:lnTo>
                  <a:pt x="3692" y="65520"/>
                </a:lnTo>
                <a:lnTo>
                  <a:pt x="1" y="65520"/>
                </a:lnTo>
                <a:lnTo>
                  <a:pt x="1" y="65639"/>
                </a:lnTo>
                <a:lnTo>
                  <a:pt x="3692" y="65639"/>
                </a:lnTo>
                <a:lnTo>
                  <a:pt x="3692" y="68390"/>
                </a:lnTo>
                <a:lnTo>
                  <a:pt x="1" y="68390"/>
                </a:lnTo>
                <a:lnTo>
                  <a:pt x="1" y="68509"/>
                </a:lnTo>
                <a:lnTo>
                  <a:pt x="3692" y="68509"/>
                </a:lnTo>
                <a:lnTo>
                  <a:pt x="3692" y="71664"/>
                </a:lnTo>
                <a:lnTo>
                  <a:pt x="1" y="71664"/>
                </a:lnTo>
                <a:lnTo>
                  <a:pt x="1" y="71783"/>
                </a:lnTo>
                <a:lnTo>
                  <a:pt x="3692" y="71783"/>
                </a:lnTo>
                <a:lnTo>
                  <a:pt x="3692" y="74450"/>
                </a:lnTo>
                <a:lnTo>
                  <a:pt x="3811" y="74450"/>
                </a:lnTo>
                <a:lnTo>
                  <a:pt x="3811" y="71783"/>
                </a:lnTo>
                <a:lnTo>
                  <a:pt x="6882" y="71783"/>
                </a:lnTo>
                <a:lnTo>
                  <a:pt x="6882" y="74450"/>
                </a:lnTo>
                <a:lnTo>
                  <a:pt x="7001" y="74450"/>
                </a:lnTo>
                <a:lnTo>
                  <a:pt x="7001" y="71783"/>
                </a:lnTo>
                <a:lnTo>
                  <a:pt x="9680" y="71783"/>
                </a:lnTo>
                <a:lnTo>
                  <a:pt x="9680" y="74450"/>
                </a:lnTo>
                <a:lnTo>
                  <a:pt x="9799" y="74450"/>
                </a:lnTo>
                <a:lnTo>
                  <a:pt x="9799" y="71783"/>
                </a:lnTo>
                <a:lnTo>
                  <a:pt x="12859" y="71783"/>
                </a:lnTo>
                <a:lnTo>
                  <a:pt x="12859" y="74450"/>
                </a:lnTo>
                <a:lnTo>
                  <a:pt x="12978" y="74450"/>
                </a:lnTo>
                <a:lnTo>
                  <a:pt x="12978" y="71783"/>
                </a:lnTo>
                <a:lnTo>
                  <a:pt x="15657" y="71783"/>
                </a:lnTo>
                <a:lnTo>
                  <a:pt x="15657" y="74450"/>
                </a:lnTo>
                <a:lnTo>
                  <a:pt x="15776" y="74450"/>
                </a:lnTo>
                <a:lnTo>
                  <a:pt x="15776" y="71783"/>
                </a:lnTo>
                <a:lnTo>
                  <a:pt x="18848" y="71783"/>
                </a:lnTo>
                <a:lnTo>
                  <a:pt x="18848" y="74450"/>
                </a:lnTo>
                <a:lnTo>
                  <a:pt x="18967" y="74450"/>
                </a:lnTo>
                <a:lnTo>
                  <a:pt x="18967" y="71783"/>
                </a:lnTo>
                <a:lnTo>
                  <a:pt x="21646" y="71783"/>
                </a:lnTo>
                <a:lnTo>
                  <a:pt x="21646" y="74450"/>
                </a:lnTo>
                <a:lnTo>
                  <a:pt x="21765" y="74450"/>
                </a:lnTo>
                <a:lnTo>
                  <a:pt x="21765" y="71783"/>
                </a:lnTo>
                <a:lnTo>
                  <a:pt x="24825" y="71783"/>
                </a:lnTo>
                <a:lnTo>
                  <a:pt x="24825" y="74450"/>
                </a:lnTo>
                <a:lnTo>
                  <a:pt x="24944" y="74450"/>
                </a:lnTo>
                <a:lnTo>
                  <a:pt x="24944" y="71783"/>
                </a:lnTo>
                <a:lnTo>
                  <a:pt x="27623" y="71783"/>
                </a:lnTo>
                <a:lnTo>
                  <a:pt x="27623" y="74450"/>
                </a:lnTo>
                <a:lnTo>
                  <a:pt x="27742" y="74450"/>
                </a:lnTo>
                <a:lnTo>
                  <a:pt x="27742" y="71783"/>
                </a:lnTo>
                <a:lnTo>
                  <a:pt x="30814" y="71783"/>
                </a:lnTo>
                <a:lnTo>
                  <a:pt x="30814" y="74450"/>
                </a:lnTo>
                <a:lnTo>
                  <a:pt x="30933" y="74450"/>
                </a:lnTo>
                <a:lnTo>
                  <a:pt x="30933" y="71783"/>
                </a:lnTo>
                <a:lnTo>
                  <a:pt x="33612" y="71783"/>
                </a:lnTo>
                <a:lnTo>
                  <a:pt x="33612" y="74450"/>
                </a:lnTo>
                <a:lnTo>
                  <a:pt x="33731" y="74450"/>
                </a:lnTo>
                <a:lnTo>
                  <a:pt x="33731" y="71783"/>
                </a:lnTo>
                <a:lnTo>
                  <a:pt x="36791" y="71783"/>
                </a:lnTo>
                <a:lnTo>
                  <a:pt x="36791" y="74450"/>
                </a:lnTo>
                <a:lnTo>
                  <a:pt x="36910" y="74450"/>
                </a:lnTo>
                <a:lnTo>
                  <a:pt x="36910" y="71783"/>
                </a:lnTo>
                <a:lnTo>
                  <a:pt x="39589" y="71783"/>
                </a:lnTo>
                <a:lnTo>
                  <a:pt x="39589" y="74450"/>
                </a:lnTo>
                <a:lnTo>
                  <a:pt x="39708" y="74450"/>
                </a:lnTo>
                <a:lnTo>
                  <a:pt x="39708" y="71783"/>
                </a:lnTo>
                <a:lnTo>
                  <a:pt x="42780" y="71783"/>
                </a:lnTo>
                <a:lnTo>
                  <a:pt x="42780" y="74450"/>
                </a:lnTo>
                <a:lnTo>
                  <a:pt x="42899" y="74450"/>
                </a:lnTo>
                <a:lnTo>
                  <a:pt x="42899" y="71783"/>
                </a:lnTo>
                <a:lnTo>
                  <a:pt x="45578" y="71783"/>
                </a:lnTo>
                <a:lnTo>
                  <a:pt x="45578" y="74450"/>
                </a:lnTo>
                <a:lnTo>
                  <a:pt x="45697" y="74450"/>
                </a:lnTo>
                <a:lnTo>
                  <a:pt x="45697" y="71783"/>
                </a:lnTo>
                <a:lnTo>
                  <a:pt x="48757" y="71783"/>
                </a:lnTo>
                <a:lnTo>
                  <a:pt x="48757" y="74450"/>
                </a:lnTo>
                <a:lnTo>
                  <a:pt x="48876" y="74450"/>
                </a:lnTo>
                <a:lnTo>
                  <a:pt x="48876" y="71783"/>
                </a:lnTo>
                <a:lnTo>
                  <a:pt x="51555" y="71783"/>
                </a:lnTo>
                <a:lnTo>
                  <a:pt x="51555" y="74450"/>
                </a:lnTo>
                <a:lnTo>
                  <a:pt x="51674" y="74450"/>
                </a:lnTo>
                <a:lnTo>
                  <a:pt x="51674" y="71783"/>
                </a:lnTo>
                <a:lnTo>
                  <a:pt x="54746" y="71783"/>
                </a:lnTo>
                <a:lnTo>
                  <a:pt x="54746" y="74450"/>
                </a:lnTo>
                <a:lnTo>
                  <a:pt x="54865" y="74450"/>
                </a:lnTo>
                <a:lnTo>
                  <a:pt x="54865" y="71783"/>
                </a:lnTo>
                <a:lnTo>
                  <a:pt x="57543" y="71783"/>
                </a:lnTo>
                <a:lnTo>
                  <a:pt x="57543" y="74450"/>
                </a:lnTo>
                <a:lnTo>
                  <a:pt x="57663" y="74450"/>
                </a:lnTo>
                <a:lnTo>
                  <a:pt x="57663" y="71783"/>
                </a:lnTo>
                <a:lnTo>
                  <a:pt x="60734" y="71783"/>
                </a:lnTo>
                <a:lnTo>
                  <a:pt x="60734" y="74450"/>
                </a:lnTo>
                <a:lnTo>
                  <a:pt x="60853" y="74450"/>
                </a:lnTo>
                <a:lnTo>
                  <a:pt x="60853" y="71783"/>
                </a:lnTo>
                <a:lnTo>
                  <a:pt x="63532" y="71783"/>
                </a:lnTo>
                <a:lnTo>
                  <a:pt x="63532" y="74450"/>
                </a:lnTo>
                <a:lnTo>
                  <a:pt x="63651" y="74450"/>
                </a:lnTo>
                <a:lnTo>
                  <a:pt x="63651" y="71783"/>
                </a:lnTo>
                <a:lnTo>
                  <a:pt x="66711" y="71783"/>
                </a:lnTo>
                <a:lnTo>
                  <a:pt x="66711" y="74450"/>
                </a:lnTo>
                <a:lnTo>
                  <a:pt x="66830" y="74450"/>
                </a:lnTo>
                <a:lnTo>
                  <a:pt x="66830" y="71783"/>
                </a:lnTo>
                <a:lnTo>
                  <a:pt x="69509" y="71783"/>
                </a:lnTo>
                <a:lnTo>
                  <a:pt x="69509" y="74450"/>
                </a:lnTo>
                <a:lnTo>
                  <a:pt x="69628" y="74450"/>
                </a:lnTo>
                <a:lnTo>
                  <a:pt x="69628" y="71783"/>
                </a:lnTo>
                <a:lnTo>
                  <a:pt x="72700" y="71783"/>
                </a:lnTo>
                <a:lnTo>
                  <a:pt x="72700" y="74450"/>
                </a:lnTo>
                <a:lnTo>
                  <a:pt x="72819" y="74450"/>
                </a:lnTo>
                <a:lnTo>
                  <a:pt x="72819" y="71783"/>
                </a:lnTo>
                <a:lnTo>
                  <a:pt x="75498" y="71783"/>
                </a:lnTo>
                <a:lnTo>
                  <a:pt x="75498" y="74450"/>
                </a:lnTo>
                <a:lnTo>
                  <a:pt x="75617" y="74450"/>
                </a:lnTo>
                <a:lnTo>
                  <a:pt x="75617" y="71783"/>
                </a:lnTo>
                <a:lnTo>
                  <a:pt x="78677" y="71783"/>
                </a:lnTo>
                <a:lnTo>
                  <a:pt x="78677" y="74450"/>
                </a:lnTo>
                <a:lnTo>
                  <a:pt x="78796" y="74450"/>
                </a:lnTo>
                <a:lnTo>
                  <a:pt x="78796" y="71783"/>
                </a:lnTo>
                <a:lnTo>
                  <a:pt x="81475" y="71783"/>
                </a:lnTo>
                <a:lnTo>
                  <a:pt x="81475" y="74450"/>
                </a:lnTo>
                <a:lnTo>
                  <a:pt x="81594" y="74450"/>
                </a:lnTo>
                <a:lnTo>
                  <a:pt x="81594" y="71783"/>
                </a:lnTo>
                <a:lnTo>
                  <a:pt x="84666" y="71783"/>
                </a:lnTo>
                <a:lnTo>
                  <a:pt x="84666" y="74450"/>
                </a:lnTo>
                <a:lnTo>
                  <a:pt x="84785" y="74450"/>
                </a:lnTo>
                <a:lnTo>
                  <a:pt x="84785" y="71783"/>
                </a:lnTo>
                <a:lnTo>
                  <a:pt x="87464" y="71783"/>
                </a:lnTo>
                <a:lnTo>
                  <a:pt x="87464" y="74450"/>
                </a:lnTo>
                <a:lnTo>
                  <a:pt x="87583" y="74450"/>
                </a:lnTo>
                <a:lnTo>
                  <a:pt x="87583" y="71783"/>
                </a:lnTo>
                <a:lnTo>
                  <a:pt x="90643" y="71783"/>
                </a:lnTo>
                <a:lnTo>
                  <a:pt x="90643" y="74450"/>
                </a:lnTo>
                <a:lnTo>
                  <a:pt x="90762" y="74450"/>
                </a:lnTo>
                <a:lnTo>
                  <a:pt x="90762" y="71783"/>
                </a:lnTo>
                <a:lnTo>
                  <a:pt x="93441" y="71783"/>
                </a:lnTo>
                <a:lnTo>
                  <a:pt x="93441" y="74450"/>
                </a:lnTo>
                <a:lnTo>
                  <a:pt x="93560" y="74450"/>
                </a:lnTo>
                <a:lnTo>
                  <a:pt x="93560" y="71783"/>
                </a:lnTo>
                <a:lnTo>
                  <a:pt x="96632" y="71783"/>
                </a:lnTo>
                <a:lnTo>
                  <a:pt x="96632" y="74450"/>
                </a:lnTo>
                <a:lnTo>
                  <a:pt x="96751" y="74450"/>
                </a:lnTo>
                <a:lnTo>
                  <a:pt x="96751" y="71783"/>
                </a:lnTo>
                <a:lnTo>
                  <a:pt x="99430" y="71783"/>
                </a:lnTo>
                <a:lnTo>
                  <a:pt x="99430" y="74450"/>
                </a:lnTo>
                <a:lnTo>
                  <a:pt x="99549" y="74450"/>
                </a:lnTo>
                <a:lnTo>
                  <a:pt x="99549" y="71783"/>
                </a:lnTo>
                <a:lnTo>
                  <a:pt x="102609" y="71783"/>
                </a:lnTo>
                <a:lnTo>
                  <a:pt x="102609" y="74450"/>
                </a:lnTo>
                <a:lnTo>
                  <a:pt x="102728" y="74450"/>
                </a:lnTo>
                <a:lnTo>
                  <a:pt x="102728" y="71783"/>
                </a:lnTo>
                <a:lnTo>
                  <a:pt x="105407" y="71783"/>
                </a:lnTo>
                <a:lnTo>
                  <a:pt x="105407" y="74450"/>
                </a:lnTo>
                <a:lnTo>
                  <a:pt x="105526" y="74450"/>
                </a:lnTo>
                <a:lnTo>
                  <a:pt x="105526" y="71783"/>
                </a:lnTo>
                <a:lnTo>
                  <a:pt x="108597" y="71783"/>
                </a:lnTo>
                <a:lnTo>
                  <a:pt x="108597" y="74450"/>
                </a:lnTo>
                <a:lnTo>
                  <a:pt x="108717" y="74450"/>
                </a:lnTo>
                <a:lnTo>
                  <a:pt x="108717" y="71783"/>
                </a:lnTo>
                <a:lnTo>
                  <a:pt x="111943" y="71783"/>
                </a:lnTo>
                <a:lnTo>
                  <a:pt x="111943" y="71664"/>
                </a:lnTo>
                <a:lnTo>
                  <a:pt x="108562" y="71664"/>
                </a:lnTo>
                <a:lnTo>
                  <a:pt x="108562" y="68497"/>
                </a:lnTo>
                <a:lnTo>
                  <a:pt x="111788" y="68497"/>
                </a:lnTo>
                <a:lnTo>
                  <a:pt x="111788" y="68378"/>
                </a:lnTo>
                <a:lnTo>
                  <a:pt x="108562" y="68378"/>
                </a:lnTo>
                <a:lnTo>
                  <a:pt x="108562" y="65616"/>
                </a:lnTo>
                <a:lnTo>
                  <a:pt x="111788" y="65616"/>
                </a:lnTo>
                <a:lnTo>
                  <a:pt x="111788" y="65496"/>
                </a:lnTo>
                <a:lnTo>
                  <a:pt x="108562" y="65496"/>
                </a:lnTo>
                <a:lnTo>
                  <a:pt x="108562" y="62341"/>
                </a:lnTo>
                <a:lnTo>
                  <a:pt x="111788" y="62341"/>
                </a:lnTo>
                <a:lnTo>
                  <a:pt x="111788" y="62246"/>
                </a:lnTo>
                <a:lnTo>
                  <a:pt x="108562" y="62246"/>
                </a:lnTo>
                <a:lnTo>
                  <a:pt x="108562" y="59484"/>
                </a:lnTo>
                <a:lnTo>
                  <a:pt x="111788" y="59484"/>
                </a:lnTo>
                <a:lnTo>
                  <a:pt x="111788" y="59365"/>
                </a:lnTo>
                <a:lnTo>
                  <a:pt x="108562" y="59365"/>
                </a:lnTo>
                <a:lnTo>
                  <a:pt x="108562" y="56210"/>
                </a:lnTo>
                <a:lnTo>
                  <a:pt x="111788" y="56210"/>
                </a:lnTo>
                <a:lnTo>
                  <a:pt x="111788" y="56091"/>
                </a:lnTo>
                <a:lnTo>
                  <a:pt x="108562" y="56091"/>
                </a:lnTo>
                <a:lnTo>
                  <a:pt x="108562" y="53340"/>
                </a:lnTo>
                <a:lnTo>
                  <a:pt x="111788" y="53340"/>
                </a:lnTo>
                <a:lnTo>
                  <a:pt x="111788" y="53221"/>
                </a:lnTo>
                <a:lnTo>
                  <a:pt x="108562" y="53221"/>
                </a:lnTo>
                <a:lnTo>
                  <a:pt x="108562" y="50066"/>
                </a:lnTo>
                <a:lnTo>
                  <a:pt x="111788" y="50066"/>
                </a:lnTo>
                <a:lnTo>
                  <a:pt x="111788" y="49947"/>
                </a:lnTo>
                <a:lnTo>
                  <a:pt x="108562" y="49947"/>
                </a:lnTo>
                <a:lnTo>
                  <a:pt x="108562" y="47208"/>
                </a:lnTo>
                <a:lnTo>
                  <a:pt x="111788" y="47208"/>
                </a:lnTo>
                <a:lnTo>
                  <a:pt x="111788" y="47089"/>
                </a:lnTo>
                <a:lnTo>
                  <a:pt x="108562" y="47089"/>
                </a:lnTo>
                <a:lnTo>
                  <a:pt x="108562" y="43934"/>
                </a:lnTo>
                <a:lnTo>
                  <a:pt x="111788" y="43934"/>
                </a:lnTo>
                <a:lnTo>
                  <a:pt x="111788" y="43815"/>
                </a:lnTo>
                <a:lnTo>
                  <a:pt x="108562" y="43815"/>
                </a:lnTo>
                <a:lnTo>
                  <a:pt x="108562" y="41065"/>
                </a:lnTo>
                <a:lnTo>
                  <a:pt x="111788" y="41065"/>
                </a:lnTo>
                <a:lnTo>
                  <a:pt x="111788" y="40946"/>
                </a:lnTo>
                <a:lnTo>
                  <a:pt x="108562" y="40946"/>
                </a:lnTo>
                <a:lnTo>
                  <a:pt x="108562" y="37791"/>
                </a:lnTo>
                <a:lnTo>
                  <a:pt x="111788" y="37791"/>
                </a:lnTo>
                <a:lnTo>
                  <a:pt x="111788" y="37672"/>
                </a:lnTo>
                <a:lnTo>
                  <a:pt x="108562" y="37672"/>
                </a:lnTo>
                <a:lnTo>
                  <a:pt x="108562" y="34909"/>
                </a:lnTo>
                <a:lnTo>
                  <a:pt x="111788" y="34909"/>
                </a:lnTo>
                <a:lnTo>
                  <a:pt x="111788" y="34790"/>
                </a:lnTo>
                <a:lnTo>
                  <a:pt x="108562" y="34790"/>
                </a:lnTo>
                <a:lnTo>
                  <a:pt x="108562" y="31635"/>
                </a:lnTo>
                <a:lnTo>
                  <a:pt x="111788" y="31635"/>
                </a:lnTo>
                <a:lnTo>
                  <a:pt x="111788" y="31516"/>
                </a:lnTo>
                <a:lnTo>
                  <a:pt x="108562" y="31516"/>
                </a:lnTo>
                <a:lnTo>
                  <a:pt x="108562" y="28766"/>
                </a:lnTo>
                <a:lnTo>
                  <a:pt x="111788" y="28766"/>
                </a:lnTo>
                <a:lnTo>
                  <a:pt x="111788" y="28647"/>
                </a:lnTo>
                <a:lnTo>
                  <a:pt x="108562" y="28647"/>
                </a:lnTo>
                <a:lnTo>
                  <a:pt x="108562" y="25492"/>
                </a:lnTo>
                <a:lnTo>
                  <a:pt x="111788" y="25492"/>
                </a:lnTo>
                <a:lnTo>
                  <a:pt x="111788" y="25372"/>
                </a:lnTo>
                <a:lnTo>
                  <a:pt x="108562" y="25372"/>
                </a:lnTo>
                <a:lnTo>
                  <a:pt x="108562" y="22622"/>
                </a:lnTo>
                <a:lnTo>
                  <a:pt x="111788" y="22622"/>
                </a:lnTo>
                <a:lnTo>
                  <a:pt x="111788" y="22503"/>
                </a:lnTo>
                <a:lnTo>
                  <a:pt x="108562" y="22503"/>
                </a:lnTo>
                <a:lnTo>
                  <a:pt x="108562" y="19348"/>
                </a:lnTo>
                <a:lnTo>
                  <a:pt x="111788" y="19348"/>
                </a:lnTo>
                <a:lnTo>
                  <a:pt x="111788" y="19229"/>
                </a:lnTo>
                <a:lnTo>
                  <a:pt x="108562" y="19229"/>
                </a:lnTo>
                <a:lnTo>
                  <a:pt x="108562" y="16550"/>
                </a:lnTo>
                <a:lnTo>
                  <a:pt x="111788" y="16550"/>
                </a:lnTo>
                <a:lnTo>
                  <a:pt x="111788" y="16431"/>
                </a:lnTo>
                <a:lnTo>
                  <a:pt x="108562" y="16431"/>
                </a:lnTo>
                <a:lnTo>
                  <a:pt x="108562" y="13276"/>
                </a:lnTo>
                <a:lnTo>
                  <a:pt x="111788" y="13276"/>
                </a:lnTo>
                <a:lnTo>
                  <a:pt x="111788" y="13157"/>
                </a:lnTo>
                <a:lnTo>
                  <a:pt x="108562" y="13157"/>
                </a:lnTo>
                <a:lnTo>
                  <a:pt x="108562" y="10418"/>
                </a:lnTo>
                <a:lnTo>
                  <a:pt x="111788" y="10418"/>
                </a:lnTo>
                <a:lnTo>
                  <a:pt x="111788" y="10299"/>
                </a:lnTo>
                <a:lnTo>
                  <a:pt x="108562" y="10299"/>
                </a:lnTo>
                <a:lnTo>
                  <a:pt x="108562" y="7156"/>
                </a:lnTo>
                <a:lnTo>
                  <a:pt x="111788" y="7156"/>
                </a:lnTo>
                <a:lnTo>
                  <a:pt x="111788" y="7037"/>
                </a:lnTo>
                <a:lnTo>
                  <a:pt x="108562" y="7037"/>
                </a:lnTo>
                <a:lnTo>
                  <a:pt x="108562" y="4287"/>
                </a:lnTo>
                <a:lnTo>
                  <a:pt x="111788" y="4287"/>
                </a:lnTo>
                <a:lnTo>
                  <a:pt x="111788" y="4167"/>
                </a:lnTo>
                <a:lnTo>
                  <a:pt x="108562" y="4167"/>
                </a:lnTo>
                <a:lnTo>
                  <a:pt x="108562" y="1024"/>
                </a:lnTo>
                <a:lnTo>
                  <a:pt x="111788" y="1024"/>
                </a:lnTo>
                <a:lnTo>
                  <a:pt x="111788" y="905"/>
                </a:lnTo>
                <a:lnTo>
                  <a:pt x="108562" y="905"/>
                </a:lnTo>
                <a:lnTo>
                  <a:pt x="108562" y="0"/>
                </a:lnTo>
                <a:lnTo>
                  <a:pt x="108443" y="0"/>
                </a:lnTo>
                <a:lnTo>
                  <a:pt x="108443" y="905"/>
                </a:lnTo>
                <a:lnTo>
                  <a:pt x="105383" y="905"/>
                </a:lnTo>
                <a:lnTo>
                  <a:pt x="105383" y="0"/>
                </a:lnTo>
                <a:lnTo>
                  <a:pt x="105264" y="0"/>
                </a:lnTo>
                <a:lnTo>
                  <a:pt x="105264" y="905"/>
                </a:lnTo>
                <a:lnTo>
                  <a:pt x="102585" y="905"/>
                </a:lnTo>
                <a:lnTo>
                  <a:pt x="102585" y="0"/>
                </a:lnTo>
                <a:lnTo>
                  <a:pt x="102454" y="0"/>
                </a:lnTo>
                <a:lnTo>
                  <a:pt x="102454" y="905"/>
                </a:lnTo>
                <a:lnTo>
                  <a:pt x="99394" y="905"/>
                </a:lnTo>
                <a:lnTo>
                  <a:pt x="99394" y="0"/>
                </a:lnTo>
                <a:lnTo>
                  <a:pt x="99275" y="0"/>
                </a:lnTo>
                <a:lnTo>
                  <a:pt x="99275" y="905"/>
                </a:lnTo>
                <a:lnTo>
                  <a:pt x="96596" y="905"/>
                </a:lnTo>
                <a:lnTo>
                  <a:pt x="96596" y="0"/>
                </a:lnTo>
                <a:lnTo>
                  <a:pt x="96477" y="0"/>
                </a:lnTo>
                <a:lnTo>
                  <a:pt x="96477" y="905"/>
                </a:lnTo>
                <a:lnTo>
                  <a:pt x="93405" y="905"/>
                </a:lnTo>
                <a:lnTo>
                  <a:pt x="93405" y="0"/>
                </a:lnTo>
                <a:lnTo>
                  <a:pt x="93286" y="0"/>
                </a:lnTo>
                <a:lnTo>
                  <a:pt x="93286" y="905"/>
                </a:lnTo>
                <a:lnTo>
                  <a:pt x="90607" y="905"/>
                </a:lnTo>
                <a:lnTo>
                  <a:pt x="90607" y="0"/>
                </a:lnTo>
                <a:lnTo>
                  <a:pt x="90488" y="0"/>
                </a:lnTo>
                <a:lnTo>
                  <a:pt x="90488" y="905"/>
                </a:lnTo>
                <a:lnTo>
                  <a:pt x="87428" y="905"/>
                </a:lnTo>
                <a:lnTo>
                  <a:pt x="87428" y="0"/>
                </a:lnTo>
                <a:lnTo>
                  <a:pt x="87309" y="0"/>
                </a:lnTo>
                <a:lnTo>
                  <a:pt x="87309" y="905"/>
                </a:lnTo>
                <a:lnTo>
                  <a:pt x="84630" y="905"/>
                </a:lnTo>
                <a:lnTo>
                  <a:pt x="84630" y="0"/>
                </a:lnTo>
                <a:lnTo>
                  <a:pt x="84511" y="0"/>
                </a:lnTo>
                <a:lnTo>
                  <a:pt x="84511" y="905"/>
                </a:lnTo>
                <a:lnTo>
                  <a:pt x="81439" y="905"/>
                </a:lnTo>
                <a:lnTo>
                  <a:pt x="81439" y="0"/>
                </a:lnTo>
                <a:lnTo>
                  <a:pt x="81320" y="0"/>
                </a:lnTo>
                <a:lnTo>
                  <a:pt x="81320" y="905"/>
                </a:lnTo>
                <a:lnTo>
                  <a:pt x="78641" y="905"/>
                </a:lnTo>
                <a:lnTo>
                  <a:pt x="78641" y="0"/>
                </a:lnTo>
                <a:lnTo>
                  <a:pt x="78522" y="0"/>
                </a:lnTo>
                <a:lnTo>
                  <a:pt x="78522" y="905"/>
                </a:lnTo>
                <a:lnTo>
                  <a:pt x="75462" y="905"/>
                </a:lnTo>
                <a:lnTo>
                  <a:pt x="75462" y="0"/>
                </a:lnTo>
                <a:lnTo>
                  <a:pt x="75343" y="0"/>
                </a:lnTo>
                <a:lnTo>
                  <a:pt x="75343" y="905"/>
                </a:lnTo>
                <a:lnTo>
                  <a:pt x="72664" y="905"/>
                </a:lnTo>
                <a:lnTo>
                  <a:pt x="72664" y="0"/>
                </a:lnTo>
                <a:lnTo>
                  <a:pt x="72545" y="0"/>
                </a:lnTo>
                <a:lnTo>
                  <a:pt x="72545" y="905"/>
                </a:lnTo>
                <a:lnTo>
                  <a:pt x="69474" y="905"/>
                </a:lnTo>
                <a:lnTo>
                  <a:pt x="69474" y="0"/>
                </a:lnTo>
                <a:lnTo>
                  <a:pt x="69354" y="0"/>
                </a:lnTo>
                <a:lnTo>
                  <a:pt x="69354" y="905"/>
                </a:lnTo>
                <a:lnTo>
                  <a:pt x="66676" y="905"/>
                </a:lnTo>
                <a:lnTo>
                  <a:pt x="66676" y="0"/>
                </a:lnTo>
                <a:lnTo>
                  <a:pt x="66557" y="0"/>
                </a:lnTo>
                <a:lnTo>
                  <a:pt x="66557" y="905"/>
                </a:lnTo>
                <a:lnTo>
                  <a:pt x="63497" y="905"/>
                </a:lnTo>
                <a:lnTo>
                  <a:pt x="63497" y="0"/>
                </a:lnTo>
                <a:lnTo>
                  <a:pt x="63378" y="0"/>
                </a:lnTo>
                <a:lnTo>
                  <a:pt x="63378" y="905"/>
                </a:lnTo>
                <a:lnTo>
                  <a:pt x="60699" y="905"/>
                </a:lnTo>
                <a:lnTo>
                  <a:pt x="60699" y="0"/>
                </a:lnTo>
                <a:lnTo>
                  <a:pt x="60580" y="0"/>
                </a:lnTo>
                <a:lnTo>
                  <a:pt x="60580" y="905"/>
                </a:lnTo>
                <a:lnTo>
                  <a:pt x="57663" y="905"/>
                </a:lnTo>
                <a:lnTo>
                  <a:pt x="57663" y="0"/>
                </a:lnTo>
                <a:lnTo>
                  <a:pt x="57543" y="0"/>
                </a:lnTo>
                <a:lnTo>
                  <a:pt x="57543" y="905"/>
                </a:lnTo>
                <a:lnTo>
                  <a:pt x="54865" y="905"/>
                </a:lnTo>
                <a:lnTo>
                  <a:pt x="54865" y="0"/>
                </a:lnTo>
                <a:lnTo>
                  <a:pt x="54746" y="0"/>
                </a:lnTo>
                <a:lnTo>
                  <a:pt x="54746" y="905"/>
                </a:lnTo>
                <a:lnTo>
                  <a:pt x="51674" y="905"/>
                </a:lnTo>
                <a:lnTo>
                  <a:pt x="51674" y="0"/>
                </a:lnTo>
                <a:lnTo>
                  <a:pt x="51555" y="0"/>
                </a:lnTo>
                <a:lnTo>
                  <a:pt x="51555" y="905"/>
                </a:lnTo>
                <a:lnTo>
                  <a:pt x="48876" y="905"/>
                </a:lnTo>
                <a:lnTo>
                  <a:pt x="48876" y="0"/>
                </a:lnTo>
                <a:lnTo>
                  <a:pt x="48757" y="0"/>
                </a:lnTo>
                <a:lnTo>
                  <a:pt x="48757" y="905"/>
                </a:lnTo>
                <a:lnTo>
                  <a:pt x="45697" y="905"/>
                </a:lnTo>
                <a:lnTo>
                  <a:pt x="45697" y="0"/>
                </a:lnTo>
                <a:lnTo>
                  <a:pt x="45578" y="0"/>
                </a:lnTo>
                <a:lnTo>
                  <a:pt x="45578" y="905"/>
                </a:lnTo>
                <a:lnTo>
                  <a:pt x="42899" y="905"/>
                </a:lnTo>
                <a:lnTo>
                  <a:pt x="42899" y="0"/>
                </a:lnTo>
                <a:lnTo>
                  <a:pt x="42780" y="0"/>
                </a:lnTo>
                <a:lnTo>
                  <a:pt x="42780" y="905"/>
                </a:lnTo>
                <a:lnTo>
                  <a:pt x="39708" y="905"/>
                </a:lnTo>
                <a:lnTo>
                  <a:pt x="39708" y="0"/>
                </a:lnTo>
                <a:lnTo>
                  <a:pt x="39589" y="0"/>
                </a:lnTo>
                <a:lnTo>
                  <a:pt x="39589" y="905"/>
                </a:lnTo>
                <a:lnTo>
                  <a:pt x="36910" y="905"/>
                </a:lnTo>
                <a:lnTo>
                  <a:pt x="36910" y="0"/>
                </a:lnTo>
                <a:lnTo>
                  <a:pt x="36791" y="0"/>
                </a:lnTo>
                <a:lnTo>
                  <a:pt x="36791" y="905"/>
                </a:lnTo>
                <a:lnTo>
                  <a:pt x="33731" y="905"/>
                </a:lnTo>
                <a:lnTo>
                  <a:pt x="33731" y="0"/>
                </a:lnTo>
                <a:lnTo>
                  <a:pt x="33612" y="0"/>
                </a:lnTo>
                <a:lnTo>
                  <a:pt x="33612" y="905"/>
                </a:lnTo>
                <a:lnTo>
                  <a:pt x="30933" y="905"/>
                </a:lnTo>
                <a:lnTo>
                  <a:pt x="30933" y="0"/>
                </a:lnTo>
                <a:lnTo>
                  <a:pt x="30814" y="0"/>
                </a:lnTo>
                <a:lnTo>
                  <a:pt x="30814" y="905"/>
                </a:lnTo>
                <a:lnTo>
                  <a:pt x="27742" y="905"/>
                </a:lnTo>
                <a:lnTo>
                  <a:pt x="27742" y="0"/>
                </a:lnTo>
                <a:lnTo>
                  <a:pt x="27623" y="0"/>
                </a:lnTo>
                <a:lnTo>
                  <a:pt x="27623" y="905"/>
                </a:lnTo>
                <a:lnTo>
                  <a:pt x="24944" y="905"/>
                </a:lnTo>
                <a:lnTo>
                  <a:pt x="24944" y="0"/>
                </a:lnTo>
                <a:lnTo>
                  <a:pt x="24825" y="0"/>
                </a:lnTo>
                <a:lnTo>
                  <a:pt x="24825" y="905"/>
                </a:lnTo>
                <a:lnTo>
                  <a:pt x="21765" y="905"/>
                </a:lnTo>
                <a:lnTo>
                  <a:pt x="21765" y="0"/>
                </a:lnTo>
                <a:lnTo>
                  <a:pt x="21646" y="0"/>
                </a:lnTo>
                <a:lnTo>
                  <a:pt x="21646" y="905"/>
                </a:lnTo>
                <a:lnTo>
                  <a:pt x="18967" y="905"/>
                </a:lnTo>
                <a:lnTo>
                  <a:pt x="18967" y="0"/>
                </a:lnTo>
                <a:lnTo>
                  <a:pt x="18848" y="0"/>
                </a:lnTo>
                <a:lnTo>
                  <a:pt x="18848" y="905"/>
                </a:lnTo>
                <a:lnTo>
                  <a:pt x="15776" y="905"/>
                </a:lnTo>
                <a:lnTo>
                  <a:pt x="15776" y="0"/>
                </a:lnTo>
                <a:lnTo>
                  <a:pt x="15657" y="0"/>
                </a:lnTo>
                <a:lnTo>
                  <a:pt x="15657" y="905"/>
                </a:lnTo>
                <a:lnTo>
                  <a:pt x="12978" y="905"/>
                </a:lnTo>
                <a:lnTo>
                  <a:pt x="12978" y="0"/>
                </a:lnTo>
                <a:lnTo>
                  <a:pt x="12859" y="0"/>
                </a:lnTo>
                <a:lnTo>
                  <a:pt x="12859" y="905"/>
                </a:lnTo>
                <a:lnTo>
                  <a:pt x="9799" y="905"/>
                </a:lnTo>
                <a:lnTo>
                  <a:pt x="9799" y="0"/>
                </a:lnTo>
                <a:lnTo>
                  <a:pt x="9680" y="0"/>
                </a:lnTo>
                <a:lnTo>
                  <a:pt x="9680" y="905"/>
                </a:lnTo>
                <a:lnTo>
                  <a:pt x="7001" y="905"/>
                </a:lnTo>
                <a:lnTo>
                  <a:pt x="7001" y="0"/>
                </a:lnTo>
                <a:lnTo>
                  <a:pt x="6882" y="0"/>
                </a:lnTo>
                <a:lnTo>
                  <a:pt x="6882" y="905"/>
                </a:lnTo>
                <a:lnTo>
                  <a:pt x="3811" y="905"/>
                </a:lnTo>
                <a:lnTo>
                  <a:pt x="3811" y="0"/>
                </a:lnTo>
                <a:close/>
              </a:path>
            </a:pathLst>
          </a:custGeom>
          <a:solidFill>
            <a:srgbClr val="FFCC00">
              <a:alpha val="370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0" name="Google Shape;70;p8"/>
          <p:cNvGrpSpPr/>
          <p:nvPr/>
        </p:nvGrpSpPr>
        <p:grpSpPr>
          <a:xfrm flipH="1">
            <a:off x="316278" y="2135281"/>
            <a:ext cx="4303684" cy="3494904"/>
            <a:chOff x="1430435" y="706208"/>
            <a:chExt cx="7147790" cy="5804524"/>
          </a:xfrm>
        </p:grpSpPr>
        <p:sp>
          <p:nvSpPr>
            <p:cNvPr id="71" name="Google Shape;71;p8"/>
            <p:cNvSpPr/>
            <p:nvPr/>
          </p:nvSpPr>
          <p:spPr>
            <a:xfrm rot="892995" flipH="1">
              <a:off x="1911573" y="1502874"/>
              <a:ext cx="6221261" cy="4280698"/>
            </a:xfrm>
            <a:custGeom>
              <a:avLst/>
              <a:gdLst/>
              <a:ahLst/>
              <a:cxnLst/>
              <a:rect l="l" t="t" r="r" b="b"/>
              <a:pathLst>
                <a:path w="84357" h="58044" extrusionOk="0">
                  <a:moveTo>
                    <a:pt x="0" y="1"/>
                  </a:moveTo>
                  <a:lnTo>
                    <a:pt x="0" y="3418"/>
                  </a:lnTo>
                  <a:lnTo>
                    <a:pt x="2989" y="3418"/>
                  </a:lnTo>
                  <a:cubicBezTo>
                    <a:pt x="3191" y="2941"/>
                    <a:pt x="3656" y="2596"/>
                    <a:pt x="4203" y="2584"/>
                  </a:cubicBezTo>
                  <a:cubicBezTo>
                    <a:pt x="4210" y="2584"/>
                    <a:pt x="4218" y="2584"/>
                    <a:pt x="4225" y="2584"/>
                  </a:cubicBezTo>
                  <a:cubicBezTo>
                    <a:pt x="4942" y="2584"/>
                    <a:pt x="5573" y="3175"/>
                    <a:pt x="5584" y="3894"/>
                  </a:cubicBezTo>
                  <a:cubicBezTo>
                    <a:pt x="5596" y="4656"/>
                    <a:pt x="4989" y="5275"/>
                    <a:pt x="4227" y="5275"/>
                  </a:cubicBezTo>
                  <a:cubicBezTo>
                    <a:pt x="3691" y="5275"/>
                    <a:pt x="3251" y="4965"/>
                    <a:pt x="3025" y="4537"/>
                  </a:cubicBezTo>
                  <a:lnTo>
                    <a:pt x="0" y="4537"/>
                  </a:lnTo>
                  <a:lnTo>
                    <a:pt x="0" y="9002"/>
                  </a:lnTo>
                  <a:lnTo>
                    <a:pt x="2989" y="9002"/>
                  </a:lnTo>
                  <a:cubicBezTo>
                    <a:pt x="3191" y="8525"/>
                    <a:pt x="3656" y="8180"/>
                    <a:pt x="4203" y="8168"/>
                  </a:cubicBezTo>
                  <a:cubicBezTo>
                    <a:pt x="4217" y="8168"/>
                    <a:pt x="4231" y="8168"/>
                    <a:pt x="4245" y="8168"/>
                  </a:cubicBezTo>
                  <a:cubicBezTo>
                    <a:pt x="4954" y="8168"/>
                    <a:pt x="5573" y="8754"/>
                    <a:pt x="5584" y="9478"/>
                  </a:cubicBezTo>
                  <a:cubicBezTo>
                    <a:pt x="5596" y="10228"/>
                    <a:pt x="4989" y="10859"/>
                    <a:pt x="4227" y="10859"/>
                  </a:cubicBezTo>
                  <a:cubicBezTo>
                    <a:pt x="3691" y="10859"/>
                    <a:pt x="3251" y="10549"/>
                    <a:pt x="3025" y="10109"/>
                  </a:cubicBezTo>
                  <a:lnTo>
                    <a:pt x="0" y="10109"/>
                  </a:lnTo>
                  <a:lnTo>
                    <a:pt x="0" y="14574"/>
                  </a:lnTo>
                  <a:lnTo>
                    <a:pt x="2989" y="14574"/>
                  </a:lnTo>
                  <a:cubicBezTo>
                    <a:pt x="3191" y="14098"/>
                    <a:pt x="3656" y="13764"/>
                    <a:pt x="4203" y="13740"/>
                  </a:cubicBezTo>
                  <a:cubicBezTo>
                    <a:pt x="4210" y="13740"/>
                    <a:pt x="4218" y="13740"/>
                    <a:pt x="4225" y="13740"/>
                  </a:cubicBezTo>
                  <a:cubicBezTo>
                    <a:pt x="4942" y="13740"/>
                    <a:pt x="5573" y="14331"/>
                    <a:pt x="5584" y="15050"/>
                  </a:cubicBezTo>
                  <a:cubicBezTo>
                    <a:pt x="5596" y="15812"/>
                    <a:pt x="4989" y="16443"/>
                    <a:pt x="4227" y="16443"/>
                  </a:cubicBezTo>
                  <a:cubicBezTo>
                    <a:pt x="3691" y="16443"/>
                    <a:pt x="3251" y="16122"/>
                    <a:pt x="3025" y="15693"/>
                  </a:cubicBezTo>
                  <a:lnTo>
                    <a:pt x="0" y="15693"/>
                  </a:lnTo>
                  <a:lnTo>
                    <a:pt x="0" y="20158"/>
                  </a:lnTo>
                  <a:lnTo>
                    <a:pt x="2989" y="20158"/>
                  </a:lnTo>
                  <a:cubicBezTo>
                    <a:pt x="3191" y="19682"/>
                    <a:pt x="3656" y="19336"/>
                    <a:pt x="4203" y="19324"/>
                  </a:cubicBezTo>
                  <a:cubicBezTo>
                    <a:pt x="4210" y="19324"/>
                    <a:pt x="4218" y="19324"/>
                    <a:pt x="4225" y="19324"/>
                  </a:cubicBezTo>
                  <a:cubicBezTo>
                    <a:pt x="4942" y="19324"/>
                    <a:pt x="5573" y="19915"/>
                    <a:pt x="5584" y="20634"/>
                  </a:cubicBezTo>
                  <a:cubicBezTo>
                    <a:pt x="5596" y="21396"/>
                    <a:pt x="4989" y="22015"/>
                    <a:pt x="4227" y="22015"/>
                  </a:cubicBezTo>
                  <a:cubicBezTo>
                    <a:pt x="3691" y="22015"/>
                    <a:pt x="3251" y="21706"/>
                    <a:pt x="3025" y="21277"/>
                  </a:cubicBezTo>
                  <a:lnTo>
                    <a:pt x="0" y="21277"/>
                  </a:lnTo>
                  <a:lnTo>
                    <a:pt x="0" y="25742"/>
                  </a:lnTo>
                  <a:lnTo>
                    <a:pt x="2989" y="25742"/>
                  </a:lnTo>
                  <a:cubicBezTo>
                    <a:pt x="3191" y="25266"/>
                    <a:pt x="3656" y="24920"/>
                    <a:pt x="4203" y="24908"/>
                  </a:cubicBezTo>
                  <a:cubicBezTo>
                    <a:pt x="4210" y="24908"/>
                    <a:pt x="4218" y="24908"/>
                    <a:pt x="4225" y="24908"/>
                  </a:cubicBezTo>
                  <a:cubicBezTo>
                    <a:pt x="4942" y="24908"/>
                    <a:pt x="5573" y="25499"/>
                    <a:pt x="5584" y="26218"/>
                  </a:cubicBezTo>
                  <a:cubicBezTo>
                    <a:pt x="5596" y="26980"/>
                    <a:pt x="4989" y="27599"/>
                    <a:pt x="4227" y="27599"/>
                  </a:cubicBezTo>
                  <a:cubicBezTo>
                    <a:pt x="3691" y="27599"/>
                    <a:pt x="3251" y="27290"/>
                    <a:pt x="3025" y="26861"/>
                  </a:cubicBezTo>
                  <a:lnTo>
                    <a:pt x="0" y="26861"/>
                  </a:lnTo>
                  <a:lnTo>
                    <a:pt x="0" y="31326"/>
                  </a:lnTo>
                  <a:lnTo>
                    <a:pt x="2989" y="31326"/>
                  </a:lnTo>
                  <a:cubicBezTo>
                    <a:pt x="3191" y="30850"/>
                    <a:pt x="3656" y="30504"/>
                    <a:pt x="4203" y="30492"/>
                  </a:cubicBezTo>
                  <a:cubicBezTo>
                    <a:pt x="4217" y="30492"/>
                    <a:pt x="4231" y="30492"/>
                    <a:pt x="4245" y="30492"/>
                  </a:cubicBezTo>
                  <a:cubicBezTo>
                    <a:pt x="4954" y="30492"/>
                    <a:pt x="5573" y="31078"/>
                    <a:pt x="5584" y="31802"/>
                  </a:cubicBezTo>
                  <a:cubicBezTo>
                    <a:pt x="5596" y="32552"/>
                    <a:pt x="4989" y="33183"/>
                    <a:pt x="4227" y="33183"/>
                  </a:cubicBezTo>
                  <a:cubicBezTo>
                    <a:pt x="3691" y="33183"/>
                    <a:pt x="3251" y="32874"/>
                    <a:pt x="3025" y="32433"/>
                  </a:cubicBezTo>
                  <a:lnTo>
                    <a:pt x="0" y="32433"/>
                  </a:lnTo>
                  <a:lnTo>
                    <a:pt x="0" y="36898"/>
                  </a:lnTo>
                  <a:lnTo>
                    <a:pt x="2989" y="36898"/>
                  </a:lnTo>
                  <a:cubicBezTo>
                    <a:pt x="3191" y="36422"/>
                    <a:pt x="3656" y="36088"/>
                    <a:pt x="4203" y="36065"/>
                  </a:cubicBezTo>
                  <a:cubicBezTo>
                    <a:pt x="4210" y="36064"/>
                    <a:pt x="4218" y="36064"/>
                    <a:pt x="4225" y="36064"/>
                  </a:cubicBezTo>
                  <a:cubicBezTo>
                    <a:pt x="4942" y="36064"/>
                    <a:pt x="5573" y="36655"/>
                    <a:pt x="5584" y="37374"/>
                  </a:cubicBezTo>
                  <a:cubicBezTo>
                    <a:pt x="5596" y="38136"/>
                    <a:pt x="4989" y="38767"/>
                    <a:pt x="4227" y="38767"/>
                  </a:cubicBezTo>
                  <a:cubicBezTo>
                    <a:pt x="3691" y="38767"/>
                    <a:pt x="3251" y="38446"/>
                    <a:pt x="3025" y="38017"/>
                  </a:cubicBezTo>
                  <a:lnTo>
                    <a:pt x="0" y="38017"/>
                  </a:lnTo>
                  <a:lnTo>
                    <a:pt x="0" y="42482"/>
                  </a:lnTo>
                  <a:lnTo>
                    <a:pt x="2989" y="42482"/>
                  </a:lnTo>
                  <a:cubicBezTo>
                    <a:pt x="3191" y="42006"/>
                    <a:pt x="3656" y="41660"/>
                    <a:pt x="4203" y="41649"/>
                  </a:cubicBezTo>
                  <a:cubicBezTo>
                    <a:pt x="4210" y="41648"/>
                    <a:pt x="4218" y="41648"/>
                    <a:pt x="4225" y="41648"/>
                  </a:cubicBezTo>
                  <a:cubicBezTo>
                    <a:pt x="4942" y="41648"/>
                    <a:pt x="5573" y="42239"/>
                    <a:pt x="5584" y="42958"/>
                  </a:cubicBezTo>
                  <a:cubicBezTo>
                    <a:pt x="5596" y="43720"/>
                    <a:pt x="4989" y="44339"/>
                    <a:pt x="4227" y="44339"/>
                  </a:cubicBezTo>
                  <a:cubicBezTo>
                    <a:pt x="3691" y="44339"/>
                    <a:pt x="3251" y="44030"/>
                    <a:pt x="3025" y="43601"/>
                  </a:cubicBezTo>
                  <a:lnTo>
                    <a:pt x="0" y="43601"/>
                  </a:lnTo>
                  <a:lnTo>
                    <a:pt x="0" y="48066"/>
                  </a:lnTo>
                  <a:lnTo>
                    <a:pt x="2989" y="48066"/>
                  </a:lnTo>
                  <a:cubicBezTo>
                    <a:pt x="3191" y="47590"/>
                    <a:pt x="3656" y="47244"/>
                    <a:pt x="4203" y="47233"/>
                  </a:cubicBezTo>
                  <a:cubicBezTo>
                    <a:pt x="4210" y="47232"/>
                    <a:pt x="4218" y="47232"/>
                    <a:pt x="4225" y="47232"/>
                  </a:cubicBezTo>
                  <a:cubicBezTo>
                    <a:pt x="4942" y="47232"/>
                    <a:pt x="5573" y="47823"/>
                    <a:pt x="5584" y="48542"/>
                  </a:cubicBezTo>
                  <a:cubicBezTo>
                    <a:pt x="5596" y="49304"/>
                    <a:pt x="4989" y="49923"/>
                    <a:pt x="4227" y="49923"/>
                  </a:cubicBezTo>
                  <a:cubicBezTo>
                    <a:pt x="3691" y="49923"/>
                    <a:pt x="3251" y="49614"/>
                    <a:pt x="3025" y="49185"/>
                  </a:cubicBezTo>
                  <a:lnTo>
                    <a:pt x="0" y="49185"/>
                  </a:lnTo>
                  <a:lnTo>
                    <a:pt x="0" y="53650"/>
                  </a:lnTo>
                  <a:lnTo>
                    <a:pt x="2989" y="53650"/>
                  </a:lnTo>
                  <a:cubicBezTo>
                    <a:pt x="3191" y="53174"/>
                    <a:pt x="3656" y="52828"/>
                    <a:pt x="4203" y="52817"/>
                  </a:cubicBezTo>
                  <a:cubicBezTo>
                    <a:pt x="4217" y="52816"/>
                    <a:pt x="4231" y="52816"/>
                    <a:pt x="4245" y="52816"/>
                  </a:cubicBezTo>
                  <a:cubicBezTo>
                    <a:pt x="4954" y="52816"/>
                    <a:pt x="5573" y="53402"/>
                    <a:pt x="5584" y="54126"/>
                  </a:cubicBezTo>
                  <a:cubicBezTo>
                    <a:pt x="5596" y="54876"/>
                    <a:pt x="4989" y="55507"/>
                    <a:pt x="4227" y="55507"/>
                  </a:cubicBezTo>
                  <a:cubicBezTo>
                    <a:pt x="3691" y="55507"/>
                    <a:pt x="3251" y="55198"/>
                    <a:pt x="3025" y="54757"/>
                  </a:cubicBezTo>
                  <a:lnTo>
                    <a:pt x="0" y="54757"/>
                  </a:lnTo>
                  <a:lnTo>
                    <a:pt x="0" y="58043"/>
                  </a:lnTo>
                  <a:lnTo>
                    <a:pt x="82177" y="58043"/>
                  </a:lnTo>
                  <a:cubicBezTo>
                    <a:pt x="83380" y="58043"/>
                    <a:pt x="84356" y="57055"/>
                    <a:pt x="84356" y="55853"/>
                  </a:cubicBezTo>
                  <a:lnTo>
                    <a:pt x="84356" y="1679"/>
                  </a:lnTo>
                  <a:cubicBezTo>
                    <a:pt x="84356" y="751"/>
                    <a:pt x="83606" y="1"/>
                    <a:pt x="8267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8"/>
            <p:cNvSpPr/>
            <p:nvPr/>
          </p:nvSpPr>
          <p:spPr>
            <a:xfrm rot="900299">
              <a:off x="7565015" y="2098060"/>
              <a:ext cx="330605" cy="536025"/>
            </a:xfrm>
            <a:custGeom>
              <a:avLst/>
              <a:gdLst/>
              <a:ahLst/>
              <a:cxnLst/>
              <a:rect l="l" t="t" r="r" b="b"/>
              <a:pathLst>
                <a:path w="13800" h="16206" extrusionOk="0">
                  <a:moveTo>
                    <a:pt x="572" y="1"/>
                  </a:moveTo>
                  <a:cubicBezTo>
                    <a:pt x="251" y="1"/>
                    <a:pt x="1" y="251"/>
                    <a:pt x="1" y="560"/>
                  </a:cubicBezTo>
                  <a:lnTo>
                    <a:pt x="1" y="15633"/>
                  </a:lnTo>
                  <a:cubicBezTo>
                    <a:pt x="1" y="15958"/>
                    <a:pt x="260" y="16206"/>
                    <a:pt x="554" y="16206"/>
                  </a:cubicBezTo>
                  <a:cubicBezTo>
                    <a:pt x="626" y="16206"/>
                    <a:pt x="701" y="16190"/>
                    <a:pt x="774" y="16157"/>
                  </a:cubicBezTo>
                  <a:lnTo>
                    <a:pt x="6668" y="13633"/>
                  </a:lnTo>
                  <a:cubicBezTo>
                    <a:pt x="6745" y="13597"/>
                    <a:pt x="6823" y="13580"/>
                    <a:pt x="6899" y="13580"/>
                  </a:cubicBezTo>
                  <a:cubicBezTo>
                    <a:pt x="6975" y="13580"/>
                    <a:pt x="7049" y="13597"/>
                    <a:pt x="7120" y="13633"/>
                  </a:cubicBezTo>
                  <a:lnTo>
                    <a:pt x="13014" y="16157"/>
                  </a:lnTo>
                  <a:cubicBezTo>
                    <a:pt x="13086" y="16187"/>
                    <a:pt x="13159" y="16201"/>
                    <a:pt x="13231" y="16201"/>
                  </a:cubicBezTo>
                  <a:cubicBezTo>
                    <a:pt x="13529" y="16201"/>
                    <a:pt x="13800" y="15962"/>
                    <a:pt x="13800" y="15645"/>
                  </a:cubicBezTo>
                  <a:lnTo>
                    <a:pt x="13800" y="560"/>
                  </a:lnTo>
                  <a:cubicBezTo>
                    <a:pt x="13800" y="251"/>
                    <a:pt x="13538" y="1"/>
                    <a:pt x="1322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8"/>
            <p:cNvSpPr/>
            <p:nvPr/>
          </p:nvSpPr>
          <p:spPr>
            <a:xfrm rot="892995" flipH="1">
              <a:off x="1875827" y="1433368"/>
              <a:ext cx="6221261" cy="4280698"/>
            </a:xfrm>
            <a:custGeom>
              <a:avLst/>
              <a:gdLst/>
              <a:ahLst/>
              <a:cxnLst/>
              <a:rect l="l" t="t" r="r" b="b"/>
              <a:pathLst>
                <a:path w="84357" h="58044" extrusionOk="0">
                  <a:moveTo>
                    <a:pt x="0" y="1"/>
                  </a:moveTo>
                  <a:lnTo>
                    <a:pt x="0" y="3418"/>
                  </a:lnTo>
                  <a:lnTo>
                    <a:pt x="2989" y="3418"/>
                  </a:lnTo>
                  <a:cubicBezTo>
                    <a:pt x="3191" y="2941"/>
                    <a:pt x="3656" y="2596"/>
                    <a:pt x="4203" y="2584"/>
                  </a:cubicBezTo>
                  <a:cubicBezTo>
                    <a:pt x="4210" y="2584"/>
                    <a:pt x="4218" y="2584"/>
                    <a:pt x="4225" y="2584"/>
                  </a:cubicBezTo>
                  <a:cubicBezTo>
                    <a:pt x="4942" y="2584"/>
                    <a:pt x="5573" y="3175"/>
                    <a:pt x="5584" y="3894"/>
                  </a:cubicBezTo>
                  <a:cubicBezTo>
                    <a:pt x="5596" y="4656"/>
                    <a:pt x="4989" y="5275"/>
                    <a:pt x="4227" y="5275"/>
                  </a:cubicBezTo>
                  <a:cubicBezTo>
                    <a:pt x="3691" y="5275"/>
                    <a:pt x="3251" y="4965"/>
                    <a:pt x="3025" y="4537"/>
                  </a:cubicBezTo>
                  <a:lnTo>
                    <a:pt x="0" y="4537"/>
                  </a:lnTo>
                  <a:lnTo>
                    <a:pt x="0" y="9002"/>
                  </a:lnTo>
                  <a:lnTo>
                    <a:pt x="2989" y="9002"/>
                  </a:lnTo>
                  <a:cubicBezTo>
                    <a:pt x="3191" y="8525"/>
                    <a:pt x="3656" y="8180"/>
                    <a:pt x="4203" y="8168"/>
                  </a:cubicBezTo>
                  <a:cubicBezTo>
                    <a:pt x="4217" y="8168"/>
                    <a:pt x="4231" y="8168"/>
                    <a:pt x="4245" y="8168"/>
                  </a:cubicBezTo>
                  <a:cubicBezTo>
                    <a:pt x="4954" y="8168"/>
                    <a:pt x="5573" y="8754"/>
                    <a:pt x="5584" y="9478"/>
                  </a:cubicBezTo>
                  <a:cubicBezTo>
                    <a:pt x="5596" y="10228"/>
                    <a:pt x="4989" y="10859"/>
                    <a:pt x="4227" y="10859"/>
                  </a:cubicBezTo>
                  <a:cubicBezTo>
                    <a:pt x="3691" y="10859"/>
                    <a:pt x="3251" y="10549"/>
                    <a:pt x="3025" y="10109"/>
                  </a:cubicBezTo>
                  <a:lnTo>
                    <a:pt x="0" y="10109"/>
                  </a:lnTo>
                  <a:lnTo>
                    <a:pt x="0" y="14574"/>
                  </a:lnTo>
                  <a:lnTo>
                    <a:pt x="2989" y="14574"/>
                  </a:lnTo>
                  <a:cubicBezTo>
                    <a:pt x="3191" y="14098"/>
                    <a:pt x="3656" y="13764"/>
                    <a:pt x="4203" y="13740"/>
                  </a:cubicBezTo>
                  <a:cubicBezTo>
                    <a:pt x="4210" y="13740"/>
                    <a:pt x="4218" y="13740"/>
                    <a:pt x="4225" y="13740"/>
                  </a:cubicBezTo>
                  <a:cubicBezTo>
                    <a:pt x="4942" y="13740"/>
                    <a:pt x="5573" y="14331"/>
                    <a:pt x="5584" y="15050"/>
                  </a:cubicBezTo>
                  <a:cubicBezTo>
                    <a:pt x="5596" y="15812"/>
                    <a:pt x="4989" y="16443"/>
                    <a:pt x="4227" y="16443"/>
                  </a:cubicBezTo>
                  <a:cubicBezTo>
                    <a:pt x="3691" y="16443"/>
                    <a:pt x="3251" y="16122"/>
                    <a:pt x="3025" y="15693"/>
                  </a:cubicBezTo>
                  <a:lnTo>
                    <a:pt x="0" y="15693"/>
                  </a:lnTo>
                  <a:lnTo>
                    <a:pt x="0" y="20158"/>
                  </a:lnTo>
                  <a:lnTo>
                    <a:pt x="2989" y="20158"/>
                  </a:lnTo>
                  <a:cubicBezTo>
                    <a:pt x="3191" y="19682"/>
                    <a:pt x="3656" y="19336"/>
                    <a:pt x="4203" y="19324"/>
                  </a:cubicBezTo>
                  <a:cubicBezTo>
                    <a:pt x="4210" y="19324"/>
                    <a:pt x="4218" y="19324"/>
                    <a:pt x="4225" y="19324"/>
                  </a:cubicBezTo>
                  <a:cubicBezTo>
                    <a:pt x="4942" y="19324"/>
                    <a:pt x="5573" y="19915"/>
                    <a:pt x="5584" y="20634"/>
                  </a:cubicBezTo>
                  <a:cubicBezTo>
                    <a:pt x="5596" y="21396"/>
                    <a:pt x="4989" y="22015"/>
                    <a:pt x="4227" y="22015"/>
                  </a:cubicBezTo>
                  <a:cubicBezTo>
                    <a:pt x="3691" y="22015"/>
                    <a:pt x="3251" y="21706"/>
                    <a:pt x="3025" y="21277"/>
                  </a:cubicBezTo>
                  <a:lnTo>
                    <a:pt x="0" y="21277"/>
                  </a:lnTo>
                  <a:lnTo>
                    <a:pt x="0" y="25742"/>
                  </a:lnTo>
                  <a:lnTo>
                    <a:pt x="2989" y="25742"/>
                  </a:lnTo>
                  <a:cubicBezTo>
                    <a:pt x="3191" y="25266"/>
                    <a:pt x="3656" y="24920"/>
                    <a:pt x="4203" y="24908"/>
                  </a:cubicBezTo>
                  <a:cubicBezTo>
                    <a:pt x="4210" y="24908"/>
                    <a:pt x="4218" y="24908"/>
                    <a:pt x="4225" y="24908"/>
                  </a:cubicBezTo>
                  <a:cubicBezTo>
                    <a:pt x="4942" y="24908"/>
                    <a:pt x="5573" y="25499"/>
                    <a:pt x="5584" y="26218"/>
                  </a:cubicBezTo>
                  <a:cubicBezTo>
                    <a:pt x="5596" y="26980"/>
                    <a:pt x="4989" y="27599"/>
                    <a:pt x="4227" y="27599"/>
                  </a:cubicBezTo>
                  <a:cubicBezTo>
                    <a:pt x="3691" y="27599"/>
                    <a:pt x="3251" y="27290"/>
                    <a:pt x="3025" y="26861"/>
                  </a:cubicBezTo>
                  <a:lnTo>
                    <a:pt x="0" y="26861"/>
                  </a:lnTo>
                  <a:lnTo>
                    <a:pt x="0" y="31326"/>
                  </a:lnTo>
                  <a:lnTo>
                    <a:pt x="2989" y="31326"/>
                  </a:lnTo>
                  <a:cubicBezTo>
                    <a:pt x="3191" y="30850"/>
                    <a:pt x="3656" y="30504"/>
                    <a:pt x="4203" y="30492"/>
                  </a:cubicBezTo>
                  <a:cubicBezTo>
                    <a:pt x="4217" y="30492"/>
                    <a:pt x="4231" y="30492"/>
                    <a:pt x="4245" y="30492"/>
                  </a:cubicBezTo>
                  <a:cubicBezTo>
                    <a:pt x="4954" y="30492"/>
                    <a:pt x="5573" y="31078"/>
                    <a:pt x="5584" y="31802"/>
                  </a:cubicBezTo>
                  <a:cubicBezTo>
                    <a:pt x="5596" y="32552"/>
                    <a:pt x="4989" y="33183"/>
                    <a:pt x="4227" y="33183"/>
                  </a:cubicBezTo>
                  <a:cubicBezTo>
                    <a:pt x="3691" y="33183"/>
                    <a:pt x="3251" y="32874"/>
                    <a:pt x="3025" y="32433"/>
                  </a:cubicBezTo>
                  <a:lnTo>
                    <a:pt x="0" y="32433"/>
                  </a:lnTo>
                  <a:lnTo>
                    <a:pt x="0" y="36898"/>
                  </a:lnTo>
                  <a:lnTo>
                    <a:pt x="2989" y="36898"/>
                  </a:lnTo>
                  <a:cubicBezTo>
                    <a:pt x="3191" y="36422"/>
                    <a:pt x="3656" y="36088"/>
                    <a:pt x="4203" y="36065"/>
                  </a:cubicBezTo>
                  <a:cubicBezTo>
                    <a:pt x="4210" y="36064"/>
                    <a:pt x="4218" y="36064"/>
                    <a:pt x="4225" y="36064"/>
                  </a:cubicBezTo>
                  <a:cubicBezTo>
                    <a:pt x="4942" y="36064"/>
                    <a:pt x="5573" y="36655"/>
                    <a:pt x="5584" y="37374"/>
                  </a:cubicBezTo>
                  <a:cubicBezTo>
                    <a:pt x="5596" y="38136"/>
                    <a:pt x="4989" y="38767"/>
                    <a:pt x="4227" y="38767"/>
                  </a:cubicBezTo>
                  <a:cubicBezTo>
                    <a:pt x="3691" y="38767"/>
                    <a:pt x="3251" y="38446"/>
                    <a:pt x="3025" y="38017"/>
                  </a:cubicBezTo>
                  <a:lnTo>
                    <a:pt x="0" y="38017"/>
                  </a:lnTo>
                  <a:lnTo>
                    <a:pt x="0" y="42482"/>
                  </a:lnTo>
                  <a:lnTo>
                    <a:pt x="2989" y="42482"/>
                  </a:lnTo>
                  <a:cubicBezTo>
                    <a:pt x="3191" y="42006"/>
                    <a:pt x="3656" y="41660"/>
                    <a:pt x="4203" y="41649"/>
                  </a:cubicBezTo>
                  <a:cubicBezTo>
                    <a:pt x="4210" y="41648"/>
                    <a:pt x="4218" y="41648"/>
                    <a:pt x="4225" y="41648"/>
                  </a:cubicBezTo>
                  <a:cubicBezTo>
                    <a:pt x="4942" y="41648"/>
                    <a:pt x="5573" y="42239"/>
                    <a:pt x="5584" y="42958"/>
                  </a:cubicBezTo>
                  <a:cubicBezTo>
                    <a:pt x="5596" y="43720"/>
                    <a:pt x="4989" y="44339"/>
                    <a:pt x="4227" y="44339"/>
                  </a:cubicBezTo>
                  <a:cubicBezTo>
                    <a:pt x="3691" y="44339"/>
                    <a:pt x="3251" y="44030"/>
                    <a:pt x="3025" y="43601"/>
                  </a:cubicBezTo>
                  <a:lnTo>
                    <a:pt x="0" y="43601"/>
                  </a:lnTo>
                  <a:lnTo>
                    <a:pt x="0" y="48066"/>
                  </a:lnTo>
                  <a:lnTo>
                    <a:pt x="2989" y="48066"/>
                  </a:lnTo>
                  <a:cubicBezTo>
                    <a:pt x="3191" y="47590"/>
                    <a:pt x="3656" y="47244"/>
                    <a:pt x="4203" y="47233"/>
                  </a:cubicBezTo>
                  <a:cubicBezTo>
                    <a:pt x="4210" y="47232"/>
                    <a:pt x="4218" y="47232"/>
                    <a:pt x="4225" y="47232"/>
                  </a:cubicBezTo>
                  <a:cubicBezTo>
                    <a:pt x="4942" y="47232"/>
                    <a:pt x="5573" y="47823"/>
                    <a:pt x="5584" y="48542"/>
                  </a:cubicBezTo>
                  <a:cubicBezTo>
                    <a:pt x="5596" y="49304"/>
                    <a:pt x="4989" y="49923"/>
                    <a:pt x="4227" y="49923"/>
                  </a:cubicBezTo>
                  <a:cubicBezTo>
                    <a:pt x="3691" y="49923"/>
                    <a:pt x="3251" y="49614"/>
                    <a:pt x="3025" y="49185"/>
                  </a:cubicBezTo>
                  <a:lnTo>
                    <a:pt x="0" y="49185"/>
                  </a:lnTo>
                  <a:lnTo>
                    <a:pt x="0" y="53650"/>
                  </a:lnTo>
                  <a:lnTo>
                    <a:pt x="2989" y="53650"/>
                  </a:lnTo>
                  <a:cubicBezTo>
                    <a:pt x="3191" y="53174"/>
                    <a:pt x="3656" y="52828"/>
                    <a:pt x="4203" y="52817"/>
                  </a:cubicBezTo>
                  <a:cubicBezTo>
                    <a:pt x="4217" y="52816"/>
                    <a:pt x="4231" y="52816"/>
                    <a:pt x="4245" y="52816"/>
                  </a:cubicBezTo>
                  <a:cubicBezTo>
                    <a:pt x="4954" y="52816"/>
                    <a:pt x="5573" y="53402"/>
                    <a:pt x="5584" y="54126"/>
                  </a:cubicBezTo>
                  <a:cubicBezTo>
                    <a:pt x="5596" y="54876"/>
                    <a:pt x="4989" y="55507"/>
                    <a:pt x="4227" y="55507"/>
                  </a:cubicBezTo>
                  <a:cubicBezTo>
                    <a:pt x="3691" y="55507"/>
                    <a:pt x="3251" y="55198"/>
                    <a:pt x="3025" y="54757"/>
                  </a:cubicBezTo>
                  <a:lnTo>
                    <a:pt x="0" y="54757"/>
                  </a:lnTo>
                  <a:lnTo>
                    <a:pt x="0" y="58043"/>
                  </a:lnTo>
                  <a:lnTo>
                    <a:pt x="82177" y="58043"/>
                  </a:lnTo>
                  <a:cubicBezTo>
                    <a:pt x="83380" y="58043"/>
                    <a:pt x="84356" y="57055"/>
                    <a:pt x="84356" y="55853"/>
                  </a:cubicBezTo>
                  <a:lnTo>
                    <a:pt x="84356" y="1679"/>
                  </a:lnTo>
                  <a:cubicBezTo>
                    <a:pt x="84356" y="751"/>
                    <a:pt x="83606" y="1"/>
                    <a:pt x="82677" y="1"/>
                  </a:cubicBezTo>
                  <a:close/>
                </a:path>
              </a:pathLst>
            </a:custGeom>
            <a:solidFill>
              <a:srgbClr val="FFFFFF">
                <a:alpha val="678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4" name="Google Shape;74;p8"/>
          <p:cNvGrpSpPr/>
          <p:nvPr/>
        </p:nvGrpSpPr>
        <p:grpSpPr>
          <a:xfrm>
            <a:off x="4054103" y="-872269"/>
            <a:ext cx="4303684" cy="3494904"/>
            <a:chOff x="1430435" y="706208"/>
            <a:chExt cx="7147790" cy="5804524"/>
          </a:xfrm>
        </p:grpSpPr>
        <p:sp>
          <p:nvSpPr>
            <p:cNvPr id="75" name="Google Shape;75;p8"/>
            <p:cNvSpPr/>
            <p:nvPr/>
          </p:nvSpPr>
          <p:spPr>
            <a:xfrm rot="892995" flipH="1">
              <a:off x="1911573" y="1502874"/>
              <a:ext cx="6221261" cy="4280698"/>
            </a:xfrm>
            <a:custGeom>
              <a:avLst/>
              <a:gdLst/>
              <a:ahLst/>
              <a:cxnLst/>
              <a:rect l="l" t="t" r="r" b="b"/>
              <a:pathLst>
                <a:path w="84357" h="58044" extrusionOk="0">
                  <a:moveTo>
                    <a:pt x="0" y="1"/>
                  </a:moveTo>
                  <a:lnTo>
                    <a:pt x="0" y="3418"/>
                  </a:lnTo>
                  <a:lnTo>
                    <a:pt x="2989" y="3418"/>
                  </a:lnTo>
                  <a:cubicBezTo>
                    <a:pt x="3191" y="2941"/>
                    <a:pt x="3656" y="2596"/>
                    <a:pt x="4203" y="2584"/>
                  </a:cubicBezTo>
                  <a:cubicBezTo>
                    <a:pt x="4210" y="2584"/>
                    <a:pt x="4218" y="2584"/>
                    <a:pt x="4225" y="2584"/>
                  </a:cubicBezTo>
                  <a:cubicBezTo>
                    <a:pt x="4942" y="2584"/>
                    <a:pt x="5573" y="3175"/>
                    <a:pt x="5584" y="3894"/>
                  </a:cubicBezTo>
                  <a:cubicBezTo>
                    <a:pt x="5596" y="4656"/>
                    <a:pt x="4989" y="5275"/>
                    <a:pt x="4227" y="5275"/>
                  </a:cubicBezTo>
                  <a:cubicBezTo>
                    <a:pt x="3691" y="5275"/>
                    <a:pt x="3251" y="4965"/>
                    <a:pt x="3025" y="4537"/>
                  </a:cubicBezTo>
                  <a:lnTo>
                    <a:pt x="0" y="4537"/>
                  </a:lnTo>
                  <a:lnTo>
                    <a:pt x="0" y="9002"/>
                  </a:lnTo>
                  <a:lnTo>
                    <a:pt x="2989" y="9002"/>
                  </a:lnTo>
                  <a:cubicBezTo>
                    <a:pt x="3191" y="8525"/>
                    <a:pt x="3656" y="8180"/>
                    <a:pt x="4203" y="8168"/>
                  </a:cubicBezTo>
                  <a:cubicBezTo>
                    <a:pt x="4217" y="8168"/>
                    <a:pt x="4231" y="8168"/>
                    <a:pt x="4245" y="8168"/>
                  </a:cubicBezTo>
                  <a:cubicBezTo>
                    <a:pt x="4954" y="8168"/>
                    <a:pt x="5573" y="8754"/>
                    <a:pt x="5584" y="9478"/>
                  </a:cubicBezTo>
                  <a:cubicBezTo>
                    <a:pt x="5596" y="10228"/>
                    <a:pt x="4989" y="10859"/>
                    <a:pt x="4227" y="10859"/>
                  </a:cubicBezTo>
                  <a:cubicBezTo>
                    <a:pt x="3691" y="10859"/>
                    <a:pt x="3251" y="10549"/>
                    <a:pt x="3025" y="10109"/>
                  </a:cubicBezTo>
                  <a:lnTo>
                    <a:pt x="0" y="10109"/>
                  </a:lnTo>
                  <a:lnTo>
                    <a:pt x="0" y="14574"/>
                  </a:lnTo>
                  <a:lnTo>
                    <a:pt x="2989" y="14574"/>
                  </a:lnTo>
                  <a:cubicBezTo>
                    <a:pt x="3191" y="14098"/>
                    <a:pt x="3656" y="13764"/>
                    <a:pt x="4203" y="13740"/>
                  </a:cubicBezTo>
                  <a:cubicBezTo>
                    <a:pt x="4210" y="13740"/>
                    <a:pt x="4218" y="13740"/>
                    <a:pt x="4225" y="13740"/>
                  </a:cubicBezTo>
                  <a:cubicBezTo>
                    <a:pt x="4942" y="13740"/>
                    <a:pt x="5573" y="14331"/>
                    <a:pt x="5584" y="15050"/>
                  </a:cubicBezTo>
                  <a:cubicBezTo>
                    <a:pt x="5596" y="15812"/>
                    <a:pt x="4989" y="16443"/>
                    <a:pt x="4227" y="16443"/>
                  </a:cubicBezTo>
                  <a:cubicBezTo>
                    <a:pt x="3691" y="16443"/>
                    <a:pt x="3251" y="16122"/>
                    <a:pt x="3025" y="15693"/>
                  </a:cubicBezTo>
                  <a:lnTo>
                    <a:pt x="0" y="15693"/>
                  </a:lnTo>
                  <a:lnTo>
                    <a:pt x="0" y="20158"/>
                  </a:lnTo>
                  <a:lnTo>
                    <a:pt x="2989" y="20158"/>
                  </a:lnTo>
                  <a:cubicBezTo>
                    <a:pt x="3191" y="19682"/>
                    <a:pt x="3656" y="19336"/>
                    <a:pt x="4203" y="19324"/>
                  </a:cubicBezTo>
                  <a:cubicBezTo>
                    <a:pt x="4210" y="19324"/>
                    <a:pt x="4218" y="19324"/>
                    <a:pt x="4225" y="19324"/>
                  </a:cubicBezTo>
                  <a:cubicBezTo>
                    <a:pt x="4942" y="19324"/>
                    <a:pt x="5573" y="19915"/>
                    <a:pt x="5584" y="20634"/>
                  </a:cubicBezTo>
                  <a:cubicBezTo>
                    <a:pt x="5596" y="21396"/>
                    <a:pt x="4989" y="22015"/>
                    <a:pt x="4227" y="22015"/>
                  </a:cubicBezTo>
                  <a:cubicBezTo>
                    <a:pt x="3691" y="22015"/>
                    <a:pt x="3251" y="21706"/>
                    <a:pt x="3025" y="21277"/>
                  </a:cubicBezTo>
                  <a:lnTo>
                    <a:pt x="0" y="21277"/>
                  </a:lnTo>
                  <a:lnTo>
                    <a:pt x="0" y="25742"/>
                  </a:lnTo>
                  <a:lnTo>
                    <a:pt x="2989" y="25742"/>
                  </a:lnTo>
                  <a:cubicBezTo>
                    <a:pt x="3191" y="25266"/>
                    <a:pt x="3656" y="24920"/>
                    <a:pt x="4203" y="24908"/>
                  </a:cubicBezTo>
                  <a:cubicBezTo>
                    <a:pt x="4210" y="24908"/>
                    <a:pt x="4218" y="24908"/>
                    <a:pt x="4225" y="24908"/>
                  </a:cubicBezTo>
                  <a:cubicBezTo>
                    <a:pt x="4942" y="24908"/>
                    <a:pt x="5573" y="25499"/>
                    <a:pt x="5584" y="26218"/>
                  </a:cubicBezTo>
                  <a:cubicBezTo>
                    <a:pt x="5596" y="26980"/>
                    <a:pt x="4989" y="27599"/>
                    <a:pt x="4227" y="27599"/>
                  </a:cubicBezTo>
                  <a:cubicBezTo>
                    <a:pt x="3691" y="27599"/>
                    <a:pt x="3251" y="27290"/>
                    <a:pt x="3025" y="26861"/>
                  </a:cubicBezTo>
                  <a:lnTo>
                    <a:pt x="0" y="26861"/>
                  </a:lnTo>
                  <a:lnTo>
                    <a:pt x="0" y="31326"/>
                  </a:lnTo>
                  <a:lnTo>
                    <a:pt x="2989" y="31326"/>
                  </a:lnTo>
                  <a:cubicBezTo>
                    <a:pt x="3191" y="30850"/>
                    <a:pt x="3656" y="30504"/>
                    <a:pt x="4203" y="30492"/>
                  </a:cubicBezTo>
                  <a:cubicBezTo>
                    <a:pt x="4217" y="30492"/>
                    <a:pt x="4231" y="30492"/>
                    <a:pt x="4245" y="30492"/>
                  </a:cubicBezTo>
                  <a:cubicBezTo>
                    <a:pt x="4954" y="30492"/>
                    <a:pt x="5573" y="31078"/>
                    <a:pt x="5584" y="31802"/>
                  </a:cubicBezTo>
                  <a:cubicBezTo>
                    <a:pt x="5596" y="32552"/>
                    <a:pt x="4989" y="33183"/>
                    <a:pt x="4227" y="33183"/>
                  </a:cubicBezTo>
                  <a:cubicBezTo>
                    <a:pt x="3691" y="33183"/>
                    <a:pt x="3251" y="32874"/>
                    <a:pt x="3025" y="32433"/>
                  </a:cubicBezTo>
                  <a:lnTo>
                    <a:pt x="0" y="32433"/>
                  </a:lnTo>
                  <a:lnTo>
                    <a:pt x="0" y="36898"/>
                  </a:lnTo>
                  <a:lnTo>
                    <a:pt x="2989" y="36898"/>
                  </a:lnTo>
                  <a:cubicBezTo>
                    <a:pt x="3191" y="36422"/>
                    <a:pt x="3656" y="36088"/>
                    <a:pt x="4203" y="36065"/>
                  </a:cubicBezTo>
                  <a:cubicBezTo>
                    <a:pt x="4210" y="36064"/>
                    <a:pt x="4218" y="36064"/>
                    <a:pt x="4225" y="36064"/>
                  </a:cubicBezTo>
                  <a:cubicBezTo>
                    <a:pt x="4942" y="36064"/>
                    <a:pt x="5573" y="36655"/>
                    <a:pt x="5584" y="37374"/>
                  </a:cubicBezTo>
                  <a:cubicBezTo>
                    <a:pt x="5596" y="38136"/>
                    <a:pt x="4989" y="38767"/>
                    <a:pt x="4227" y="38767"/>
                  </a:cubicBezTo>
                  <a:cubicBezTo>
                    <a:pt x="3691" y="38767"/>
                    <a:pt x="3251" y="38446"/>
                    <a:pt x="3025" y="38017"/>
                  </a:cubicBezTo>
                  <a:lnTo>
                    <a:pt x="0" y="38017"/>
                  </a:lnTo>
                  <a:lnTo>
                    <a:pt x="0" y="42482"/>
                  </a:lnTo>
                  <a:lnTo>
                    <a:pt x="2989" y="42482"/>
                  </a:lnTo>
                  <a:cubicBezTo>
                    <a:pt x="3191" y="42006"/>
                    <a:pt x="3656" y="41660"/>
                    <a:pt x="4203" y="41649"/>
                  </a:cubicBezTo>
                  <a:cubicBezTo>
                    <a:pt x="4210" y="41648"/>
                    <a:pt x="4218" y="41648"/>
                    <a:pt x="4225" y="41648"/>
                  </a:cubicBezTo>
                  <a:cubicBezTo>
                    <a:pt x="4942" y="41648"/>
                    <a:pt x="5573" y="42239"/>
                    <a:pt x="5584" y="42958"/>
                  </a:cubicBezTo>
                  <a:cubicBezTo>
                    <a:pt x="5596" y="43720"/>
                    <a:pt x="4989" y="44339"/>
                    <a:pt x="4227" y="44339"/>
                  </a:cubicBezTo>
                  <a:cubicBezTo>
                    <a:pt x="3691" y="44339"/>
                    <a:pt x="3251" y="44030"/>
                    <a:pt x="3025" y="43601"/>
                  </a:cubicBezTo>
                  <a:lnTo>
                    <a:pt x="0" y="43601"/>
                  </a:lnTo>
                  <a:lnTo>
                    <a:pt x="0" y="48066"/>
                  </a:lnTo>
                  <a:lnTo>
                    <a:pt x="2989" y="48066"/>
                  </a:lnTo>
                  <a:cubicBezTo>
                    <a:pt x="3191" y="47590"/>
                    <a:pt x="3656" y="47244"/>
                    <a:pt x="4203" y="47233"/>
                  </a:cubicBezTo>
                  <a:cubicBezTo>
                    <a:pt x="4210" y="47232"/>
                    <a:pt x="4218" y="47232"/>
                    <a:pt x="4225" y="47232"/>
                  </a:cubicBezTo>
                  <a:cubicBezTo>
                    <a:pt x="4942" y="47232"/>
                    <a:pt x="5573" y="47823"/>
                    <a:pt x="5584" y="48542"/>
                  </a:cubicBezTo>
                  <a:cubicBezTo>
                    <a:pt x="5596" y="49304"/>
                    <a:pt x="4989" y="49923"/>
                    <a:pt x="4227" y="49923"/>
                  </a:cubicBezTo>
                  <a:cubicBezTo>
                    <a:pt x="3691" y="49923"/>
                    <a:pt x="3251" y="49614"/>
                    <a:pt x="3025" y="49185"/>
                  </a:cubicBezTo>
                  <a:lnTo>
                    <a:pt x="0" y="49185"/>
                  </a:lnTo>
                  <a:lnTo>
                    <a:pt x="0" y="53650"/>
                  </a:lnTo>
                  <a:lnTo>
                    <a:pt x="2989" y="53650"/>
                  </a:lnTo>
                  <a:cubicBezTo>
                    <a:pt x="3191" y="53174"/>
                    <a:pt x="3656" y="52828"/>
                    <a:pt x="4203" y="52817"/>
                  </a:cubicBezTo>
                  <a:cubicBezTo>
                    <a:pt x="4217" y="52816"/>
                    <a:pt x="4231" y="52816"/>
                    <a:pt x="4245" y="52816"/>
                  </a:cubicBezTo>
                  <a:cubicBezTo>
                    <a:pt x="4954" y="52816"/>
                    <a:pt x="5573" y="53402"/>
                    <a:pt x="5584" y="54126"/>
                  </a:cubicBezTo>
                  <a:cubicBezTo>
                    <a:pt x="5596" y="54876"/>
                    <a:pt x="4989" y="55507"/>
                    <a:pt x="4227" y="55507"/>
                  </a:cubicBezTo>
                  <a:cubicBezTo>
                    <a:pt x="3691" y="55507"/>
                    <a:pt x="3251" y="55198"/>
                    <a:pt x="3025" y="54757"/>
                  </a:cubicBezTo>
                  <a:lnTo>
                    <a:pt x="0" y="54757"/>
                  </a:lnTo>
                  <a:lnTo>
                    <a:pt x="0" y="58043"/>
                  </a:lnTo>
                  <a:lnTo>
                    <a:pt x="82177" y="58043"/>
                  </a:lnTo>
                  <a:cubicBezTo>
                    <a:pt x="83380" y="58043"/>
                    <a:pt x="84356" y="57055"/>
                    <a:pt x="84356" y="55853"/>
                  </a:cubicBezTo>
                  <a:lnTo>
                    <a:pt x="84356" y="1679"/>
                  </a:lnTo>
                  <a:cubicBezTo>
                    <a:pt x="84356" y="751"/>
                    <a:pt x="83606" y="1"/>
                    <a:pt x="8267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8"/>
            <p:cNvSpPr/>
            <p:nvPr/>
          </p:nvSpPr>
          <p:spPr>
            <a:xfrm rot="900299">
              <a:off x="7565015" y="2098060"/>
              <a:ext cx="330605" cy="536025"/>
            </a:xfrm>
            <a:custGeom>
              <a:avLst/>
              <a:gdLst/>
              <a:ahLst/>
              <a:cxnLst/>
              <a:rect l="l" t="t" r="r" b="b"/>
              <a:pathLst>
                <a:path w="13800" h="16206" extrusionOk="0">
                  <a:moveTo>
                    <a:pt x="572" y="1"/>
                  </a:moveTo>
                  <a:cubicBezTo>
                    <a:pt x="251" y="1"/>
                    <a:pt x="1" y="251"/>
                    <a:pt x="1" y="560"/>
                  </a:cubicBezTo>
                  <a:lnTo>
                    <a:pt x="1" y="15633"/>
                  </a:lnTo>
                  <a:cubicBezTo>
                    <a:pt x="1" y="15958"/>
                    <a:pt x="260" y="16206"/>
                    <a:pt x="554" y="16206"/>
                  </a:cubicBezTo>
                  <a:cubicBezTo>
                    <a:pt x="626" y="16206"/>
                    <a:pt x="701" y="16190"/>
                    <a:pt x="774" y="16157"/>
                  </a:cubicBezTo>
                  <a:lnTo>
                    <a:pt x="6668" y="13633"/>
                  </a:lnTo>
                  <a:cubicBezTo>
                    <a:pt x="6745" y="13597"/>
                    <a:pt x="6823" y="13580"/>
                    <a:pt x="6899" y="13580"/>
                  </a:cubicBezTo>
                  <a:cubicBezTo>
                    <a:pt x="6975" y="13580"/>
                    <a:pt x="7049" y="13597"/>
                    <a:pt x="7120" y="13633"/>
                  </a:cubicBezTo>
                  <a:lnTo>
                    <a:pt x="13014" y="16157"/>
                  </a:lnTo>
                  <a:cubicBezTo>
                    <a:pt x="13086" y="16187"/>
                    <a:pt x="13159" y="16201"/>
                    <a:pt x="13231" y="16201"/>
                  </a:cubicBezTo>
                  <a:cubicBezTo>
                    <a:pt x="13529" y="16201"/>
                    <a:pt x="13800" y="15962"/>
                    <a:pt x="13800" y="15645"/>
                  </a:cubicBezTo>
                  <a:lnTo>
                    <a:pt x="13800" y="560"/>
                  </a:lnTo>
                  <a:cubicBezTo>
                    <a:pt x="13800" y="251"/>
                    <a:pt x="13538" y="1"/>
                    <a:pt x="1322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8"/>
            <p:cNvSpPr/>
            <p:nvPr/>
          </p:nvSpPr>
          <p:spPr>
            <a:xfrm rot="892995" flipH="1">
              <a:off x="1875827" y="1433368"/>
              <a:ext cx="6221261" cy="4280698"/>
            </a:xfrm>
            <a:custGeom>
              <a:avLst/>
              <a:gdLst/>
              <a:ahLst/>
              <a:cxnLst/>
              <a:rect l="l" t="t" r="r" b="b"/>
              <a:pathLst>
                <a:path w="84357" h="58044" extrusionOk="0">
                  <a:moveTo>
                    <a:pt x="0" y="1"/>
                  </a:moveTo>
                  <a:lnTo>
                    <a:pt x="0" y="3418"/>
                  </a:lnTo>
                  <a:lnTo>
                    <a:pt x="2989" y="3418"/>
                  </a:lnTo>
                  <a:cubicBezTo>
                    <a:pt x="3191" y="2941"/>
                    <a:pt x="3656" y="2596"/>
                    <a:pt x="4203" y="2584"/>
                  </a:cubicBezTo>
                  <a:cubicBezTo>
                    <a:pt x="4210" y="2584"/>
                    <a:pt x="4218" y="2584"/>
                    <a:pt x="4225" y="2584"/>
                  </a:cubicBezTo>
                  <a:cubicBezTo>
                    <a:pt x="4942" y="2584"/>
                    <a:pt x="5573" y="3175"/>
                    <a:pt x="5584" y="3894"/>
                  </a:cubicBezTo>
                  <a:cubicBezTo>
                    <a:pt x="5596" y="4656"/>
                    <a:pt x="4989" y="5275"/>
                    <a:pt x="4227" y="5275"/>
                  </a:cubicBezTo>
                  <a:cubicBezTo>
                    <a:pt x="3691" y="5275"/>
                    <a:pt x="3251" y="4965"/>
                    <a:pt x="3025" y="4537"/>
                  </a:cubicBezTo>
                  <a:lnTo>
                    <a:pt x="0" y="4537"/>
                  </a:lnTo>
                  <a:lnTo>
                    <a:pt x="0" y="9002"/>
                  </a:lnTo>
                  <a:lnTo>
                    <a:pt x="2989" y="9002"/>
                  </a:lnTo>
                  <a:cubicBezTo>
                    <a:pt x="3191" y="8525"/>
                    <a:pt x="3656" y="8180"/>
                    <a:pt x="4203" y="8168"/>
                  </a:cubicBezTo>
                  <a:cubicBezTo>
                    <a:pt x="4217" y="8168"/>
                    <a:pt x="4231" y="8168"/>
                    <a:pt x="4245" y="8168"/>
                  </a:cubicBezTo>
                  <a:cubicBezTo>
                    <a:pt x="4954" y="8168"/>
                    <a:pt x="5573" y="8754"/>
                    <a:pt x="5584" y="9478"/>
                  </a:cubicBezTo>
                  <a:cubicBezTo>
                    <a:pt x="5596" y="10228"/>
                    <a:pt x="4989" y="10859"/>
                    <a:pt x="4227" y="10859"/>
                  </a:cubicBezTo>
                  <a:cubicBezTo>
                    <a:pt x="3691" y="10859"/>
                    <a:pt x="3251" y="10549"/>
                    <a:pt x="3025" y="10109"/>
                  </a:cubicBezTo>
                  <a:lnTo>
                    <a:pt x="0" y="10109"/>
                  </a:lnTo>
                  <a:lnTo>
                    <a:pt x="0" y="14574"/>
                  </a:lnTo>
                  <a:lnTo>
                    <a:pt x="2989" y="14574"/>
                  </a:lnTo>
                  <a:cubicBezTo>
                    <a:pt x="3191" y="14098"/>
                    <a:pt x="3656" y="13764"/>
                    <a:pt x="4203" y="13740"/>
                  </a:cubicBezTo>
                  <a:cubicBezTo>
                    <a:pt x="4210" y="13740"/>
                    <a:pt x="4218" y="13740"/>
                    <a:pt x="4225" y="13740"/>
                  </a:cubicBezTo>
                  <a:cubicBezTo>
                    <a:pt x="4942" y="13740"/>
                    <a:pt x="5573" y="14331"/>
                    <a:pt x="5584" y="15050"/>
                  </a:cubicBezTo>
                  <a:cubicBezTo>
                    <a:pt x="5596" y="15812"/>
                    <a:pt x="4989" y="16443"/>
                    <a:pt x="4227" y="16443"/>
                  </a:cubicBezTo>
                  <a:cubicBezTo>
                    <a:pt x="3691" y="16443"/>
                    <a:pt x="3251" y="16122"/>
                    <a:pt x="3025" y="15693"/>
                  </a:cubicBezTo>
                  <a:lnTo>
                    <a:pt x="0" y="15693"/>
                  </a:lnTo>
                  <a:lnTo>
                    <a:pt x="0" y="20158"/>
                  </a:lnTo>
                  <a:lnTo>
                    <a:pt x="2989" y="20158"/>
                  </a:lnTo>
                  <a:cubicBezTo>
                    <a:pt x="3191" y="19682"/>
                    <a:pt x="3656" y="19336"/>
                    <a:pt x="4203" y="19324"/>
                  </a:cubicBezTo>
                  <a:cubicBezTo>
                    <a:pt x="4210" y="19324"/>
                    <a:pt x="4218" y="19324"/>
                    <a:pt x="4225" y="19324"/>
                  </a:cubicBezTo>
                  <a:cubicBezTo>
                    <a:pt x="4942" y="19324"/>
                    <a:pt x="5573" y="19915"/>
                    <a:pt x="5584" y="20634"/>
                  </a:cubicBezTo>
                  <a:cubicBezTo>
                    <a:pt x="5596" y="21396"/>
                    <a:pt x="4989" y="22015"/>
                    <a:pt x="4227" y="22015"/>
                  </a:cubicBezTo>
                  <a:cubicBezTo>
                    <a:pt x="3691" y="22015"/>
                    <a:pt x="3251" y="21706"/>
                    <a:pt x="3025" y="21277"/>
                  </a:cubicBezTo>
                  <a:lnTo>
                    <a:pt x="0" y="21277"/>
                  </a:lnTo>
                  <a:lnTo>
                    <a:pt x="0" y="25742"/>
                  </a:lnTo>
                  <a:lnTo>
                    <a:pt x="2989" y="25742"/>
                  </a:lnTo>
                  <a:cubicBezTo>
                    <a:pt x="3191" y="25266"/>
                    <a:pt x="3656" y="24920"/>
                    <a:pt x="4203" y="24908"/>
                  </a:cubicBezTo>
                  <a:cubicBezTo>
                    <a:pt x="4210" y="24908"/>
                    <a:pt x="4218" y="24908"/>
                    <a:pt x="4225" y="24908"/>
                  </a:cubicBezTo>
                  <a:cubicBezTo>
                    <a:pt x="4942" y="24908"/>
                    <a:pt x="5573" y="25499"/>
                    <a:pt x="5584" y="26218"/>
                  </a:cubicBezTo>
                  <a:cubicBezTo>
                    <a:pt x="5596" y="26980"/>
                    <a:pt x="4989" y="27599"/>
                    <a:pt x="4227" y="27599"/>
                  </a:cubicBezTo>
                  <a:cubicBezTo>
                    <a:pt x="3691" y="27599"/>
                    <a:pt x="3251" y="27290"/>
                    <a:pt x="3025" y="26861"/>
                  </a:cubicBezTo>
                  <a:lnTo>
                    <a:pt x="0" y="26861"/>
                  </a:lnTo>
                  <a:lnTo>
                    <a:pt x="0" y="31326"/>
                  </a:lnTo>
                  <a:lnTo>
                    <a:pt x="2989" y="31326"/>
                  </a:lnTo>
                  <a:cubicBezTo>
                    <a:pt x="3191" y="30850"/>
                    <a:pt x="3656" y="30504"/>
                    <a:pt x="4203" y="30492"/>
                  </a:cubicBezTo>
                  <a:cubicBezTo>
                    <a:pt x="4217" y="30492"/>
                    <a:pt x="4231" y="30492"/>
                    <a:pt x="4245" y="30492"/>
                  </a:cubicBezTo>
                  <a:cubicBezTo>
                    <a:pt x="4954" y="30492"/>
                    <a:pt x="5573" y="31078"/>
                    <a:pt x="5584" y="31802"/>
                  </a:cubicBezTo>
                  <a:cubicBezTo>
                    <a:pt x="5596" y="32552"/>
                    <a:pt x="4989" y="33183"/>
                    <a:pt x="4227" y="33183"/>
                  </a:cubicBezTo>
                  <a:cubicBezTo>
                    <a:pt x="3691" y="33183"/>
                    <a:pt x="3251" y="32874"/>
                    <a:pt x="3025" y="32433"/>
                  </a:cubicBezTo>
                  <a:lnTo>
                    <a:pt x="0" y="32433"/>
                  </a:lnTo>
                  <a:lnTo>
                    <a:pt x="0" y="36898"/>
                  </a:lnTo>
                  <a:lnTo>
                    <a:pt x="2989" y="36898"/>
                  </a:lnTo>
                  <a:cubicBezTo>
                    <a:pt x="3191" y="36422"/>
                    <a:pt x="3656" y="36088"/>
                    <a:pt x="4203" y="36065"/>
                  </a:cubicBezTo>
                  <a:cubicBezTo>
                    <a:pt x="4210" y="36064"/>
                    <a:pt x="4218" y="36064"/>
                    <a:pt x="4225" y="36064"/>
                  </a:cubicBezTo>
                  <a:cubicBezTo>
                    <a:pt x="4942" y="36064"/>
                    <a:pt x="5573" y="36655"/>
                    <a:pt x="5584" y="37374"/>
                  </a:cubicBezTo>
                  <a:cubicBezTo>
                    <a:pt x="5596" y="38136"/>
                    <a:pt x="4989" y="38767"/>
                    <a:pt x="4227" y="38767"/>
                  </a:cubicBezTo>
                  <a:cubicBezTo>
                    <a:pt x="3691" y="38767"/>
                    <a:pt x="3251" y="38446"/>
                    <a:pt x="3025" y="38017"/>
                  </a:cubicBezTo>
                  <a:lnTo>
                    <a:pt x="0" y="38017"/>
                  </a:lnTo>
                  <a:lnTo>
                    <a:pt x="0" y="42482"/>
                  </a:lnTo>
                  <a:lnTo>
                    <a:pt x="2989" y="42482"/>
                  </a:lnTo>
                  <a:cubicBezTo>
                    <a:pt x="3191" y="42006"/>
                    <a:pt x="3656" y="41660"/>
                    <a:pt x="4203" y="41649"/>
                  </a:cubicBezTo>
                  <a:cubicBezTo>
                    <a:pt x="4210" y="41648"/>
                    <a:pt x="4218" y="41648"/>
                    <a:pt x="4225" y="41648"/>
                  </a:cubicBezTo>
                  <a:cubicBezTo>
                    <a:pt x="4942" y="41648"/>
                    <a:pt x="5573" y="42239"/>
                    <a:pt x="5584" y="42958"/>
                  </a:cubicBezTo>
                  <a:cubicBezTo>
                    <a:pt x="5596" y="43720"/>
                    <a:pt x="4989" y="44339"/>
                    <a:pt x="4227" y="44339"/>
                  </a:cubicBezTo>
                  <a:cubicBezTo>
                    <a:pt x="3691" y="44339"/>
                    <a:pt x="3251" y="44030"/>
                    <a:pt x="3025" y="43601"/>
                  </a:cubicBezTo>
                  <a:lnTo>
                    <a:pt x="0" y="43601"/>
                  </a:lnTo>
                  <a:lnTo>
                    <a:pt x="0" y="48066"/>
                  </a:lnTo>
                  <a:lnTo>
                    <a:pt x="2989" y="48066"/>
                  </a:lnTo>
                  <a:cubicBezTo>
                    <a:pt x="3191" y="47590"/>
                    <a:pt x="3656" y="47244"/>
                    <a:pt x="4203" y="47233"/>
                  </a:cubicBezTo>
                  <a:cubicBezTo>
                    <a:pt x="4210" y="47232"/>
                    <a:pt x="4218" y="47232"/>
                    <a:pt x="4225" y="47232"/>
                  </a:cubicBezTo>
                  <a:cubicBezTo>
                    <a:pt x="4942" y="47232"/>
                    <a:pt x="5573" y="47823"/>
                    <a:pt x="5584" y="48542"/>
                  </a:cubicBezTo>
                  <a:cubicBezTo>
                    <a:pt x="5596" y="49304"/>
                    <a:pt x="4989" y="49923"/>
                    <a:pt x="4227" y="49923"/>
                  </a:cubicBezTo>
                  <a:cubicBezTo>
                    <a:pt x="3691" y="49923"/>
                    <a:pt x="3251" y="49614"/>
                    <a:pt x="3025" y="49185"/>
                  </a:cubicBezTo>
                  <a:lnTo>
                    <a:pt x="0" y="49185"/>
                  </a:lnTo>
                  <a:lnTo>
                    <a:pt x="0" y="53650"/>
                  </a:lnTo>
                  <a:lnTo>
                    <a:pt x="2989" y="53650"/>
                  </a:lnTo>
                  <a:cubicBezTo>
                    <a:pt x="3191" y="53174"/>
                    <a:pt x="3656" y="52828"/>
                    <a:pt x="4203" y="52817"/>
                  </a:cubicBezTo>
                  <a:cubicBezTo>
                    <a:pt x="4217" y="52816"/>
                    <a:pt x="4231" y="52816"/>
                    <a:pt x="4245" y="52816"/>
                  </a:cubicBezTo>
                  <a:cubicBezTo>
                    <a:pt x="4954" y="52816"/>
                    <a:pt x="5573" y="53402"/>
                    <a:pt x="5584" y="54126"/>
                  </a:cubicBezTo>
                  <a:cubicBezTo>
                    <a:pt x="5596" y="54876"/>
                    <a:pt x="4989" y="55507"/>
                    <a:pt x="4227" y="55507"/>
                  </a:cubicBezTo>
                  <a:cubicBezTo>
                    <a:pt x="3691" y="55507"/>
                    <a:pt x="3251" y="55198"/>
                    <a:pt x="3025" y="54757"/>
                  </a:cubicBezTo>
                  <a:lnTo>
                    <a:pt x="0" y="54757"/>
                  </a:lnTo>
                  <a:lnTo>
                    <a:pt x="0" y="58043"/>
                  </a:lnTo>
                  <a:lnTo>
                    <a:pt x="82177" y="58043"/>
                  </a:lnTo>
                  <a:cubicBezTo>
                    <a:pt x="83380" y="58043"/>
                    <a:pt x="84356" y="57055"/>
                    <a:pt x="84356" y="55853"/>
                  </a:cubicBezTo>
                  <a:lnTo>
                    <a:pt x="84356" y="1679"/>
                  </a:lnTo>
                  <a:cubicBezTo>
                    <a:pt x="84356" y="751"/>
                    <a:pt x="83606" y="1"/>
                    <a:pt x="82677" y="1"/>
                  </a:cubicBezTo>
                  <a:close/>
                </a:path>
              </a:pathLst>
            </a:custGeom>
            <a:solidFill>
              <a:srgbClr val="FFFFFF">
                <a:alpha val="678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8" name="Google Shape;78;p8"/>
          <p:cNvSpPr/>
          <p:nvPr/>
        </p:nvSpPr>
        <p:spPr>
          <a:xfrm rot="-9571">
            <a:off x="1945036" y="759787"/>
            <a:ext cx="5302491" cy="3518808"/>
          </a:xfrm>
          <a:custGeom>
            <a:avLst/>
            <a:gdLst/>
            <a:ahLst/>
            <a:cxnLst/>
            <a:rect l="l" t="t" r="r" b="b"/>
            <a:pathLst>
              <a:path w="84357" h="58044" extrusionOk="0">
                <a:moveTo>
                  <a:pt x="0" y="1"/>
                </a:moveTo>
                <a:lnTo>
                  <a:pt x="0" y="3418"/>
                </a:lnTo>
                <a:lnTo>
                  <a:pt x="2989" y="3418"/>
                </a:lnTo>
                <a:cubicBezTo>
                  <a:pt x="3191" y="2941"/>
                  <a:pt x="3656" y="2596"/>
                  <a:pt x="4203" y="2584"/>
                </a:cubicBezTo>
                <a:cubicBezTo>
                  <a:pt x="4210" y="2584"/>
                  <a:pt x="4218" y="2584"/>
                  <a:pt x="4225" y="2584"/>
                </a:cubicBezTo>
                <a:cubicBezTo>
                  <a:pt x="4942" y="2584"/>
                  <a:pt x="5573" y="3175"/>
                  <a:pt x="5584" y="3894"/>
                </a:cubicBezTo>
                <a:cubicBezTo>
                  <a:pt x="5596" y="4656"/>
                  <a:pt x="4989" y="5275"/>
                  <a:pt x="4227" y="5275"/>
                </a:cubicBezTo>
                <a:cubicBezTo>
                  <a:pt x="3691" y="5275"/>
                  <a:pt x="3251" y="4965"/>
                  <a:pt x="3025" y="4537"/>
                </a:cubicBezTo>
                <a:lnTo>
                  <a:pt x="0" y="4537"/>
                </a:lnTo>
                <a:lnTo>
                  <a:pt x="0" y="9002"/>
                </a:lnTo>
                <a:lnTo>
                  <a:pt x="2989" y="9002"/>
                </a:lnTo>
                <a:cubicBezTo>
                  <a:pt x="3191" y="8525"/>
                  <a:pt x="3656" y="8180"/>
                  <a:pt x="4203" y="8168"/>
                </a:cubicBezTo>
                <a:cubicBezTo>
                  <a:pt x="4217" y="8168"/>
                  <a:pt x="4231" y="8168"/>
                  <a:pt x="4245" y="8168"/>
                </a:cubicBezTo>
                <a:cubicBezTo>
                  <a:pt x="4954" y="8168"/>
                  <a:pt x="5573" y="8754"/>
                  <a:pt x="5584" y="9478"/>
                </a:cubicBezTo>
                <a:cubicBezTo>
                  <a:pt x="5596" y="10228"/>
                  <a:pt x="4989" y="10859"/>
                  <a:pt x="4227" y="10859"/>
                </a:cubicBezTo>
                <a:cubicBezTo>
                  <a:pt x="3691" y="10859"/>
                  <a:pt x="3251" y="10549"/>
                  <a:pt x="3025" y="10109"/>
                </a:cubicBezTo>
                <a:lnTo>
                  <a:pt x="0" y="10109"/>
                </a:lnTo>
                <a:lnTo>
                  <a:pt x="0" y="14574"/>
                </a:lnTo>
                <a:lnTo>
                  <a:pt x="2989" y="14574"/>
                </a:lnTo>
                <a:cubicBezTo>
                  <a:pt x="3191" y="14098"/>
                  <a:pt x="3656" y="13764"/>
                  <a:pt x="4203" y="13740"/>
                </a:cubicBezTo>
                <a:cubicBezTo>
                  <a:pt x="4210" y="13740"/>
                  <a:pt x="4218" y="13740"/>
                  <a:pt x="4225" y="13740"/>
                </a:cubicBezTo>
                <a:cubicBezTo>
                  <a:pt x="4942" y="13740"/>
                  <a:pt x="5573" y="14331"/>
                  <a:pt x="5584" y="15050"/>
                </a:cubicBezTo>
                <a:cubicBezTo>
                  <a:pt x="5596" y="15812"/>
                  <a:pt x="4989" y="16443"/>
                  <a:pt x="4227" y="16443"/>
                </a:cubicBezTo>
                <a:cubicBezTo>
                  <a:pt x="3691" y="16443"/>
                  <a:pt x="3251" y="16122"/>
                  <a:pt x="3025" y="15693"/>
                </a:cubicBezTo>
                <a:lnTo>
                  <a:pt x="0" y="15693"/>
                </a:lnTo>
                <a:lnTo>
                  <a:pt x="0" y="20158"/>
                </a:lnTo>
                <a:lnTo>
                  <a:pt x="2989" y="20158"/>
                </a:lnTo>
                <a:cubicBezTo>
                  <a:pt x="3191" y="19682"/>
                  <a:pt x="3656" y="19336"/>
                  <a:pt x="4203" y="19324"/>
                </a:cubicBezTo>
                <a:cubicBezTo>
                  <a:pt x="4210" y="19324"/>
                  <a:pt x="4218" y="19324"/>
                  <a:pt x="4225" y="19324"/>
                </a:cubicBezTo>
                <a:cubicBezTo>
                  <a:pt x="4942" y="19324"/>
                  <a:pt x="5573" y="19915"/>
                  <a:pt x="5584" y="20634"/>
                </a:cubicBezTo>
                <a:cubicBezTo>
                  <a:pt x="5596" y="21396"/>
                  <a:pt x="4989" y="22015"/>
                  <a:pt x="4227" y="22015"/>
                </a:cubicBezTo>
                <a:cubicBezTo>
                  <a:pt x="3691" y="22015"/>
                  <a:pt x="3251" y="21706"/>
                  <a:pt x="3025" y="21277"/>
                </a:cubicBezTo>
                <a:lnTo>
                  <a:pt x="0" y="21277"/>
                </a:lnTo>
                <a:lnTo>
                  <a:pt x="0" y="25742"/>
                </a:lnTo>
                <a:lnTo>
                  <a:pt x="2989" y="25742"/>
                </a:lnTo>
                <a:cubicBezTo>
                  <a:pt x="3191" y="25266"/>
                  <a:pt x="3656" y="24920"/>
                  <a:pt x="4203" y="24908"/>
                </a:cubicBezTo>
                <a:cubicBezTo>
                  <a:pt x="4210" y="24908"/>
                  <a:pt x="4218" y="24908"/>
                  <a:pt x="4225" y="24908"/>
                </a:cubicBezTo>
                <a:cubicBezTo>
                  <a:pt x="4942" y="24908"/>
                  <a:pt x="5573" y="25499"/>
                  <a:pt x="5584" y="26218"/>
                </a:cubicBezTo>
                <a:cubicBezTo>
                  <a:pt x="5596" y="26980"/>
                  <a:pt x="4989" y="27599"/>
                  <a:pt x="4227" y="27599"/>
                </a:cubicBezTo>
                <a:cubicBezTo>
                  <a:pt x="3691" y="27599"/>
                  <a:pt x="3251" y="27290"/>
                  <a:pt x="3025" y="26861"/>
                </a:cubicBezTo>
                <a:lnTo>
                  <a:pt x="0" y="26861"/>
                </a:lnTo>
                <a:lnTo>
                  <a:pt x="0" y="31326"/>
                </a:lnTo>
                <a:lnTo>
                  <a:pt x="2989" y="31326"/>
                </a:lnTo>
                <a:cubicBezTo>
                  <a:pt x="3191" y="30850"/>
                  <a:pt x="3656" y="30504"/>
                  <a:pt x="4203" y="30492"/>
                </a:cubicBezTo>
                <a:cubicBezTo>
                  <a:pt x="4217" y="30492"/>
                  <a:pt x="4231" y="30492"/>
                  <a:pt x="4245" y="30492"/>
                </a:cubicBezTo>
                <a:cubicBezTo>
                  <a:pt x="4954" y="30492"/>
                  <a:pt x="5573" y="31078"/>
                  <a:pt x="5584" y="31802"/>
                </a:cubicBezTo>
                <a:cubicBezTo>
                  <a:pt x="5596" y="32552"/>
                  <a:pt x="4989" y="33183"/>
                  <a:pt x="4227" y="33183"/>
                </a:cubicBezTo>
                <a:cubicBezTo>
                  <a:pt x="3691" y="33183"/>
                  <a:pt x="3251" y="32874"/>
                  <a:pt x="3025" y="32433"/>
                </a:cubicBezTo>
                <a:lnTo>
                  <a:pt x="0" y="32433"/>
                </a:lnTo>
                <a:lnTo>
                  <a:pt x="0" y="36898"/>
                </a:lnTo>
                <a:lnTo>
                  <a:pt x="2989" y="36898"/>
                </a:lnTo>
                <a:cubicBezTo>
                  <a:pt x="3191" y="36422"/>
                  <a:pt x="3656" y="36088"/>
                  <a:pt x="4203" y="36065"/>
                </a:cubicBezTo>
                <a:cubicBezTo>
                  <a:pt x="4210" y="36064"/>
                  <a:pt x="4218" y="36064"/>
                  <a:pt x="4225" y="36064"/>
                </a:cubicBezTo>
                <a:cubicBezTo>
                  <a:pt x="4942" y="36064"/>
                  <a:pt x="5573" y="36655"/>
                  <a:pt x="5584" y="37374"/>
                </a:cubicBezTo>
                <a:cubicBezTo>
                  <a:pt x="5596" y="38136"/>
                  <a:pt x="4989" y="38767"/>
                  <a:pt x="4227" y="38767"/>
                </a:cubicBezTo>
                <a:cubicBezTo>
                  <a:pt x="3691" y="38767"/>
                  <a:pt x="3251" y="38446"/>
                  <a:pt x="3025" y="38017"/>
                </a:cubicBezTo>
                <a:lnTo>
                  <a:pt x="0" y="38017"/>
                </a:lnTo>
                <a:lnTo>
                  <a:pt x="0" y="42482"/>
                </a:lnTo>
                <a:lnTo>
                  <a:pt x="2989" y="42482"/>
                </a:lnTo>
                <a:cubicBezTo>
                  <a:pt x="3191" y="42006"/>
                  <a:pt x="3656" y="41660"/>
                  <a:pt x="4203" y="41649"/>
                </a:cubicBezTo>
                <a:cubicBezTo>
                  <a:pt x="4210" y="41648"/>
                  <a:pt x="4218" y="41648"/>
                  <a:pt x="4225" y="41648"/>
                </a:cubicBezTo>
                <a:cubicBezTo>
                  <a:pt x="4942" y="41648"/>
                  <a:pt x="5573" y="42239"/>
                  <a:pt x="5584" y="42958"/>
                </a:cubicBezTo>
                <a:cubicBezTo>
                  <a:pt x="5596" y="43720"/>
                  <a:pt x="4989" y="44339"/>
                  <a:pt x="4227" y="44339"/>
                </a:cubicBezTo>
                <a:cubicBezTo>
                  <a:pt x="3691" y="44339"/>
                  <a:pt x="3251" y="44030"/>
                  <a:pt x="3025" y="43601"/>
                </a:cubicBezTo>
                <a:lnTo>
                  <a:pt x="0" y="43601"/>
                </a:lnTo>
                <a:lnTo>
                  <a:pt x="0" y="48066"/>
                </a:lnTo>
                <a:lnTo>
                  <a:pt x="2989" y="48066"/>
                </a:lnTo>
                <a:cubicBezTo>
                  <a:pt x="3191" y="47590"/>
                  <a:pt x="3656" y="47244"/>
                  <a:pt x="4203" y="47233"/>
                </a:cubicBezTo>
                <a:cubicBezTo>
                  <a:pt x="4210" y="47232"/>
                  <a:pt x="4218" y="47232"/>
                  <a:pt x="4225" y="47232"/>
                </a:cubicBezTo>
                <a:cubicBezTo>
                  <a:pt x="4942" y="47232"/>
                  <a:pt x="5573" y="47823"/>
                  <a:pt x="5584" y="48542"/>
                </a:cubicBezTo>
                <a:cubicBezTo>
                  <a:pt x="5596" y="49304"/>
                  <a:pt x="4989" y="49923"/>
                  <a:pt x="4227" y="49923"/>
                </a:cubicBezTo>
                <a:cubicBezTo>
                  <a:pt x="3691" y="49923"/>
                  <a:pt x="3251" y="49614"/>
                  <a:pt x="3025" y="49185"/>
                </a:cubicBezTo>
                <a:lnTo>
                  <a:pt x="0" y="49185"/>
                </a:lnTo>
                <a:lnTo>
                  <a:pt x="0" y="53650"/>
                </a:lnTo>
                <a:lnTo>
                  <a:pt x="2989" y="53650"/>
                </a:lnTo>
                <a:cubicBezTo>
                  <a:pt x="3191" y="53174"/>
                  <a:pt x="3656" y="52828"/>
                  <a:pt x="4203" y="52817"/>
                </a:cubicBezTo>
                <a:cubicBezTo>
                  <a:pt x="4217" y="52816"/>
                  <a:pt x="4231" y="52816"/>
                  <a:pt x="4245" y="52816"/>
                </a:cubicBezTo>
                <a:cubicBezTo>
                  <a:pt x="4954" y="52816"/>
                  <a:pt x="5573" y="53402"/>
                  <a:pt x="5584" y="54126"/>
                </a:cubicBezTo>
                <a:cubicBezTo>
                  <a:pt x="5596" y="54876"/>
                  <a:pt x="4989" y="55507"/>
                  <a:pt x="4227" y="55507"/>
                </a:cubicBezTo>
                <a:cubicBezTo>
                  <a:pt x="3691" y="55507"/>
                  <a:pt x="3251" y="55198"/>
                  <a:pt x="3025" y="54757"/>
                </a:cubicBezTo>
                <a:lnTo>
                  <a:pt x="0" y="54757"/>
                </a:lnTo>
                <a:lnTo>
                  <a:pt x="0" y="58043"/>
                </a:lnTo>
                <a:lnTo>
                  <a:pt x="82177" y="58043"/>
                </a:lnTo>
                <a:cubicBezTo>
                  <a:pt x="83380" y="58043"/>
                  <a:pt x="84356" y="57055"/>
                  <a:pt x="84356" y="55853"/>
                </a:cubicBezTo>
                <a:lnTo>
                  <a:pt x="84356" y="1679"/>
                </a:lnTo>
                <a:cubicBezTo>
                  <a:pt x="84356" y="751"/>
                  <a:pt x="83606" y="1"/>
                  <a:pt x="8267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8"/>
          <p:cNvSpPr/>
          <p:nvPr/>
        </p:nvSpPr>
        <p:spPr>
          <a:xfrm rot="-9571">
            <a:off x="1896461" y="702917"/>
            <a:ext cx="5302491" cy="3518808"/>
          </a:xfrm>
          <a:custGeom>
            <a:avLst/>
            <a:gdLst/>
            <a:ahLst/>
            <a:cxnLst/>
            <a:rect l="l" t="t" r="r" b="b"/>
            <a:pathLst>
              <a:path w="84357" h="58044" extrusionOk="0">
                <a:moveTo>
                  <a:pt x="0" y="1"/>
                </a:moveTo>
                <a:lnTo>
                  <a:pt x="0" y="3418"/>
                </a:lnTo>
                <a:lnTo>
                  <a:pt x="2989" y="3418"/>
                </a:lnTo>
                <a:cubicBezTo>
                  <a:pt x="3191" y="2941"/>
                  <a:pt x="3656" y="2596"/>
                  <a:pt x="4203" y="2584"/>
                </a:cubicBezTo>
                <a:cubicBezTo>
                  <a:pt x="4210" y="2584"/>
                  <a:pt x="4218" y="2584"/>
                  <a:pt x="4225" y="2584"/>
                </a:cubicBezTo>
                <a:cubicBezTo>
                  <a:pt x="4942" y="2584"/>
                  <a:pt x="5573" y="3175"/>
                  <a:pt x="5584" y="3894"/>
                </a:cubicBezTo>
                <a:cubicBezTo>
                  <a:pt x="5596" y="4656"/>
                  <a:pt x="4989" y="5275"/>
                  <a:pt x="4227" y="5275"/>
                </a:cubicBezTo>
                <a:cubicBezTo>
                  <a:pt x="3691" y="5275"/>
                  <a:pt x="3251" y="4965"/>
                  <a:pt x="3025" y="4537"/>
                </a:cubicBezTo>
                <a:lnTo>
                  <a:pt x="0" y="4537"/>
                </a:lnTo>
                <a:lnTo>
                  <a:pt x="0" y="9002"/>
                </a:lnTo>
                <a:lnTo>
                  <a:pt x="2989" y="9002"/>
                </a:lnTo>
                <a:cubicBezTo>
                  <a:pt x="3191" y="8525"/>
                  <a:pt x="3656" y="8180"/>
                  <a:pt x="4203" y="8168"/>
                </a:cubicBezTo>
                <a:cubicBezTo>
                  <a:pt x="4217" y="8168"/>
                  <a:pt x="4231" y="8168"/>
                  <a:pt x="4245" y="8168"/>
                </a:cubicBezTo>
                <a:cubicBezTo>
                  <a:pt x="4954" y="8168"/>
                  <a:pt x="5573" y="8754"/>
                  <a:pt x="5584" y="9478"/>
                </a:cubicBezTo>
                <a:cubicBezTo>
                  <a:pt x="5596" y="10228"/>
                  <a:pt x="4989" y="10859"/>
                  <a:pt x="4227" y="10859"/>
                </a:cubicBezTo>
                <a:cubicBezTo>
                  <a:pt x="3691" y="10859"/>
                  <a:pt x="3251" y="10549"/>
                  <a:pt x="3025" y="10109"/>
                </a:cubicBezTo>
                <a:lnTo>
                  <a:pt x="0" y="10109"/>
                </a:lnTo>
                <a:lnTo>
                  <a:pt x="0" y="14574"/>
                </a:lnTo>
                <a:lnTo>
                  <a:pt x="2989" y="14574"/>
                </a:lnTo>
                <a:cubicBezTo>
                  <a:pt x="3191" y="14098"/>
                  <a:pt x="3656" y="13764"/>
                  <a:pt x="4203" y="13740"/>
                </a:cubicBezTo>
                <a:cubicBezTo>
                  <a:pt x="4210" y="13740"/>
                  <a:pt x="4218" y="13740"/>
                  <a:pt x="4225" y="13740"/>
                </a:cubicBezTo>
                <a:cubicBezTo>
                  <a:pt x="4942" y="13740"/>
                  <a:pt x="5573" y="14331"/>
                  <a:pt x="5584" y="15050"/>
                </a:cubicBezTo>
                <a:cubicBezTo>
                  <a:pt x="5596" y="15812"/>
                  <a:pt x="4989" y="16443"/>
                  <a:pt x="4227" y="16443"/>
                </a:cubicBezTo>
                <a:cubicBezTo>
                  <a:pt x="3691" y="16443"/>
                  <a:pt x="3251" y="16122"/>
                  <a:pt x="3025" y="15693"/>
                </a:cubicBezTo>
                <a:lnTo>
                  <a:pt x="0" y="15693"/>
                </a:lnTo>
                <a:lnTo>
                  <a:pt x="0" y="20158"/>
                </a:lnTo>
                <a:lnTo>
                  <a:pt x="2989" y="20158"/>
                </a:lnTo>
                <a:cubicBezTo>
                  <a:pt x="3191" y="19682"/>
                  <a:pt x="3656" y="19336"/>
                  <a:pt x="4203" y="19324"/>
                </a:cubicBezTo>
                <a:cubicBezTo>
                  <a:pt x="4210" y="19324"/>
                  <a:pt x="4218" y="19324"/>
                  <a:pt x="4225" y="19324"/>
                </a:cubicBezTo>
                <a:cubicBezTo>
                  <a:pt x="4942" y="19324"/>
                  <a:pt x="5573" y="19915"/>
                  <a:pt x="5584" y="20634"/>
                </a:cubicBezTo>
                <a:cubicBezTo>
                  <a:pt x="5596" y="21396"/>
                  <a:pt x="4989" y="22015"/>
                  <a:pt x="4227" y="22015"/>
                </a:cubicBezTo>
                <a:cubicBezTo>
                  <a:pt x="3691" y="22015"/>
                  <a:pt x="3251" y="21706"/>
                  <a:pt x="3025" y="21277"/>
                </a:cubicBezTo>
                <a:lnTo>
                  <a:pt x="0" y="21277"/>
                </a:lnTo>
                <a:lnTo>
                  <a:pt x="0" y="25742"/>
                </a:lnTo>
                <a:lnTo>
                  <a:pt x="2989" y="25742"/>
                </a:lnTo>
                <a:cubicBezTo>
                  <a:pt x="3191" y="25266"/>
                  <a:pt x="3656" y="24920"/>
                  <a:pt x="4203" y="24908"/>
                </a:cubicBezTo>
                <a:cubicBezTo>
                  <a:pt x="4210" y="24908"/>
                  <a:pt x="4218" y="24908"/>
                  <a:pt x="4225" y="24908"/>
                </a:cubicBezTo>
                <a:cubicBezTo>
                  <a:pt x="4942" y="24908"/>
                  <a:pt x="5573" y="25499"/>
                  <a:pt x="5584" y="26218"/>
                </a:cubicBezTo>
                <a:cubicBezTo>
                  <a:pt x="5596" y="26980"/>
                  <a:pt x="4989" y="27599"/>
                  <a:pt x="4227" y="27599"/>
                </a:cubicBezTo>
                <a:cubicBezTo>
                  <a:pt x="3691" y="27599"/>
                  <a:pt x="3251" y="27290"/>
                  <a:pt x="3025" y="26861"/>
                </a:cubicBezTo>
                <a:lnTo>
                  <a:pt x="0" y="26861"/>
                </a:lnTo>
                <a:lnTo>
                  <a:pt x="0" y="31326"/>
                </a:lnTo>
                <a:lnTo>
                  <a:pt x="2989" y="31326"/>
                </a:lnTo>
                <a:cubicBezTo>
                  <a:pt x="3191" y="30850"/>
                  <a:pt x="3656" y="30504"/>
                  <a:pt x="4203" y="30492"/>
                </a:cubicBezTo>
                <a:cubicBezTo>
                  <a:pt x="4217" y="30492"/>
                  <a:pt x="4231" y="30492"/>
                  <a:pt x="4245" y="30492"/>
                </a:cubicBezTo>
                <a:cubicBezTo>
                  <a:pt x="4954" y="30492"/>
                  <a:pt x="5573" y="31078"/>
                  <a:pt x="5584" y="31802"/>
                </a:cubicBezTo>
                <a:cubicBezTo>
                  <a:pt x="5596" y="32552"/>
                  <a:pt x="4989" y="33183"/>
                  <a:pt x="4227" y="33183"/>
                </a:cubicBezTo>
                <a:cubicBezTo>
                  <a:pt x="3691" y="33183"/>
                  <a:pt x="3251" y="32874"/>
                  <a:pt x="3025" y="32433"/>
                </a:cubicBezTo>
                <a:lnTo>
                  <a:pt x="0" y="32433"/>
                </a:lnTo>
                <a:lnTo>
                  <a:pt x="0" y="36898"/>
                </a:lnTo>
                <a:lnTo>
                  <a:pt x="2989" y="36898"/>
                </a:lnTo>
                <a:cubicBezTo>
                  <a:pt x="3191" y="36422"/>
                  <a:pt x="3656" y="36088"/>
                  <a:pt x="4203" y="36065"/>
                </a:cubicBezTo>
                <a:cubicBezTo>
                  <a:pt x="4210" y="36064"/>
                  <a:pt x="4218" y="36064"/>
                  <a:pt x="4225" y="36064"/>
                </a:cubicBezTo>
                <a:cubicBezTo>
                  <a:pt x="4942" y="36064"/>
                  <a:pt x="5573" y="36655"/>
                  <a:pt x="5584" y="37374"/>
                </a:cubicBezTo>
                <a:cubicBezTo>
                  <a:pt x="5596" y="38136"/>
                  <a:pt x="4989" y="38767"/>
                  <a:pt x="4227" y="38767"/>
                </a:cubicBezTo>
                <a:cubicBezTo>
                  <a:pt x="3691" y="38767"/>
                  <a:pt x="3251" y="38446"/>
                  <a:pt x="3025" y="38017"/>
                </a:cubicBezTo>
                <a:lnTo>
                  <a:pt x="0" y="38017"/>
                </a:lnTo>
                <a:lnTo>
                  <a:pt x="0" y="42482"/>
                </a:lnTo>
                <a:lnTo>
                  <a:pt x="2989" y="42482"/>
                </a:lnTo>
                <a:cubicBezTo>
                  <a:pt x="3191" y="42006"/>
                  <a:pt x="3656" y="41660"/>
                  <a:pt x="4203" y="41649"/>
                </a:cubicBezTo>
                <a:cubicBezTo>
                  <a:pt x="4210" y="41648"/>
                  <a:pt x="4218" y="41648"/>
                  <a:pt x="4225" y="41648"/>
                </a:cubicBezTo>
                <a:cubicBezTo>
                  <a:pt x="4942" y="41648"/>
                  <a:pt x="5573" y="42239"/>
                  <a:pt x="5584" y="42958"/>
                </a:cubicBezTo>
                <a:cubicBezTo>
                  <a:pt x="5596" y="43720"/>
                  <a:pt x="4989" y="44339"/>
                  <a:pt x="4227" y="44339"/>
                </a:cubicBezTo>
                <a:cubicBezTo>
                  <a:pt x="3691" y="44339"/>
                  <a:pt x="3251" y="44030"/>
                  <a:pt x="3025" y="43601"/>
                </a:cubicBezTo>
                <a:lnTo>
                  <a:pt x="0" y="43601"/>
                </a:lnTo>
                <a:lnTo>
                  <a:pt x="0" y="48066"/>
                </a:lnTo>
                <a:lnTo>
                  <a:pt x="2989" y="48066"/>
                </a:lnTo>
                <a:cubicBezTo>
                  <a:pt x="3191" y="47590"/>
                  <a:pt x="3656" y="47244"/>
                  <a:pt x="4203" y="47233"/>
                </a:cubicBezTo>
                <a:cubicBezTo>
                  <a:pt x="4210" y="47232"/>
                  <a:pt x="4218" y="47232"/>
                  <a:pt x="4225" y="47232"/>
                </a:cubicBezTo>
                <a:cubicBezTo>
                  <a:pt x="4942" y="47232"/>
                  <a:pt x="5573" y="47823"/>
                  <a:pt x="5584" y="48542"/>
                </a:cubicBezTo>
                <a:cubicBezTo>
                  <a:pt x="5596" y="49304"/>
                  <a:pt x="4989" y="49923"/>
                  <a:pt x="4227" y="49923"/>
                </a:cubicBezTo>
                <a:cubicBezTo>
                  <a:pt x="3691" y="49923"/>
                  <a:pt x="3251" y="49614"/>
                  <a:pt x="3025" y="49185"/>
                </a:cubicBezTo>
                <a:lnTo>
                  <a:pt x="0" y="49185"/>
                </a:lnTo>
                <a:lnTo>
                  <a:pt x="0" y="53650"/>
                </a:lnTo>
                <a:lnTo>
                  <a:pt x="2989" y="53650"/>
                </a:lnTo>
                <a:cubicBezTo>
                  <a:pt x="3191" y="53174"/>
                  <a:pt x="3656" y="52828"/>
                  <a:pt x="4203" y="52817"/>
                </a:cubicBezTo>
                <a:cubicBezTo>
                  <a:pt x="4217" y="52816"/>
                  <a:pt x="4231" y="52816"/>
                  <a:pt x="4245" y="52816"/>
                </a:cubicBezTo>
                <a:cubicBezTo>
                  <a:pt x="4954" y="52816"/>
                  <a:pt x="5573" y="53402"/>
                  <a:pt x="5584" y="54126"/>
                </a:cubicBezTo>
                <a:cubicBezTo>
                  <a:pt x="5596" y="54876"/>
                  <a:pt x="4989" y="55507"/>
                  <a:pt x="4227" y="55507"/>
                </a:cubicBezTo>
                <a:cubicBezTo>
                  <a:pt x="3691" y="55507"/>
                  <a:pt x="3251" y="55198"/>
                  <a:pt x="3025" y="54757"/>
                </a:cubicBezTo>
                <a:lnTo>
                  <a:pt x="0" y="54757"/>
                </a:lnTo>
                <a:lnTo>
                  <a:pt x="0" y="58043"/>
                </a:lnTo>
                <a:lnTo>
                  <a:pt x="82177" y="58043"/>
                </a:lnTo>
                <a:cubicBezTo>
                  <a:pt x="83380" y="58043"/>
                  <a:pt x="84356" y="57055"/>
                  <a:pt x="84356" y="55853"/>
                </a:cubicBezTo>
                <a:lnTo>
                  <a:pt x="84356" y="1679"/>
                </a:lnTo>
                <a:cubicBezTo>
                  <a:pt x="84356" y="751"/>
                  <a:pt x="83606" y="1"/>
                  <a:pt x="82677"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8"/>
          <p:cNvSpPr txBox="1">
            <a:spLocks noGrp="1"/>
          </p:cNvSpPr>
          <p:nvPr>
            <p:ph type="title"/>
          </p:nvPr>
        </p:nvSpPr>
        <p:spPr>
          <a:xfrm>
            <a:off x="1388100" y="571500"/>
            <a:ext cx="6367800" cy="3838500"/>
          </a:xfrm>
          <a:prstGeom prst="rect">
            <a:avLst/>
          </a:prstGeom>
        </p:spPr>
        <p:txBody>
          <a:bodyPr spcFirstLastPara="1" wrap="square" lIns="91425" tIns="91425" rIns="91425" bIns="91425" anchor="ctr" anchorCtr="0">
            <a:noAutofit/>
          </a:bodyPr>
          <a:lstStyle>
            <a:lvl1pPr lvl="0" algn="ctr">
              <a:spcBef>
                <a:spcPts val="0"/>
              </a:spcBef>
              <a:spcAft>
                <a:spcPts val="0"/>
              </a:spcAft>
              <a:buSzPts val="4800"/>
              <a:buNone/>
              <a:defRPr sz="90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81"/>
        <p:cNvGrpSpPr/>
        <p:nvPr/>
      </p:nvGrpSpPr>
      <p:grpSpPr>
        <a:xfrm>
          <a:off x="0" y="0"/>
          <a:ext cx="0" cy="0"/>
          <a:chOff x="0" y="0"/>
          <a:chExt cx="0" cy="0"/>
        </a:xfrm>
      </p:grpSpPr>
      <p:sp>
        <p:nvSpPr>
          <p:cNvPr id="82" name="Google Shape;82;p9"/>
          <p:cNvSpPr/>
          <p:nvPr/>
        </p:nvSpPr>
        <p:spPr>
          <a:xfrm>
            <a:off x="-1287027" y="-488050"/>
            <a:ext cx="10718358" cy="6385204"/>
          </a:xfrm>
          <a:custGeom>
            <a:avLst/>
            <a:gdLst/>
            <a:ahLst/>
            <a:cxnLst/>
            <a:rect l="l" t="t" r="r" b="b"/>
            <a:pathLst>
              <a:path w="111944" h="74450" extrusionOk="0">
                <a:moveTo>
                  <a:pt x="108443" y="1024"/>
                </a:moveTo>
                <a:lnTo>
                  <a:pt x="108443" y="4167"/>
                </a:lnTo>
                <a:lnTo>
                  <a:pt x="105383" y="4167"/>
                </a:lnTo>
                <a:lnTo>
                  <a:pt x="105383" y="1024"/>
                </a:lnTo>
                <a:close/>
                <a:moveTo>
                  <a:pt x="7037" y="1024"/>
                </a:moveTo>
                <a:lnTo>
                  <a:pt x="7037" y="4179"/>
                </a:lnTo>
                <a:lnTo>
                  <a:pt x="3965" y="4179"/>
                </a:lnTo>
                <a:lnTo>
                  <a:pt x="3965" y="1024"/>
                </a:lnTo>
                <a:close/>
                <a:moveTo>
                  <a:pt x="9811" y="1024"/>
                </a:moveTo>
                <a:lnTo>
                  <a:pt x="9811" y="4179"/>
                </a:lnTo>
                <a:lnTo>
                  <a:pt x="7132" y="4179"/>
                </a:lnTo>
                <a:lnTo>
                  <a:pt x="7132" y="1024"/>
                </a:lnTo>
                <a:close/>
                <a:moveTo>
                  <a:pt x="12990" y="1024"/>
                </a:moveTo>
                <a:lnTo>
                  <a:pt x="12990" y="4179"/>
                </a:lnTo>
                <a:lnTo>
                  <a:pt x="9918" y="4179"/>
                </a:lnTo>
                <a:lnTo>
                  <a:pt x="9918" y="1024"/>
                </a:lnTo>
                <a:close/>
                <a:moveTo>
                  <a:pt x="15788" y="1024"/>
                </a:moveTo>
                <a:lnTo>
                  <a:pt x="15788" y="4179"/>
                </a:lnTo>
                <a:lnTo>
                  <a:pt x="13109" y="4179"/>
                </a:lnTo>
                <a:lnTo>
                  <a:pt x="13109" y="1024"/>
                </a:lnTo>
                <a:close/>
                <a:moveTo>
                  <a:pt x="18955" y="1024"/>
                </a:moveTo>
                <a:lnTo>
                  <a:pt x="18955" y="4179"/>
                </a:lnTo>
                <a:lnTo>
                  <a:pt x="15884" y="4179"/>
                </a:lnTo>
                <a:lnTo>
                  <a:pt x="15884" y="1024"/>
                </a:lnTo>
                <a:close/>
                <a:moveTo>
                  <a:pt x="21753" y="1024"/>
                </a:moveTo>
                <a:lnTo>
                  <a:pt x="21753" y="4179"/>
                </a:lnTo>
                <a:lnTo>
                  <a:pt x="19074" y="4179"/>
                </a:lnTo>
                <a:lnTo>
                  <a:pt x="19074" y="1024"/>
                </a:lnTo>
                <a:close/>
                <a:moveTo>
                  <a:pt x="24920" y="1024"/>
                </a:moveTo>
                <a:lnTo>
                  <a:pt x="24920" y="4179"/>
                </a:lnTo>
                <a:lnTo>
                  <a:pt x="21860" y="4179"/>
                </a:lnTo>
                <a:lnTo>
                  <a:pt x="21860" y="1024"/>
                </a:lnTo>
                <a:close/>
                <a:moveTo>
                  <a:pt x="27718" y="1024"/>
                </a:moveTo>
                <a:lnTo>
                  <a:pt x="27718" y="4179"/>
                </a:lnTo>
                <a:lnTo>
                  <a:pt x="25039" y="4179"/>
                </a:lnTo>
                <a:lnTo>
                  <a:pt x="25039" y="1024"/>
                </a:lnTo>
                <a:close/>
                <a:moveTo>
                  <a:pt x="30885" y="1024"/>
                </a:moveTo>
                <a:lnTo>
                  <a:pt x="30885" y="4179"/>
                </a:lnTo>
                <a:lnTo>
                  <a:pt x="27825" y="4179"/>
                </a:lnTo>
                <a:lnTo>
                  <a:pt x="27825" y="1024"/>
                </a:lnTo>
                <a:close/>
                <a:moveTo>
                  <a:pt x="33683" y="1024"/>
                </a:moveTo>
                <a:lnTo>
                  <a:pt x="33683" y="4179"/>
                </a:lnTo>
                <a:lnTo>
                  <a:pt x="31004" y="4179"/>
                </a:lnTo>
                <a:lnTo>
                  <a:pt x="31004" y="1024"/>
                </a:lnTo>
                <a:close/>
                <a:moveTo>
                  <a:pt x="36850" y="1024"/>
                </a:moveTo>
                <a:lnTo>
                  <a:pt x="36850" y="4179"/>
                </a:lnTo>
                <a:lnTo>
                  <a:pt x="33791" y="4179"/>
                </a:lnTo>
                <a:lnTo>
                  <a:pt x="33791" y="1024"/>
                </a:lnTo>
                <a:close/>
                <a:moveTo>
                  <a:pt x="39636" y="1024"/>
                </a:moveTo>
                <a:lnTo>
                  <a:pt x="39636" y="4179"/>
                </a:lnTo>
                <a:lnTo>
                  <a:pt x="36958" y="4179"/>
                </a:lnTo>
                <a:lnTo>
                  <a:pt x="36958" y="1024"/>
                </a:lnTo>
                <a:close/>
                <a:moveTo>
                  <a:pt x="42827" y="1024"/>
                </a:moveTo>
                <a:lnTo>
                  <a:pt x="42827" y="4179"/>
                </a:lnTo>
                <a:lnTo>
                  <a:pt x="39756" y="4179"/>
                </a:lnTo>
                <a:lnTo>
                  <a:pt x="39756" y="1024"/>
                </a:lnTo>
                <a:close/>
                <a:moveTo>
                  <a:pt x="45613" y="1024"/>
                </a:moveTo>
                <a:lnTo>
                  <a:pt x="45613" y="4179"/>
                </a:lnTo>
                <a:lnTo>
                  <a:pt x="42935" y="4179"/>
                </a:lnTo>
                <a:lnTo>
                  <a:pt x="42935" y="1024"/>
                </a:lnTo>
                <a:close/>
                <a:moveTo>
                  <a:pt x="48792" y="1024"/>
                </a:moveTo>
                <a:lnTo>
                  <a:pt x="48792" y="4179"/>
                </a:lnTo>
                <a:lnTo>
                  <a:pt x="45732" y="4179"/>
                </a:lnTo>
                <a:lnTo>
                  <a:pt x="45732" y="1024"/>
                </a:lnTo>
                <a:close/>
                <a:moveTo>
                  <a:pt x="51578" y="1024"/>
                </a:moveTo>
                <a:lnTo>
                  <a:pt x="51578" y="4179"/>
                </a:lnTo>
                <a:lnTo>
                  <a:pt x="48900" y="4179"/>
                </a:lnTo>
                <a:lnTo>
                  <a:pt x="48900" y="1024"/>
                </a:lnTo>
                <a:close/>
                <a:moveTo>
                  <a:pt x="54746" y="1024"/>
                </a:moveTo>
                <a:lnTo>
                  <a:pt x="54746" y="4179"/>
                </a:lnTo>
                <a:lnTo>
                  <a:pt x="51686" y="4179"/>
                </a:lnTo>
                <a:lnTo>
                  <a:pt x="51686" y="1024"/>
                </a:lnTo>
                <a:close/>
                <a:moveTo>
                  <a:pt x="57543" y="1024"/>
                </a:moveTo>
                <a:lnTo>
                  <a:pt x="57543" y="4179"/>
                </a:lnTo>
                <a:lnTo>
                  <a:pt x="54865" y="4179"/>
                </a:lnTo>
                <a:lnTo>
                  <a:pt x="54865" y="1024"/>
                </a:lnTo>
                <a:close/>
                <a:moveTo>
                  <a:pt x="60711" y="1024"/>
                </a:moveTo>
                <a:lnTo>
                  <a:pt x="60711" y="4179"/>
                </a:lnTo>
                <a:lnTo>
                  <a:pt x="57663" y="4179"/>
                </a:lnTo>
                <a:lnTo>
                  <a:pt x="57663" y="1024"/>
                </a:lnTo>
                <a:close/>
                <a:moveTo>
                  <a:pt x="63509" y="1024"/>
                </a:moveTo>
                <a:lnTo>
                  <a:pt x="63509" y="4179"/>
                </a:lnTo>
                <a:lnTo>
                  <a:pt x="60830" y="4179"/>
                </a:lnTo>
                <a:lnTo>
                  <a:pt x="60830" y="1024"/>
                </a:lnTo>
                <a:close/>
                <a:moveTo>
                  <a:pt x="66687" y="1024"/>
                </a:moveTo>
                <a:lnTo>
                  <a:pt x="66687" y="4179"/>
                </a:lnTo>
                <a:lnTo>
                  <a:pt x="63616" y="4179"/>
                </a:lnTo>
                <a:lnTo>
                  <a:pt x="63616" y="1024"/>
                </a:lnTo>
                <a:close/>
                <a:moveTo>
                  <a:pt x="69485" y="1024"/>
                </a:moveTo>
                <a:lnTo>
                  <a:pt x="69485" y="4179"/>
                </a:lnTo>
                <a:lnTo>
                  <a:pt x="66807" y="4179"/>
                </a:lnTo>
                <a:lnTo>
                  <a:pt x="66807" y="1024"/>
                </a:lnTo>
                <a:close/>
                <a:moveTo>
                  <a:pt x="72653" y="1024"/>
                </a:moveTo>
                <a:lnTo>
                  <a:pt x="72653" y="4179"/>
                </a:lnTo>
                <a:lnTo>
                  <a:pt x="69581" y="4179"/>
                </a:lnTo>
                <a:lnTo>
                  <a:pt x="69581" y="1024"/>
                </a:lnTo>
                <a:close/>
                <a:moveTo>
                  <a:pt x="75450" y="1024"/>
                </a:moveTo>
                <a:lnTo>
                  <a:pt x="75450" y="4179"/>
                </a:lnTo>
                <a:lnTo>
                  <a:pt x="72772" y="4179"/>
                </a:lnTo>
                <a:lnTo>
                  <a:pt x="72772" y="1024"/>
                </a:lnTo>
                <a:close/>
                <a:moveTo>
                  <a:pt x="78618" y="1024"/>
                </a:moveTo>
                <a:lnTo>
                  <a:pt x="78618" y="4179"/>
                </a:lnTo>
                <a:lnTo>
                  <a:pt x="75558" y="4179"/>
                </a:lnTo>
                <a:lnTo>
                  <a:pt x="75558" y="1024"/>
                </a:lnTo>
                <a:close/>
                <a:moveTo>
                  <a:pt x="81416" y="1024"/>
                </a:moveTo>
                <a:lnTo>
                  <a:pt x="81416" y="4179"/>
                </a:lnTo>
                <a:lnTo>
                  <a:pt x="78737" y="4179"/>
                </a:lnTo>
                <a:lnTo>
                  <a:pt x="78737" y="1024"/>
                </a:lnTo>
                <a:close/>
                <a:moveTo>
                  <a:pt x="84583" y="1024"/>
                </a:moveTo>
                <a:lnTo>
                  <a:pt x="84583" y="4179"/>
                </a:lnTo>
                <a:lnTo>
                  <a:pt x="81523" y="4179"/>
                </a:lnTo>
                <a:lnTo>
                  <a:pt x="81523" y="1024"/>
                </a:lnTo>
                <a:close/>
                <a:moveTo>
                  <a:pt x="87369" y="1024"/>
                </a:moveTo>
                <a:lnTo>
                  <a:pt x="87369" y="4179"/>
                </a:lnTo>
                <a:lnTo>
                  <a:pt x="84690" y="4179"/>
                </a:lnTo>
                <a:lnTo>
                  <a:pt x="84690" y="1024"/>
                </a:lnTo>
                <a:close/>
                <a:moveTo>
                  <a:pt x="90560" y="1024"/>
                </a:moveTo>
                <a:lnTo>
                  <a:pt x="90560" y="4179"/>
                </a:lnTo>
                <a:lnTo>
                  <a:pt x="87488" y="4179"/>
                </a:lnTo>
                <a:lnTo>
                  <a:pt x="87488" y="1024"/>
                </a:lnTo>
                <a:close/>
                <a:moveTo>
                  <a:pt x="93334" y="1024"/>
                </a:moveTo>
                <a:lnTo>
                  <a:pt x="93334" y="4179"/>
                </a:lnTo>
                <a:lnTo>
                  <a:pt x="90655" y="4179"/>
                </a:lnTo>
                <a:lnTo>
                  <a:pt x="90655" y="1024"/>
                </a:lnTo>
                <a:close/>
                <a:moveTo>
                  <a:pt x="96525" y="1024"/>
                </a:moveTo>
                <a:lnTo>
                  <a:pt x="96525" y="4179"/>
                </a:lnTo>
                <a:lnTo>
                  <a:pt x="93453" y="4179"/>
                </a:lnTo>
                <a:lnTo>
                  <a:pt x="93453" y="1024"/>
                </a:lnTo>
                <a:close/>
                <a:moveTo>
                  <a:pt x="99311" y="1024"/>
                </a:moveTo>
                <a:lnTo>
                  <a:pt x="99311" y="4179"/>
                </a:lnTo>
                <a:lnTo>
                  <a:pt x="96632" y="4179"/>
                </a:lnTo>
                <a:lnTo>
                  <a:pt x="96632" y="1024"/>
                </a:lnTo>
                <a:close/>
                <a:moveTo>
                  <a:pt x="102478" y="1024"/>
                </a:moveTo>
                <a:lnTo>
                  <a:pt x="102478" y="4179"/>
                </a:lnTo>
                <a:lnTo>
                  <a:pt x="99406" y="4179"/>
                </a:lnTo>
                <a:lnTo>
                  <a:pt x="99406" y="1024"/>
                </a:lnTo>
                <a:close/>
                <a:moveTo>
                  <a:pt x="105276" y="1024"/>
                </a:moveTo>
                <a:lnTo>
                  <a:pt x="105276" y="4179"/>
                </a:lnTo>
                <a:lnTo>
                  <a:pt x="102597" y="4179"/>
                </a:lnTo>
                <a:lnTo>
                  <a:pt x="102597" y="1024"/>
                </a:lnTo>
                <a:close/>
                <a:moveTo>
                  <a:pt x="7037" y="4287"/>
                </a:moveTo>
                <a:lnTo>
                  <a:pt x="7037" y="7037"/>
                </a:lnTo>
                <a:lnTo>
                  <a:pt x="3965" y="7037"/>
                </a:lnTo>
                <a:lnTo>
                  <a:pt x="3965" y="4287"/>
                </a:lnTo>
                <a:close/>
                <a:moveTo>
                  <a:pt x="9811" y="4287"/>
                </a:moveTo>
                <a:lnTo>
                  <a:pt x="9811" y="7037"/>
                </a:lnTo>
                <a:lnTo>
                  <a:pt x="7132" y="7037"/>
                </a:lnTo>
                <a:lnTo>
                  <a:pt x="7132" y="4287"/>
                </a:lnTo>
                <a:close/>
                <a:moveTo>
                  <a:pt x="12990" y="4287"/>
                </a:moveTo>
                <a:lnTo>
                  <a:pt x="12990" y="7037"/>
                </a:lnTo>
                <a:lnTo>
                  <a:pt x="9918" y="7037"/>
                </a:lnTo>
                <a:lnTo>
                  <a:pt x="9918" y="4287"/>
                </a:lnTo>
                <a:close/>
                <a:moveTo>
                  <a:pt x="15788" y="4287"/>
                </a:moveTo>
                <a:lnTo>
                  <a:pt x="15788" y="7037"/>
                </a:lnTo>
                <a:lnTo>
                  <a:pt x="13109" y="7037"/>
                </a:lnTo>
                <a:lnTo>
                  <a:pt x="13109" y="4287"/>
                </a:lnTo>
                <a:close/>
                <a:moveTo>
                  <a:pt x="18955" y="4287"/>
                </a:moveTo>
                <a:lnTo>
                  <a:pt x="18955" y="7037"/>
                </a:lnTo>
                <a:lnTo>
                  <a:pt x="15884" y="7037"/>
                </a:lnTo>
                <a:lnTo>
                  <a:pt x="15884" y="4287"/>
                </a:lnTo>
                <a:close/>
                <a:moveTo>
                  <a:pt x="21753" y="4287"/>
                </a:moveTo>
                <a:lnTo>
                  <a:pt x="21753" y="7037"/>
                </a:lnTo>
                <a:lnTo>
                  <a:pt x="19074" y="7037"/>
                </a:lnTo>
                <a:lnTo>
                  <a:pt x="19074" y="4287"/>
                </a:lnTo>
                <a:close/>
                <a:moveTo>
                  <a:pt x="24920" y="4287"/>
                </a:moveTo>
                <a:lnTo>
                  <a:pt x="24920" y="7037"/>
                </a:lnTo>
                <a:lnTo>
                  <a:pt x="21860" y="7037"/>
                </a:lnTo>
                <a:lnTo>
                  <a:pt x="21860" y="4287"/>
                </a:lnTo>
                <a:close/>
                <a:moveTo>
                  <a:pt x="27718" y="4287"/>
                </a:moveTo>
                <a:lnTo>
                  <a:pt x="27718" y="7037"/>
                </a:lnTo>
                <a:lnTo>
                  <a:pt x="25039" y="7037"/>
                </a:lnTo>
                <a:lnTo>
                  <a:pt x="25039" y="4287"/>
                </a:lnTo>
                <a:close/>
                <a:moveTo>
                  <a:pt x="30885" y="4287"/>
                </a:moveTo>
                <a:lnTo>
                  <a:pt x="30885" y="7037"/>
                </a:lnTo>
                <a:lnTo>
                  <a:pt x="27825" y="7037"/>
                </a:lnTo>
                <a:lnTo>
                  <a:pt x="27825" y="4287"/>
                </a:lnTo>
                <a:close/>
                <a:moveTo>
                  <a:pt x="33683" y="4287"/>
                </a:moveTo>
                <a:lnTo>
                  <a:pt x="33683" y="7037"/>
                </a:lnTo>
                <a:lnTo>
                  <a:pt x="31004" y="7037"/>
                </a:lnTo>
                <a:lnTo>
                  <a:pt x="31004" y="4287"/>
                </a:lnTo>
                <a:close/>
                <a:moveTo>
                  <a:pt x="36850" y="4287"/>
                </a:moveTo>
                <a:lnTo>
                  <a:pt x="36850" y="7037"/>
                </a:lnTo>
                <a:lnTo>
                  <a:pt x="33791" y="7037"/>
                </a:lnTo>
                <a:lnTo>
                  <a:pt x="33791" y="4287"/>
                </a:lnTo>
                <a:close/>
                <a:moveTo>
                  <a:pt x="39636" y="4287"/>
                </a:moveTo>
                <a:lnTo>
                  <a:pt x="39636" y="7037"/>
                </a:lnTo>
                <a:lnTo>
                  <a:pt x="36958" y="7037"/>
                </a:lnTo>
                <a:lnTo>
                  <a:pt x="36958" y="4287"/>
                </a:lnTo>
                <a:close/>
                <a:moveTo>
                  <a:pt x="42827" y="4287"/>
                </a:moveTo>
                <a:lnTo>
                  <a:pt x="42827" y="7037"/>
                </a:lnTo>
                <a:lnTo>
                  <a:pt x="39756" y="7037"/>
                </a:lnTo>
                <a:lnTo>
                  <a:pt x="39756" y="4287"/>
                </a:lnTo>
                <a:close/>
                <a:moveTo>
                  <a:pt x="45613" y="4287"/>
                </a:moveTo>
                <a:lnTo>
                  <a:pt x="45613" y="7037"/>
                </a:lnTo>
                <a:lnTo>
                  <a:pt x="42935" y="7037"/>
                </a:lnTo>
                <a:lnTo>
                  <a:pt x="42935" y="4287"/>
                </a:lnTo>
                <a:close/>
                <a:moveTo>
                  <a:pt x="48792" y="4287"/>
                </a:moveTo>
                <a:lnTo>
                  <a:pt x="48792" y="7037"/>
                </a:lnTo>
                <a:lnTo>
                  <a:pt x="45732" y="7037"/>
                </a:lnTo>
                <a:lnTo>
                  <a:pt x="45732" y="4287"/>
                </a:lnTo>
                <a:close/>
                <a:moveTo>
                  <a:pt x="51578" y="4287"/>
                </a:moveTo>
                <a:lnTo>
                  <a:pt x="51578" y="7037"/>
                </a:lnTo>
                <a:lnTo>
                  <a:pt x="48900" y="7037"/>
                </a:lnTo>
                <a:lnTo>
                  <a:pt x="48900" y="4287"/>
                </a:lnTo>
                <a:close/>
                <a:moveTo>
                  <a:pt x="54746" y="4287"/>
                </a:moveTo>
                <a:lnTo>
                  <a:pt x="54746" y="7037"/>
                </a:lnTo>
                <a:lnTo>
                  <a:pt x="51686" y="7037"/>
                </a:lnTo>
                <a:lnTo>
                  <a:pt x="51686" y="4287"/>
                </a:lnTo>
                <a:close/>
                <a:moveTo>
                  <a:pt x="57543" y="4287"/>
                </a:moveTo>
                <a:lnTo>
                  <a:pt x="57543" y="7037"/>
                </a:lnTo>
                <a:lnTo>
                  <a:pt x="54865" y="7037"/>
                </a:lnTo>
                <a:lnTo>
                  <a:pt x="54865" y="4287"/>
                </a:lnTo>
                <a:close/>
                <a:moveTo>
                  <a:pt x="60734" y="4287"/>
                </a:moveTo>
                <a:lnTo>
                  <a:pt x="60734" y="7037"/>
                </a:lnTo>
                <a:lnTo>
                  <a:pt x="57663" y="7037"/>
                </a:lnTo>
                <a:lnTo>
                  <a:pt x="57663" y="4287"/>
                </a:lnTo>
                <a:close/>
                <a:moveTo>
                  <a:pt x="63509" y="4287"/>
                </a:moveTo>
                <a:lnTo>
                  <a:pt x="63509" y="7037"/>
                </a:lnTo>
                <a:lnTo>
                  <a:pt x="60830" y="7037"/>
                </a:lnTo>
                <a:lnTo>
                  <a:pt x="60830" y="4287"/>
                </a:lnTo>
                <a:close/>
                <a:moveTo>
                  <a:pt x="66687" y="4287"/>
                </a:moveTo>
                <a:lnTo>
                  <a:pt x="66687" y="7037"/>
                </a:lnTo>
                <a:lnTo>
                  <a:pt x="63616" y="7037"/>
                </a:lnTo>
                <a:lnTo>
                  <a:pt x="63616" y="4287"/>
                </a:lnTo>
                <a:close/>
                <a:moveTo>
                  <a:pt x="69485" y="4287"/>
                </a:moveTo>
                <a:lnTo>
                  <a:pt x="69485" y="7037"/>
                </a:lnTo>
                <a:lnTo>
                  <a:pt x="66807" y="7037"/>
                </a:lnTo>
                <a:lnTo>
                  <a:pt x="66807" y="4287"/>
                </a:lnTo>
                <a:close/>
                <a:moveTo>
                  <a:pt x="72653" y="4287"/>
                </a:moveTo>
                <a:lnTo>
                  <a:pt x="72653" y="7037"/>
                </a:lnTo>
                <a:lnTo>
                  <a:pt x="69581" y="7037"/>
                </a:lnTo>
                <a:lnTo>
                  <a:pt x="69581" y="4287"/>
                </a:lnTo>
                <a:close/>
                <a:moveTo>
                  <a:pt x="75450" y="4287"/>
                </a:moveTo>
                <a:lnTo>
                  <a:pt x="75450" y="7037"/>
                </a:lnTo>
                <a:lnTo>
                  <a:pt x="72772" y="7037"/>
                </a:lnTo>
                <a:lnTo>
                  <a:pt x="72772" y="4287"/>
                </a:lnTo>
                <a:close/>
                <a:moveTo>
                  <a:pt x="78618" y="4287"/>
                </a:moveTo>
                <a:lnTo>
                  <a:pt x="78618" y="7037"/>
                </a:lnTo>
                <a:lnTo>
                  <a:pt x="75558" y="7037"/>
                </a:lnTo>
                <a:lnTo>
                  <a:pt x="75558" y="4287"/>
                </a:lnTo>
                <a:close/>
                <a:moveTo>
                  <a:pt x="81416" y="4287"/>
                </a:moveTo>
                <a:lnTo>
                  <a:pt x="81416" y="7037"/>
                </a:lnTo>
                <a:lnTo>
                  <a:pt x="78737" y="7037"/>
                </a:lnTo>
                <a:lnTo>
                  <a:pt x="78737" y="4287"/>
                </a:lnTo>
                <a:close/>
                <a:moveTo>
                  <a:pt x="84583" y="4287"/>
                </a:moveTo>
                <a:lnTo>
                  <a:pt x="84583" y="7037"/>
                </a:lnTo>
                <a:lnTo>
                  <a:pt x="81523" y="7037"/>
                </a:lnTo>
                <a:lnTo>
                  <a:pt x="81523" y="4287"/>
                </a:lnTo>
                <a:close/>
                <a:moveTo>
                  <a:pt x="87369" y="4287"/>
                </a:moveTo>
                <a:lnTo>
                  <a:pt x="87369" y="7037"/>
                </a:lnTo>
                <a:lnTo>
                  <a:pt x="84690" y="7037"/>
                </a:lnTo>
                <a:lnTo>
                  <a:pt x="84690" y="4287"/>
                </a:lnTo>
                <a:close/>
                <a:moveTo>
                  <a:pt x="90560" y="4287"/>
                </a:moveTo>
                <a:lnTo>
                  <a:pt x="90560" y="7037"/>
                </a:lnTo>
                <a:lnTo>
                  <a:pt x="87488" y="7037"/>
                </a:lnTo>
                <a:lnTo>
                  <a:pt x="87488" y="4287"/>
                </a:lnTo>
                <a:close/>
                <a:moveTo>
                  <a:pt x="93334" y="4287"/>
                </a:moveTo>
                <a:lnTo>
                  <a:pt x="93334" y="7037"/>
                </a:lnTo>
                <a:lnTo>
                  <a:pt x="90655" y="7037"/>
                </a:lnTo>
                <a:lnTo>
                  <a:pt x="90655" y="4287"/>
                </a:lnTo>
                <a:close/>
                <a:moveTo>
                  <a:pt x="96525" y="4287"/>
                </a:moveTo>
                <a:lnTo>
                  <a:pt x="96525" y="7037"/>
                </a:lnTo>
                <a:lnTo>
                  <a:pt x="93453" y="7037"/>
                </a:lnTo>
                <a:lnTo>
                  <a:pt x="93453" y="4287"/>
                </a:lnTo>
                <a:close/>
                <a:moveTo>
                  <a:pt x="99311" y="4287"/>
                </a:moveTo>
                <a:lnTo>
                  <a:pt x="99311" y="7037"/>
                </a:lnTo>
                <a:lnTo>
                  <a:pt x="96632" y="7037"/>
                </a:lnTo>
                <a:lnTo>
                  <a:pt x="96632" y="4287"/>
                </a:lnTo>
                <a:close/>
                <a:moveTo>
                  <a:pt x="102478" y="4287"/>
                </a:moveTo>
                <a:lnTo>
                  <a:pt x="102478" y="7037"/>
                </a:lnTo>
                <a:lnTo>
                  <a:pt x="99406" y="7037"/>
                </a:lnTo>
                <a:lnTo>
                  <a:pt x="99406" y="4287"/>
                </a:lnTo>
                <a:close/>
                <a:moveTo>
                  <a:pt x="105276" y="4287"/>
                </a:moveTo>
                <a:lnTo>
                  <a:pt x="105276" y="7037"/>
                </a:lnTo>
                <a:lnTo>
                  <a:pt x="102597" y="7037"/>
                </a:lnTo>
                <a:lnTo>
                  <a:pt x="102597" y="4287"/>
                </a:lnTo>
                <a:close/>
                <a:moveTo>
                  <a:pt x="108443" y="4287"/>
                </a:moveTo>
                <a:lnTo>
                  <a:pt x="108443" y="7037"/>
                </a:lnTo>
                <a:lnTo>
                  <a:pt x="105383" y="7037"/>
                </a:lnTo>
                <a:lnTo>
                  <a:pt x="105383" y="4287"/>
                </a:lnTo>
                <a:close/>
                <a:moveTo>
                  <a:pt x="7037" y="7156"/>
                </a:moveTo>
                <a:lnTo>
                  <a:pt x="7037" y="10299"/>
                </a:lnTo>
                <a:lnTo>
                  <a:pt x="3965" y="10299"/>
                </a:lnTo>
                <a:lnTo>
                  <a:pt x="3965" y="7156"/>
                </a:lnTo>
                <a:close/>
                <a:moveTo>
                  <a:pt x="9811" y="7156"/>
                </a:moveTo>
                <a:lnTo>
                  <a:pt x="9811" y="10299"/>
                </a:lnTo>
                <a:lnTo>
                  <a:pt x="7132" y="10299"/>
                </a:lnTo>
                <a:lnTo>
                  <a:pt x="7132" y="7156"/>
                </a:lnTo>
                <a:close/>
                <a:moveTo>
                  <a:pt x="13002" y="7156"/>
                </a:moveTo>
                <a:lnTo>
                  <a:pt x="13002" y="10299"/>
                </a:lnTo>
                <a:lnTo>
                  <a:pt x="9930" y="10299"/>
                </a:lnTo>
                <a:lnTo>
                  <a:pt x="9930" y="7156"/>
                </a:lnTo>
                <a:close/>
                <a:moveTo>
                  <a:pt x="15788" y="7156"/>
                </a:moveTo>
                <a:lnTo>
                  <a:pt x="15788" y="10299"/>
                </a:lnTo>
                <a:lnTo>
                  <a:pt x="13109" y="10299"/>
                </a:lnTo>
                <a:lnTo>
                  <a:pt x="13109" y="7156"/>
                </a:lnTo>
                <a:close/>
                <a:moveTo>
                  <a:pt x="18955" y="7156"/>
                </a:moveTo>
                <a:lnTo>
                  <a:pt x="18955" y="10299"/>
                </a:lnTo>
                <a:lnTo>
                  <a:pt x="15884" y="10299"/>
                </a:lnTo>
                <a:lnTo>
                  <a:pt x="15884" y="7156"/>
                </a:lnTo>
                <a:close/>
                <a:moveTo>
                  <a:pt x="21753" y="7156"/>
                </a:moveTo>
                <a:lnTo>
                  <a:pt x="21753" y="10299"/>
                </a:lnTo>
                <a:lnTo>
                  <a:pt x="19074" y="10299"/>
                </a:lnTo>
                <a:lnTo>
                  <a:pt x="19074" y="7156"/>
                </a:lnTo>
                <a:close/>
                <a:moveTo>
                  <a:pt x="24920" y="7156"/>
                </a:moveTo>
                <a:lnTo>
                  <a:pt x="24920" y="10299"/>
                </a:lnTo>
                <a:lnTo>
                  <a:pt x="21860" y="10299"/>
                </a:lnTo>
                <a:lnTo>
                  <a:pt x="21860" y="7156"/>
                </a:lnTo>
                <a:close/>
                <a:moveTo>
                  <a:pt x="27718" y="7156"/>
                </a:moveTo>
                <a:lnTo>
                  <a:pt x="27718" y="10299"/>
                </a:lnTo>
                <a:lnTo>
                  <a:pt x="25039" y="10299"/>
                </a:lnTo>
                <a:lnTo>
                  <a:pt x="25039" y="7156"/>
                </a:lnTo>
                <a:close/>
                <a:moveTo>
                  <a:pt x="30885" y="7156"/>
                </a:moveTo>
                <a:lnTo>
                  <a:pt x="30885" y="10299"/>
                </a:lnTo>
                <a:lnTo>
                  <a:pt x="27825" y="10299"/>
                </a:lnTo>
                <a:lnTo>
                  <a:pt x="27825" y="7156"/>
                </a:lnTo>
                <a:close/>
                <a:moveTo>
                  <a:pt x="33683" y="7156"/>
                </a:moveTo>
                <a:lnTo>
                  <a:pt x="33683" y="10299"/>
                </a:lnTo>
                <a:lnTo>
                  <a:pt x="31004" y="10299"/>
                </a:lnTo>
                <a:lnTo>
                  <a:pt x="31004" y="7156"/>
                </a:lnTo>
                <a:close/>
                <a:moveTo>
                  <a:pt x="36850" y="7156"/>
                </a:moveTo>
                <a:lnTo>
                  <a:pt x="36850" y="10299"/>
                </a:lnTo>
                <a:lnTo>
                  <a:pt x="33791" y="10299"/>
                </a:lnTo>
                <a:lnTo>
                  <a:pt x="33791" y="7156"/>
                </a:lnTo>
                <a:close/>
                <a:moveTo>
                  <a:pt x="39636" y="7156"/>
                </a:moveTo>
                <a:lnTo>
                  <a:pt x="39636" y="10299"/>
                </a:lnTo>
                <a:lnTo>
                  <a:pt x="36958" y="10299"/>
                </a:lnTo>
                <a:lnTo>
                  <a:pt x="36958" y="7156"/>
                </a:lnTo>
                <a:close/>
                <a:moveTo>
                  <a:pt x="42827" y="7156"/>
                </a:moveTo>
                <a:lnTo>
                  <a:pt x="42827" y="10299"/>
                </a:lnTo>
                <a:lnTo>
                  <a:pt x="39756" y="10299"/>
                </a:lnTo>
                <a:lnTo>
                  <a:pt x="39756" y="7156"/>
                </a:lnTo>
                <a:close/>
                <a:moveTo>
                  <a:pt x="45613" y="7156"/>
                </a:moveTo>
                <a:lnTo>
                  <a:pt x="45613" y="10299"/>
                </a:lnTo>
                <a:lnTo>
                  <a:pt x="42935" y="10299"/>
                </a:lnTo>
                <a:lnTo>
                  <a:pt x="42935" y="7156"/>
                </a:lnTo>
                <a:close/>
                <a:moveTo>
                  <a:pt x="48792" y="7156"/>
                </a:moveTo>
                <a:lnTo>
                  <a:pt x="48792" y="10299"/>
                </a:lnTo>
                <a:lnTo>
                  <a:pt x="45732" y="10299"/>
                </a:lnTo>
                <a:lnTo>
                  <a:pt x="45732" y="7156"/>
                </a:lnTo>
                <a:close/>
                <a:moveTo>
                  <a:pt x="51578" y="7156"/>
                </a:moveTo>
                <a:lnTo>
                  <a:pt x="51578" y="10299"/>
                </a:lnTo>
                <a:lnTo>
                  <a:pt x="48900" y="10299"/>
                </a:lnTo>
                <a:lnTo>
                  <a:pt x="48900" y="7156"/>
                </a:lnTo>
                <a:close/>
                <a:moveTo>
                  <a:pt x="54746" y="7156"/>
                </a:moveTo>
                <a:lnTo>
                  <a:pt x="54746" y="10299"/>
                </a:lnTo>
                <a:lnTo>
                  <a:pt x="51686" y="10299"/>
                </a:lnTo>
                <a:lnTo>
                  <a:pt x="51686" y="7156"/>
                </a:lnTo>
                <a:close/>
                <a:moveTo>
                  <a:pt x="57543" y="7156"/>
                </a:moveTo>
                <a:lnTo>
                  <a:pt x="57543" y="10299"/>
                </a:lnTo>
                <a:lnTo>
                  <a:pt x="54865" y="10299"/>
                </a:lnTo>
                <a:lnTo>
                  <a:pt x="54865" y="7156"/>
                </a:lnTo>
                <a:close/>
                <a:moveTo>
                  <a:pt x="60734" y="7156"/>
                </a:moveTo>
                <a:lnTo>
                  <a:pt x="60734" y="10299"/>
                </a:lnTo>
                <a:lnTo>
                  <a:pt x="57663" y="10299"/>
                </a:lnTo>
                <a:lnTo>
                  <a:pt x="57663" y="7156"/>
                </a:lnTo>
                <a:close/>
                <a:moveTo>
                  <a:pt x="63509" y="7156"/>
                </a:moveTo>
                <a:lnTo>
                  <a:pt x="63509" y="10299"/>
                </a:lnTo>
                <a:lnTo>
                  <a:pt x="60830" y="10299"/>
                </a:lnTo>
                <a:lnTo>
                  <a:pt x="60830" y="7156"/>
                </a:lnTo>
                <a:close/>
                <a:moveTo>
                  <a:pt x="66687" y="7156"/>
                </a:moveTo>
                <a:lnTo>
                  <a:pt x="66687" y="10299"/>
                </a:lnTo>
                <a:lnTo>
                  <a:pt x="63616" y="10299"/>
                </a:lnTo>
                <a:lnTo>
                  <a:pt x="63616" y="7156"/>
                </a:lnTo>
                <a:close/>
                <a:moveTo>
                  <a:pt x="69485" y="7156"/>
                </a:moveTo>
                <a:lnTo>
                  <a:pt x="69485" y="10299"/>
                </a:lnTo>
                <a:lnTo>
                  <a:pt x="66807" y="10299"/>
                </a:lnTo>
                <a:lnTo>
                  <a:pt x="66807" y="7156"/>
                </a:lnTo>
                <a:close/>
                <a:moveTo>
                  <a:pt x="72653" y="7156"/>
                </a:moveTo>
                <a:lnTo>
                  <a:pt x="72653" y="10299"/>
                </a:lnTo>
                <a:lnTo>
                  <a:pt x="69581" y="10299"/>
                </a:lnTo>
                <a:lnTo>
                  <a:pt x="69581" y="7156"/>
                </a:lnTo>
                <a:close/>
                <a:moveTo>
                  <a:pt x="75450" y="7156"/>
                </a:moveTo>
                <a:lnTo>
                  <a:pt x="75450" y="10299"/>
                </a:lnTo>
                <a:lnTo>
                  <a:pt x="72772" y="10299"/>
                </a:lnTo>
                <a:lnTo>
                  <a:pt x="72772" y="7156"/>
                </a:lnTo>
                <a:close/>
                <a:moveTo>
                  <a:pt x="78618" y="7156"/>
                </a:moveTo>
                <a:lnTo>
                  <a:pt x="78618" y="10299"/>
                </a:lnTo>
                <a:lnTo>
                  <a:pt x="75558" y="10299"/>
                </a:lnTo>
                <a:lnTo>
                  <a:pt x="75558" y="7156"/>
                </a:lnTo>
                <a:close/>
                <a:moveTo>
                  <a:pt x="81416" y="7156"/>
                </a:moveTo>
                <a:lnTo>
                  <a:pt x="81416" y="10299"/>
                </a:lnTo>
                <a:lnTo>
                  <a:pt x="78737" y="10299"/>
                </a:lnTo>
                <a:lnTo>
                  <a:pt x="78737" y="7156"/>
                </a:lnTo>
                <a:close/>
                <a:moveTo>
                  <a:pt x="84583" y="7156"/>
                </a:moveTo>
                <a:lnTo>
                  <a:pt x="84583" y="10299"/>
                </a:lnTo>
                <a:lnTo>
                  <a:pt x="81523" y="10299"/>
                </a:lnTo>
                <a:lnTo>
                  <a:pt x="81523" y="7156"/>
                </a:lnTo>
                <a:close/>
                <a:moveTo>
                  <a:pt x="87369" y="7156"/>
                </a:moveTo>
                <a:lnTo>
                  <a:pt x="87369" y="10299"/>
                </a:lnTo>
                <a:lnTo>
                  <a:pt x="84690" y="10299"/>
                </a:lnTo>
                <a:lnTo>
                  <a:pt x="84690" y="7156"/>
                </a:lnTo>
                <a:close/>
                <a:moveTo>
                  <a:pt x="90560" y="7156"/>
                </a:moveTo>
                <a:lnTo>
                  <a:pt x="90560" y="10299"/>
                </a:lnTo>
                <a:lnTo>
                  <a:pt x="87488" y="10299"/>
                </a:lnTo>
                <a:lnTo>
                  <a:pt x="87488" y="7156"/>
                </a:lnTo>
                <a:close/>
                <a:moveTo>
                  <a:pt x="93334" y="7156"/>
                </a:moveTo>
                <a:lnTo>
                  <a:pt x="93334" y="10299"/>
                </a:lnTo>
                <a:lnTo>
                  <a:pt x="90655" y="10299"/>
                </a:lnTo>
                <a:lnTo>
                  <a:pt x="90655" y="7156"/>
                </a:lnTo>
                <a:close/>
                <a:moveTo>
                  <a:pt x="96525" y="7156"/>
                </a:moveTo>
                <a:lnTo>
                  <a:pt x="96525" y="10299"/>
                </a:lnTo>
                <a:lnTo>
                  <a:pt x="93453" y="10299"/>
                </a:lnTo>
                <a:lnTo>
                  <a:pt x="93453" y="7156"/>
                </a:lnTo>
                <a:close/>
                <a:moveTo>
                  <a:pt x="99311" y="7156"/>
                </a:moveTo>
                <a:lnTo>
                  <a:pt x="99311" y="10299"/>
                </a:lnTo>
                <a:lnTo>
                  <a:pt x="96632" y="10299"/>
                </a:lnTo>
                <a:lnTo>
                  <a:pt x="96632" y="7156"/>
                </a:lnTo>
                <a:close/>
                <a:moveTo>
                  <a:pt x="102478" y="7156"/>
                </a:moveTo>
                <a:lnTo>
                  <a:pt x="102478" y="10299"/>
                </a:lnTo>
                <a:lnTo>
                  <a:pt x="99406" y="10299"/>
                </a:lnTo>
                <a:lnTo>
                  <a:pt x="99406" y="7156"/>
                </a:lnTo>
                <a:close/>
                <a:moveTo>
                  <a:pt x="105276" y="7156"/>
                </a:moveTo>
                <a:lnTo>
                  <a:pt x="105276" y="10299"/>
                </a:lnTo>
                <a:lnTo>
                  <a:pt x="102597" y="10299"/>
                </a:lnTo>
                <a:lnTo>
                  <a:pt x="102597" y="7156"/>
                </a:lnTo>
                <a:close/>
                <a:moveTo>
                  <a:pt x="108443" y="7156"/>
                </a:moveTo>
                <a:lnTo>
                  <a:pt x="108443" y="10299"/>
                </a:lnTo>
                <a:lnTo>
                  <a:pt x="105383" y="10299"/>
                </a:lnTo>
                <a:lnTo>
                  <a:pt x="105383" y="7156"/>
                </a:lnTo>
                <a:close/>
                <a:moveTo>
                  <a:pt x="7037" y="10418"/>
                </a:moveTo>
                <a:lnTo>
                  <a:pt x="7037" y="13169"/>
                </a:lnTo>
                <a:lnTo>
                  <a:pt x="3965" y="13169"/>
                </a:lnTo>
                <a:lnTo>
                  <a:pt x="3965" y="10418"/>
                </a:lnTo>
                <a:close/>
                <a:moveTo>
                  <a:pt x="9811" y="10418"/>
                </a:moveTo>
                <a:lnTo>
                  <a:pt x="9811" y="13169"/>
                </a:lnTo>
                <a:lnTo>
                  <a:pt x="7132" y="13169"/>
                </a:lnTo>
                <a:lnTo>
                  <a:pt x="7132" y="10418"/>
                </a:lnTo>
                <a:close/>
                <a:moveTo>
                  <a:pt x="13002" y="10418"/>
                </a:moveTo>
                <a:lnTo>
                  <a:pt x="13002" y="13169"/>
                </a:lnTo>
                <a:lnTo>
                  <a:pt x="9930" y="13169"/>
                </a:lnTo>
                <a:lnTo>
                  <a:pt x="9930" y="10418"/>
                </a:lnTo>
                <a:close/>
                <a:moveTo>
                  <a:pt x="15788" y="10418"/>
                </a:moveTo>
                <a:lnTo>
                  <a:pt x="15788" y="13169"/>
                </a:lnTo>
                <a:lnTo>
                  <a:pt x="13109" y="13169"/>
                </a:lnTo>
                <a:lnTo>
                  <a:pt x="13109" y="10418"/>
                </a:lnTo>
                <a:close/>
                <a:moveTo>
                  <a:pt x="18955" y="10418"/>
                </a:moveTo>
                <a:lnTo>
                  <a:pt x="18955" y="13169"/>
                </a:lnTo>
                <a:lnTo>
                  <a:pt x="15884" y="13169"/>
                </a:lnTo>
                <a:lnTo>
                  <a:pt x="15884" y="10418"/>
                </a:lnTo>
                <a:close/>
                <a:moveTo>
                  <a:pt x="21753" y="10418"/>
                </a:moveTo>
                <a:lnTo>
                  <a:pt x="21753" y="13169"/>
                </a:lnTo>
                <a:lnTo>
                  <a:pt x="19074" y="13169"/>
                </a:lnTo>
                <a:lnTo>
                  <a:pt x="19074" y="10418"/>
                </a:lnTo>
                <a:close/>
                <a:moveTo>
                  <a:pt x="24920" y="10418"/>
                </a:moveTo>
                <a:lnTo>
                  <a:pt x="24920" y="13169"/>
                </a:lnTo>
                <a:lnTo>
                  <a:pt x="21860" y="13169"/>
                </a:lnTo>
                <a:lnTo>
                  <a:pt x="21860" y="10418"/>
                </a:lnTo>
                <a:close/>
                <a:moveTo>
                  <a:pt x="27718" y="10418"/>
                </a:moveTo>
                <a:lnTo>
                  <a:pt x="27718" y="13169"/>
                </a:lnTo>
                <a:lnTo>
                  <a:pt x="25039" y="13169"/>
                </a:lnTo>
                <a:lnTo>
                  <a:pt x="25039" y="10418"/>
                </a:lnTo>
                <a:close/>
                <a:moveTo>
                  <a:pt x="30885" y="10418"/>
                </a:moveTo>
                <a:lnTo>
                  <a:pt x="30885" y="13169"/>
                </a:lnTo>
                <a:lnTo>
                  <a:pt x="27825" y="13169"/>
                </a:lnTo>
                <a:lnTo>
                  <a:pt x="27825" y="10418"/>
                </a:lnTo>
                <a:close/>
                <a:moveTo>
                  <a:pt x="33683" y="10418"/>
                </a:moveTo>
                <a:lnTo>
                  <a:pt x="33683" y="13169"/>
                </a:lnTo>
                <a:lnTo>
                  <a:pt x="31004" y="13169"/>
                </a:lnTo>
                <a:lnTo>
                  <a:pt x="31004" y="10418"/>
                </a:lnTo>
                <a:close/>
                <a:moveTo>
                  <a:pt x="36850" y="10418"/>
                </a:moveTo>
                <a:lnTo>
                  <a:pt x="36850" y="13169"/>
                </a:lnTo>
                <a:lnTo>
                  <a:pt x="33791" y="13169"/>
                </a:lnTo>
                <a:lnTo>
                  <a:pt x="33791" y="10418"/>
                </a:lnTo>
                <a:close/>
                <a:moveTo>
                  <a:pt x="39636" y="10418"/>
                </a:moveTo>
                <a:lnTo>
                  <a:pt x="39636" y="13169"/>
                </a:lnTo>
                <a:lnTo>
                  <a:pt x="36958" y="13169"/>
                </a:lnTo>
                <a:lnTo>
                  <a:pt x="36958" y="10418"/>
                </a:lnTo>
                <a:close/>
                <a:moveTo>
                  <a:pt x="42827" y="10418"/>
                </a:moveTo>
                <a:lnTo>
                  <a:pt x="42827" y="13169"/>
                </a:lnTo>
                <a:lnTo>
                  <a:pt x="39756" y="13169"/>
                </a:lnTo>
                <a:lnTo>
                  <a:pt x="39756" y="10418"/>
                </a:lnTo>
                <a:close/>
                <a:moveTo>
                  <a:pt x="45613" y="10418"/>
                </a:moveTo>
                <a:lnTo>
                  <a:pt x="45613" y="13169"/>
                </a:lnTo>
                <a:lnTo>
                  <a:pt x="42935" y="13169"/>
                </a:lnTo>
                <a:lnTo>
                  <a:pt x="42935" y="10418"/>
                </a:lnTo>
                <a:close/>
                <a:moveTo>
                  <a:pt x="48792" y="10418"/>
                </a:moveTo>
                <a:lnTo>
                  <a:pt x="48792" y="13169"/>
                </a:lnTo>
                <a:lnTo>
                  <a:pt x="45732" y="13169"/>
                </a:lnTo>
                <a:lnTo>
                  <a:pt x="45732" y="10418"/>
                </a:lnTo>
                <a:close/>
                <a:moveTo>
                  <a:pt x="51578" y="10418"/>
                </a:moveTo>
                <a:lnTo>
                  <a:pt x="51578" y="13169"/>
                </a:lnTo>
                <a:lnTo>
                  <a:pt x="48900" y="13169"/>
                </a:lnTo>
                <a:lnTo>
                  <a:pt x="48900" y="10418"/>
                </a:lnTo>
                <a:close/>
                <a:moveTo>
                  <a:pt x="54746" y="10418"/>
                </a:moveTo>
                <a:lnTo>
                  <a:pt x="54746" y="13169"/>
                </a:lnTo>
                <a:lnTo>
                  <a:pt x="51686" y="13169"/>
                </a:lnTo>
                <a:lnTo>
                  <a:pt x="51686" y="10418"/>
                </a:lnTo>
                <a:close/>
                <a:moveTo>
                  <a:pt x="57543" y="10418"/>
                </a:moveTo>
                <a:lnTo>
                  <a:pt x="57543" y="13169"/>
                </a:lnTo>
                <a:lnTo>
                  <a:pt x="54865" y="13169"/>
                </a:lnTo>
                <a:lnTo>
                  <a:pt x="54865" y="10418"/>
                </a:lnTo>
                <a:close/>
                <a:moveTo>
                  <a:pt x="60734" y="10418"/>
                </a:moveTo>
                <a:lnTo>
                  <a:pt x="60734" y="13169"/>
                </a:lnTo>
                <a:lnTo>
                  <a:pt x="57663" y="13169"/>
                </a:lnTo>
                <a:lnTo>
                  <a:pt x="57663" y="10418"/>
                </a:lnTo>
                <a:close/>
                <a:moveTo>
                  <a:pt x="63509" y="10418"/>
                </a:moveTo>
                <a:lnTo>
                  <a:pt x="63509" y="13169"/>
                </a:lnTo>
                <a:lnTo>
                  <a:pt x="60830" y="13169"/>
                </a:lnTo>
                <a:lnTo>
                  <a:pt x="60830" y="10418"/>
                </a:lnTo>
                <a:close/>
                <a:moveTo>
                  <a:pt x="66687" y="10418"/>
                </a:moveTo>
                <a:lnTo>
                  <a:pt x="66687" y="13169"/>
                </a:lnTo>
                <a:lnTo>
                  <a:pt x="63616" y="13169"/>
                </a:lnTo>
                <a:lnTo>
                  <a:pt x="63616" y="10418"/>
                </a:lnTo>
                <a:close/>
                <a:moveTo>
                  <a:pt x="69485" y="10418"/>
                </a:moveTo>
                <a:lnTo>
                  <a:pt x="69485" y="13169"/>
                </a:lnTo>
                <a:lnTo>
                  <a:pt x="66807" y="13169"/>
                </a:lnTo>
                <a:lnTo>
                  <a:pt x="66807" y="10418"/>
                </a:lnTo>
                <a:close/>
                <a:moveTo>
                  <a:pt x="72653" y="10418"/>
                </a:moveTo>
                <a:lnTo>
                  <a:pt x="72653" y="13169"/>
                </a:lnTo>
                <a:lnTo>
                  <a:pt x="69581" y="13169"/>
                </a:lnTo>
                <a:lnTo>
                  <a:pt x="69581" y="10418"/>
                </a:lnTo>
                <a:close/>
                <a:moveTo>
                  <a:pt x="75450" y="10418"/>
                </a:moveTo>
                <a:lnTo>
                  <a:pt x="75450" y="13169"/>
                </a:lnTo>
                <a:lnTo>
                  <a:pt x="72772" y="13169"/>
                </a:lnTo>
                <a:lnTo>
                  <a:pt x="72772" y="10418"/>
                </a:lnTo>
                <a:close/>
                <a:moveTo>
                  <a:pt x="78618" y="10418"/>
                </a:moveTo>
                <a:lnTo>
                  <a:pt x="78618" y="13169"/>
                </a:lnTo>
                <a:lnTo>
                  <a:pt x="75558" y="13169"/>
                </a:lnTo>
                <a:lnTo>
                  <a:pt x="75558" y="10418"/>
                </a:lnTo>
                <a:close/>
                <a:moveTo>
                  <a:pt x="81416" y="10418"/>
                </a:moveTo>
                <a:lnTo>
                  <a:pt x="81416" y="13169"/>
                </a:lnTo>
                <a:lnTo>
                  <a:pt x="78737" y="13169"/>
                </a:lnTo>
                <a:lnTo>
                  <a:pt x="78737" y="10418"/>
                </a:lnTo>
                <a:close/>
                <a:moveTo>
                  <a:pt x="84583" y="10418"/>
                </a:moveTo>
                <a:lnTo>
                  <a:pt x="84583" y="13169"/>
                </a:lnTo>
                <a:lnTo>
                  <a:pt x="81523" y="13169"/>
                </a:lnTo>
                <a:lnTo>
                  <a:pt x="81523" y="10418"/>
                </a:lnTo>
                <a:close/>
                <a:moveTo>
                  <a:pt x="87369" y="10418"/>
                </a:moveTo>
                <a:lnTo>
                  <a:pt x="87369" y="13169"/>
                </a:lnTo>
                <a:lnTo>
                  <a:pt x="84690" y="13169"/>
                </a:lnTo>
                <a:lnTo>
                  <a:pt x="84690" y="10418"/>
                </a:lnTo>
                <a:close/>
                <a:moveTo>
                  <a:pt x="90560" y="10418"/>
                </a:moveTo>
                <a:lnTo>
                  <a:pt x="90560" y="13169"/>
                </a:lnTo>
                <a:lnTo>
                  <a:pt x="87488" y="13169"/>
                </a:lnTo>
                <a:lnTo>
                  <a:pt x="87488" y="10418"/>
                </a:lnTo>
                <a:close/>
                <a:moveTo>
                  <a:pt x="93334" y="10418"/>
                </a:moveTo>
                <a:lnTo>
                  <a:pt x="93334" y="13169"/>
                </a:lnTo>
                <a:lnTo>
                  <a:pt x="90655" y="13169"/>
                </a:lnTo>
                <a:lnTo>
                  <a:pt x="90655" y="10418"/>
                </a:lnTo>
                <a:close/>
                <a:moveTo>
                  <a:pt x="96525" y="10418"/>
                </a:moveTo>
                <a:lnTo>
                  <a:pt x="96525" y="13169"/>
                </a:lnTo>
                <a:lnTo>
                  <a:pt x="93453" y="13169"/>
                </a:lnTo>
                <a:lnTo>
                  <a:pt x="93453" y="10418"/>
                </a:lnTo>
                <a:close/>
                <a:moveTo>
                  <a:pt x="99311" y="10418"/>
                </a:moveTo>
                <a:lnTo>
                  <a:pt x="99311" y="13169"/>
                </a:lnTo>
                <a:lnTo>
                  <a:pt x="96632" y="13169"/>
                </a:lnTo>
                <a:lnTo>
                  <a:pt x="96632" y="10418"/>
                </a:lnTo>
                <a:close/>
                <a:moveTo>
                  <a:pt x="102478" y="10418"/>
                </a:moveTo>
                <a:lnTo>
                  <a:pt x="102478" y="13169"/>
                </a:lnTo>
                <a:lnTo>
                  <a:pt x="99406" y="13169"/>
                </a:lnTo>
                <a:lnTo>
                  <a:pt x="99406" y="10418"/>
                </a:lnTo>
                <a:close/>
                <a:moveTo>
                  <a:pt x="105276" y="10418"/>
                </a:moveTo>
                <a:lnTo>
                  <a:pt x="105276" y="13169"/>
                </a:lnTo>
                <a:lnTo>
                  <a:pt x="102597" y="13169"/>
                </a:lnTo>
                <a:lnTo>
                  <a:pt x="102597" y="10418"/>
                </a:lnTo>
                <a:close/>
                <a:moveTo>
                  <a:pt x="108443" y="10418"/>
                </a:moveTo>
                <a:lnTo>
                  <a:pt x="108443" y="13169"/>
                </a:lnTo>
                <a:lnTo>
                  <a:pt x="105383" y="13169"/>
                </a:lnTo>
                <a:lnTo>
                  <a:pt x="105383" y="10418"/>
                </a:lnTo>
                <a:close/>
                <a:moveTo>
                  <a:pt x="21753" y="13276"/>
                </a:moveTo>
                <a:lnTo>
                  <a:pt x="21753" y="16431"/>
                </a:lnTo>
                <a:lnTo>
                  <a:pt x="19074" y="16431"/>
                </a:lnTo>
                <a:lnTo>
                  <a:pt x="19074" y="13276"/>
                </a:lnTo>
                <a:close/>
                <a:moveTo>
                  <a:pt x="24920" y="13276"/>
                </a:moveTo>
                <a:lnTo>
                  <a:pt x="24920" y="16431"/>
                </a:lnTo>
                <a:lnTo>
                  <a:pt x="21860" y="16431"/>
                </a:lnTo>
                <a:lnTo>
                  <a:pt x="21860" y="13276"/>
                </a:lnTo>
                <a:close/>
                <a:moveTo>
                  <a:pt x="27718" y="13276"/>
                </a:moveTo>
                <a:lnTo>
                  <a:pt x="27718" y="16431"/>
                </a:lnTo>
                <a:lnTo>
                  <a:pt x="25039" y="16431"/>
                </a:lnTo>
                <a:lnTo>
                  <a:pt x="25039" y="13276"/>
                </a:lnTo>
                <a:close/>
                <a:moveTo>
                  <a:pt x="30885" y="13276"/>
                </a:moveTo>
                <a:lnTo>
                  <a:pt x="30885" y="16431"/>
                </a:lnTo>
                <a:lnTo>
                  <a:pt x="27825" y="16431"/>
                </a:lnTo>
                <a:lnTo>
                  <a:pt x="27825" y="13276"/>
                </a:lnTo>
                <a:close/>
                <a:moveTo>
                  <a:pt x="33683" y="13276"/>
                </a:moveTo>
                <a:lnTo>
                  <a:pt x="33683" y="16431"/>
                </a:lnTo>
                <a:lnTo>
                  <a:pt x="31004" y="16431"/>
                </a:lnTo>
                <a:lnTo>
                  <a:pt x="31004" y="13276"/>
                </a:lnTo>
                <a:close/>
                <a:moveTo>
                  <a:pt x="36850" y="13276"/>
                </a:moveTo>
                <a:lnTo>
                  <a:pt x="36850" y="16431"/>
                </a:lnTo>
                <a:lnTo>
                  <a:pt x="33791" y="16431"/>
                </a:lnTo>
                <a:lnTo>
                  <a:pt x="33791" y="13276"/>
                </a:lnTo>
                <a:close/>
                <a:moveTo>
                  <a:pt x="39636" y="13276"/>
                </a:moveTo>
                <a:lnTo>
                  <a:pt x="39636" y="16431"/>
                </a:lnTo>
                <a:lnTo>
                  <a:pt x="36958" y="16431"/>
                </a:lnTo>
                <a:lnTo>
                  <a:pt x="36958" y="13276"/>
                </a:lnTo>
                <a:close/>
                <a:moveTo>
                  <a:pt x="42827" y="13276"/>
                </a:moveTo>
                <a:lnTo>
                  <a:pt x="42827" y="16431"/>
                </a:lnTo>
                <a:lnTo>
                  <a:pt x="39756" y="16431"/>
                </a:lnTo>
                <a:lnTo>
                  <a:pt x="39756" y="13276"/>
                </a:lnTo>
                <a:close/>
                <a:moveTo>
                  <a:pt x="45613" y="13276"/>
                </a:moveTo>
                <a:lnTo>
                  <a:pt x="45613" y="16431"/>
                </a:lnTo>
                <a:lnTo>
                  <a:pt x="42935" y="16431"/>
                </a:lnTo>
                <a:lnTo>
                  <a:pt x="42935" y="13276"/>
                </a:lnTo>
                <a:close/>
                <a:moveTo>
                  <a:pt x="48792" y="13276"/>
                </a:moveTo>
                <a:lnTo>
                  <a:pt x="48792" y="16431"/>
                </a:lnTo>
                <a:lnTo>
                  <a:pt x="45732" y="16431"/>
                </a:lnTo>
                <a:lnTo>
                  <a:pt x="45732" y="13276"/>
                </a:lnTo>
                <a:close/>
                <a:moveTo>
                  <a:pt x="51578" y="13276"/>
                </a:moveTo>
                <a:lnTo>
                  <a:pt x="51578" y="16431"/>
                </a:lnTo>
                <a:lnTo>
                  <a:pt x="48900" y="16431"/>
                </a:lnTo>
                <a:lnTo>
                  <a:pt x="48900" y="13276"/>
                </a:lnTo>
                <a:close/>
                <a:moveTo>
                  <a:pt x="54746" y="13276"/>
                </a:moveTo>
                <a:lnTo>
                  <a:pt x="54746" y="16431"/>
                </a:lnTo>
                <a:lnTo>
                  <a:pt x="51686" y="16431"/>
                </a:lnTo>
                <a:lnTo>
                  <a:pt x="51686" y="13276"/>
                </a:lnTo>
                <a:close/>
                <a:moveTo>
                  <a:pt x="57543" y="13276"/>
                </a:moveTo>
                <a:lnTo>
                  <a:pt x="57543" y="16431"/>
                </a:lnTo>
                <a:lnTo>
                  <a:pt x="54865" y="16431"/>
                </a:lnTo>
                <a:lnTo>
                  <a:pt x="54865" y="13276"/>
                </a:lnTo>
                <a:close/>
                <a:moveTo>
                  <a:pt x="60734" y="13276"/>
                </a:moveTo>
                <a:lnTo>
                  <a:pt x="60734" y="16431"/>
                </a:lnTo>
                <a:lnTo>
                  <a:pt x="57663" y="16431"/>
                </a:lnTo>
                <a:lnTo>
                  <a:pt x="57663" y="13276"/>
                </a:lnTo>
                <a:close/>
                <a:moveTo>
                  <a:pt x="63509" y="13276"/>
                </a:moveTo>
                <a:lnTo>
                  <a:pt x="63509" y="16431"/>
                </a:lnTo>
                <a:lnTo>
                  <a:pt x="60830" y="16431"/>
                </a:lnTo>
                <a:lnTo>
                  <a:pt x="60830" y="13276"/>
                </a:lnTo>
                <a:close/>
                <a:moveTo>
                  <a:pt x="66687" y="13276"/>
                </a:moveTo>
                <a:lnTo>
                  <a:pt x="66687" y="16431"/>
                </a:lnTo>
                <a:lnTo>
                  <a:pt x="63616" y="16431"/>
                </a:lnTo>
                <a:lnTo>
                  <a:pt x="63616" y="13276"/>
                </a:lnTo>
                <a:close/>
                <a:moveTo>
                  <a:pt x="69485" y="13276"/>
                </a:moveTo>
                <a:lnTo>
                  <a:pt x="69485" y="16431"/>
                </a:lnTo>
                <a:lnTo>
                  <a:pt x="66807" y="16431"/>
                </a:lnTo>
                <a:lnTo>
                  <a:pt x="66807" y="13276"/>
                </a:lnTo>
                <a:close/>
                <a:moveTo>
                  <a:pt x="72653" y="13276"/>
                </a:moveTo>
                <a:lnTo>
                  <a:pt x="72653" y="16431"/>
                </a:lnTo>
                <a:lnTo>
                  <a:pt x="69581" y="16431"/>
                </a:lnTo>
                <a:lnTo>
                  <a:pt x="69581" y="13276"/>
                </a:lnTo>
                <a:close/>
                <a:moveTo>
                  <a:pt x="75450" y="13276"/>
                </a:moveTo>
                <a:lnTo>
                  <a:pt x="75450" y="16431"/>
                </a:lnTo>
                <a:lnTo>
                  <a:pt x="72772" y="16431"/>
                </a:lnTo>
                <a:lnTo>
                  <a:pt x="72772" y="13276"/>
                </a:lnTo>
                <a:close/>
                <a:moveTo>
                  <a:pt x="78618" y="13276"/>
                </a:moveTo>
                <a:lnTo>
                  <a:pt x="78618" y="16431"/>
                </a:lnTo>
                <a:lnTo>
                  <a:pt x="75558" y="16431"/>
                </a:lnTo>
                <a:lnTo>
                  <a:pt x="75558" y="13276"/>
                </a:lnTo>
                <a:close/>
                <a:moveTo>
                  <a:pt x="81416" y="13276"/>
                </a:moveTo>
                <a:lnTo>
                  <a:pt x="81416" y="16431"/>
                </a:lnTo>
                <a:lnTo>
                  <a:pt x="78737" y="16431"/>
                </a:lnTo>
                <a:lnTo>
                  <a:pt x="78737" y="13276"/>
                </a:lnTo>
                <a:close/>
                <a:moveTo>
                  <a:pt x="84583" y="13276"/>
                </a:moveTo>
                <a:lnTo>
                  <a:pt x="84583" y="16431"/>
                </a:lnTo>
                <a:lnTo>
                  <a:pt x="81523" y="16431"/>
                </a:lnTo>
                <a:lnTo>
                  <a:pt x="81523" y="13276"/>
                </a:lnTo>
                <a:close/>
                <a:moveTo>
                  <a:pt x="87369" y="13276"/>
                </a:moveTo>
                <a:lnTo>
                  <a:pt x="87369" y="16431"/>
                </a:lnTo>
                <a:lnTo>
                  <a:pt x="84690" y="16431"/>
                </a:lnTo>
                <a:lnTo>
                  <a:pt x="84690" y="13276"/>
                </a:lnTo>
                <a:close/>
                <a:moveTo>
                  <a:pt x="90560" y="13276"/>
                </a:moveTo>
                <a:lnTo>
                  <a:pt x="90560" y="16431"/>
                </a:lnTo>
                <a:lnTo>
                  <a:pt x="87488" y="16431"/>
                </a:lnTo>
                <a:lnTo>
                  <a:pt x="87488" y="13276"/>
                </a:lnTo>
                <a:close/>
                <a:moveTo>
                  <a:pt x="93334" y="13276"/>
                </a:moveTo>
                <a:lnTo>
                  <a:pt x="93334" y="16431"/>
                </a:lnTo>
                <a:lnTo>
                  <a:pt x="90655" y="16431"/>
                </a:lnTo>
                <a:lnTo>
                  <a:pt x="90655" y="13276"/>
                </a:lnTo>
                <a:close/>
                <a:moveTo>
                  <a:pt x="96525" y="13276"/>
                </a:moveTo>
                <a:lnTo>
                  <a:pt x="96525" y="16431"/>
                </a:lnTo>
                <a:lnTo>
                  <a:pt x="93453" y="16431"/>
                </a:lnTo>
                <a:lnTo>
                  <a:pt x="93453" y="13276"/>
                </a:lnTo>
                <a:close/>
                <a:moveTo>
                  <a:pt x="99311" y="13276"/>
                </a:moveTo>
                <a:lnTo>
                  <a:pt x="99311" y="16431"/>
                </a:lnTo>
                <a:lnTo>
                  <a:pt x="96632" y="16431"/>
                </a:lnTo>
                <a:lnTo>
                  <a:pt x="96632" y="13276"/>
                </a:lnTo>
                <a:close/>
                <a:moveTo>
                  <a:pt x="102478" y="13276"/>
                </a:moveTo>
                <a:lnTo>
                  <a:pt x="102478" y="16431"/>
                </a:lnTo>
                <a:lnTo>
                  <a:pt x="99406" y="16431"/>
                </a:lnTo>
                <a:lnTo>
                  <a:pt x="99406" y="13276"/>
                </a:lnTo>
                <a:close/>
                <a:moveTo>
                  <a:pt x="105276" y="13276"/>
                </a:moveTo>
                <a:lnTo>
                  <a:pt x="105276" y="16431"/>
                </a:lnTo>
                <a:lnTo>
                  <a:pt x="102597" y="16431"/>
                </a:lnTo>
                <a:lnTo>
                  <a:pt x="102597" y="13276"/>
                </a:lnTo>
                <a:close/>
                <a:moveTo>
                  <a:pt x="108443" y="13276"/>
                </a:moveTo>
                <a:lnTo>
                  <a:pt x="108443" y="16431"/>
                </a:lnTo>
                <a:lnTo>
                  <a:pt x="105383" y="16431"/>
                </a:lnTo>
                <a:lnTo>
                  <a:pt x="105383" y="13276"/>
                </a:lnTo>
                <a:close/>
                <a:moveTo>
                  <a:pt x="7037" y="13288"/>
                </a:moveTo>
                <a:lnTo>
                  <a:pt x="7037" y="16443"/>
                </a:lnTo>
                <a:lnTo>
                  <a:pt x="3965" y="16443"/>
                </a:lnTo>
                <a:lnTo>
                  <a:pt x="3965" y="13288"/>
                </a:lnTo>
                <a:close/>
                <a:moveTo>
                  <a:pt x="9811" y="13288"/>
                </a:moveTo>
                <a:lnTo>
                  <a:pt x="9811" y="16443"/>
                </a:lnTo>
                <a:lnTo>
                  <a:pt x="7132" y="16443"/>
                </a:lnTo>
                <a:lnTo>
                  <a:pt x="7132" y="13288"/>
                </a:lnTo>
                <a:close/>
                <a:moveTo>
                  <a:pt x="13002" y="13288"/>
                </a:moveTo>
                <a:lnTo>
                  <a:pt x="13002" y="16443"/>
                </a:lnTo>
                <a:lnTo>
                  <a:pt x="9930" y="16443"/>
                </a:lnTo>
                <a:lnTo>
                  <a:pt x="9930" y="13288"/>
                </a:lnTo>
                <a:close/>
                <a:moveTo>
                  <a:pt x="15788" y="13288"/>
                </a:moveTo>
                <a:lnTo>
                  <a:pt x="15788" y="16443"/>
                </a:lnTo>
                <a:lnTo>
                  <a:pt x="13109" y="16443"/>
                </a:lnTo>
                <a:lnTo>
                  <a:pt x="13109" y="13288"/>
                </a:lnTo>
                <a:close/>
                <a:moveTo>
                  <a:pt x="18967" y="13288"/>
                </a:moveTo>
                <a:lnTo>
                  <a:pt x="18967" y="16443"/>
                </a:lnTo>
                <a:lnTo>
                  <a:pt x="15907" y="16443"/>
                </a:lnTo>
                <a:lnTo>
                  <a:pt x="15907" y="13288"/>
                </a:lnTo>
                <a:close/>
                <a:moveTo>
                  <a:pt x="7037" y="16550"/>
                </a:moveTo>
                <a:lnTo>
                  <a:pt x="7037" y="19300"/>
                </a:lnTo>
                <a:lnTo>
                  <a:pt x="3965" y="19300"/>
                </a:lnTo>
                <a:lnTo>
                  <a:pt x="3965" y="16550"/>
                </a:lnTo>
                <a:close/>
                <a:moveTo>
                  <a:pt x="9811" y="16550"/>
                </a:moveTo>
                <a:lnTo>
                  <a:pt x="9811" y="19300"/>
                </a:lnTo>
                <a:lnTo>
                  <a:pt x="7132" y="19300"/>
                </a:lnTo>
                <a:lnTo>
                  <a:pt x="7132" y="16550"/>
                </a:lnTo>
                <a:close/>
                <a:moveTo>
                  <a:pt x="13002" y="16550"/>
                </a:moveTo>
                <a:lnTo>
                  <a:pt x="13002" y="19300"/>
                </a:lnTo>
                <a:lnTo>
                  <a:pt x="9930" y="19300"/>
                </a:lnTo>
                <a:lnTo>
                  <a:pt x="9930" y="16550"/>
                </a:lnTo>
                <a:close/>
                <a:moveTo>
                  <a:pt x="15788" y="16550"/>
                </a:moveTo>
                <a:lnTo>
                  <a:pt x="15788" y="19300"/>
                </a:lnTo>
                <a:lnTo>
                  <a:pt x="13109" y="19300"/>
                </a:lnTo>
                <a:lnTo>
                  <a:pt x="13109" y="16550"/>
                </a:lnTo>
                <a:close/>
                <a:moveTo>
                  <a:pt x="18967" y="16550"/>
                </a:moveTo>
                <a:lnTo>
                  <a:pt x="18967" y="19300"/>
                </a:lnTo>
                <a:lnTo>
                  <a:pt x="15907" y="19300"/>
                </a:lnTo>
                <a:lnTo>
                  <a:pt x="15907" y="16550"/>
                </a:lnTo>
                <a:close/>
                <a:moveTo>
                  <a:pt x="21753" y="16550"/>
                </a:moveTo>
                <a:lnTo>
                  <a:pt x="21753" y="19300"/>
                </a:lnTo>
                <a:lnTo>
                  <a:pt x="19074" y="19300"/>
                </a:lnTo>
                <a:lnTo>
                  <a:pt x="19074" y="16550"/>
                </a:lnTo>
                <a:close/>
                <a:moveTo>
                  <a:pt x="24920" y="16550"/>
                </a:moveTo>
                <a:lnTo>
                  <a:pt x="24920" y="19300"/>
                </a:lnTo>
                <a:lnTo>
                  <a:pt x="21860" y="19300"/>
                </a:lnTo>
                <a:lnTo>
                  <a:pt x="21860" y="16550"/>
                </a:lnTo>
                <a:close/>
                <a:moveTo>
                  <a:pt x="27718" y="16550"/>
                </a:moveTo>
                <a:lnTo>
                  <a:pt x="27718" y="19300"/>
                </a:lnTo>
                <a:lnTo>
                  <a:pt x="25039" y="19300"/>
                </a:lnTo>
                <a:lnTo>
                  <a:pt x="25039" y="16550"/>
                </a:lnTo>
                <a:close/>
                <a:moveTo>
                  <a:pt x="30885" y="16550"/>
                </a:moveTo>
                <a:lnTo>
                  <a:pt x="30885" y="19300"/>
                </a:lnTo>
                <a:lnTo>
                  <a:pt x="27825" y="19300"/>
                </a:lnTo>
                <a:lnTo>
                  <a:pt x="27825" y="16550"/>
                </a:lnTo>
                <a:close/>
                <a:moveTo>
                  <a:pt x="33683" y="16550"/>
                </a:moveTo>
                <a:lnTo>
                  <a:pt x="33683" y="19300"/>
                </a:lnTo>
                <a:lnTo>
                  <a:pt x="31004" y="19300"/>
                </a:lnTo>
                <a:lnTo>
                  <a:pt x="31004" y="16550"/>
                </a:lnTo>
                <a:close/>
                <a:moveTo>
                  <a:pt x="36850" y="16550"/>
                </a:moveTo>
                <a:lnTo>
                  <a:pt x="36850" y="19300"/>
                </a:lnTo>
                <a:lnTo>
                  <a:pt x="33791" y="19300"/>
                </a:lnTo>
                <a:lnTo>
                  <a:pt x="33791" y="16550"/>
                </a:lnTo>
                <a:close/>
                <a:moveTo>
                  <a:pt x="39636" y="16550"/>
                </a:moveTo>
                <a:lnTo>
                  <a:pt x="39636" y="19300"/>
                </a:lnTo>
                <a:lnTo>
                  <a:pt x="36958" y="19300"/>
                </a:lnTo>
                <a:lnTo>
                  <a:pt x="36958" y="16550"/>
                </a:lnTo>
                <a:close/>
                <a:moveTo>
                  <a:pt x="42827" y="16550"/>
                </a:moveTo>
                <a:lnTo>
                  <a:pt x="42827" y="19300"/>
                </a:lnTo>
                <a:lnTo>
                  <a:pt x="39756" y="19300"/>
                </a:lnTo>
                <a:lnTo>
                  <a:pt x="39756" y="16550"/>
                </a:lnTo>
                <a:close/>
                <a:moveTo>
                  <a:pt x="45613" y="16550"/>
                </a:moveTo>
                <a:lnTo>
                  <a:pt x="45613" y="19300"/>
                </a:lnTo>
                <a:lnTo>
                  <a:pt x="42935" y="19300"/>
                </a:lnTo>
                <a:lnTo>
                  <a:pt x="42935" y="16550"/>
                </a:lnTo>
                <a:close/>
                <a:moveTo>
                  <a:pt x="48792" y="16550"/>
                </a:moveTo>
                <a:lnTo>
                  <a:pt x="48792" y="19300"/>
                </a:lnTo>
                <a:lnTo>
                  <a:pt x="45732" y="19300"/>
                </a:lnTo>
                <a:lnTo>
                  <a:pt x="45732" y="16550"/>
                </a:lnTo>
                <a:close/>
                <a:moveTo>
                  <a:pt x="51578" y="16550"/>
                </a:moveTo>
                <a:lnTo>
                  <a:pt x="51578" y="19300"/>
                </a:lnTo>
                <a:lnTo>
                  <a:pt x="48900" y="19300"/>
                </a:lnTo>
                <a:lnTo>
                  <a:pt x="48900" y="16550"/>
                </a:lnTo>
                <a:close/>
                <a:moveTo>
                  <a:pt x="54746" y="16550"/>
                </a:moveTo>
                <a:lnTo>
                  <a:pt x="54746" y="19300"/>
                </a:lnTo>
                <a:lnTo>
                  <a:pt x="51686" y="19300"/>
                </a:lnTo>
                <a:lnTo>
                  <a:pt x="51686" y="16550"/>
                </a:lnTo>
                <a:close/>
                <a:moveTo>
                  <a:pt x="57543" y="16550"/>
                </a:moveTo>
                <a:lnTo>
                  <a:pt x="57543" y="19300"/>
                </a:lnTo>
                <a:lnTo>
                  <a:pt x="54865" y="19300"/>
                </a:lnTo>
                <a:lnTo>
                  <a:pt x="54865" y="16550"/>
                </a:lnTo>
                <a:close/>
                <a:moveTo>
                  <a:pt x="60734" y="16550"/>
                </a:moveTo>
                <a:lnTo>
                  <a:pt x="60734" y="19300"/>
                </a:lnTo>
                <a:lnTo>
                  <a:pt x="57663" y="19300"/>
                </a:lnTo>
                <a:lnTo>
                  <a:pt x="57663" y="16550"/>
                </a:lnTo>
                <a:close/>
                <a:moveTo>
                  <a:pt x="63509" y="16550"/>
                </a:moveTo>
                <a:lnTo>
                  <a:pt x="63509" y="19300"/>
                </a:lnTo>
                <a:lnTo>
                  <a:pt x="60830" y="19300"/>
                </a:lnTo>
                <a:lnTo>
                  <a:pt x="60830" y="16550"/>
                </a:lnTo>
                <a:close/>
                <a:moveTo>
                  <a:pt x="66687" y="16550"/>
                </a:moveTo>
                <a:lnTo>
                  <a:pt x="66687" y="19300"/>
                </a:lnTo>
                <a:lnTo>
                  <a:pt x="63616" y="19300"/>
                </a:lnTo>
                <a:lnTo>
                  <a:pt x="63616" y="16550"/>
                </a:lnTo>
                <a:close/>
                <a:moveTo>
                  <a:pt x="69485" y="16550"/>
                </a:moveTo>
                <a:lnTo>
                  <a:pt x="69485" y="19300"/>
                </a:lnTo>
                <a:lnTo>
                  <a:pt x="66807" y="19300"/>
                </a:lnTo>
                <a:lnTo>
                  <a:pt x="66807" y="16550"/>
                </a:lnTo>
                <a:close/>
                <a:moveTo>
                  <a:pt x="72653" y="16550"/>
                </a:moveTo>
                <a:lnTo>
                  <a:pt x="72653" y="19300"/>
                </a:lnTo>
                <a:lnTo>
                  <a:pt x="69581" y="19300"/>
                </a:lnTo>
                <a:lnTo>
                  <a:pt x="69581" y="16550"/>
                </a:lnTo>
                <a:close/>
                <a:moveTo>
                  <a:pt x="75450" y="16550"/>
                </a:moveTo>
                <a:lnTo>
                  <a:pt x="75450" y="19300"/>
                </a:lnTo>
                <a:lnTo>
                  <a:pt x="72772" y="19300"/>
                </a:lnTo>
                <a:lnTo>
                  <a:pt x="72772" y="16550"/>
                </a:lnTo>
                <a:close/>
                <a:moveTo>
                  <a:pt x="78618" y="16550"/>
                </a:moveTo>
                <a:lnTo>
                  <a:pt x="78618" y="19300"/>
                </a:lnTo>
                <a:lnTo>
                  <a:pt x="75558" y="19300"/>
                </a:lnTo>
                <a:lnTo>
                  <a:pt x="75558" y="16550"/>
                </a:lnTo>
                <a:close/>
                <a:moveTo>
                  <a:pt x="81416" y="16550"/>
                </a:moveTo>
                <a:lnTo>
                  <a:pt x="81416" y="19300"/>
                </a:lnTo>
                <a:lnTo>
                  <a:pt x="78737" y="19300"/>
                </a:lnTo>
                <a:lnTo>
                  <a:pt x="78737" y="16550"/>
                </a:lnTo>
                <a:close/>
                <a:moveTo>
                  <a:pt x="84583" y="16550"/>
                </a:moveTo>
                <a:lnTo>
                  <a:pt x="84583" y="19300"/>
                </a:lnTo>
                <a:lnTo>
                  <a:pt x="81523" y="19300"/>
                </a:lnTo>
                <a:lnTo>
                  <a:pt x="81523" y="16550"/>
                </a:lnTo>
                <a:close/>
                <a:moveTo>
                  <a:pt x="87369" y="16550"/>
                </a:moveTo>
                <a:lnTo>
                  <a:pt x="87369" y="19300"/>
                </a:lnTo>
                <a:lnTo>
                  <a:pt x="84690" y="19300"/>
                </a:lnTo>
                <a:lnTo>
                  <a:pt x="84690" y="16550"/>
                </a:lnTo>
                <a:close/>
                <a:moveTo>
                  <a:pt x="90560" y="16550"/>
                </a:moveTo>
                <a:lnTo>
                  <a:pt x="90560" y="19300"/>
                </a:lnTo>
                <a:lnTo>
                  <a:pt x="87488" y="19300"/>
                </a:lnTo>
                <a:lnTo>
                  <a:pt x="87488" y="16550"/>
                </a:lnTo>
                <a:close/>
                <a:moveTo>
                  <a:pt x="93334" y="16550"/>
                </a:moveTo>
                <a:lnTo>
                  <a:pt x="93334" y="19300"/>
                </a:lnTo>
                <a:lnTo>
                  <a:pt x="90655" y="19300"/>
                </a:lnTo>
                <a:lnTo>
                  <a:pt x="90655" y="16550"/>
                </a:lnTo>
                <a:close/>
                <a:moveTo>
                  <a:pt x="96525" y="16550"/>
                </a:moveTo>
                <a:lnTo>
                  <a:pt x="96525" y="19300"/>
                </a:lnTo>
                <a:lnTo>
                  <a:pt x="93453" y="19300"/>
                </a:lnTo>
                <a:lnTo>
                  <a:pt x="93453" y="16550"/>
                </a:lnTo>
                <a:close/>
                <a:moveTo>
                  <a:pt x="99311" y="16550"/>
                </a:moveTo>
                <a:lnTo>
                  <a:pt x="99311" y="19300"/>
                </a:lnTo>
                <a:lnTo>
                  <a:pt x="96632" y="19300"/>
                </a:lnTo>
                <a:lnTo>
                  <a:pt x="96632" y="16550"/>
                </a:lnTo>
                <a:close/>
                <a:moveTo>
                  <a:pt x="102478" y="16550"/>
                </a:moveTo>
                <a:lnTo>
                  <a:pt x="102478" y="19300"/>
                </a:lnTo>
                <a:lnTo>
                  <a:pt x="99406" y="19300"/>
                </a:lnTo>
                <a:lnTo>
                  <a:pt x="99406" y="16550"/>
                </a:lnTo>
                <a:close/>
                <a:moveTo>
                  <a:pt x="105276" y="16550"/>
                </a:moveTo>
                <a:lnTo>
                  <a:pt x="105276" y="19300"/>
                </a:lnTo>
                <a:lnTo>
                  <a:pt x="102597" y="19300"/>
                </a:lnTo>
                <a:lnTo>
                  <a:pt x="102597" y="16550"/>
                </a:lnTo>
                <a:close/>
                <a:moveTo>
                  <a:pt x="108443" y="16550"/>
                </a:moveTo>
                <a:lnTo>
                  <a:pt x="108443" y="19300"/>
                </a:lnTo>
                <a:lnTo>
                  <a:pt x="105383" y="19300"/>
                </a:lnTo>
                <a:lnTo>
                  <a:pt x="105383" y="16550"/>
                </a:lnTo>
                <a:close/>
                <a:moveTo>
                  <a:pt x="27718" y="19407"/>
                </a:moveTo>
                <a:lnTo>
                  <a:pt x="27718" y="22563"/>
                </a:lnTo>
                <a:lnTo>
                  <a:pt x="25039" y="22563"/>
                </a:lnTo>
                <a:lnTo>
                  <a:pt x="25039" y="19407"/>
                </a:lnTo>
                <a:close/>
                <a:moveTo>
                  <a:pt x="30885" y="19407"/>
                </a:moveTo>
                <a:lnTo>
                  <a:pt x="30885" y="22563"/>
                </a:lnTo>
                <a:lnTo>
                  <a:pt x="27825" y="22563"/>
                </a:lnTo>
                <a:lnTo>
                  <a:pt x="27825" y="19407"/>
                </a:lnTo>
                <a:close/>
                <a:moveTo>
                  <a:pt x="33683" y="19407"/>
                </a:moveTo>
                <a:lnTo>
                  <a:pt x="33683" y="22563"/>
                </a:lnTo>
                <a:lnTo>
                  <a:pt x="31004" y="22563"/>
                </a:lnTo>
                <a:lnTo>
                  <a:pt x="31004" y="19407"/>
                </a:lnTo>
                <a:close/>
                <a:moveTo>
                  <a:pt x="36850" y="19407"/>
                </a:moveTo>
                <a:lnTo>
                  <a:pt x="36850" y="22563"/>
                </a:lnTo>
                <a:lnTo>
                  <a:pt x="33791" y="22563"/>
                </a:lnTo>
                <a:lnTo>
                  <a:pt x="33791" y="19407"/>
                </a:lnTo>
                <a:close/>
                <a:moveTo>
                  <a:pt x="39636" y="19407"/>
                </a:moveTo>
                <a:lnTo>
                  <a:pt x="39636" y="22563"/>
                </a:lnTo>
                <a:lnTo>
                  <a:pt x="36958" y="22563"/>
                </a:lnTo>
                <a:lnTo>
                  <a:pt x="36958" y="19407"/>
                </a:lnTo>
                <a:close/>
                <a:moveTo>
                  <a:pt x="42827" y="19407"/>
                </a:moveTo>
                <a:lnTo>
                  <a:pt x="42827" y="22563"/>
                </a:lnTo>
                <a:lnTo>
                  <a:pt x="39756" y="22563"/>
                </a:lnTo>
                <a:lnTo>
                  <a:pt x="39756" y="19407"/>
                </a:lnTo>
                <a:close/>
                <a:moveTo>
                  <a:pt x="45613" y="19407"/>
                </a:moveTo>
                <a:lnTo>
                  <a:pt x="45613" y="22563"/>
                </a:lnTo>
                <a:lnTo>
                  <a:pt x="42935" y="22563"/>
                </a:lnTo>
                <a:lnTo>
                  <a:pt x="42935" y="19407"/>
                </a:lnTo>
                <a:close/>
                <a:moveTo>
                  <a:pt x="48792" y="19407"/>
                </a:moveTo>
                <a:lnTo>
                  <a:pt x="48792" y="22563"/>
                </a:lnTo>
                <a:lnTo>
                  <a:pt x="45732" y="22563"/>
                </a:lnTo>
                <a:lnTo>
                  <a:pt x="45732" y="19407"/>
                </a:lnTo>
                <a:close/>
                <a:moveTo>
                  <a:pt x="51578" y="19407"/>
                </a:moveTo>
                <a:lnTo>
                  <a:pt x="51578" y="22563"/>
                </a:lnTo>
                <a:lnTo>
                  <a:pt x="48900" y="22563"/>
                </a:lnTo>
                <a:lnTo>
                  <a:pt x="48900" y="19407"/>
                </a:lnTo>
                <a:close/>
                <a:moveTo>
                  <a:pt x="54746" y="19407"/>
                </a:moveTo>
                <a:lnTo>
                  <a:pt x="54746" y="22563"/>
                </a:lnTo>
                <a:lnTo>
                  <a:pt x="51686" y="22563"/>
                </a:lnTo>
                <a:lnTo>
                  <a:pt x="51686" y="19407"/>
                </a:lnTo>
                <a:close/>
                <a:moveTo>
                  <a:pt x="57543" y="19407"/>
                </a:moveTo>
                <a:lnTo>
                  <a:pt x="57543" y="22563"/>
                </a:lnTo>
                <a:lnTo>
                  <a:pt x="54865" y="22563"/>
                </a:lnTo>
                <a:lnTo>
                  <a:pt x="54865" y="19407"/>
                </a:lnTo>
                <a:close/>
                <a:moveTo>
                  <a:pt x="60734" y="19407"/>
                </a:moveTo>
                <a:lnTo>
                  <a:pt x="60734" y="22563"/>
                </a:lnTo>
                <a:lnTo>
                  <a:pt x="57663" y="22563"/>
                </a:lnTo>
                <a:lnTo>
                  <a:pt x="57663" y="19407"/>
                </a:lnTo>
                <a:close/>
                <a:moveTo>
                  <a:pt x="63509" y="19407"/>
                </a:moveTo>
                <a:lnTo>
                  <a:pt x="63509" y="22563"/>
                </a:lnTo>
                <a:lnTo>
                  <a:pt x="60830" y="22563"/>
                </a:lnTo>
                <a:lnTo>
                  <a:pt x="60830" y="19407"/>
                </a:lnTo>
                <a:close/>
                <a:moveTo>
                  <a:pt x="66687" y="19407"/>
                </a:moveTo>
                <a:lnTo>
                  <a:pt x="66687" y="22563"/>
                </a:lnTo>
                <a:lnTo>
                  <a:pt x="63616" y="22563"/>
                </a:lnTo>
                <a:lnTo>
                  <a:pt x="63616" y="19407"/>
                </a:lnTo>
                <a:close/>
                <a:moveTo>
                  <a:pt x="69485" y="19407"/>
                </a:moveTo>
                <a:lnTo>
                  <a:pt x="69485" y="22563"/>
                </a:lnTo>
                <a:lnTo>
                  <a:pt x="66807" y="22563"/>
                </a:lnTo>
                <a:lnTo>
                  <a:pt x="66807" y="19407"/>
                </a:lnTo>
                <a:close/>
                <a:moveTo>
                  <a:pt x="72653" y="19407"/>
                </a:moveTo>
                <a:lnTo>
                  <a:pt x="72653" y="22563"/>
                </a:lnTo>
                <a:lnTo>
                  <a:pt x="69581" y="22563"/>
                </a:lnTo>
                <a:lnTo>
                  <a:pt x="69581" y="19407"/>
                </a:lnTo>
                <a:close/>
                <a:moveTo>
                  <a:pt x="75450" y="19407"/>
                </a:moveTo>
                <a:lnTo>
                  <a:pt x="75450" y="22563"/>
                </a:lnTo>
                <a:lnTo>
                  <a:pt x="72772" y="22563"/>
                </a:lnTo>
                <a:lnTo>
                  <a:pt x="72772" y="19407"/>
                </a:lnTo>
                <a:close/>
                <a:moveTo>
                  <a:pt x="78618" y="19407"/>
                </a:moveTo>
                <a:lnTo>
                  <a:pt x="78618" y="22563"/>
                </a:lnTo>
                <a:lnTo>
                  <a:pt x="75558" y="22563"/>
                </a:lnTo>
                <a:lnTo>
                  <a:pt x="75558" y="19407"/>
                </a:lnTo>
                <a:close/>
                <a:moveTo>
                  <a:pt x="81416" y="19407"/>
                </a:moveTo>
                <a:lnTo>
                  <a:pt x="81416" y="22563"/>
                </a:lnTo>
                <a:lnTo>
                  <a:pt x="78737" y="22563"/>
                </a:lnTo>
                <a:lnTo>
                  <a:pt x="78737" y="19407"/>
                </a:lnTo>
                <a:close/>
                <a:moveTo>
                  <a:pt x="84583" y="19407"/>
                </a:moveTo>
                <a:lnTo>
                  <a:pt x="84583" y="22563"/>
                </a:lnTo>
                <a:lnTo>
                  <a:pt x="81523" y="22563"/>
                </a:lnTo>
                <a:lnTo>
                  <a:pt x="81523" y="19407"/>
                </a:lnTo>
                <a:close/>
                <a:moveTo>
                  <a:pt x="87369" y="19407"/>
                </a:moveTo>
                <a:lnTo>
                  <a:pt x="87369" y="22563"/>
                </a:lnTo>
                <a:lnTo>
                  <a:pt x="84690" y="22563"/>
                </a:lnTo>
                <a:lnTo>
                  <a:pt x="84690" y="19407"/>
                </a:lnTo>
                <a:close/>
                <a:moveTo>
                  <a:pt x="90560" y="19407"/>
                </a:moveTo>
                <a:lnTo>
                  <a:pt x="90560" y="22563"/>
                </a:lnTo>
                <a:lnTo>
                  <a:pt x="87488" y="22563"/>
                </a:lnTo>
                <a:lnTo>
                  <a:pt x="87488" y="19407"/>
                </a:lnTo>
                <a:close/>
                <a:moveTo>
                  <a:pt x="93334" y="19407"/>
                </a:moveTo>
                <a:lnTo>
                  <a:pt x="93334" y="22563"/>
                </a:lnTo>
                <a:lnTo>
                  <a:pt x="90655" y="22563"/>
                </a:lnTo>
                <a:lnTo>
                  <a:pt x="90655" y="19407"/>
                </a:lnTo>
                <a:close/>
                <a:moveTo>
                  <a:pt x="96525" y="19407"/>
                </a:moveTo>
                <a:lnTo>
                  <a:pt x="96525" y="22563"/>
                </a:lnTo>
                <a:lnTo>
                  <a:pt x="93453" y="22563"/>
                </a:lnTo>
                <a:lnTo>
                  <a:pt x="93453" y="19407"/>
                </a:lnTo>
                <a:close/>
                <a:moveTo>
                  <a:pt x="99311" y="19407"/>
                </a:moveTo>
                <a:lnTo>
                  <a:pt x="99311" y="22563"/>
                </a:lnTo>
                <a:lnTo>
                  <a:pt x="96632" y="22563"/>
                </a:lnTo>
                <a:lnTo>
                  <a:pt x="96632" y="19407"/>
                </a:lnTo>
                <a:close/>
                <a:moveTo>
                  <a:pt x="102478" y="19407"/>
                </a:moveTo>
                <a:lnTo>
                  <a:pt x="102478" y="22563"/>
                </a:lnTo>
                <a:lnTo>
                  <a:pt x="99406" y="22563"/>
                </a:lnTo>
                <a:lnTo>
                  <a:pt x="99406" y="19407"/>
                </a:lnTo>
                <a:close/>
                <a:moveTo>
                  <a:pt x="105276" y="19407"/>
                </a:moveTo>
                <a:lnTo>
                  <a:pt x="105276" y="22563"/>
                </a:lnTo>
                <a:lnTo>
                  <a:pt x="102597" y="22563"/>
                </a:lnTo>
                <a:lnTo>
                  <a:pt x="102597" y="19407"/>
                </a:lnTo>
                <a:close/>
                <a:moveTo>
                  <a:pt x="108443" y="19407"/>
                </a:moveTo>
                <a:lnTo>
                  <a:pt x="108443" y="22563"/>
                </a:lnTo>
                <a:lnTo>
                  <a:pt x="105383" y="22563"/>
                </a:lnTo>
                <a:lnTo>
                  <a:pt x="105383" y="19407"/>
                </a:lnTo>
                <a:close/>
                <a:moveTo>
                  <a:pt x="7037" y="19419"/>
                </a:moveTo>
                <a:lnTo>
                  <a:pt x="7037" y="22575"/>
                </a:lnTo>
                <a:lnTo>
                  <a:pt x="3965" y="22575"/>
                </a:lnTo>
                <a:lnTo>
                  <a:pt x="3965" y="19419"/>
                </a:lnTo>
                <a:close/>
                <a:moveTo>
                  <a:pt x="9811" y="19419"/>
                </a:moveTo>
                <a:lnTo>
                  <a:pt x="9811" y="22575"/>
                </a:lnTo>
                <a:lnTo>
                  <a:pt x="7132" y="22575"/>
                </a:lnTo>
                <a:lnTo>
                  <a:pt x="7132" y="19419"/>
                </a:lnTo>
                <a:close/>
                <a:moveTo>
                  <a:pt x="13002" y="19419"/>
                </a:moveTo>
                <a:lnTo>
                  <a:pt x="13002" y="22575"/>
                </a:lnTo>
                <a:lnTo>
                  <a:pt x="9930" y="22575"/>
                </a:lnTo>
                <a:lnTo>
                  <a:pt x="9930" y="19419"/>
                </a:lnTo>
                <a:close/>
                <a:moveTo>
                  <a:pt x="15788" y="19419"/>
                </a:moveTo>
                <a:lnTo>
                  <a:pt x="15788" y="22575"/>
                </a:lnTo>
                <a:lnTo>
                  <a:pt x="13109" y="22575"/>
                </a:lnTo>
                <a:lnTo>
                  <a:pt x="13109" y="19419"/>
                </a:lnTo>
                <a:close/>
                <a:moveTo>
                  <a:pt x="18967" y="19419"/>
                </a:moveTo>
                <a:lnTo>
                  <a:pt x="18967" y="22575"/>
                </a:lnTo>
                <a:lnTo>
                  <a:pt x="15907" y="22575"/>
                </a:lnTo>
                <a:lnTo>
                  <a:pt x="15907" y="19419"/>
                </a:lnTo>
                <a:close/>
                <a:moveTo>
                  <a:pt x="21753" y="19419"/>
                </a:moveTo>
                <a:lnTo>
                  <a:pt x="21753" y="22575"/>
                </a:lnTo>
                <a:lnTo>
                  <a:pt x="19074" y="22575"/>
                </a:lnTo>
                <a:lnTo>
                  <a:pt x="19074" y="19419"/>
                </a:lnTo>
                <a:close/>
                <a:moveTo>
                  <a:pt x="24920" y="19419"/>
                </a:moveTo>
                <a:lnTo>
                  <a:pt x="24920" y="22575"/>
                </a:lnTo>
                <a:lnTo>
                  <a:pt x="21860" y="22575"/>
                </a:lnTo>
                <a:lnTo>
                  <a:pt x="21860" y="19419"/>
                </a:lnTo>
                <a:close/>
                <a:moveTo>
                  <a:pt x="7037" y="22682"/>
                </a:moveTo>
                <a:lnTo>
                  <a:pt x="7037" y="25432"/>
                </a:lnTo>
                <a:lnTo>
                  <a:pt x="3965" y="25432"/>
                </a:lnTo>
                <a:lnTo>
                  <a:pt x="3965" y="22682"/>
                </a:lnTo>
                <a:close/>
                <a:moveTo>
                  <a:pt x="9811" y="22682"/>
                </a:moveTo>
                <a:lnTo>
                  <a:pt x="9811" y="25432"/>
                </a:lnTo>
                <a:lnTo>
                  <a:pt x="7132" y="25432"/>
                </a:lnTo>
                <a:lnTo>
                  <a:pt x="7132" y="22682"/>
                </a:lnTo>
                <a:close/>
                <a:moveTo>
                  <a:pt x="13002" y="22682"/>
                </a:moveTo>
                <a:lnTo>
                  <a:pt x="13002" y="25432"/>
                </a:lnTo>
                <a:lnTo>
                  <a:pt x="9930" y="25432"/>
                </a:lnTo>
                <a:lnTo>
                  <a:pt x="9930" y="22682"/>
                </a:lnTo>
                <a:close/>
                <a:moveTo>
                  <a:pt x="15788" y="22682"/>
                </a:moveTo>
                <a:lnTo>
                  <a:pt x="15788" y="25432"/>
                </a:lnTo>
                <a:lnTo>
                  <a:pt x="13109" y="25432"/>
                </a:lnTo>
                <a:lnTo>
                  <a:pt x="13109" y="22682"/>
                </a:lnTo>
                <a:close/>
                <a:moveTo>
                  <a:pt x="18967" y="22682"/>
                </a:moveTo>
                <a:lnTo>
                  <a:pt x="18967" y="25432"/>
                </a:lnTo>
                <a:lnTo>
                  <a:pt x="15907" y="25432"/>
                </a:lnTo>
                <a:lnTo>
                  <a:pt x="15907" y="22682"/>
                </a:lnTo>
                <a:close/>
                <a:moveTo>
                  <a:pt x="21753" y="22682"/>
                </a:moveTo>
                <a:lnTo>
                  <a:pt x="21753" y="25432"/>
                </a:lnTo>
                <a:lnTo>
                  <a:pt x="19074" y="25432"/>
                </a:lnTo>
                <a:lnTo>
                  <a:pt x="19074" y="22682"/>
                </a:lnTo>
                <a:close/>
                <a:moveTo>
                  <a:pt x="24920" y="22682"/>
                </a:moveTo>
                <a:lnTo>
                  <a:pt x="24920" y="25432"/>
                </a:lnTo>
                <a:lnTo>
                  <a:pt x="21860" y="25432"/>
                </a:lnTo>
                <a:lnTo>
                  <a:pt x="21860" y="22682"/>
                </a:lnTo>
                <a:close/>
                <a:moveTo>
                  <a:pt x="27718" y="22682"/>
                </a:moveTo>
                <a:lnTo>
                  <a:pt x="27718" y="25432"/>
                </a:lnTo>
                <a:lnTo>
                  <a:pt x="25039" y="25432"/>
                </a:lnTo>
                <a:lnTo>
                  <a:pt x="25039" y="22682"/>
                </a:lnTo>
                <a:close/>
                <a:moveTo>
                  <a:pt x="30885" y="22682"/>
                </a:moveTo>
                <a:lnTo>
                  <a:pt x="30885" y="25432"/>
                </a:lnTo>
                <a:lnTo>
                  <a:pt x="27825" y="25432"/>
                </a:lnTo>
                <a:lnTo>
                  <a:pt x="27825" y="22682"/>
                </a:lnTo>
                <a:close/>
                <a:moveTo>
                  <a:pt x="33683" y="22682"/>
                </a:moveTo>
                <a:lnTo>
                  <a:pt x="33683" y="25432"/>
                </a:lnTo>
                <a:lnTo>
                  <a:pt x="31004" y="25432"/>
                </a:lnTo>
                <a:lnTo>
                  <a:pt x="31004" y="22682"/>
                </a:lnTo>
                <a:close/>
                <a:moveTo>
                  <a:pt x="36850" y="22682"/>
                </a:moveTo>
                <a:lnTo>
                  <a:pt x="36850" y="25432"/>
                </a:lnTo>
                <a:lnTo>
                  <a:pt x="33791" y="25432"/>
                </a:lnTo>
                <a:lnTo>
                  <a:pt x="33791" y="22682"/>
                </a:lnTo>
                <a:close/>
                <a:moveTo>
                  <a:pt x="39636" y="22682"/>
                </a:moveTo>
                <a:lnTo>
                  <a:pt x="39636" y="25432"/>
                </a:lnTo>
                <a:lnTo>
                  <a:pt x="36958" y="25432"/>
                </a:lnTo>
                <a:lnTo>
                  <a:pt x="36958" y="22682"/>
                </a:lnTo>
                <a:close/>
                <a:moveTo>
                  <a:pt x="42827" y="22682"/>
                </a:moveTo>
                <a:lnTo>
                  <a:pt x="42827" y="25432"/>
                </a:lnTo>
                <a:lnTo>
                  <a:pt x="39756" y="25432"/>
                </a:lnTo>
                <a:lnTo>
                  <a:pt x="39756" y="22682"/>
                </a:lnTo>
                <a:close/>
                <a:moveTo>
                  <a:pt x="45613" y="22682"/>
                </a:moveTo>
                <a:lnTo>
                  <a:pt x="45613" y="25432"/>
                </a:lnTo>
                <a:lnTo>
                  <a:pt x="42935" y="25432"/>
                </a:lnTo>
                <a:lnTo>
                  <a:pt x="42935" y="22682"/>
                </a:lnTo>
                <a:close/>
                <a:moveTo>
                  <a:pt x="48792" y="22682"/>
                </a:moveTo>
                <a:lnTo>
                  <a:pt x="48792" y="25432"/>
                </a:lnTo>
                <a:lnTo>
                  <a:pt x="45732" y="25432"/>
                </a:lnTo>
                <a:lnTo>
                  <a:pt x="45732" y="22682"/>
                </a:lnTo>
                <a:close/>
                <a:moveTo>
                  <a:pt x="51578" y="22682"/>
                </a:moveTo>
                <a:lnTo>
                  <a:pt x="51578" y="25432"/>
                </a:lnTo>
                <a:lnTo>
                  <a:pt x="48900" y="25432"/>
                </a:lnTo>
                <a:lnTo>
                  <a:pt x="48900" y="22682"/>
                </a:lnTo>
                <a:close/>
                <a:moveTo>
                  <a:pt x="54746" y="22682"/>
                </a:moveTo>
                <a:lnTo>
                  <a:pt x="54746" y="25432"/>
                </a:lnTo>
                <a:lnTo>
                  <a:pt x="51686" y="25432"/>
                </a:lnTo>
                <a:lnTo>
                  <a:pt x="51686" y="22682"/>
                </a:lnTo>
                <a:close/>
                <a:moveTo>
                  <a:pt x="57543" y="22682"/>
                </a:moveTo>
                <a:lnTo>
                  <a:pt x="57543" y="25432"/>
                </a:lnTo>
                <a:lnTo>
                  <a:pt x="54865" y="25432"/>
                </a:lnTo>
                <a:lnTo>
                  <a:pt x="54865" y="22682"/>
                </a:lnTo>
                <a:close/>
                <a:moveTo>
                  <a:pt x="60734" y="22682"/>
                </a:moveTo>
                <a:lnTo>
                  <a:pt x="60734" y="25432"/>
                </a:lnTo>
                <a:lnTo>
                  <a:pt x="57663" y="25432"/>
                </a:lnTo>
                <a:lnTo>
                  <a:pt x="57663" y="22682"/>
                </a:lnTo>
                <a:close/>
                <a:moveTo>
                  <a:pt x="63509" y="22682"/>
                </a:moveTo>
                <a:lnTo>
                  <a:pt x="63509" y="25432"/>
                </a:lnTo>
                <a:lnTo>
                  <a:pt x="60830" y="25432"/>
                </a:lnTo>
                <a:lnTo>
                  <a:pt x="60830" y="22682"/>
                </a:lnTo>
                <a:close/>
                <a:moveTo>
                  <a:pt x="66687" y="22682"/>
                </a:moveTo>
                <a:lnTo>
                  <a:pt x="66687" y="25432"/>
                </a:lnTo>
                <a:lnTo>
                  <a:pt x="63616" y="25432"/>
                </a:lnTo>
                <a:lnTo>
                  <a:pt x="63616" y="22682"/>
                </a:lnTo>
                <a:close/>
                <a:moveTo>
                  <a:pt x="69485" y="22682"/>
                </a:moveTo>
                <a:lnTo>
                  <a:pt x="69485" y="25432"/>
                </a:lnTo>
                <a:lnTo>
                  <a:pt x="66807" y="25432"/>
                </a:lnTo>
                <a:lnTo>
                  <a:pt x="66807" y="22682"/>
                </a:lnTo>
                <a:close/>
                <a:moveTo>
                  <a:pt x="72653" y="22682"/>
                </a:moveTo>
                <a:lnTo>
                  <a:pt x="72653" y="25432"/>
                </a:lnTo>
                <a:lnTo>
                  <a:pt x="69581" y="25432"/>
                </a:lnTo>
                <a:lnTo>
                  <a:pt x="69581" y="22682"/>
                </a:lnTo>
                <a:close/>
                <a:moveTo>
                  <a:pt x="75450" y="22682"/>
                </a:moveTo>
                <a:lnTo>
                  <a:pt x="75450" y="25432"/>
                </a:lnTo>
                <a:lnTo>
                  <a:pt x="72772" y="25432"/>
                </a:lnTo>
                <a:lnTo>
                  <a:pt x="72772" y="22682"/>
                </a:lnTo>
                <a:close/>
                <a:moveTo>
                  <a:pt x="78618" y="22682"/>
                </a:moveTo>
                <a:lnTo>
                  <a:pt x="78618" y="25432"/>
                </a:lnTo>
                <a:lnTo>
                  <a:pt x="75558" y="25432"/>
                </a:lnTo>
                <a:lnTo>
                  <a:pt x="75558" y="22682"/>
                </a:lnTo>
                <a:close/>
                <a:moveTo>
                  <a:pt x="81416" y="22682"/>
                </a:moveTo>
                <a:lnTo>
                  <a:pt x="81416" y="25432"/>
                </a:lnTo>
                <a:lnTo>
                  <a:pt x="78737" y="25432"/>
                </a:lnTo>
                <a:lnTo>
                  <a:pt x="78737" y="22682"/>
                </a:lnTo>
                <a:close/>
                <a:moveTo>
                  <a:pt x="84583" y="22682"/>
                </a:moveTo>
                <a:lnTo>
                  <a:pt x="84583" y="25432"/>
                </a:lnTo>
                <a:lnTo>
                  <a:pt x="81523" y="25432"/>
                </a:lnTo>
                <a:lnTo>
                  <a:pt x="81523" y="22682"/>
                </a:lnTo>
                <a:close/>
                <a:moveTo>
                  <a:pt x="87369" y="22682"/>
                </a:moveTo>
                <a:lnTo>
                  <a:pt x="87369" y="25432"/>
                </a:lnTo>
                <a:lnTo>
                  <a:pt x="84690" y="25432"/>
                </a:lnTo>
                <a:lnTo>
                  <a:pt x="84690" y="22682"/>
                </a:lnTo>
                <a:close/>
                <a:moveTo>
                  <a:pt x="90560" y="22682"/>
                </a:moveTo>
                <a:lnTo>
                  <a:pt x="90560" y="25432"/>
                </a:lnTo>
                <a:lnTo>
                  <a:pt x="87488" y="25432"/>
                </a:lnTo>
                <a:lnTo>
                  <a:pt x="87488" y="22682"/>
                </a:lnTo>
                <a:close/>
                <a:moveTo>
                  <a:pt x="93334" y="22682"/>
                </a:moveTo>
                <a:lnTo>
                  <a:pt x="93334" y="25432"/>
                </a:lnTo>
                <a:lnTo>
                  <a:pt x="90655" y="25432"/>
                </a:lnTo>
                <a:lnTo>
                  <a:pt x="90655" y="22682"/>
                </a:lnTo>
                <a:close/>
                <a:moveTo>
                  <a:pt x="96525" y="22682"/>
                </a:moveTo>
                <a:lnTo>
                  <a:pt x="96525" y="25432"/>
                </a:lnTo>
                <a:lnTo>
                  <a:pt x="93453" y="25432"/>
                </a:lnTo>
                <a:lnTo>
                  <a:pt x="93453" y="22682"/>
                </a:lnTo>
                <a:close/>
                <a:moveTo>
                  <a:pt x="99311" y="22682"/>
                </a:moveTo>
                <a:lnTo>
                  <a:pt x="99311" y="25432"/>
                </a:lnTo>
                <a:lnTo>
                  <a:pt x="96632" y="25432"/>
                </a:lnTo>
                <a:lnTo>
                  <a:pt x="96632" y="22682"/>
                </a:lnTo>
                <a:close/>
                <a:moveTo>
                  <a:pt x="102478" y="22682"/>
                </a:moveTo>
                <a:lnTo>
                  <a:pt x="102478" y="25432"/>
                </a:lnTo>
                <a:lnTo>
                  <a:pt x="99406" y="25432"/>
                </a:lnTo>
                <a:lnTo>
                  <a:pt x="99406" y="22682"/>
                </a:lnTo>
                <a:close/>
                <a:moveTo>
                  <a:pt x="105276" y="22682"/>
                </a:moveTo>
                <a:lnTo>
                  <a:pt x="105276" y="25432"/>
                </a:lnTo>
                <a:lnTo>
                  <a:pt x="102597" y="25432"/>
                </a:lnTo>
                <a:lnTo>
                  <a:pt x="102597" y="22682"/>
                </a:lnTo>
                <a:close/>
                <a:moveTo>
                  <a:pt x="108443" y="22682"/>
                </a:moveTo>
                <a:lnTo>
                  <a:pt x="108443" y="25432"/>
                </a:lnTo>
                <a:lnTo>
                  <a:pt x="105383" y="25432"/>
                </a:lnTo>
                <a:lnTo>
                  <a:pt x="105383" y="22682"/>
                </a:lnTo>
                <a:close/>
                <a:moveTo>
                  <a:pt x="7037" y="25551"/>
                </a:moveTo>
                <a:lnTo>
                  <a:pt x="7037" y="28706"/>
                </a:lnTo>
                <a:lnTo>
                  <a:pt x="3965" y="28706"/>
                </a:lnTo>
                <a:lnTo>
                  <a:pt x="3965" y="25551"/>
                </a:lnTo>
                <a:close/>
                <a:moveTo>
                  <a:pt x="9811" y="25551"/>
                </a:moveTo>
                <a:lnTo>
                  <a:pt x="9811" y="28706"/>
                </a:lnTo>
                <a:lnTo>
                  <a:pt x="7132" y="28706"/>
                </a:lnTo>
                <a:lnTo>
                  <a:pt x="7132" y="25551"/>
                </a:lnTo>
                <a:close/>
                <a:moveTo>
                  <a:pt x="13002" y="25551"/>
                </a:moveTo>
                <a:lnTo>
                  <a:pt x="13002" y="28706"/>
                </a:lnTo>
                <a:lnTo>
                  <a:pt x="9930" y="28706"/>
                </a:lnTo>
                <a:lnTo>
                  <a:pt x="9930" y="25551"/>
                </a:lnTo>
                <a:close/>
                <a:moveTo>
                  <a:pt x="15788" y="25551"/>
                </a:moveTo>
                <a:lnTo>
                  <a:pt x="15788" y="28706"/>
                </a:lnTo>
                <a:lnTo>
                  <a:pt x="13109" y="28706"/>
                </a:lnTo>
                <a:lnTo>
                  <a:pt x="13109" y="25551"/>
                </a:lnTo>
                <a:close/>
                <a:moveTo>
                  <a:pt x="18967" y="25551"/>
                </a:moveTo>
                <a:lnTo>
                  <a:pt x="18967" y="28706"/>
                </a:lnTo>
                <a:lnTo>
                  <a:pt x="15907" y="28706"/>
                </a:lnTo>
                <a:lnTo>
                  <a:pt x="15907" y="25551"/>
                </a:lnTo>
                <a:close/>
                <a:moveTo>
                  <a:pt x="21753" y="25551"/>
                </a:moveTo>
                <a:lnTo>
                  <a:pt x="21753" y="28706"/>
                </a:lnTo>
                <a:lnTo>
                  <a:pt x="19074" y="28706"/>
                </a:lnTo>
                <a:lnTo>
                  <a:pt x="19074" y="25551"/>
                </a:lnTo>
                <a:close/>
                <a:moveTo>
                  <a:pt x="24920" y="25551"/>
                </a:moveTo>
                <a:lnTo>
                  <a:pt x="24920" y="28706"/>
                </a:lnTo>
                <a:lnTo>
                  <a:pt x="21860" y="28706"/>
                </a:lnTo>
                <a:lnTo>
                  <a:pt x="21860" y="25551"/>
                </a:lnTo>
                <a:close/>
                <a:moveTo>
                  <a:pt x="27718" y="25551"/>
                </a:moveTo>
                <a:lnTo>
                  <a:pt x="27718" y="28706"/>
                </a:lnTo>
                <a:lnTo>
                  <a:pt x="25039" y="28706"/>
                </a:lnTo>
                <a:lnTo>
                  <a:pt x="25039" y="25551"/>
                </a:lnTo>
                <a:close/>
                <a:moveTo>
                  <a:pt x="30885" y="25551"/>
                </a:moveTo>
                <a:lnTo>
                  <a:pt x="30885" y="28706"/>
                </a:lnTo>
                <a:lnTo>
                  <a:pt x="27825" y="28706"/>
                </a:lnTo>
                <a:lnTo>
                  <a:pt x="27825" y="25551"/>
                </a:lnTo>
                <a:close/>
                <a:moveTo>
                  <a:pt x="33683" y="25551"/>
                </a:moveTo>
                <a:lnTo>
                  <a:pt x="33683" y="28706"/>
                </a:lnTo>
                <a:lnTo>
                  <a:pt x="31004" y="28706"/>
                </a:lnTo>
                <a:lnTo>
                  <a:pt x="31004" y="25551"/>
                </a:lnTo>
                <a:close/>
                <a:moveTo>
                  <a:pt x="36850" y="25551"/>
                </a:moveTo>
                <a:lnTo>
                  <a:pt x="36850" y="28706"/>
                </a:lnTo>
                <a:lnTo>
                  <a:pt x="33791" y="28706"/>
                </a:lnTo>
                <a:lnTo>
                  <a:pt x="33791" y="25551"/>
                </a:lnTo>
                <a:close/>
                <a:moveTo>
                  <a:pt x="39636" y="25551"/>
                </a:moveTo>
                <a:lnTo>
                  <a:pt x="39636" y="28706"/>
                </a:lnTo>
                <a:lnTo>
                  <a:pt x="36958" y="28706"/>
                </a:lnTo>
                <a:lnTo>
                  <a:pt x="36958" y="25551"/>
                </a:lnTo>
                <a:close/>
                <a:moveTo>
                  <a:pt x="42827" y="25551"/>
                </a:moveTo>
                <a:lnTo>
                  <a:pt x="42827" y="28706"/>
                </a:lnTo>
                <a:lnTo>
                  <a:pt x="39756" y="28706"/>
                </a:lnTo>
                <a:lnTo>
                  <a:pt x="39756" y="25551"/>
                </a:lnTo>
                <a:close/>
                <a:moveTo>
                  <a:pt x="45613" y="25551"/>
                </a:moveTo>
                <a:lnTo>
                  <a:pt x="45613" y="28706"/>
                </a:lnTo>
                <a:lnTo>
                  <a:pt x="42935" y="28706"/>
                </a:lnTo>
                <a:lnTo>
                  <a:pt x="42935" y="25551"/>
                </a:lnTo>
                <a:close/>
                <a:moveTo>
                  <a:pt x="48792" y="25551"/>
                </a:moveTo>
                <a:lnTo>
                  <a:pt x="48792" y="28706"/>
                </a:lnTo>
                <a:lnTo>
                  <a:pt x="45732" y="28706"/>
                </a:lnTo>
                <a:lnTo>
                  <a:pt x="45732" y="25551"/>
                </a:lnTo>
                <a:close/>
                <a:moveTo>
                  <a:pt x="51578" y="25551"/>
                </a:moveTo>
                <a:lnTo>
                  <a:pt x="51578" y="28706"/>
                </a:lnTo>
                <a:lnTo>
                  <a:pt x="48900" y="28706"/>
                </a:lnTo>
                <a:lnTo>
                  <a:pt x="48900" y="25551"/>
                </a:lnTo>
                <a:close/>
                <a:moveTo>
                  <a:pt x="54746" y="25551"/>
                </a:moveTo>
                <a:lnTo>
                  <a:pt x="54746" y="28706"/>
                </a:lnTo>
                <a:lnTo>
                  <a:pt x="51686" y="28706"/>
                </a:lnTo>
                <a:lnTo>
                  <a:pt x="51686" y="25551"/>
                </a:lnTo>
                <a:close/>
                <a:moveTo>
                  <a:pt x="57543" y="25551"/>
                </a:moveTo>
                <a:lnTo>
                  <a:pt x="57543" y="28706"/>
                </a:lnTo>
                <a:lnTo>
                  <a:pt x="54865" y="28706"/>
                </a:lnTo>
                <a:lnTo>
                  <a:pt x="54865" y="25551"/>
                </a:lnTo>
                <a:close/>
                <a:moveTo>
                  <a:pt x="60734" y="25551"/>
                </a:moveTo>
                <a:lnTo>
                  <a:pt x="60734" y="28706"/>
                </a:lnTo>
                <a:lnTo>
                  <a:pt x="57663" y="28706"/>
                </a:lnTo>
                <a:lnTo>
                  <a:pt x="57663" y="25551"/>
                </a:lnTo>
                <a:close/>
                <a:moveTo>
                  <a:pt x="63509" y="25551"/>
                </a:moveTo>
                <a:lnTo>
                  <a:pt x="63509" y="28706"/>
                </a:lnTo>
                <a:lnTo>
                  <a:pt x="60830" y="28706"/>
                </a:lnTo>
                <a:lnTo>
                  <a:pt x="60830" y="25551"/>
                </a:lnTo>
                <a:close/>
                <a:moveTo>
                  <a:pt x="66687" y="25551"/>
                </a:moveTo>
                <a:lnTo>
                  <a:pt x="66687" y="28706"/>
                </a:lnTo>
                <a:lnTo>
                  <a:pt x="63616" y="28706"/>
                </a:lnTo>
                <a:lnTo>
                  <a:pt x="63616" y="25551"/>
                </a:lnTo>
                <a:close/>
                <a:moveTo>
                  <a:pt x="69485" y="25551"/>
                </a:moveTo>
                <a:lnTo>
                  <a:pt x="69485" y="28706"/>
                </a:lnTo>
                <a:lnTo>
                  <a:pt x="66807" y="28706"/>
                </a:lnTo>
                <a:lnTo>
                  <a:pt x="66807" y="25551"/>
                </a:lnTo>
                <a:close/>
                <a:moveTo>
                  <a:pt x="72653" y="25551"/>
                </a:moveTo>
                <a:lnTo>
                  <a:pt x="72653" y="28706"/>
                </a:lnTo>
                <a:lnTo>
                  <a:pt x="69581" y="28706"/>
                </a:lnTo>
                <a:lnTo>
                  <a:pt x="69581" y="25551"/>
                </a:lnTo>
                <a:close/>
                <a:moveTo>
                  <a:pt x="75450" y="25551"/>
                </a:moveTo>
                <a:lnTo>
                  <a:pt x="75450" y="28706"/>
                </a:lnTo>
                <a:lnTo>
                  <a:pt x="72772" y="28706"/>
                </a:lnTo>
                <a:lnTo>
                  <a:pt x="72772" y="25551"/>
                </a:lnTo>
                <a:close/>
                <a:moveTo>
                  <a:pt x="78618" y="25551"/>
                </a:moveTo>
                <a:lnTo>
                  <a:pt x="78618" y="28706"/>
                </a:lnTo>
                <a:lnTo>
                  <a:pt x="75558" y="28706"/>
                </a:lnTo>
                <a:lnTo>
                  <a:pt x="75558" y="25551"/>
                </a:lnTo>
                <a:close/>
                <a:moveTo>
                  <a:pt x="81416" y="25551"/>
                </a:moveTo>
                <a:lnTo>
                  <a:pt x="81416" y="28706"/>
                </a:lnTo>
                <a:lnTo>
                  <a:pt x="78737" y="28706"/>
                </a:lnTo>
                <a:lnTo>
                  <a:pt x="78737" y="25551"/>
                </a:lnTo>
                <a:close/>
                <a:moveTo>
                  <a:pt x="84583" y="25551"/>
                </a:moveTo>
                <a:lnTo>
                  <a:pt x="84583" y="28706"/>
                </a:lnTo>
                <a:lnTo>
                  <a:pt x="81523" y="28706"/>
                </a:lnTo>
                <a:lnTo>
                  <a:pt x="81523" y="25551"/>
                </a:lnTo>
                <a:close/>
                <a:moveTo>
                  <a:pt x="87369" y="25551"/>
                </a:moveTo>
                <a:lnTo>
                  <a:pt x="87369" y="28706"/>
                </a:lnTo>
                <a:lnTo>
                  <a:pt x="84690" y="28706"/>
                </a:lnTo>
                <a:lnTo>
                  <a:pt x="84690" y="25551"/>
                </a:lnTo>
                <a:close/>
                <a:moveTo>
                  <a:pt x="90560" y="25551"/>
                </a:moveTo>
                <a:lnTo>
                  <a:pt x="90560" y="28706"/>
                </a:lnTo>
                <a:lnTo>
                  <a:pt x="87488" y="28706"/>
                </a:lnTo>
                <a:lnTo>
                  <a:pt x="87488" y="25551"/>
                </a:lnTo>
                <a:close/>
                <a:moveTo>
                  <a:pt x="93334" y="25551"/>
                </a:moveTo>
                <a:lnTo>
                  <a:pt x="93334" y="28706"/>
                </a:lnTo>
                <a:lnTo>
                  <a:pt x="90655" y="28706"/>
                </a:lnTo>
                <a:lnTo>
                  <a:pt x="90655" y="25551"/>
                </a:lnTo>
                <a:close/>
                <a:moveTo>
                  <a:pt x="96525" y="25551"/>
                </a:moveTo>
                <a:lnTo>
                  <a:pt x="96525" y="28706"/>
                </a:lnTo>
                <a:lnTo>
                  <a:pt x="93453" y="28706"/>
                </a:lnTo>
                <a:lnTo>
                  <a:pt x="93453" y="25551"/>
                </a:lnTo>
                <a:close/>
                <a:moveTo>
                  <a:pt x="99311" y="25551"/>
                </a:moveTo>
                <a:lnTo>
                  <a:pt x="99311" y="28706"/>
                </a:lnTo>
                <a:lnTo>
                  <a:pt x="96632" y="28706"/>
                </a:lnTo>
                <a:lnTo>
                  <a:pt x="96632" y="25551"/>
                </a:lnTo>
                <a:close/>
                <a:moveTo>
                  <a:pt x="102478" y="25551"/>
                </a:moveTo>
                <a:lnTo>
                  <a:pt x="102478" y="28706"/>
                </a:lnTo>
                <a:lnTo>
                  <a:pt x="99406" y="28706"/>
                </a:lnTo>
                <a:lnTo>
                  <a:pt x="99406" y="25551"/>
                </a:lnTo>
                <a:close/>
                <a:moveTo>
                  <a:pt x="105276" y="25551"/>
                </a:moveTo>
                <a:lnTo>
                  <a:pt x="105276" y="28706"/>
                </a:lnTo>
                <a:lnTo>
                  <a:pt x="102597" y="28706"/>
                </a:lnTo>
                <a:lnTo>
                  <a:pt x="102597" y="25551"/>
                </a:lnTo>
                <a:close/>
                <a:moveTo>
                  <a:pt x="108443" y="25551"/>
                </a:moveTo>
                <a:lnTo>
                  <a:pt x="108443" y="28706"/>
                </a:lnTo>
                <a:lnTo>
                  <a:pt x="105383" y="28706"/>
                </a:lnTo>
                <a:lnTo>
                  <a:pt x="105383" y="25551"/>
                </a:lnTo>
                <a:close/>
                <a:moveTo>
                  <a:pt x="7037" y="28813"/>
                </a:moveTo>
                <a:lnTo>
                  <a:pt x="7037" y="31564"/>
                </a:lnTo>
                <a:lnTo>
                  <a:pt x="3965" y="31564"/>
                </a:lnTo>
                <a:lnTo>
                  <a:pt x="3965" y="28813"/>
                </a:lnTo>
                <a:close/>
                <a:moveTo>
                  <a:pt x="9811" y="28813"/>
                </a:moveTo>
                <a:lnTo>
                  <a:pt x="9811" y="31564"/>
                </a:lnTo>
                <a:lnTo>
                  <a:pt x="7132" y="31564"/>
                </a:lnTo>
                <a:lnTo>
                  <a:pt x="7132" y="28813"/>
                </a:lnTo>
                <a:close/>
                <a:moveTo>
                  <a:pt x="13002" y="28813"/>
                </a:moveTo>
                <a:lnTo>
                  <a:pt x="13002" y="31564"/>
                </a:lnTo>
                <a:lnTo>
                  <a:pt x="9930" y="31564"/>
                </a:lnTo>
                <a:lnTo>
                  <a:pt x="9930" y="28813"/>
                </a:lnTo>
                <a:close/>
                <a:moveTo>
                  <a:pt x="15788" y="28813"/>
                </a:moveTo>
                <a:lnTo>
                  <a:pt x="15788" y="31564"/>
                </a:lnTo>
                <a:lnTo>
                  <a:pt x="13109" y="31564"/>
                </a:lnTo>
                <a:lnTo>
                  <a:pt x="13109" y="28813"/>
                </a:lnTo>
                <a:close/>
                <a:moveTo>
                  <a:pt x="18967" y="28813"/>
                </a:moveTo>
                <a:lnTo>
                  <a:pt x="18967" y="31564"/>
                </a:lnTo>
                <a:lnTo>
                  <a:pt x="15907" y="31564"/>
                </a:lnTo>
                <a:lnTo>
                  <a:pt x="15907" y="28813"/>
                </a:lnTo>
                <a:close/>
                <a:moveTo>
                  <a:pt x="21753" y="28813"/>
                </a:moveTo>
                <a:lnTo>
                  <a:pt x="21753" y="31564"/>
                </a:lnTo>
                <a:lnTo>
                  <a:pt x="19074" y="31564"/>
                </a:lnTo>
                <a:lnTo>
                  <a:pt x="19074" y="28813"/>
                </a:lnTo>
                <a:close/>
                <a:moveTo>
                  <a:pt x="24920" y="28813"/>
                </a:moveTo>
                <a:lnTo>
                  <a:pt x="24920" y="31564"/>
                </a:lnTo>
                <a:lnTo>
                  <a:pt x="21860" y="31564"/>
                </a:lnTo>
                <a:lnTo>
                  <a:pt x="21860" y="28813"/>
                </a:lnTo>
                <a:close/>
                <a:moveTo>
                  <a:pt x="27718" y="28813"/>
                </a:moveTo>
                <a:lnTo>
                  <a:pt x="27718" y="31564"/>
                </a:lnTo>
                <a:lnTo>
                  <a:pt x="25039" y="31564"/>
                </a:lnTo>
                <a:lnTo>
                  <a:pt x="25039" y="28813"/>
                </a:lnTo>
                <a:close/>
                <a:moveTo>
                  <a:pt x="30885" y="28813"/>
                </a:moveTo>
                <a:lnTo>
                  <a:pt x="30885" y="31564"/>
                </a:lnTo>
                <a:lnTo>
                  <a:pt x="27825" y="31564"/>
                </a:lnTo>
                <a:lnTo>
                  <a:pt x="27825" y="28813"/>
                </a:lnTo>
                <a:close/>
                <a:moveTo>
                  <a:pt x="33683" y="28813"/>
                </a:moveTo>
                <a:lnTo>
                  <a:pt x="33683" y="31564"/>
                </a:lnTo>
                <a:lnTo>
                  <a:pt x="31004" y="31564"/>
                </a:lnTo>
                <a:lnTo>
                  <a:pt x="31004" y="28813"/>
                </a:lnTo>
                <a:close/>
                <a:moveTo>
                  <a:pt x="36850" y="28813"/>
                </a:moveTo>
                <a:lnTo>
                  <a:pt x="36850" y="31564"/>
                </a:lnTo>
                <a:lnTo>
                  <a:pt x="33791" y="31564"/>
                </a:lnTo>
                <a:lnTo>
                  <a:pt x="33791" y="28813"/>
                </a:lnTo>
                <a:close/>
                <a:moveTo>
                  <a:pt x="39636" y="28813"/>
                </a:moveTo>
                <a:lnTo>
                  <a:pt x="39636" y="31564"/>
                </a:lnTo>
                <a:lnTo>
                  <a:pt x="36958" y="31564"/>
                </a:lnTo>
                <a:lnTo>
                  <a:pt x="36958" y="28813"/>
                </a:lnTo>
                <a:close/>
                <a:moveTo>
                  <a:pt x="42827" y="28813"/>
                </a:moveTo>
                <a:lnTo>
                  <a:pt x="42827" y="31564"/>
                </a:lnTo>
                <a:lnTo>
                  <a:pt x="39756" y="31564"/>
                </a:lnTo>
                <a:lnTo>
                  <a:pt x="39756" y="28813"/>
                </a:lnTo>
                <a:close/>
                <a:moveTo>
                  <a:pt x="45613" y="28813"/>
                </a:moveTo>
                <a:lnTo>
                  <a:pt x="45613" y="31564"/>
                </a:lnTo>
                <a:lnTo>
                  <a:pt x="42935" y="31564"/>
                </a:lnTo>
                <a:lnTo>
                  <a:pt x="42935" y="28813"/>
                </a:lnTo>
                <a:close/>
                <a:moveTo>
                  <a:pt x="48792" y="28813"/>
                </a:moveTo>
                <a:lnTo>
                  <a:pt x="48792" y="31564"/>
                </a:lnTo>
                <a:lnTo>
                  <a:pt x="45732" y="31564"/>
                </a:lnTo>
                <a:lnTo>
                  <a:pt x="45732" y="28813"/>
                </a:lnTo>
                <a:close/>
                <a:moveTo>
                  <a:pt x="51578" y="28813"/>
                </a:moveTo>
                <a:lnTo>
                  <a:pt x="51578" y="31564"/>
                </a:lnTo>
                <a:lnTo>
                  <a:pt x="48900" y="31564"/>
                </a:lnTo>
                <a:lnTo>
                  <a:pt x="48900" y="28813"/>
                </a:lnTo>
                <a:close/>
                <a:moveTo>
                  <a:pt x="54746" y="28813"/>
                </a:moveTo>
                <a:lnTo>
                  <a:pt x="54746" y="31564"/>
                </a:lnTo>
                <a:lnTo>
                  <a:pt x="51686" y="31564"/>
                </a:lnTo>
                <a:lnTo>
                  <a:pt x="51686" y="28813"/>
                </a:lnTo>
                <a:close/>
                <a:moveTo>
                  <a:pt x="57543" y="28813"/>
                </a:moveTo>
                <a:lnTo>
                  <a:pt x="57543" y="31564"/>
                </a:lnTo>
                <a:lnTo>
                  <a:pt x="54865" y="31564"/>
                </a:lnTo>
                <a:lnTo>
                  <a:pt x="54865" y="28813"/>
                </a:lnTo>
                <a:close/>
                <a:moveTo>
                  <a:pt x="60734" y="28813"/>
                </a:moveTo>
                <a:lnTo>
                  <a:pt x="60734" y="31564"/>
                </a:lnTo>
                <a:lnTo>
                  <a:pt x="57663" y="31564"/>
                </a:lnTo>
                <a:lnTo>
                  <a:pt x="57663" y="28813"/>
                </a:lnTo>
                <a:close/>
                <a:moveTo>
                  <a:pt x="63509" y="28813"/>
                </a:moveTo>
                <a:lnTo>
                  <a:pt x="63509" y="31564"/>
                </a:lnTo>
                <a:lnTo>
                  <a:pt x="60830" y="31564"/>
                </a:lnTo>
                <a:lnTo>
                  <a:pt x="60830" y="28813"/>
                </a:lnTo>
                <a:close/>
                <a:moveTo>
                  <a:pt x="66687" y="28813"/>
                </a:moveTo>
                <a:lnTo>
                  <a:pt x="66687" y="31564"/>
                </a:lnTo>
                <a:lnTo>
                  <a:pt x="63616" y="31564"/>
                </a:lnTo>
                <a:lnTo>
                  <a:pt x="63616" y="28813"/>
                </a:lnTo>
                <a:close/>
                <a:moveTo>
                  <a:pt x="69485" y="28813"/>
                </a:moveTo>
                <a:lnTo>
                  <a:pt x="69485" y="31564"/>
                </a:lnTo>
                <a:lnTo>
                  <a:pt x="66807" y="31564"/>
                </a:lnTo>
                <a:lnTo>
                  <a:pt x="66807" y="28813"/>
                </a:lnTo>
                <a:close/>
                <a:moveTo>
                  <a:pt x="72653" y="28813"/>
                </a:moveTo>
                <a:lnTo>
                  <a:pt x="72653" y="31564"/>
                </a:lnTo>
                <a:lnTo>
                  <a:pt x="69581" y="31564"/>
                </a:lnTo>
                <a:lnTo>
                  <a:pt x="69581" y="28813"/>
                </a:lnTo>
                <a:close/>
                <a:moveTo>
                  <a:pt x="75450" y="28813"/>
                </a:moveTo>
                <a:lnTo>
                  <a:pt x="75450" y="31564"/>
                </a:lnTo>
                <a:lnTo>
                  <a:pt x="72772" y="31564"/>
                </a:lnTo>
                <a:lnTo>
                  <a:pt x="72772" y="28813"/>
                </a:lnTo>
                <a:close/>
                <a:moveTo>
                  <a:pt x="78618" y="28813"/>
                </a:moveTo>
                <a:lnTo>
                  <a:pt x="78618" y="31564"/>
                </a:lnTo>
                <a:lnTo>
                  <a:pt x="75558" y="31564"/>
                </a:lnTo>
                <a:lnTo>
                  <a:pt x="75558" y="28813"/>
                </a:lnTo>
                <a:close/>
                <a:moveTo>
                  <a:pt x="81416" y="28813"/>
                </a:moveTo>
                <a:lnTo>
                  <a:pt x="81416" y="31564"/>
                </a:lnTo>
                <a:lnTo>
                  <a:pt x="78737" y="31564"/>
                </a:lnTo>
                <a:lnTo>
                  <a:pt x="78737" y="28813"/>
                </a:lnTo>
                <a:close/>
                <a:moveTo>
                  <a:pt x="84583" y="28813"/>
                </a:moveTo>
                <a:lnTo>
                  <a:pt x="84583" y="31564"/>
                </a:lnTo>
                <a:lnTo>
                  <a:pt x="81523" y="31564"/>
                </a:lnTo>
                <a:lnTo>
                  <a:pt x="81523" y="28813"/>
                </a:lnTo>
                <a:close/>
                <a:moveTo>
                  <a:pt x="87369" y="28813"/>
                </a:moveTo>
                <a:lnTo>
                  <a:pt x="87369" y="31564"/>
                </a:lnTo>
                <a:lnTo>
                  <a:pt x="84690" y="31564"/>
                </a:lnTo>
                <a:lnTo>
                  <a:pt x="84690" y="28813"/>
                </a:lnTo>
                <a:close/>
                <a:moveTo>
                  <a:pt x="90560" y="28813"/>
                </a:moveTo>
                <a:lnTo>
                  <a:pt x="90560" y="31564"/>
                </a:lnTo>
                <a:lnTo>
                  <a:pt x="87488" y="31564"/>
                </a:lnTo>
                <a:lnTo>
                  <a:pt x="87488" y="28813"/>
                </a:lnTo>
                <a:close/>
                <a:moveTo>
                  <a:pt x="93334" y="28813"/>
                </a:moveTo>
                <a:lnTo>
                  <a:pt x="93334" y="31564"/>
                </a:lnTo>
                <a:lnTo>
                  <a:pt x="90655" y="31564"/>
                </a:lnTo>
                <a:lnTo>
                  <a:pt x="90655" y="28813"/>
                </a:lnTo>
                <a:close/>
                <a:moveTo>
                  <a:pt x="96525" y="28813"/>
                </a:moveTo>
                <a:lnTo>
                  <a:pt x="96525" y="31564"/>
                </a:lnTo>
                <a:lnTo>
                  <a:pt x="93453" y="31564"/>
                </a:lnTo>
                <a:lnTo>
                  <a:pt x="93453" y="28813"/>
                </a:lnTo>
                <a:close/>
                <a:moveTo>
                  <a:pt x="99311" y="28813"/>
                </a:moveTo>
                <a:lnTo>
                  <a:pt x="99311" y="31564"/>
                </a:lnTo>
                <a:lnTo>
                  <a:pt x="96632" y="31564"/>
                </a:lnTo>
                <a:lnTo>
                  <a:pt x="96632" y="28813"/>
                </a:lnTo>
                <a:close/>
                <a:moveTo>
                  <a:pt x="102478" y="28813"/>
                </a:moveTo>
                <a:lnTo>
                  <a:pt x="102478" y="31564"/>
                </a:lnTo>
                <a:lnTo>
                  <a:pt x="99406" y="31564"/>
                </a:lnTo>
                <a:lnTo>
                  <a:pt x="99406" y="28813"/>
                </a:lnTo>
                <a:close/>
                <a:moveTo>
                  <a:pt x="105276" y="28813"/>
                </a:moveTo>
                <a:lnTo>
                  <a:pt x="105276" y="31564"/>
                </a:lnTo>
                <a:lnTo>
                  <a:pt x="102597" y="31564"/>
                </a:lnTo>
                <a:lnTo>
                  <a:pt x="102597" y="28813"/>
                </a:lnTo>
                <a:close/>
                <a:moveTo>
                  <a:pt x="108443" y="28813"/>
                </a:moveTo>
                <a:lnTo>
                  <a:pt x="108443" y="31564"/>
                </a:lnTo>
                <a:lnTo>
                  <a:pt x="105383" y="31564"/>
                </a:lnTo>
                <a:lnTo>
                  <a:pt x="105383" y="28813"/>
                </a:lnTo>
                <a:close/>
                <a:moveTo>
                  <a:pt x="7037" y="31683"/>
                </a:moveTo>
                <a:lnTo>
                  <a:pt x="7037" y="34838"/>
                </a:lnTo>
                <a:lnTo>
                  <a:pt x="3965" y="34838"/>
                </a:lnTo>
                <a:lnTo>
                  <a:pt x="3965" y="31683"/>
                </a:lnTo>
                <a:close/>
                <a:moveTo>
                  <a:pt x="9811" y="31683"/>
                </a:moveTo>
                <a:lnTo>
                  <a:pt x="9811" y="34838"/>
                </a:lnTo>
                <a:lnTo>
                  <a:pt x="7132" y="34838"/>
                </a:lnTo>
                <a:lnTo>
                  <a:pt x="7132" y="31683"/>
                </a:lnTo>
                <a:close/>
                <a:moveTo>
                  <a:pt x="13002" y="31683"/>
                </a:moveTo>
                <a:lnTo>
                  <a:pt x="13002" y="34838"/>
                </a:lnTo>
                <a:lnTo>
                  <a:pt x="9930" y="34838"/>
                </a:lnTo>
                <a:lnTo>
                  <a:pt x="9930" y="31683"/>
                </a:lnTo>
                <a:close/>
                <a:moveTo>
                  <a:pt x="15788" y="31683"/>
                </a:moveTo>
                <a:lnTo>
                  <a:pt x="15788" y="34838"/>
                </a:lnTo>
                <a:lnTo>
                  <a:pt x="13109" y="34838"/>
                </a:lnTo>
                <a:lnTo>
                  <a:pt x="13109" y="31683"/>
                </a:lnTo>
                <a:close/>
                <a:moveTo>
                  <a:pt x="18967" y="31683"/>
                </a:moveTo>
                <a:lnTo>
                  <a:pt x="18967" y="34838"/>
                </a:lnTo>
                <a:lnTo>
                  <a:pt x="15907" y="34838"/>
                </a:lnTo>
                <a:lnTo>
                  <a:pt x="15907" y="31683"/>
                </a:lnTo>
                <a:close/>
                <a:moveTo>
                  <a:pt x="21753" y="31683"/>
                </a:moveTo>
                <a:lnTo>
                  <a:pt x="21753" y="34838"/>
                </a:lnTo>
                <a:lnTo>
                  <a:pt x="19074" y="34838"/>
                </a:lnTo>
                <a:lnTo>
                  <a:pt x="19074" y="31683"/>
                </a:lnTo>
                <a:close/>
                <a:moveTo>
                  <a:pt x="24920" y="31683"/>
                </a:moveTo>
                <a:lnTo>
                  <a:pt x="24920" y="34838"/>
                </a:lnTo>
                <a:lnTo>
                  <a:pt x="21860" y="34838"/>
                </a:lnTo>
                <a:lnTo>
                  <a:pt x="21860" y="31683"/>
                </a:lnTo>
                <a:close/>
                <a:moveTo>
                  <a:pt x="27718" y="31683"/>
                </a:moveTo>
                <a:lnTo>
                  <a:pt x="27718" y="34838"/>
                </a:lnTo>
                <a:lnTo>
                  <a:pt x="25039" y="34838"/>
                </a:lnTo>
                <a:lnTo>
                  <a:pt x="25039" y="31683"/>
                </a:lnTo>
                <a:close/>
                <a:moveTo>
                  <a:pt x="30885" y="31683"/>
                </a:moveTo>
                <a:lnTo>
                  <a:pt x="30885" y="34838"/>
                </a:lnTo>
                <a:lnTo>
                  <a:pt x="27825" y="34838"/>
                </a:lnTo>
                <a:lnTo>
                  <a:pt x="27825" y="31683"/>
                </a:lnTo>
                <a:close/>
                <a:moveTo>
                  <a:pt x="33683" y="31683"/>
                </a:moveTo>
                <a:lnTo>
                  <a:pt x="33683" y="34838"/>
                </a:lnTo>
                <a:lnTo>
                  <a:pt x="31004" y="34838"/>
                </a:lnTo>
                <a:lnTo>
                  <a:pt x="31004" y="31683"/>
                </a:lnTo>
                <a:close/>
                <a:moveTo>
                  <a:pt x="36850" y="31683"/>
                </a:moveTo>
                <a:lnTo>
                  <a:pt x="36850" y="34838"/>
                </a:lnTo>
                <a:lnTo>
                  <a:pt x="33791" y="34838"/>
                </a:lnTo>
                <a:lnTo>
                  <a:pt x="33791" y="31683"/>
                </a:lnTo>
                <a:close/>
                <a:moveTo>
                  <a:pt x="39636" y="31683"/>
                </a:moveTo>
                <a:lnTo>
                  <a:pt x="39636" y="34838"/>
                </a:lnTo>
                <a:lnTo>
                  <a:pt x="36958" y="34838"/>
                </a:lnTo>
                <a:lnTo>
                  <a:pt x="36958" y="31683"/>
                </a:lnTo>
                <a:close/>
                <a:moveTo>
                  <a:pt x="42827" y="31683"/>
                </a:moveTo>
                <a:lnTo>
                  <a:pt x="42827" y="34838"/>
                </a:lnTo>
                <a:lnTo>
                  <a:pt x="39756" y="34838"/>
                </a:lnTo>
                <a:lnTo>
                  <a:pt x="39756" y="31683"/>
                </a:lnTo>
                <a:close/>
                <a:moveTo>
                  <a:pt x="45613" y="31683"/>
                </a:moveTo>
                <a:lnTo>
                  <a:pt x="45613" y="34838"/>
                </a:lnTo>
                <a:lnTo>
                  <a:pt x="42935" y="34838"/>
                </a:lnTo>
                <a:lnTo>
                  <a:pt x="42935" y="31683"/>
                </a:lnTo>
                <a:close/>
                <a:moveTo>
                  <a:pt x="48792" y="31683"/>
                </a:moveTo>
                <a:lnTo>
                  <a:pt x="48792" y="34838"/>
                </a:lnTo>
                <a:lnTo>
                  <a:pt x="45732" y="34838"/>
                </a:lnTo>
                <a:lnTo>
                  <a:pt x="45732" y="31683"/>
                </a:lnTo>
                <a:close/>
                <a:moveTo>
                  <a:pt x="51578" y="31683"/>
                </a:moveTo>
                <a:lnTo>
                  <a:pt x="51578" y="34838"/>
                </a:lnTo>
                <a:lnTo>
                  <a:pt x="48900" y="34838"/>
                </a:lnTo>
                <a:lnTo>
                  <a:pt x="48900" y="31683"/>
                </a:lnTo>
                <a:close/>
                <a:moveTo>
                  <a:pt x="54746" y="31683"/>
                </a:moveTo>
                <a:lnTo>
                  <a:pt x="54746" y="34838"/>
                </a:lnTo>
                <a:lnTo>
                  <a:pt x="51686" y="34838"/>
                </a:lnTo>
                <a:lnTo>
                  <a:pt x="51686" y="31683"/>
                </a:lnTo>
                <a:close/>
                <a:moveTo>
                  <a:pt x="57543" y="31683"/>
                </a:moveTo>
                <a:lnTo>
                  <a:pt x="57543" y="34838"/>
                </a:lnTo>
                <a:lnTo>
                  <a:pt x="54865" y="34838"/>
                </a:lnTo>
                <a:lnTo>
                  <a:pt x="54865" y="31683"/>
                </a:lnTo>
                <a:close/>
                <a:moveTo>
                  <a:pt x="60734" y="31683"/>
                </a:moveTo>
                <a:lnTo>
                  <a:pt x="60734" y="34838"/>
                </a:lnTo>
                <a:lnTo>
                  <a:pt x="57663" y="34838"/>
                </a:lnTo>
                <a:lnTo>
                  <a:pt x="57663" y="31683"/>
                </a:lnTo>
                <a:close/>
                <a:moveTo>
                  <a:pt x="63509" y="31683"/>
                </a:moveTo>
                <a:lnTo>
                  <a:pt x="63509" y="34838"/>
                </a:lnTo>
                <a:lnTo>
                  <a:pt x="60830" y="34838"/>
                </a:lnTo>
                <a:lnTo>
                  <a:pt x="60830" y="31683"/>
                </a:lnTo>
                <a:close/>
                <a:moveTo>
                  <a:pt x="66687" y="31683"/>
                </a:moveTo>
                <a:lnTo>
                  <a:pt x="66687" y="34838"/>
                </a:lnTo>
                <a:lnTo>
                  <a:pt x="63616" y="34838"/>
                </a:lnTo>
                <a:lnTo>
                  <a:pt x="63616" y="31683"/>
                </a:lnTo>
                <a:close/>
                <a:moveTo>
                  <a:pt x="69485" y="31683"/>
                </a:moveTo>
                <a:lnTo>
                  <a:pt x="69485" y="34838"/>
                </a:lnTo>
                <a:lnTo>
                  <a:pt x="66807" y="34838"/>
                </a:lnTo>
                <a:lnTo>
                  <a:pt x="66807" y="31683"/>
                </a:lnTo>
                <a:close/>
                <a:moveTo>
                  <a:pt x="72653" y="31683"/>
                </a:moveTo>
                <a:lnTo>
                  <a:pt x="72653" y="34838"/>
                </a:lnTo>
                <a:lnTo>
                  <a:pt x="69581" y="34838"/>
                </a:lnTo>
                <a:lnTo>
                  <a:pt x="69581" y="31683"/>
                </a:lnTo>
                <a:close/>
                <a:moveTo>
                  <a:pt x="75450" y="31683"/>
                </a:moveTo>
                <a:lnTo>
                  <a:pt x="75450" y="34838"/>
                </a:lnTo>
                <a:lnTo>
                  <a:pt x="72772" y="34838"/>
                </a:lnTo>
                <a:lnTo>
                  <a:pt x="72772" y="31683"/>
                </a:lnTo>
                <a:close/>
                <a:moveTo>
                  <a:pt x="78618" y="31683"/>
                </a:moveTo>
                <a:lnTo>
                  <a:pt x="78618" y="34838"/>
                </a:lnTo>
                <a:lnTo>
                  <a:pt x="75558" y="34838"/>
                </a:lnTo>
                <a:lnTo>
                  <a:pt x="75558" y="31683"/>
                </a:lnTo>
                <a:close/>
                <a:moveTo>
                  <a:pt x="81416" y="31683"/>
                </a:moveTo>
                <a:lnTo>
                  <a:pt x="81416" y="34838"/>
                </a:lnTo>
                <a:lnTo>
                  <a:pt x="78737" y="34838"/>
                </a:lnTo>
                <a:lnTo>
                  <a:pt x="78737" y="31683"/>
                </a:lnTo>
                <a:close/>
                <a:moveTo>
                  <a:pt x="84583" y="31683"/>
                </a:moveTo>
                <a:lnTo>
                  <a:pt x="84583" y="34838"/>
                </a:lnTo>
                <a:lnTo>
                  <a:pt x="81523" y="34838"/>
                </a:lnTo>
                <a:lnTo>
                  <a:pt x="81523" y="31683"/>
                </a:lnTo>
                <a:close/>
                <a:moveTo>
                  <a:pt x="87369" y="31683"/>
                </a:moveTo>
                <a:lnTo>
                  <a:pt x="87369" y="34838"/>
                </a:lnTo>
                <a:lnTo>
                  <a:pt x="84690" y="34838"/>
                </a:lnTo>
                <a:lnTo>
                  <a:pt x="84690" y="31683"/>
                </a:lnTo>
                <a:close/>
                <a:moveTo>
                  <a:pt x="90560" y="31683"/>
                </a:moveTo>
                <a:lnTo>
                  <a:pt x="90560" y="34838"/>
                </a:lnTo>
                <a:lnTo>
                  <a:pt x="87488" y="34838"/>
                </a:lnTo>
                <a:lnTo>
                  <a:pt x="87488" y="31683"/>
                </a:lnTo>
                <a:close/>
                <a:moveTo>
                  <a:pt x="93334" y="31683"/>
                </a:moveTo>
                <a:lnTo>
                  <a:pt x="93334" y="34838"/>
                </a:lnTo>
                <a:lnTo>
                  <a:pt x="90655" y="34838"/>
                </a:lnTo>
                <a:lnTo>
                  <a:pt x="90655" y="31683"/>
                </a:lnTo>
                <a:close/>
                <a:moveTo>
                  <a:pt x="96525" y="31683"/>
                </a:moveTo>
                <a:lnTo>
                  <a:pt x="96525" y="34838"/>
                </a:lnTo>
                <a:lnTo>
                  <a:pt x="93453" y="34838"/>
                </a:lnTo>
                <a:lnTo>
                  <a:pt x="93453" y="31683"/>
                </a:lnTo>
                <a:close/>
                <a:moveTo>
                  <a:pt x="99311" y="31683"/>
                </a:moveTo>
                <a:lnTo>
                  <a:pt x="99311" y="34838"/>
                </a:lnTo>
                <a:lnTo>
                  <a:pt x="96632" y="34838"/>
                </a:lnTo>
                <a:lnTo>
                  <a:pt x="96632" y="31683"/>
                </a:lnTo>
                <a:close/>
                <a:moveTo>
                  <a:pt x="102478" y="31683"/>
                </a:moveTo>
                <a:lnTo>
                  <a:pt x="102478" y="34838"/>
                </a:lnTo>
                <a:lnTo>
                  <a:pt x="99406" y="34838"/>
                </a:lnTo>
                <a:lnTo>
                  <a:pt x="99406" y="31683"/>
                </a:lnTo>
                <a:close/>
                <a:moveTo>
                  <a:pt x="105276" y="31683"/>
                </a:moveTo>
                <a:lnTo>
                  <a:pt x="105276" y="34838"/>
                </a:lnTo>
                <a:lnTo>
                  <a:pt x="102597" y="34838"/>
                </a:lnTo>
                <a:lnTo>
                  <a:pt x="102597" y="31683"/>
                </a:lnTo>
                <a:close/>
                <a:moveTo>
                  <a:pt x="108443" y="31683"/>
                </a:moveTo>
                <a:lnTo>
                  <a:pt x="108443" y="34838"/>
                </a:lnTo>
                <a:lnTo>
                  <a:pt x="105383" y="34838"/>
                </a:lnTo>
                <a:lnTo>
                  <a:pt x="105383" y="31683"/>
                </a:lnTo>
                <a:close/>
                <a:moveTo>
                  <a:pt x="7037" y="34945"/>
                </a:moveTo>
                <a:lnTo>
                  <a:pt x="7037" y="37695"/>
                </a:lnTo>
                <a:lnTo>
                  <a:pt x="3965" y="37695"/>
                </a:lnTo>
                <a:lnTo>
                  <a:pt x="3965" y="34945"/>
                </a:lnTo>
                <a:close/>
                <a:moveTo>
                  <a:pt x="9811" y="34945"/>
                </a:moveTo>
                <a:lnTo>
                  <a:pt x="9811" y="37695"/>
                </a:lnTo>
                <a:lnTo>
                  <a:pt x="7132" y="37695"/>
                </a:lnTo>
                <a:lnTo>
                  <a:pt x="7132" y="34945"/>
                </a:lnTo>
                <a:close/>
                <a:moveTo>
                  <a:pt x="13002" y="34945"/>
                </a:moveTo>
                <a:lnTo>
                  <a:pt x="13002" y="37695"/>
                </a:lnTo>
                <a:lnTo>
                  <a:pt x="9930" y="37695"/>
                </a:lnTo>
                <a:lnTo>
                  <a:pt x="9930" y="34945"/>
                </a:lnTo>
                <a:close/>
                <a:moveTo>
                  <a:pt x="15788" y="34945"/>
                </a:moveTo>
                <a:lnTo>
                  <a:pt x="15788" y="37695"/>
                </a:lnTo>
                <a:lnTo>
                  <a:pt x="13109" y="37695"/>
                </a:lnTo>
                <a:lnTo>
                  <a:pt x="13109" y="34945"/>
                </a:lnTo>
                <a:close/>
                <a:moveTo>
                  <a:pt x="18967" y="34945"/>
                </a:moveTo>
                <a:lnTo>
                  <a:pt x="18967" y="37695"/>
                </a:lnTo>
                <a:lnTo>
                  <a:pt x="15907" y="37695"/>
                </a:lnTo>
                <a:lnTo>
                  <a:pt x="15907" y="34945"/>
                </a:lnTo>
                <a:close/>
                <a:moveTo>
                  <a:pt x="21753" y="34945"/>
                </a:moveTo>
                <a:lnTo>
                  <a:pt x="21753" y="37695"/>
                </a:lnTo>
                <a:lnTo>
                  <a:pt x="19074" y="37695"/>
                </a:lnTo>
                <a:lnTo>
                  <a:pt x="19074" y="34945"/>
                </a:lnTo>
                <a:close/>
                <a:moveTo>
                  <a:pt x="24920" y="34945"/>
                </a:moveTo>
                <a:lnTo>
                  <a:pt x="24920" y="37695"/>
                </a:lnTo>
                <a:lnTo>
                  <a:pt x="21860" y="37695"/>
                </a:lnTo>
                <a:lnTo>
                  <a:pt x="21860" y="34945"/>
                </a:lnTo>
                <a:close/>
                <a:moveTo>
                  <a:pt x="27718" y="34945"/>
                </a:moveTo>
                <a:lnTo>
                  <a:pt x="27718" y="37695"/>
                </a:lnTo>
                <a:lnTo>
                  <a:pt x="25039" y="37695"/>
                </a:lnTo>
                <a:lnTo>
                  <a:pt x="25039" y="34945"/>
                </a:lnTo>
                <a:close/>
                <a:moveTo>
                  <a:pt x="30885" y="34945"/>
                </a:moveTo>
                <a:lnTo>
                  <a:pt x="30885" y="37695"/>
                </a:lnTo>
                <a:lnTo>
                  <a:pt x="27825" y="37695"/>
                </a:lnTo>
                <a:lnTo>
                  <a:pt x="27825" y="34945"/>
                </a:lnTo>
                <a:close/>
                <a:moveTo>
                  <a:pt x="33683" y="34945"/>
                </a:moveTo>
                <a:lnTo>
                  <a:pt x="33683" y="37695"/>
                </a:lnTo>
                <a:lnTo>
                  <a:pt x="31004" y="37695"/>
                </a:lnTo>
                <a:lnTo>
                  <a:pt x="31004" y="34945"/>
                </a:lnTo>
                <a:close/>
                <a:moveTo>
                  <a:pt x="36850" y="34945"/>
                </a:moveTo>
                <a:lnTo>
                  <a:pt x="36850" y="37695"/>
                </a:lnTo>
                <a:lnTo>
                  <a:pt x="33791" y="37695"/>
                </a:lnTo>
                <a:lnTo>
                  <a:pt x="33791" y="34945"/>
                </a:lnTo>
                <a:close/>
                <a:moveTo>
                  <a:pt x="39636" y="34945"/>
                </a:moveTo>
                <a:lnTo>
                  <a:pt x="39636" y="37695"/>
                </a:lnTo>
                <a:lnTo>
                  <a:pt x="36958" y="37695"/>
                </a:lnTo>
                <a:lnTo>
                  <a:pt x="36958" y="34945"/>
                </a:lnTo>
                <a:close/>
                <a:moveTo>
                  <a:pt x="42827" y="34945"/>
                </a:moveTo>
                <a:lnTo>
                  <a:pt x="42827" y="37695"/>
                </a:lnTo>
                <a:lnTo>
                  <a:pt x="39756" y="37695"/>
                </a:lnTo>
                <a:lnTo>
                  <a:pt x="39756" y="34945"/>
                </a:lnTo>
                <a:close/>
                <a:moveTo>
                  <a:pt x="45613" y="34945"/>
                </a:moveTo>
                <a:lnTo>
                  <a:pt x="45613" y="37695"/>
                </a:lnTo>
                <a:lnTo>
                  <a:pt x="42935" y="37695"/>
                </a:lnTo>
                <a:lnTo>
                  <a:pt x="42935" y="34945"/>
                </a:lnTo>
                <a:close/>
                <a:moveTo>
                  <a:pt x="48792" y="34945"/>
                </a:moveTo>
                <a:lnTo>
                  <a:pt x="48792" y="37695"/>
                </a:lnTo>
                <a:lnTo>
                  <a:pt x="45732" y="37695"/>
                </a:lnTo>
                <a:lnTo>
                  <a:pt x="45732" y="34945"/>
                </a:lnTo>
                <a:close/>
                <a:moveTo>
                  <a:pt x="51578" y="34945"/>
                </a:moveTo>
                <a:lnTo>
                  <a:pt x="51578" y="37695"/>
                </a:lnTo>
                <a:lnTo>
                  <a:pt x="48900" y="37695"/>
                </a:lnTo>
                <a:lnTo>
                  <a:pt x="48900" y="34945"/>
                </a:lnTo>
                <a:close/>
                <a:moveTo>
                  <a:pt x="54757" y="34945"/>
                </a:moveTo>
                <a:lnTo>
                  <a:pt x="54757" y="37695"/>
                </a:lnTo>
                <a:lnTo>
                  <a:pt x="51698" y="37695"/>
                </a:lnTo>
                <a:lnTo>
                  <a:pt x="51698" y="34945"/>
                </a:lnTo>
                <a:close/>
                <a:moveTo>
                  <a:pt x="57543" y="34945"/>
                </a:moveTo>
                <a:lnTo>
                  <a:pt x="57543" y="37695"/>
                </a:lnTo>
                <a:lnTo>
                  <a:pt x="54865" y="37695"/>
                </a:lnTo>
                <a:lnTo>
                  <a:pt x="54865" y="34945"/>
                </a:lnTo>
                <a:close/>
                <a:moveTo>
                  <a:pt x="60734" y="34945"/>
                </a:moveTo>
                <a:lnTo>
                  <a:pt x="60734" y="37695"/>
                </a:lnTo>
                <a:lnTo>
                  <a:pt x="57663" y="37695"/>
                </a:lnTo>
                <a:lnTo>
                  <a:pt x="57663" y="34945"/>
                </a:lnTo>
                <a:close/>
                <a:moveTo>
                  <a:pt x="63509" y="34945"/>
                </a:moveTo>
                <a:lnTo>
                  <a:pt x="63509" y="37695"/>
                </a:lnTo>
                <a:lnTo>
                  <a:pt x="60830" y="37695"/>
                </a:lnTo>
                <a:lnTo>
                  <a:pt x="60830" y="34945"/>
                </a:lnTo>
                <a:close/>
                <a:moveTo>
                  <a:pt x="66699" y="34945"/>
                </a:moveTo>
                <a:lnTo>
                  <a:pt x="66699" y="37695"/>
                </a:lnTo>
                <a:lnTo>
                  <a:pt x="63628" y="37695"/>
                </a:lnTo>
                <a:lnTo>
                  <a:pt x="63628" y="34945"/>
                </a:lnTo>
                <a:close/>
                <a:moveTo>
                  <a:pt x="69485" y="34945"/>
                </a:moveTo>
                <a:lnTo>
                  <a:pt x="69485" y="37695"/>
                </a:lnTo>
                <a:lnTo>
                  <a:pt x="66807" y="37695"/>
                </a:lnTo>
                <a:lnTo>
                  <a:pt x="66807" y="34945"/>
                </a:lnTo>
                <a:close/>
                <a:moveTo>
                  <a:pt x="72653" y="34945"/>
                </a:moveTo>
                <a:lnTo>
                  <a:pt x="72653" y="37695"/>
                </a:lnTo>
                <a:lnTo>
                  <a:pt x="69581" y="37695"/>
                </a:lnTo>
                <a:lnTo>
                  <a:pt x="69581" y="34945"/>
                </a:lnTo>
                <a:close/>
                <a:moveTo>
                  <a:pt x="75450" y="34957"/>
                </a:moveTo>
                <a:lnTo>
                  <a:pt x="75450" y="37719"/>
                </a:lnTo>
                <a:lnTo>
                  <a:pt x="72772" y="37719"/>
                </a:lnTo>
                <a:lnTo>
                  <a:pt x="72772" y="34957"/>
                </a:lnTo>
                <a:close/>
                <a:moveTo>
                  <a:pt x="78618" y="34957"/>
                </a:moveTo>
                <a:lnTo>
                  <a:pt x="78618" y="37719"/>
                </a:lnTo>
                <a:lnTo>
                  <a:pt x="75558" y="37719"/>
                </a:lnTo>
                <a:lnTo>
                  <a:pt x="75558" y="34957"/>
                </a:lnTo>
                <a:close/>
                <a:moveTo>
                  <a:pt x="81416" y="34957"/>
                </a:moveTo>
                <a:lnTo>
                  <a:pt x="81416" y="37719"/>
                </a:lnTo>
                <a:lnTo>
                  <a:pt x="78737" y="37719"/>
                </a:lnTo>
                <a:lnTo>
                  <a:pt x="78737" y="34957"/>
                </a:lnTo>
                <a:close/>
                <a:moveTo>
                  <a:pt x="84583" y="34957"/>
                </a:moveTo>
                <a:lnTo>
                  <a:pt x="84583" y="37719"/>
                </a:lnTo>
                <a:lnTo>
                  <a:pt x="81523" y="37719"/>
                </a:lnTo>
                <a:lnTo>
                  <a:pt x="81523" y="34957"/>
                </a:lnTo>
                <a:close/>
                <a:moveTo>
                  <a:pt x="87369" y="34957"/>
                </a:moveTo>
                <a:lnTo>
                  <a:pt x="87369" y="37719"/>
                </a:lnTo>
                <a:lnTo>
                  <a:pt x="84690" y="37719"/>
                </a:lnTo>
                <a:lnTo>
                  <a:pt x="84690" y="34957"/>
                </a:lnTo>
                <a:close/>
                <a:moveTo>
                  <a:pt x="90560" y="34957"/>
                </a:moveTo>
                <a:lnTo>
                  <a:pt x="90560" y="37719"/>
                </a:lnTo>
                <a:lnTo>
                  <a:pt x="87488" y="37719"/>
                </a:lnTo>
                <a:lnTo>
                  <a:pt x="87488" y="34957"/>
                </a:lnTo>
                <a:close/>
                <a:moveTo>
                  <a:pt x="93334" y="34957"/>
                </a:moveTo>
                <a:lnTo>
                  <a:pt x="93334" y="37719"/>
                </a:lnTo>
                <a:lnTo>
                  <a:pt x="90655" y="37719"/>
                </a:lnTo>
                <a:lnTo>
                  <a:pt x="90655" y="34957"/>
                </a:lnTo>
                <a:close/>
                <a:moveTo>
                  <a:pt x="96525" y="34957"/>
                </a:moveTo>
                <a:lnTo>
                  <a:pt x="96525" y="37719"/>
                </a:lnTo>
                <a:lnTo>
                  <a:pt x="93453" y="37719"/>
                </a:lnTo>
                <a:lnTo>
                  <a:pt x="93453" y="34957"/>
                </a:lnTo>
                <a:close/>
                <a:moveTo>
                  <a:pt x="99311" y="34957"/>
                </a:moveTo>
                <a:lnTo>
                  <a:pt x="99311" y="37719"/>
                </a:lnTo>
                <a:lnTo>
                  <a:pt x="96632" y="37719"/>
                </a:lnTo>
                <a:lnTo>
                  <a:pt x="96632" y="34957"/>
                </a:lnTo>
                <a:close/>
                <a:moveTo>
                  <a:pt x="102478" y="34957"/>
                </a:moveTo>
                <a:lnTo>
                  <a:pt x="102478" y="37719"/>
                </a:lnTo>
                <a:lnTo>
                  <a:pt x="99406" y="37719"/>
                </a:lnTo>
                <a:lnTo>
                  <a:pt x="99406" y="34957"/>
                </a:lnTo>
                <a:close/>
                <a:moveTo>
                  <a:pt x="105276" y="34957"/>
                </a:moveTo>
                <a:lnTo>
                  <a:pt x="105276" y="37719"/>
                </a:lnTo>
                <a:lnTo>
                  <a:pt x="102597" y="37719"/>
                </a:lnTo>
                <a:lnTo>
                  <a:pt x="102597" y="34957"/>
                </a:lnTo>
                <a:close/>
                <a:moveTo>
                  <a:pt x="108443" y="34957"/>
                </a:moveTo>
                <a:lnTo>
                  <a:pt x="108443" y="37719"/>
                </a:lnTo>
                <a:lnTo>
                  <a:pt x="105383" y="37719"/>
                </a:lnTo>
                <a:lnTo>
                  <a:pt x="105383" y="34957"/>
                </a:lnTo>
                <a:close/>
                <a:moveTo>
                  <a:pt x="7037" y="37814"/>
                </a:moveTo>
                <a:lnTo>
                  <a:pt x="7037" y="40970"/>
                </a:lnTo>
                <a:lnTo>
                  <a:pt x="3965" y="40970"/>
                </a:lnTo>
                <a:lnTo>
                  <a:pt x="3965" y="37814"/>
                </a:lnTo>
                <a:close/>
                <a:moveTo>
                  <a:pt x="9811" y="37814"/>
                </a:moveTo>
                <a:lnTo>
                  <a:pt x="9811" y="40970"/>
                </a:lnTo>
                <a:lnTo>
                  <a:pt x="7132" y="40970"/>
                </a:lnTo>
                <a:lnTo>
                  <a:pt x="7132" y="37814"/>
                </a:lnTo>
                <a:close/>
                <a:moveTo>
                  <a:pt x="13002" y="37814"/>
                </a:moveTo>
                <a:lnTo>
                  <a:pt x="13002" y="40970"/>
                </a:lnTo>
                <a:lnTo>
                  <a:pt x="9930" y="40970"/>
                </a:lnTo>
                <a:lnTo>
                  <a:pt x="9930" y="37814"/>
                </a:lnTo>
                <a:close/>
                <a:moveTo>
                  <a:pt x="15788" y="37814"/>
                </a:moveTo>
                <a:lnTo>
                  <a:pt x="15788" y="40970"/>
                </a:lnTo>
                <a:lnTo>
                  <a:pt x="13109" y="40970"/>
                </a:lnTo>
                <a:lnTo>
                  <a:pt x="13109" y="37814"/>
                </a:lnTo>
                <a:close/>
                <a:moveTo>
                  <a:pt x="18967" y="37814"/>
                </a:moveTo>
                <a:lnTo>
                  <a:pt x="18967" y="40970"/>
                </a:lnTo>
                <a:lnTo>
                  <a:pt x="15907" y="40970"/>
                </a:lnTo>
                <a:lnTo>
                  <a:pt x="15907" y="37814"/>
                </a:lnTo>
                <a:close/>
                <a:moveTo>
                  <a:pt x="21753" y="37814"/>
                </a:moveTo>
                <a:lnTo>
                  <a:pt x="21753" y="40970"/>
                </a:lnTo>
                <a:lnTo>
                  <a:pt x="19074" y="40970"/>
                </a:lnTo>
                <a:lnTo>
                  <a:pt x="19074" y="37814"/>
                </a:lnTo>
                <a:close/>
                <a:moveTo>
                  <a:pt x="24920" y="37814"/>
                </a:moveTo>
                <a:lnTo>
                  <a:pt x="24920" y="40970"/>
                </a:lnTo>
                <a:lnTo>
                  <a:pt x="21860" y="40970"/>
                </a:lnTo>
                <a:lnTo>
                  <a:pt x="21860" y="37814"/>
                </a:lnTo>
                <a:close/>
                <a:moveTo>
                  <a:pt x="27718" y="37814"/>
                </a:moveTo>
                <a:lnTo>
                  <a:pt x="27718" y="40970"/>
                </a:lnTo>
                <a:lnTo>
                  <a:pt x="25039" y="40970"/>
                </a:lnTo>
                <a:lnTo>
                  <a:pt x="25039" y="37814"/>
                </a:lnTo>
                <a:close/>
                <a:moveTo>
                  <a:pt x="30885" y="37814"/>
                </a:moveTo>
                <a:lnTo>
                  <a:pt x="30885" y="40970"/>
                </a:lnTo>
                <a:lnTo>
                  <a:pt x="27825" y="40970"/>
                </a:lnTo>
                <a:lnTo>
                  <a:pt x="27825" y="37814"/>
                </a:lnTo>
                <a:close/>
                <a:moveTo>
                  <a:pt x="33683" y="37814"/>
                </a:moveTo>
                <a:lnTo>
                  <a:pt x="33683" y="40970"/>
                </a:lnTo>
                <a:lnTo>
                  <a:pt x="31004" y="40970"/>
                </a:lnTo>
                <a:lnTo>
                  <a:pt x="31004" y="37814"/>
                </a:lnTo>
                <a:close/>
                <a:moveTo>
                  <a:pt x="36850" y="37814"/>
                </a:moveTo>
                <a:lnTo>
                  <a:pt x="36850" y="40970"/>
                </a:lnTo>
                <a:lnTo>
                  <a:pt x="33791" y="40970"/>
                </a:lnTo>
                <a:lnTo>
                  <a:pt x="33791" y="37814"/>
                </a:lnTo>
                <a:close/>
                <a:moveTo>
                  <a:pt x="39636" y="37814"/>
                </a:moveTo>
                <a:lnTo>
                  <a:pt x="39636" y="40970"/>
                </a:lnTo>
                <a:lnTo>
                  <a:pt x="36958" y="40970"/>
                </a:lnTo>
                <a:lnTo>
                  <a:pt x="36958" y="37814"/>
                </a:lnTo>
                <a:close/>
                <a:moveTo>
                  <a:pt x="42827" y="37814"/>
                </a:moveTo>
                <a:lnTo>
                  <a:pt x="42827" y="40970"/>
                </a:lnTo>
                <a:lnTo>
                  <a:pt x="39756" y="40970"/>
                </a:lnTo>
                <a:lnTo>
                  <a:pt x="39756" y="37814"/>
                </a:lnTo>
                <a:close/>
                <a:moveTo>
                  <a:pt x="45613" y="37814"/>
                </a:moveTo>
                <a:lnTo>
                  <a:pt x="45613" y="40970"/>
                </a:lnTo>
                <a:lnTo>
                  <a:pt x="42935" y="40970"/>
                </a:lnTo>
                <a:lnTo>
                  <a:pt x="42935" y="37814"/>
                </a:lnTo>
                <a:close/>
                <a:moveTo>
                  <a:pt x="48792" y="37814"/>
                </a:moveTo>
                <a:lnTo>
                  <a:pt x="48792" y="40970"/>
                </a:lnTo>
                <a:lnTo>
                  <a:pt x="45732" y="40970"/>
                </a:lnTo>
                <a:lnTo>
                  <a:pt x="45732" y="37814"/>
                </a:lnTo>
                <a:close/>
                <a:moveTo>
                  <a:pt x="51578" y="37814"/>
                </a:moveTo>
                <a:lnTo>
                  <a:pt x="51578" y="40970"/>
                </a:lnTo>
                <a:lnTo>
                  <a:pt x="48900" y="40970"/>
                </a:lnTo>
                <a:lnTo>
                  <a:pt x="48900" y="37814"/>
                </a:lnTo>
                <a:close/>
                <a:moveTo>
                  <a:pt x="54757" y="37814"/>
                </a:moveTo>
                <a:lnTo>
                  <a:pt x="54757" y="40970"/>
                </a:lnTo>
                <a:lnTo>
                  <a:pt x="51698" y="40970"/>
                </a:lnTo>
                <a:lnTo>
                  <a:pt x="51698" y="37814"/>
                </a:lnTo>
                <a:close/>
                <a:moveTo>
                  <a:pt x="57543" y="37814"/>
                </a:moveTo>
                <a:lnTo>
                  <a:pt x="57543" y="40970"/>
                </a:lnTo>
                <a:lnTo>
                  <a:pt x="54865" y="40970"/>
                </a:lnTo>
                <a:lnTo>
                  <a:pt x="54865" y="37814"/>
                </a:lnTo>
                <a:close/>
                <a:moveTo>
                  <a:pt x="60734" y="37814"/>
                </a:moveTo>
                <a:lnTo>
                  <a:pt x="60734" y="40970"/>
                </a:lnTo>
                <a:lnTo>
                  <a:pt x="57663" y="40970"/>
                </a:lnTo>
                <a:lnTo>
                  <a:pt x="57663" y="37814"/>
                </a:lnTo>
                <a:close/>
                <a:moveTo>
                  <a:pt x="63509" y="37814"/>
                </a:moveTo>
                <a:lnTo>
                  <a:pt x="63509" y="40970"/>
                </a:lnTo>
                <a:lnTo>
                  <a:pt x="60830" y="40970"/>
                </a:lnTo>
                <a:lnTo>
                  <a:pt x="60830" y="37814"/>
                </a:lnTo>
                <a:close/>
                <a:moveTo>
                  <a:pt x="66699" y="37814"/>
                </a:moveTo>
                <a:lnTo>
                  <a:pt x="66699" y="40970"/>
                </a:lnTo>
                <a:lnTo>
                  <a:pt x="63628" y="40970"/>
                </a:lnTo>
                <a:lnTo>
                  <a:pt x="63628" y="37814"/>
                </a:lnTo>
                <a:close/>
                <a:moveTo>
                  <a:pt x="69485" y="37814"/>
                </a:moveTo>
                <a:lnTo>
                  <a:pt x="69485" y="40970"/>
                </a:lnTo>
                <a:lnTo>
                  <a:pt x="66807" y="40970"/>
                </a:lnTo>
                <a:lnTo>
                  <a:pt x="66807" y="37814"/>
                </a:lnTo>
                <a:close/>
                <a:moveTo>
                  <a:pt x="72653" y="37814"/>
                </a:moveTo>
                <a:lnTo>
                  <a:pt x="72653" y="40970"/>
                </a:lnTo>
                <a:lnTo>
                  <a:pt x="69581" y="40970"/>
                </a:lnTo>
                <a:lnTo>
                  <a:pt x="69581" y="37814"/>
                </a:lnTo>
                <a:close/>
                <a:moveTo>
                  <a:pt x="75450" y="37814"/>
                </a:moveTo>
                <a:lnTo>
                  <a:pt x="75450" y="40970"/>
                </a:lnTo>
                <a:lnTo>
                  <a:pt x="72772" y="40970"/>
                </a:lnTo>
                <a:lnTo>
                  <a:pt x="72772" y="37814"/>
                </a:lnTo>
                <a:close/>
                <a:moveTo>
                  <a:pt x="78618" y="37814"/>
                </a:moveTo>
                <a:lnTo>
                  <a:pt x="78618" y="40970"/>
                </a:lnTo>
                <a:lnTo>
                  <a:pt x="75558" y="40970"/>
                </a:lnTo>
                <a:lnTo>
                  <a:pt x="75558" y="37814"/>
                </a:lnTo>
                <a:close/>
                <a:moveTo>
                  <a:pt x="81416" y="37814"/>
                </a:moveTo>
                <a:lnTo>
                  <a:pt x="81416" y="40970"/>
                </a:lnTo>
                <a:lnTo>
                  <a:pt x="78737" y="40970"/>
                </a:lnTo>
                <a:lnTo>
                  <a:pt x="78737" y="37814"/>
                </a:lnTo>
                <a:close/>
                <a:moveTo>
                  <a:pt x="84583" y="37814"/>
                </a:moveTo>
                <a:lnTo>
                  <a:pt x="84583" y="40970"/>
                </a:lnTo>
                <a:lnTo>
                  <a:pt x="81523" y="40970"/>
                </a:lnTo>
                <a:lnTo>
                  <a:pt x="81523" y="37814"/>
                </a:lnTo>
                <a:close/>
                <a:moveTo>
                  <a:pt x="87369" y="37814"/>
                </a:moveTo>
                <a:lnTo>
                  <a:pt x="87369" y="40970"/>
                </a:lnTo>
                <a:lnTo>
                  <a:pt x="84690" y="40970"/>
                </a:lnTo>
                <a:lnTo>
                  <a:pt x="84690" y="37814"/>
                </a:lnTo>
                <a:close/>
                <a:moveTo>
                  <a:pt x="90560" y="37814"/>
                </a:moveTo>
                <a:lnTo>
                  <a:pt x="90560" y="40970"/>
                </a:lnTo>
                <a:lnTo>
                  <a:pt x="87488" y="40970"/>
                </a:lnTo>
                <a:lnTo>
                  <a:pt x="87488" y="37814"/>
                </a:lnTo>
                <a:close/>
                <a:moveTo>
                  <a:pt x="93334" y="37814"/>
                </a:moveTo>
                <a:lnTo>
                  <a:pt x="93334" y="40970"/>
                </a:lnTo>
                <a:lnTo>
                  <a:pt x="90655" y="40970"/>
                </a:lnTo>
                <a:lnTo>
                  <a:pt x="90655" y="37814"/>
                </a:lnTo>
                <a:close/>
                <a:moveTo>
                  <a:pt x="96525" y="37814"/>
                </a:moveTo>
                <a:lnTo>
                  <a:pt x="96525" y="40970"/>
                </a:lnTo>
                <a:lnTo>
                  <a:pt x="93453" y="40970"/>
                </a:lnTo>
                <a:lnTo>
                  <a:pt x="93453" y="37814"/>
                </a:lnTo>
                <a:close/>
                <a:moveTo>
                  <a:pt x="99311" y="37814"/>
                </a:moveTo>
                <a:lnTo>
                  <a:pt x="99311" y="40970"/>
                </a:lnTo>
                <a:lnTo>
                  <a:pt x="96632" y="40970"/>
                </a:lnTo>
                <a:lnTo>
                  <a:pt x="96632" y="37814"/>
                </a:lnTo>
                <a:close/>
                <a:moveTo>
                  <a:pt x="102478" y="37814"/>
                </a:moveTo>
                <a:lnTo>
                  <a:pt x="102478" y="40970"/>
                </a:lnTo>
                <a:lnTo>
                  <a:pt x="99406" y="40970"/>
                </a:lnTo>
                <a:lnTo>
                  <a:pt x="99406" y="37814"/>
                </a:lnTo>
                <a:close/>
                <a:moveTo>
                  <a:pt x="105276" y="37814"/>
                </a:moveTo>
                <a:lnTo>
                  <a:pt x="105276" y="40970"/>
                </a:lnTo>
                <a:lnTo>
                  <a:pt x="102597" y="40970"/>
                </a:lnTo>
                <a:lnTo>
                  <a:pt x="102597" y="37814"/>
                </a:lnTo>
                <a:close/>
                <a:moveTo>
                  <a:pt x="108443" y="37814"/>
                </a:moveTo>
                <a:lnTo>
                  <a:pt x="108443" y="40970"/>
                </a:lnTo>
                <a:lnTo>
                  <a:pt x="105383" y="40970"/>
                </a:lnTo>
                <a:lnTo>
                  <a:pt x="105383" y="37814"/>
                </a:lnTo>
                <a:close/>
                <a:moveTo>
                  <a:pt x="7037" y="41077"/>
                </a:moveTo>
                <a:lnTo>
                  <a:pt x="7037" y="43827"/>
                </a:lnTo>
                <a:lnTo>
                  <a:pt x="3965" y="43827"/>
                </a:lnTo>
                <a:lnTo>
                  <a:pt x="3965" y="41077"/>
                </a:lnTo>
                <a:close/>
                <a:moveTo>
                  <a:pt x="9811" y="41077"/>
                </a:moveTo>
                <a:lnTo>
                  <a:pt x="9811" y="43827"/>
                </a:lnTo>
                <a:lnTo>
                  <a:pt x="7132" y="43827"/>
                </a:lnTo>
                <a:lnTo>
                  <a:pt x="7132" y="41077"/>
                </a:lnTo>
                <a:close/>
                <a:moveTo>
                  <a:pt x="13002" y="41077"/>
                </a:moveTo>
                <a:lnTo>
                  <a:pt x="13002" y="43827"/>
                </a:lnTo>
                <a:lnTo>
                  <a:pt x="9930" y="43827"/>
                </a:lnTo>
                <a:lnTo>
                  <a:pt x="9930" y="41077"/>
                </a:lnTo>
                <a:close/>
                <a:moveTo>
                  <a:pt x="15788" y="41077"/>
                </a:moveTo>
                <a:lnTo>
                  <a:pt x="15788" y="43827"/>
                </a:lnTo>
                <a:lnTo>
                  <a:pt x="13109" y="43827"/>
                </a:lnTo>
                <a:lnTo>
                  <a:pt x="13109" y="41077"/>
                </a:lnTo>
                <a:close/>
                <a:moveTo>
                  <a:pt x="18967" y="41077"/>
                </a:moveTo>
                <a:lnTo>
                  <a:pt x="18967" y="43827"/>
                </a:lnTo>
                <a:lnTo>
                  <a:pt x="15907" y="43827"/>
                </a:lnTo>
                <a:lnTo>
                  <a:pt x="15907" y="41077"/>
                </a:lnTo>
                <a:close/>
                <a:moveTo>
                  <a:pt x="21753" y="41077"/>
                </a:moveTo>
                <a:lnTo>
                  <a:pt x="21753" y="43827"/>
                </a:lnTo>
                <a:lnTo>
                  <a:pt x="19074" y="43827"/>
                </a:lnTo>
                <a:lnTo>
                  <a:pt x="19074" y="41077"/>
                </a:lnTo>
                <a:close/>
                <a:moveTo>
                  <a:pt x="24920" y="41077"/>
                </a:moveTo>
                <a:lnTo>
                  <a:pt x="24920" y="43827"/>
                </a:lnTo>
                <a:lnTo>
                  <a:pt x="21860" y="43827"/>
                </a:lnTo>
                <a:lnTo>
                  <a:pt x="21860" y="41077"/>
                </a:lnTo>
                <a:close/>
                <a:moveTo>
                  <a:pt x="27718" y="41077"/>
                </a:moveTo>
                <a:lnTo>
                  <a:pt x="27718" y="43827"/>
                </a:lnTo>
                <a:lnTo>
                  <a:pt x="25039" y="43827"/>
                </a:lnTo>
                <a:lnTo>
                  <a:pt x="25039" y="41077"/>
                </a:lnTo>
                <a:close/>
                <a:moveTo>
                  <a:pt x="30885" y="41077"/>
                </a:moveTo>
                <a:lnTo>
                  <a:pt x="30885" y="43827"/>
                </a:lnTo>
                <a:lnTo>
                  <a:pt x="27825" y="43827"/>
                </a:lnTo>
                <a:lnTo>
                  <a:pt x="27825" y="41077"/>
                </a:lnTo>
                <a:close/>
                <a:moveTo>
                  <a:pt x="33683" y="41077"/>
                </a:moveTo>
                <a:lnTo>
                  <a:pt x="33683" y="43827"/>
                </a:lnTo>
                <a:lnTo>
                  <a:pt x="31004" y="43827"/>
                </a:lnTo>
                <a:lnTo>
                  <a:pt x="31004" y="41077"/>
                </a:lnTo>
                <a:close/>
                <a:moveTo>
                  <a:pt x="36850" y="41077"/>
                </a:moveTo>
                <a:lnTo>
                  <a:pt x="36850" y="43827"/>
                </a:lnTo>
                <a:lnTo>
                  <a:pt x="33791" y="43827"/>
                </a:lnTo>
                <a:lnTo>
                  <a:pt x="33791" y="41077"/>
                </a:lnTo>
                <a:close/>
                <a:moveTo>
                  <a:pt x="39636" y="41077"/>
                </a:moveTo>
                <a:lnTo>
                  <a:pt x="39636" y="43827"/>
                </a:lnTo>
                <a:lnTo>
                  <a:pt x="36958" y="43827"/>
                </a:lnTo>
                <a:lnTo>
                  <a:pt x="36958" y="41077"/>
                </a:lnTo>
                <a:close/>
                <a:moveTo>
                  <a:pt x="42827" y="41077"/>
                </a:moveTo>
                <a:lnTo>
                  <a:pt x="42827" y="43827"/>
                </a:lnTo>
                <a:lnTo>
                  <a:pt x="39756" y="43827"/>
                </a:lnTo>
                <a:lnTo>
                  <a:pt x="39756" y="41077"/>
                </a:lnTo>
                <a:close/>
                <a:moveTo>
                  <a:pt x="45613" y="41077"/>
                </a:moveTo>
                <a:lnTo>
                  <a:pt x="45613" y="43827"/>
                </a:lnTo>
                <a:lnTo>
                  <a:pt x="42935" y="43827"/>
                </a:lnTo>
                <a:lnTo>
                  <a:pt x="42935" y="41077"/>
                </a:lnTo>
                <a:close/>
                <a:moveTo>
                  <a:pt x="48792" y="41077"/>
                </a:moveTo>
                <a:lnTo>
                  <a:pt x="48792" y="43827"/>
                </a:lnTo>
                <a:lnTo>
                  <a:pt x="45732" y="43827"/>
                </a:lnTo>
                <a:lnTo>
                  <a:pt x="45732" y="41077"/>
                </a:lnTo>
                <a:close/>
                <a:moveTo>
                  <a:pt x="51578" y="41077"/>
                </a:moveTo>
                <a:lnTo>
                  <a:pt x="51578" y="43827"/>
                </a:lnTo>
                <a:lnTo>
                  <a:pt x="48900" y="43827"/>
                </a:lnTo>
                <a:lnTo>
                  <a:pt x="48900" y="41077"/>
                </a:lnTo>
                <a:close/>
                <a:moveTo>
                  <a:pt x="54757" y="41077"/>
                </a:moveTo>
                <a:lnTo>
                  <a:pt x="54757" y="43827"/>
                </a:lnTo>
                <a:lnTo>
                  <a:pt x="51698" y="43827"/>
                </a:lnTo>
                <a:lnTo>
                  <a:pt x="51698" y="41077"/>
                </a:lnTo>
                <a:close/>
                <a:moveTo>
                  <a:pt x="57543" y="41077"/>
                </a:moveTo>
                <a:lnTo>
                  <a:pt x="57543" y="43827"/>
                </a:lnTo>
                <a:lnTo>
                  <a:pt x="54865" y="43827"/>
                </a:lnTo>
                <a:lnTo>
                  <a:pt x="54865" y="41077"/>
                </a:lnTo>
                <a:close/>
                <a:moveTo>
                  <a:pt x="60734" y="41077"/>
                </a:moveTo>
                <a:lnTo>
                  <a:pt x="60734" y="43827"/>
                </a:lnTo>
                <a:lnTo>
                  <a:pt x="57663" y="43827"/>
                </a:lnTo>
                <a:lnTo>
                  <a:pt x="57663" y="41077"/>
                </a:lnTo>
                <a:close/>
                <a:moveTo>
                  <a:pt x="63509" y="41077"/>
                </a:moveTo>
                <a:lnTo>
                  <a:pt x="63509" y="43827"/>
                </a:lnTo>
                <a:lnTo>
                  <a:pt x="60830" y="43827"/>
                </a:lnTo>
                <a:lnTo>
                  <a:pt x="60830" y="41077"/>
                </a:lnTo>
                <a:close/>
                <a:moveTo>
                  <a:pt x="66699" y="41077"/>
                </a:moveTo>
                <a:lnTo>
                  <a:pt x="66699" y="43827"/>
                </a:lnTo>
                <a:lnTo>
                  <a:pt x="63628" y="43827"/>
                </a:lnTo>
                <a:lnTo>
                  <a:pt x="63628" y="41077"/>
                </a:lnTo>
                <a:close/>
                <a:moveTo>
                  <a:pt x="69485" y="41077"/>
                </a:moveTo>
                <a:lnTo>
                  <a:pt x="69485" y="43827"/>
                </a:lnTo>
                <a:lnTo>
                  <a:pt x="66807" y="43827"/>
                </a:lnTo>
                <a:lnTo>
                  <a:pt x="66807" y="41077"/>
                </a:lnTo>
                <a:close/>
                <a:moveTo>
                  <a:pt x="72653" y="41077"/>
                </a:moveTo>
                <a:lnTo>
                  <a:pt x="72653" y="43827"/>
                </a:lnTo>
                <a:lnTo>
                  <a:pt x="69581" y="43827"/>
                </a:lnTo>
                <a:lnTo>
                  <a:pt x="69581" y="41077"/>
                </a:lnTo>
                <a:close/>
                <a:moveTo>
                  <a:pt x="75450" y="41077"/>
                </a:moveTo>
                <a:lnTo>
                  <a:pt x="75450" y="43827"/>
                </a:lnTo>
                <a:lnTo>
                  <a:pt x="72772" y="43827"/>
                </a:lnTo>
                <a:lnTo>
                  <a:pt x="72772" y="41077"/>
                </a:lnTo>
                <a:close/>
                <a:moveTo>
                  <a:pt x="78618" y="41077"/>
                </a:moveTo>
                <a:lnTo>
                  <a:pt x="78618" y="43827"/>
                </a:lnTo>
                <a:lnTo>
                  <a:pt x="75546" y="43827"/>
                </a:lnTo>
                <a:lnTo>
                  <a:pt x="75546" y="41077"/>
                </a:lnTo>
                <a:close/>
                <a:moveTo>
                  <a:pt x="81416" y="41089"/>
                </a:moveTo>
                <a:lnTo>
                  <a:pt x="81416" y="43839"/>
                </a:lnTo>
                <a:lnTo>
                  <a:pt x="78737" y="43839"/>
                </a:lnTo>
                <a:lnTo>
                  <a:pt x="78737" y="41089"/>
                </a:lnTo>
                <a:close/>
                <a:moveTo>
                  <a:pt x="84583" y="41089"/>
                </a:moveTo>
                <a:lnTo>
                  <a:pt x="84583" y="43839"/>
                </a:lnTo>
                <a:lnTo>
                  <a:pt x="81523" y="43839"/>
                </a:lnTo>
                <a:lnTo>
                  <a:pt x="81523" y="41089"/>
                </a:lnTo>
                <a:close/>
                <a:moveTo>
                  <a:pt x="87369" y="41089"/>
                </a:moveTo>
                <a:lnTo>
                  <a:pt x="87369" y="43839"/>
                </a:lnTo>
                <a:lnTo>
                  <a:pt x="84690" y="43839"/>
                </a:lnTo>
                <a:lnTo>
                  <a:pt x="84690" y="41089"/>
                </a:lnTo>
                <a:close/>
                <a:moveTo>
                  <a:pt x="90560" y="41089"/>
                </a:moveTo>
                <a:lnTo>
                  <a:pt x="90560" y="43839"/>
                </a:lnTo>
                <a:lnTo>
                  <a:pt x="87488" y="43839"/>
                </a:lnTo>
                <a:lnTo>
                  <a:pt x="87488" y="41089"/>
                </a:lnTo>
                <a:close/>
                <a:moveTo>
                  <a:pt x="93334" y="41089"/>
                </a:moveTo>
                <a:lnTo>
                  <a:pt x="93334" y="43839"/>
                </a:lnTo>
                <a:lnTo>
                  <a:pt x="90655" y="43839"/>
                </a:lnTo>
                <a:lnTo>
                  <a:pt x="90655" y="41089"/>
                </a:lnTo>
                <a:close/>
                <a:moveTo>
                  <a:pt x="96525" y="41089"/>
                </a:moveTo>
                <a:lnTo>
                  <a:pt x="96525" y="43839"/>
                </a:lnTo>
                <a:lnTo>
                  <a:pt x="93453" y="43839"/>
                </a:lnTo>
                <a:lnTo>
                  <a:pt x="93453" y="41089"/>
                </a:lnTo>
                <a:close/>
                <a:moveTo>
                  <a:pt x="99311" y="41089"/>
                </a:moveTo>
                <a:lnTo>
                  <a:pt x="99311" y="43839"/>
                </a:lnTo>
                <a:lnTo>
                  <a:pt x="96632" y="43839"/>
                </a:lnTo>
                <a:lnTo>
                  <a:pt x="96632" y="41089"/>
                </a:lnTo>
                <a:close/>
                <a:moveTo>
                  <a:pt x="102478" y="41089"/>
                </a:moveTo>
                <a:lnTo>
                  <a:pt x="102478" y="43839"/>
                </a:lnTo>
                <a:lnTo>
                  <a:pt x="99406" y="43839"/>
                </a:lnTo>
                <a:lnTo>
                  <a:pt x="99406" y="41089"/>
                </a:lnTo>
                <a:close/>
                <a:moveTo>
                  <a:pt x="105276" y="41089"/>
                </a:moveTo>
                <a:lnTo>
                  <a:pt x="105276" y="43839"/>
                </a:lnTo>
                <a:lnTo>
                  <a:pt x="102597" y="43839"/>
                </a:lnTo>
                <a:lnTo>
                  <a:pt x="102597" y="41089"/>
                </a:lnTo>
                <a:close/>
                <a:moveTo>
                  <a:pt x="108443" y="41089"/>
                </a:moveTo>
                <a:lnTo>
                  <a:pt x="108443" y="43839"/>
                </a:lnTo>
                <a:lnTo>
                  <a:pt x="105383" y="43839"/>
                </a:lnTo>
                <a:lnTo>
                  <a:pt x="105383" y="41089"/>
                </a:lnTo>
                <a:close/>
                <a:moveTo>
                  <a:pt x="7037" y="43946"/>
                </a:moveTo>
                <a:lnTo>
                  <a:pt x="7037" y="47101"/>
                </a:lnTo>
                <a:lnTo>
                  <a:pt x="3965" y="47101"/>
                </a:lnTo>
                <a:lnTo>
                  <a:pt x="3965" y="43946"/>
                </a:lnTo>
                <a:close/>
                <a:moveTo>
                  <a:pt x="9811" y="43946"/>
                </a:moveTo>
                <a:lnTo>
                  <a:pt x="9811" y="47101"/>
                </a:lnTo>
                <a:lnTo>
                  <a:pt x="7132" y="47101"/>
                </a:lnTo>
                <a:lnTo>
                  <a:pt x="7132" y="43946"/>
                </a:lnTo>
                <a:close/>
                <a:moveTo>
                  <a:pt x="13002" y="43946"/>
                </a:moveTo>
                <a:lnTo>
                  <a:pt x="13002" y="47101"/>
                </a:lnTo>
                <a:lnTo>
                  <a:pt x="9930" y="47101"/>
                </a:lnTo>
                <a:lnTo>
                  <a:pt x="9930" y="43946"/>
                </a:lnTo>
                <a:close/>
                <a:moveTo>
                  <a:pt x="15788" y="43946"/>
                </a:moveTo>
                <a:lnTo>
                  <a:pt x="15788" y="47101"/>
                </a:lnTo>
                <a:lnTo>
                  <a:pt x="13109" y="47101"/>
                </a:lnTo>
                <a:lnTo>
                  <a:pt x="13109" y="43946"/>
                </a:lnTo>
                <a:close/>
                <a:moveTo>
                  <a:pt x="18967" y="43946"/>
                </a:moveTo>
                <a:lnTo>
                  <a:pt x="18967" y="47101"/>
                </a:lnTo>
                <a:lnTo>
                  <a:pt x="15907" y="47101"/>
                </a:lnTo>
                <a:lnTo>
                  <a:pt x="15907" y="43946"/>
                </a:lnTo>
                <a:close/>
                <a:moveTo>
                  <a:pt x="21753" y="43946"/>
                </a:moveTo>
                <a:lnTo>
                  <a:pt x="21753" y="47101"/>
                </a:lnTo>
                <a:lnTo>
                  <a:pt x="19074" y="47101"/>
                </a:lnTo>
                <a:lnTo>
                  <a:pt x="19074" y="43946"/>
                </a:lnTo>
                <a:close/>
                <a:moveTo>
                  <a:pt x="24920" y="43946"/>
                </a:moveTo>
                <a:lnTo>
                  <a:pt x="24920" y="47101"/>
                </a:lnTo>
                <a:lnTo>
                  <a:pt x="21860" y="47101"/>
                </a:lnTo>
                <a:lnTo>
                  <a:pt x="21860" y="43946"/>
                </a:lnTo>
                <a:close/>
                <a:moveTo>
                  <a:pt x="27718" y="43946"/>
                </a:moveTo>
                <a:lnTo>
                  <a:pt x="27718" y="47101"/>
                </a:lnTo>
                <a:lnTo>
                  <a:pt x="25039" y="47101"/>
                </a:lnTo>
                <a:lnTo>
                  <a:pt x="25039" y="43946"/>
                </a:lnTo>
                <a:close/>
                <a:moveTo>
                  <a:pt x="30885" y="43946"/>
                </a:moveTo>
                <a:lnTo>
                  <a:pt x="30885" y="47101"/>
                </a:lnTo>
                <a:lnTo>
                  <a:pt x="27825" y="47101"/>
                </a:lnTo>
                <a:lnTo>
                  <a:pt x="27825" y="43946"/>
                </a:lnTo>
                <a:close/>
                <a:moveTo>
                  <a:pt x="33683" y="43946"/>
                </a:moveTo>
                <a:lnTo>
                  <a:pt x="33683" y="47101"/>
                </a:lnTo>
                <a:lnTo>
                  <a:pt x="31004" y="47101"/>
                </a:lnTo>
                <a:lnTo>
                  <a:pt x="31004" y="43946"/>
                </a:lnTo>
                <a:close/>
                <a:moveTo>
                  <a:pt x="36850" y="43946"/>
                </a:moveTo>
                <a:lnTo>
                  <a:pt x="36850" y="47101"/>
                </a:lnTo>
                <a:lnTo>
                  <a:pt x="33791" y="47101"/>
                </a:lnTo>
                <a:lnTo>
                  <a:pt x="33791" y="43946"/>
                </a:lnTo>
                <a:close/>
                <a:moveTo>
                  <a:pt x="39636" y="43946"/>
                </a:moveTo>
                <a:lnTo>
                  <a:pt x="39636" y="47101"/>
                </a:lnTo>
                <a:lnTo>
                  <a:pt x="36958" y="47101"/>
                </a:lnTo>
                <a:lnTo>
                  <a:pt x="36958" y="43946"/>
                </a:lnTo>
                <a:close/>
                <a:moveTo>
                  <a:pt x="42827" y="43946"/>
                </a:moveTo>
                <a:lnTo>
                  <a:pt x="42827" y="47101"/>
                </a:lnTo>
                <a:lnTo>
                  <a:pt x="39756" y="47101"/>
                </a:lnTo>
                <a:lnTo>
                  <a:pt x="39756" y="43946"/>
                </a:lnTo>
                <a:close/>
                <a:moveTo>
                  <a:pt x="45613" y="43946"/>
                </a:moveTo>
                <a:lnTo>
                  <a:pt x="45613" y="47101"/>
                </a:lnTo>
                <a:lnTo>
                  <a:pt x="42935" y="47101"/>
                </a:lnTo>
                <a:lnTo>
                  <a:pt x="42935" y="43946"/>
                </a:lnTo>
                <a:close/>
                <a:moveTo>
                  <a:pt x="48792" y="43946"/>
                </a:moveTo>
                <a:lnTo>
                  <a:pt x="48792" y="47101"/>
                </a:lnTo>
                <a:lnTo>
                  <a:pt x="45732" y="47101"/>
                </a:lnTo>
                <a:lnTo>
                  <a:pt x="45732" y="43946"/>
                </a:lnTo>
                <a:close/>
                <a:moveTo>
                  <a:pt x="51578" y="43946"/>
                </a:moveTo>
                <a:lnTo>
                  <a:pt x="51578" y="47101"/>
                </a:lnTo>
                <a:lnTo>
                  <a:pt x="48900" y="47101"/>
                </a:lnTo>
                <a:lnTo>
                  <a:pt x="48900" y="43946"/>
                </a:lnTo>
                <a:close/>
                <a:moveTo>
                  <a:pt x="54757" y="43946"/>
                </a:moveTo>
                <a:lnTo>
                  <a:pt x="54757" y="47101"/>
                </a:lnTo>
                <a:lnTo>
                  <a:pt x="51698" y="47101"/>
                </a:lnTo>
                <a:lnTo>
                  <a:pt x="51698" y="43946"/>
                </a:lnTo>
                <a:close/>
                <a:moveTo>
                  <a:pt x="57543" y="43946"/>
                </a:moveTo>
                <a:lnTo>
                  <a:pt x="57543" y="47101"/>
                </a:lnTo>
                <a:lnTo>
                  <a:pt x="54865" y="47101"/>
                </a:lnTo>
                <a:lnTo>
                  <a:pt x="54865" y="43946"/>
                </a:lnTo>
                <a:close/>
                <a:moveTo>
                  <a:pt x="60734" y="43946"/>
                </a:moveTo>
                <a:lnTo>
                  <a:pt x="60734" y="47101"/>
                </a:lnTo>
                <a:lnTo>
                  <a:pt x="57663" y="47101"/>
                </a:lnTo>
                <a:lnTo>
                  <a:pt x="57663" y="43946"/>
                </a:lnTo>
                <a:close/>
                <a:moveTo>
                  <a:pt x="63509" y="43946"/>
                </a:moveTo>
                <a:lnTo>
                  <a:pt x="63509" y="47101"/>
                </a:lnTo>
                <a:lnTo>
                  <a:pt x="60830" y="47101"/>
                </a:lnTo>
                <a:lnTo>
                  <a:pt x="60830" y="43946"/>
                </a:lnTo>
                <a:close/>
                <a:moveTo>
                  <a:pt x="66699" y="43946"/>
                </a:moveTo>
                <a:lnTo>
                  <a:pt x="66699" y="47101"/>
                </a:lnTo>
                <a:lnTo>
                  <a:pt x="63628" y="47101"/>
                </a:lnTo>
                <a:lnTo>
                  <a:pt x="63628" y="43946"/>
                </a:lnTo>
                <a:close/>
                <a:moveTo>
                  <a:pt x="69485" y="43946"/>
                </a:moveTo>
                <a:lnTo>
                  <a:pt x="69485" y="47101"/>
                </a:lnTo>
                <a:lnTo>
                  <a:pt x="66807" y="47101"/>
                </a:lnTo>
                <a:lnTo>
                  <a:pt x="66807" y="43946"/>
                </a:lnTo>
                <a:close/>
                <a:moveTo>
                  <a:pt x="72653" y="43946"/>
                </a:moveTo>
                <a:lnTo>
                  <a:pt x="72653" y="47101"/>
                </a:lnTo>
                <a:lnTo>
                  <a:pt x="69581" y="47101"/>
                </a:lnTo>
                <a:lnTo>
                  <a:pt x="69581" y="43946"/>
                </a:lnTo>
                <a:close/>
                <a:moveTo>
                  <a:pt x="75450" y="43946"/>
                </a:moveTo>
                <a:lnTo>
                  <a:pt x="75450" y="47101"/>
                </a:lnTo>
                <a:lnTo>
                  <a:pt x="72772" y="47101"/>
                </a:lnTo>
                <a:lnTo>
                  <a:pt x="72772" y="43946"/>
                </a:lnTo>
                <a:close/>
                <a:moveTo>
                  <a:pt x="78618" y="43946"/>
                </a:moveTo>
                <a:lnTo>
                  <a:pt x="78618" y="47101"/>
                </a:lnTo>
                <a:lnTo>
                  <a:pt x="75546" y="47101"/>
                </a:lnTo>
                <a:lnTo>
                  <a:pt x="75546" y="43946"/>
                </a:lnTo>
                <a:close/>
                <a:moveTo>
                  <a:pt x="81416" y="43946"/>
                </a:moveTo>
                <a:lnTo>
                  <a:pt x="81416" y="47101"/>
                </a:lnTo>
                <a:lnTo>
                  <a:pt x="78737" y="47101"/>
                </a:lnTo>
                <a:lnTo>
                  <a:pt x="78737" y="43946"/>
                </a:lnTo>
                <a:close/>
                <a:moveTo>
                  <a:pt x="84583" y="43946"/>
                </a:moveTo>
                <a:lnTo>
                  <a:pt x="84583" y="47101"/>
                </a:lnTo>
                <a:lnTo>
                  <a:pt x="81523" y="47101"/>
                </a:lnTo>
                <a:lnTo>
                  <a:pt x="81523" y="43946"/>
                </a:lnTo>
                <a:close/>
                <a:moveTo>
                  <a:pt x="87369" y="43946"/>
                </a:moveTo>
                <a:lnTo>
                  <a:pt x="87369" y="47101"/>
                </a:lnTo>
                <a:lnTo>
                  <a:pt x="84690" y="47101"/>
                </a:lnTo>
                <a:lnTo>
                  <a:pt x="84690" y="43946"/>
                </a:lnTo>
                <a:close/>
                <a:moveTo>
                  <a:pt x="90560" y="43946"/>
                </a:moveTo>
                <a:lnTo>
                  <a:pt x="90560" y="47101"/>
                </a:lnTo>
                <a:lnTo>
                  <a:pt x="87488" y="47101"/>
                </a:lnTo>
                <a:lnTo>
                  <a:pt x="87488" y="43946"/>
                </a:lnTo>
                <a:close/>
                <a:moveTo>
                  <a:pt x="93334" y="43946"/>
                </a:moveTo>
                <a:lnTo>
                  <a:pt x="93334" y="47101"/>
                </a:lnTo>
                <a:lnTo>
                  <a:pt x="90655" y="47101"/>
                </a:lnTo>
                <a:lnTo>
                  <a:pt x="90655" y="43946"/>
                </a:lnTo>
                <a:close/>
                <a:moveTo>
                  <a:pt x="96525" y="43946"/>
                </a:moveTo>
                <a:lnTo>
                  <a:pt x="96525" y="47101"/>
                </a:lnTo>
                <a:lnTo>
                  <a:pt x="93453" y="47101"/>
                </a:lnTo>
                <a:lnTo>
                  <a:pt x="93453" y="43946"/>
                </a:lnTo>
                <a:close/>
                <a:moveTo>
                  <a:pt x="99311" y="43946"/>
                </a:moveTo>
                <a:lnTo>
                  <a:pt x="99311" y="47101"/>
                </a:lnTo>
                <a:lnTo>
                  <a:pt x="96632" y="47101"/>
                </a:lnTo>
                <a:lnTo>
                  <a:pt x="96632" y="43946"/>
                </a:lnTo>
                <a:close/>
                <a:moveTo>
                  <a:pt x="102478" y="43946"/>
                </a:moveTo>
                <a:lnTo>
                  <a:pt x="102478" y="47101"/>
                </a:lnTo>
                <a:lnTo>
                  <a:pt x="99406" y="47101"/>
                </a:lnTo>
                <a:lnTo>
                  <a:pt x="99406" y="43946"/>
                </a:lnTo>
                <a:close/>
                <a:moveTo>
                  <a:pt x="105276" y="43946"/>
                </a:moveTo>
                <a:lnTo>
                  <a:pt x="105276" y="47101"/>
                </a:lnTo>
                <a:lnTo>
                  <a:pt x="102597" y="47101"/>
                </a:lnTo>
                <a:lnTo>
                  <a:pt x="102597" y="43946"/>
                </a:lnTo>
                <a:close/>
                <a:moveTo>
                  <a:pt x="108443" y="43946"/>
                </a:moveTo>
                <a:lnTo>
                  <a:pt x="108443" y="47101"/>
                </a:lnTo>
                <a:lnTo>
                  <a:pt x="105383" y="47101"/>
                </a:lnTo>
                <a:lnTo>
                  <a:pt x="105383" y="43946"/>
                </a:lnTo>
                <a:close/>
                <a:moveTo>
                  <a:pt x="7037" y="47208"/>
                </a:moveTo>
                <a:lnTo>
                  <a:pt x="7037" y="49959"/>
                </a:lnTo>
                <a:lnTo>
                  <a:pt x="3965" y="49959"/>
                </a:lnTo>
                <a:lnTo>
                  <a:pt x="3965" y="47208"/>
                </a:lnTo>
                <a:close/>
                <a:moveTo>
                  <a:pt x="9811" y="47208"/>
                </a:moveTo>
                <a:lnTo>
                  <a:pt x="9811" y="49959"/>
                </a:lnTo>
                <a:lnTo>
                  <a:pt x="7132" y="49959"/>
                </a:lnTo>
                <a:lnTo>
                  <a:pt x="7132" y="47208"/>
                </a:lnTo>
                <a:close/>
                <a:moveTo>
                  <a:pt x="13002" y="47208"/>
                </a:moveTo>
                <a:lnTo>
                  <a:pt x="13002" y="49959"/>
                </a:lnTo>
                <a:lnTo>
                  <a:pt x="9930" y="49959"/>
                </a:lnTo>
                <a:lnTo>
                  <a:pt x="9930" y="47208"/>
                </a:lnTo>
                <a:close/>
                <a:moveTo>
                  <a:pt x="15788" y="47208"/>
                </a:moveTo>
                <a:lnTo>
                  <a:pt x="15788" y="49959"/>
                </a:lnTo>
                <a:lnTo>
                  <a:pt x="13109" y="49959"/>
                </a:lnTo>
                <a:lnTo>
                  <a:pt x="13109" y="47208"/>
                </a:lnTo>
                <a:close/>
                <a:moveTo>
                  <a:pt x="18967" y="47208"/>
                </a:moveTo>
                <a:lnTo>
                  <a:pt x="18967" y="49959"/>
                </a:lnTo>
                <a:lnTo>
                  <a:pt x="15907" y="49959"/>
                </a:lnTo>
                <a:lnTo>
                  <a:pt x="15907" y="47208"/>
                </a:lnTo>
                <a:close/>
                <a:moveTo>
                  <a:pt x="21753" y="47208"/>
                </a:moveTo>
                <a:lnTo>
                  <a:pt x="21753" y="49959"/>
                </a:lnTo>
                <a:lnTo>
                  <a:pt x="19074" y="49959"/>
                </a:lnTo>
                <a:lnTo>
                  <a:pt x="19074" y="47208"/>
                </a:lnTo>
                <a:close/>
                <a:moveTo>
                  <a:pt x="24920" y="47208"/>
                </a:moveTo>
                <a:lnTo>
                  <a:pt x="24920" y="49959"/>
                </a:lnTo>
                <a:lnTo>
                  <a:pt x="21860" y="49959"/>
                </a:lnTo>
                <a:lnTo>
                  <a:pt x="21860" y="47208"/>
                </a:lnTo>
                <a:close/>
                <a:moveTo>
                  <a:pt x="27718" y="47208"/>
                </a:moveTo>
                <a:lnTo>
                  <a:pt x="27718" y="49959"/>
                </a:lnTo>
                <a:lnTo>
                  <a:pt x="25039" y="49959"/>
                </a:lnTo>
                <a:lnTo>
                  <a:pt x="25039" y="47208"/>
                </a:lnTo>
                <a:close/>
                <a:moveTo>
                  <a:pt x="30885" y="47208"/>
                </a:moveTo>
                <a:lnTo>
                  <a:pt x="30885" y="49959"/>
                </a:lnTo>
                <a:lnTo>
                  <a:pt x="27825" y="49959"/>
                </a:lnTo>
                <a:lnTo>
                  <a:pt x="27825" y="47208"/>
                </a:lnTo>
                <a:close/>
                <a:moveTo>
                  <a:pt x="33683" y="47208"/>
                </a:moveTo>
                <a:lnTo>
                  <a:pt x="33683" y="49959"/>
                </a:lnTo>
                <a:lnTo>
                  <a:pt x="31004" y="49959"/>
                </a:lnTo>
                <a:lnTo>
                  <a:pt x="31004" y="47208"/>
                </a:lnTo>
                <a:close/>
                <a:moveTo>
                  <a:pt x="36850" y="47208"/>
                </a:moveTo>
                <a:lnTo>
                  <a:pt x="36850" y="49959"/>
                </a:lnTo>
                <a:lnTo>
                  <a:pt x="33791" y="49959"/>
                </a:lnTo>
                <a:lnTo>
                  <a:pt x="33791" y="47208"/>
                </a:lnTo>
                <a:close/>
                <a:moveTo>
                  <a:pt x="39636" y="47208"/>
                </a:moveTo>
                <a:lnTo>
                  <a:pt x="39636" y="49959"/>
                </a:lnTo>
                <a:lnTo>
                  <a:pt x="36958" y="49959"/>
                </a:lnTo>
                <a:lnTo>
                  <a:pt x="36958" y="47208"/>
                </a:lnTo>
                <a:close/>
                <a:moveTo>
                  <a:pt x="42827" y="47208"/>
                </a:moveTo>
                <a:lnTo>
                  <a:pt x="42827" y="49959"/>
                </a:lnTo>
                <a:lnTo>
                  <a:pt x="39756" y="49959"/>
                </a:lnTo>
                <a:lnTo>
                  <a:pt x="39756" y="47208"/>
                </a:lnTo>
                <a:close/>
                <a:moveTo>
                  <a:pt x="45613" y="47208"/>
                </a:moveTo>
                <a:lnTo>
                  <a:pt x="45613" y="49959"/>
                </a:lnTo>
                <a:lnTo>
                  <a:pt x="42935" y="49959"/>
                </a:lnTo>
                <a:lnTo>
                  <a:pt x="42935" y="47208"/>
                </a:lnTo>
                <a:close/>
                <a:moveTo>
                  <a:pt x="48792" y="47208"/>
                </a:moveTo>
                <a:lnTo>
                  <a:pt x="48792" y="49959"/>
                </a:lnTo>
                <a:lnTo>
                  <a:pt x="45732" y="49959"/>
                </a:lnTo>
                <a:lnTo>
                  <a:pt x="45732" y="47208"/>
                </a:lnTo>
                <a:close/>
                <a:moveTo>
                  <a:pt x="51578" y="47208"/>
                </a:moveTo>
                <a:lnTo>
                  <a:pt x="51578" y="49959"/>
                </a:lnTo>
                <a:lnTo>
                  <a:pt x="48900" y="49959"/>
                </a:lnTo>
                <a:lnTo>
                  <a:pt x="48900" y="47208"/>
                </a:lnTo>
                <a:close/>
                <a:moveTo>
                  <a:pt x="54757" y="47208"/>
                </a:moveTo>
                <a:lnTo>
                  <a:pt x="54757" y="49959"/>
                </a:lnTo>
                <a:lnTo>
                  <a:pt x="51698" y="49959"/>
                </a:lnTo>
                <a:lnTo>
                  <a:pt x="51698" y="47208"/>
                </a:lnTo>
                <a:close/>
                <a:moveTo>
                  <a:pt x="57543" y="47208"/>
                </a:moveTo>
                <a:lnTo>
                  <a:pt x="57543" y="49959"/>
                </a:lnTo>
                <a:lnTo>
                  <a:pt x="54865" y="49959"/>
                </a:lnTo>
                <a:lnTo>
                  <a:pt x="54865" y="47208"/>
                </a:lnTo>
                <a:close/>
                <a:moveTo>
                  <a:pt x="60734" y="47208"/>
                </a:moveTo>
                <a:lnTo>
                  <a:pt x="60734" y="49959"/>
                </a:lnTo>
                <a:lnTo>
                  <a:pt x="57663" y="49959"/>
                </a:lnTo>
                <a:lnTo>
                  <a:pt x="57663" y="47208"/>
                </a:lnTo>
                <a:close/>
                <a:moveTo>
                  <a:pt x="63509" y="47208"/>
                </a:moveTo>
                <a:lnTo>
                  <a:pt x="63509" y="49959"/>
                </a:lnTo>
                <a:lnTo>
                  <a:pt x="60830" y="49959"/>
                </a:lnTo>
                <a:lnTo>
                  <a:pt x="60830" y="47208"/>
                </a:lnTo>
                <a:close/>
                <a:moveTo>
                  <a:pt x="66699" y="47208"/>
                </a:moveTo>
                <a:lnTo>
                  <a:pt x="66699" y="49959"/>
                </a:lnTo>
                <a:lnTo>
                  <a:pt x="63628" y="49959"/>
                </a:lnTo>
                <a:lnTo>
                  <a:pt x="63628" y="47208"/>
                </a:lnTo>
                <a:close/>
                <a:moveTo>
                  <a:pt x="69485" y="47208"/>
                </a:moveTo>
                <a:lnTo>
                  <a:pt x="69485" y="49959"/>
                </a:lnTo>
                <a:lnTo>
                  <a:pt x="66807" y="49959"/>
                </a:lnTo>
                <a:lnTo>
                  <a:pt x="66807" y="47208"/>
                </a:lnTo>
                <a:close/>
                <a:moveTo>
                  <a:pt x="72653" y="47208"/>
                </a:moveTo>
                <a:lnTo>
                  <a:pt x="72653" y="49959"/>
                </a:lnTo>
                <a:lnTo>
                  <a:pt x="69581" y="49959"/>
                </a:lnTo>
                <a:lnTo>
                  <a:pt x="69581" y="47208"/>
                </a:lnTo>
                <a:close/>
                <a:moveTo>
                  <a:pt x="75450" y="47208"/>
                </a:moveTo>
                <a:lnTo>
                  <a:pt x="75450" y="49959"/>
                </a:lnTo>
                <a:lnTo>
                  <a:pt x="72772" y="49959"/>
                </a:lnTo>
                <a:lnTo>
                  <a:pt x="72772" y="47208"/>
                </a:lnTo>
                <a:close/>
                <a:moveTo>
                  <a:pt x="78618" y="47208"/>
                </a:moveTo>
                <a:lnTo>
                  <a:pt x="78618" y="49959"/>
                </a:lnTo>
                <a:lnTo>
                  <a:pt x="75546" y="49959"/>
                </a:lnTo>
                <a:lnTo>
                  <a:pt x="75546" y="47208"/>
                </a:lnTo>
                <a:close/>
                <a:moveTo>
                  <a:pt x="81416" y="47208"/>
                </a:moveTo>
                <a:lnTo>
                  <a:pt x="81416" y="49959"/>
                </a:lnTo>
                <a:lnTo>
                  <a:pt x="78737" y="49959"/>
                </a:lnTo>
                <a:lnTo>
                  <a:pt x="78737" y="47208"/>
                </a:lnTo>
                <a:close/>
                <a:moveTo>
                  <a:pt x="84583" y="47208"/>
                </a:moveTo>
                <a:lnTo>
                  <a:pt x="84583" y="49959"/>
                </a:lnTo>
                <a:lnTo>
                  <a:pt x="81523" y="49959"/>
                </a:lnTo>
                <a:lnTo>
                  <a:pt x="81523" y="47208"/>
                </a:lnTo>
                <a:close/>
                <a:moveTo>
                  <a:pt x="87369" y="47208"/>
                </a:moveTo>
                <a:lnTo>
                  <a:pt x="87369" y="49983"/>
                </a:lnTo>
                <a:lnTo>
                  <a:pt x="84690" y="49983"/>
                </a:lnTo>
                <a:lnTo>
                  <a:pt x="84690" y="47208"/>
                </a:lnTo>
                <a:close/>
                <a:moveTo>
                  <a:pt x="90560" y="47208"/>
                </a:moveTo>
                <a:lnTo>
                  <a:pt x="90560" y="49983"/>
                </a:lnTo>
                <a:lnTo>
                  <a:pt x="87488" y="49983"/>
                </a:lnTo>
                <a:lnTo>
                  <a:pt x="87488" y="47208"/>
                </a:lnTo>
                <a:close/>
                <a:moveTo>
                  <a:pt x="93334" y="47208"/>
                </a:moveTo>
                <a:lnTo>
                  <a:pt x="93334" y="49983"/>
                </a:lnTo>
                <a:lnTo>
                  <a:pt x="90655" y="49983"/>
                </a:lnTo>
                <a:lnTo>
                  <a:pt x="90655" y="47208"/>
                </a:lnTo>
                <a:close/>
                <a:moveTo>
                  <a:pt x="96525" y="47208"/>
                </a:moveTo>
                <a:lnTo>
                  <a:pt x="96525" y="49983"/>
                </a:lnTo>
                <a:lnTo>
                  <a:pt x="93453" y="49983"/>
                </a:lnTo>
                <a:lnTo>
                  <a:pt x="93453" y="47208"/>
                </a:lnTo>
                <a:close/>
                <a:moveTo>
                  <a:pt x="99311" y="47208"/>
                </a:moveTo>
                <a:lnTo>
                  <a:pt x="99311" y="49983"/>
                </a:lnTo>
                <a:lnTo>
                  <a:pt x="96632" y="49983"/>
                </a:lnTo>
                <a:lnTo>
                  <a:pt x="96632" y="47208"/>
                </a:lnTo>
                <a:close/>
                <a:moveTo>
                  <a:pt x="102478" y="47208"/>
                </a:moveTo>
                <a:lnTo>
                  <a:pt x="102478" y="49983"/>
                </a:lnTo>
                <a:lnTo>
                  <a:pt x="99406" y="49983"/>
                </a:lnTo>
                <a:lnTo>
                  <a:pt x="99406" y="47208"/>
                </a:lnTo>
                <a:close/>
                <a:moveTo>
                  <a:pt x="105276" y="47208"/>
                </a:moveTo>
                <a:lnTo>
                  <a:pt x="105276" y="49983"/>
                </a:lnTo>
                <a:lnTo>
                  <a:pt x="102597" y="49983"/>
                </a:lnTo>
                <a:lnTo>
                  <a:pt x="102597" y="47208"/>
                </a:lnTo>
                <a:close/>
                <a:moveTo>
                  <a:pt x="108443" y="47208"/>
                </a:moveTo>
                <a:lnTo>
                  <a:pt x="108443" y="49983"/>
                </a:lnTo>
                <a:lnTo>
                  <a:pt x="105383" y="49983"/>
                </a:lnTo>
                <a:lnTo>
                  <a:pt x="105383" y="47208"/>
                </a:lnTo>
                <a:close/>
                <a:moveTo>
                  <a:pt x="7037" y="50078"/>
                </a:moveTo>
                <a:lnTo>
                  <a:pt x="7037" y="53233"/>
                </a:lnTo>
                <a:lnTo>
                  <a:pt x="3965" y="53233"/>
                </a:lnTo>
                <a:lnTo>
                  <a:pt x="3965" y="50078"/>
                </a:lnTo>
                <a:close/>
                <a:moveTo>
                  <a:pt x="9811" y="50078"/>
                </a:moveTo>
                <a:lnTo>
                  <a:pt x="9811" y="53233"/>
                </a:lnTo>
                <a:lnTo>
                  <a:pt x="7132" y="53233"/>
                </a:lnTo>
                <a:lnTo>
                  <a:pt x="7132" y="50078"/>
                </a:lnTo>
                <a:close/>
                <a:moveTo>
                  <a:pt x="13002" y="50078"/>
                </a:moveTo>
                <a:lnTo>
                  <a:pt x="13002" y="53233"/>
                </a:lnTo>
                <a:lnTo>
                  <a:pt x="9930" y="53233"/>
                </a:lnTo>
                <a:lnTo>
                  <a:pt x="9930" y="50078"/>
                </a:lnTo>
                <a:close/>
                <a:moveTo>
                  <a:pt x="15788" y="50078"/>
                </a:moveTo>
                <a:lnTo>
                  <a:pt x="15788" y="53233"/>
                </a:lnTo>
                <a:lnTo>
                  <a:pt x="13109" y="53233"/>
                </a:lnTo>
                <a:lnTo>
                  <a:pt x="13109" y="50078"/>
                </a:lnTo>
                <a:close/>
                <a:moveTo>
                  <a:pt x="18967" y="50078"/>
                </a:moveTo>
                <a:lnTo>
                  <a:pt x="18967" y="53233"/>
                </a:lnTo>
                <a:lnTo>
                  <a:pt x="15907" y="53233"/>
                </a:lnTo>
                <a:lnTo>
                  <a:pt x="15907" y="50078"/>
                </a:lnTo>
                <a:close/>
                <a:moveTo>
                  <a:pt x="21753" y="50078"/>
                </a:moveTo>
                <a:lnTo>
                  <a:pt x="21753" y="53233"/>
                </a:lnTo>
                <a:lnTo>
                  <a:pt x="19074" y="53233"/>
                </a:lnTo>
                <a:lnTo>
                  <a:pt x="19074" y="50078"/>
                </a:lnTo>
                <a:close/>
                <a:moveTo>
                  <a:pt x="24920" y="50078"/>
                </a:moveTo>
                <a:lnTo>
                  <a:pt x="24920" y="53233"/>
                </a:lnTo>
                <a:lnTo>
                  <a:pt x="21860" y="53233"/>
                </a:lnTo>
                <a:lnTo>
                  <a:pt x="21860" y="50078"/>
                </a:lnTo>
                <a:close/>
                <a:moveTo>
                  <a:pt x="27718" y="50078"/>
                </a:moveTo>
                <a:lnTo>
                  <a:pt x="27718" y="53233"/>
                </a:lnTo>
                <a:lnTo>
                  <a:pt x="25039" y="53233"/>
                </a:lnTo>
                <a:lnTo>
                  <a:pt x="25039" y="50078"/>
                </a:lnTo>
                <a:close/>
                <a:moveTo>
                  <a:pt x="30885" y="50078"/>
                </a:moveTo>
                <a:lnTo>
                  <a:pt x="30885" y="53233"/>
                </a:lnTo>
                <a:lnTo>
                  <a:pt x="27825" y="53233"/>
                </a:lnTo>
                <a:lnTo>
                  <a:pt x="27825" y="50078"/>
                </a:lnTo>
                <a:close/>
                <a:moveTo>
                  <a:pt x="33683" y="50078"/>
                </a:moveTo>
                <a:lnTo>
                  <a:pt x="33683" y="53233"/>
                </a:lnTo>
                <a:lnTo>
                  <a:pt x="31004" y="53233"/>
                </a:lnTo>
                <a:lnTo>
                  <a:pt x="31004" y="50078"/>
                </a:lnTo>
                <a:close/>
                <a:moveTo>
                  <a:pt x="36850" y="50078"/>
                </a:moveTo>
                <a:lnTo>
                  <a:pt x="36850" y="53233"/>
                </a:lnTo>
                <a:lnTo>
                  <a:pt x="33791" y="53233"/>
                </a:lnTo>
                <a:lnTo>
                  <a:pt x="33791" y="50078"/>
                </a:lnTo>
                <a:close/>
                <a:moveTo>
                  <a:pt x="39636" y="50078"/>
                </a:moveTo>
                <a:lnTo>
                  <a:pt x="39636" y="53233"/>
                </a:lnTo>
                <a:lnTo>
                  <a:pt x="36958" y="53233"/>
                </a:lnTo>
                <a:lnTo>
                  <a:pt x="36958" y="50078"/>
                </a:lnTo>
                <a:close/>
                <a:moveTo>
                  <a:pt x="42827" y="50078"/>
                </a:moveTo>
                <a:lnTo>
                  <a:pt x="42827" y="53233"/>
                </a:lnTo>
                <a:lnTo>
                  <a:pt x="39756" y="53233"/>
                </a:lnTo>
                <a:lnTo>
                  <a:pt x="39756" y="50078"/>
                </a:lnTo>
                <a:close/>
                <a:moveTo>
                  <a:pt x="45613" y="50078"/>
                </a:moveTo>
                <a:lnTo>
                  <a:pt x="45613" y="53233"/>
                </a:lnTo>
                <a:lnTo>
                  <a:pt x="42935" y="53233"/>
                </a:lnTo>
                <a:lnTo>
                  <a:pt x="42935" y="50078"/>
                </a:lnTo>
                <a:close/>
                <a:moveTo>
                  <a:pt x="48792" y="50078"/>
                </a:moveTo>
                <a:lnTo>
                  <a:pt x="48792" y="53233"/>
                </a:lnTo>
                <a:lnTo>
                  <a:pt x="45732" y="53233"/>
                </a:lnTo>
                <a:lnTo>
                  <a:pt x="45732" y="50078"/>
                </a:lnTo>
                <a:close/>
                <a:moveTo>
                  <a:pt x="51578" y="50078"/>
                </a:moveTo>
                <a:lnTo>
                  <a:pt x="51578" y="53233"/>
                </a:lnTo>
                <a:lnTo>
                  <a:pt x="48900" y="53233"/>
                </a:lnTo>
                <a:lnTo>
                  <a:pt x="48900" y="50078"/>
                </a:lnTo>
                <a:close/>
                <a:moveTo>
                  <a:pt x="54757" y="50078"/>
                </a:moveTo>
                <a:lnTo>
                  <a:pt x="54757" y="53233"/>
                </a:lnTo>
                <a:lnTo>
                  <a:pt x="51698" y="53233"/>
                </a:lnTo>
                <a:lnTo>
                  <a:pt x="51698" y="50078"/>
                </a:lnTo>
                <a:close/>
                <a:moveTo>
                  <a:pt x="57543" y="50078"/>
                </a:moveTo>
                <a:lnTo>
                  <a:pt x="57543" y="53233"/>
                </a:lnTo>
                <a:lnTo>
                  <a:pt x="54865" y="53233"/>
                </a:lnTo>
                <a:lnTo>
                  <a:pt x="54865" y="50078"/>
                </a:lnTo>
                <a:close/>
                <a:moveTo>
                  <a:pt x="60734" y="50078"/>
                </a:moveTo>
                <a:lnTo>
                  <a:pt x="60734" y="53233"/>
                </a:lnTo>
                <a:lnTo>
                  <a:pt x="57663" y="53233"/>
                </a:lnTo>
                <a:lnTo>
                  <a:pt x="57663" y="50078"/>
                </a:lnTo>
                <a:close/>
                <a:moveTo>
                  <a:pt x="63509" y="50078"/>
                </a:moveTo>
                <a:lnTo>
                  <a:pt x="63509" y="53233"/>
                </a:lnTo>
                <a:lnTo>
                  <a:pt x="60830" y="53233"/>
                </a:lnTo>
                <a:lnTo>
                  <a:pt x="60830" y="50078"/>
                </a:lnTo>
                <a:close/>
                <a:moveTo>
                  <a:pt x="66699" y="50078"/>
                </a:moveTo>
                <a:lnTo>
                  <a:pt x="66699" y="53233"/>
                </a:lnTo>
                <a:lnTo>
                  <a:pt x="63628" y="53233"/>
                </a:lnTo>
                <a:lnTo>
                  <a:pt x="63628" y="50078"/>
                </a:lnTo>
                <a:close/>
                <a:moveTo>
                  <a:pt x="69485" y="50078"/>
                </a:moveTo>
                <a:lnTo>
                  <a:pt x="69485" y="53233"/>
                </a:lnTo>
                <a:lnTo>
                  <a:pt x="66807" y="53233"/>
                </a:lnTo>
                <a:lnTo>
                  <a:pt x="66807" y="50078"/>
                </a:lnTo>
                <a:close/>
                <a:moveTo>
                  <a:pt x="72653" y="50078"/>
                </a:moveTo>
                <a:lnTo>
                  <a:pt x="72653" y="53233"/>
                </a:lnTo>
                <a:lnTo>
                  <a:pt x="69581" y="53233"/>
                </a:lnTo>
                <a:lnTo>
                  <a:pt x="69581" y="50078"/>
                </a:lnTo>
                <a:close/>
                <a:moveTo>
                  <a:pt x="75450" y="50078"/>
                </a:moveTo>
                <a:lnTo>
                  <a:pt x="75450" y="53233"/>
                </a:lnTo>
                <a:lnTo>
                  <a:pt x="72772" y="53233"/>
                </a:lnTo>
                <a:lnTo>
                  <a:pt x="72772" y="50078"/>
                </a:lnTo>
                <a:close/>
                <a:moveTo>
                  <a:pt x="78618" y="50078"/>
                </a:moveTo>
                <a:lnTo>
                  <a:pt x="78618" y="53233"/>
                </a:lnTo>
                <a:lnTo>
                  <a:pt x="75546" y="53233"/>
                </a:lnTo>
                <a:lnTo>
                  <a:pt x="75546" y="50078"/>
                </a:lnTo>
                <a:close/>
                <a:moveTo>
                  <a:pt x="81416" y="50078"/>
                </a:moveTo>
                <a:lnTo>
                  <a:pt x="81416" y="53233"/>
                </a:lnTo>
                <a:lnTo>
                  <a:pt x="78737" y="53233"/>
                </a:lnTo>
                <a:lnTo>
                  <a:pt x="78737" y="50078"/>
                </a:lnTo>
                <a:close/>
                <a:moveTo>
                  <a:pt x="84583" y="50078"/>
                </a:moveTo>
                <a:lnTo>
                  <a:pt x="84583" y="53233"/>
                </a:lnTo>
                <a:lnTo>
                  <a:pt x="81523" y="53233"/>
                </a:lnTo>
                <a:lnTo>
                  <a:pt x="81523" y="50078"/>
                </a:lnTo>
                <a:close/>
                <a:moveTo>
                  <a:pt x="87369" y="50078"/>
                </a:moveTo>
                <a:lnTo>
                  <a:pt x="87369" y="53233"/>
                </a:lnTo>
                <a:lnTo>
                  <a:pt x="84690" y="53233"/>
                </a:lnTo>
                <a:lnTo>
                  <a:pt x="84690" y="50078"/>
                </a:lnTo>
                <a:close/>
                <a:moveTo>
                  <a:pt x="90560" y="50078"/>
                </a:moveTo>
                <a:lnTo>
                  <a:pt x="90560" y="53233"/>
                </a:lnTo>
                <a:lnTo>
                  <a:pt x="87488" y="53233"/>
                </a:lnTo>
                <a:lnTo>
                  <a:pt x="87488" y="50078"/>
                </a:lnTo>
                <a:close/>
                <a:moveTo>
                  <a:pt x="93334" y="50078"/>
                </a:moveTo>
                <a:lnTo>
                  <a:pt x="93334" y="53233"/>
                </a:lnTo>
                <a:lnTo>
                  <a:pt x="90655" y="53233"/>
                </a:lnTo>
                <a:lnTo>
                  <a:pt x="90655" y="50078"/>
                </a:lnTo>
                <a:close/>
                <a:moveTo>
                  <a:pt x="96525" y="50078"/>
                </a:moveTo>
                <a:lnTo>
                  <a:pt x="96525" y="53233"/>
                </a:lnTo>
                <a:lnTo>
                  <a:pt x="93453" y="53233"/>
                </a:lnTo>
                <a:lnTo>
                  <a:pt x="93453" y="50078"/>
                </a:lnTo>
                <a:close/>
                <a:moveTo>
                  <a:pt x="99311" y="50078"/>
                </a:moveTo>
                <a:lnTo>
                  <a:pt x="99311" y="53233"/>
                </a:lnTo>
                <a:lnTo>
                  <a:pt x="96632" y="53233"/>
                </a:lnTo>
                <a:lnTo>
                  <a:pt x="96632" y="50078"/>
                </a:lnTo>
                <a:close/>
                <a:moveTo>
                  <a:pt x="102478" y="50078"/>
                </a:moveTo>
                <a:lnTo>
                  <a:pt x="102478" y="53233"/>
                </a:lnTo>
                <a:lnTo>
                  <a:pt x="99406" y="53233"/>
                </a:lnTo>
                <a:lnTo>
                  <a:pt x="99406" y="50078"/>
                </a:lnTo>
                <a:close/>
                <a:moveTo>
                  <a:pt x="105276" y="50078"/>
                </a:moveTo>
                <a:lnTo>
                  <a:pt x="105276" y="53233"/>
                </a:lnTo>
                <a:lnTo>
                  <a:pt x="102597" y="53233"/>
                </a:lnTo>
                <a:lnTo>
                  <a:pt x="102597" y="50078"/>
                </a:lnTo>
                <a:close/>
                <a:moveTo>
                  <a:pt x="108443" y="50078"/>
                </a:moveTo>
                <a:lnTo>
                  <a:pt x="108443" y="53233"/>
                </a:lnTo>
                <a:lnTo>
                  <a:pt x="105383" y="53233"/>
                </a:lnTo>
                <a:lnTo>
                  <a:pt x="105383" y="50078"/>
                </a:lnTo>
                <a:close/>
                <a:moveTo>
                  <a:pt x="7037" y="53352"/>
                </a:moveTo>
                <a:lnTo>
                  <a:pt x="7037" y="56114"/>
                </a:lnTo>
                <a:lnTo>
                  <a:pt x="3965" y="56114"/>
                </a:lnTo>
                <a:lnTo>
                  <a:pt x="3965" y="53352"/>
                </a:lnTo>
                <a:close/>
                <a:moveTo>
                  <a:pt x="9811" y="53352"/>
                </a:moveTo>
                <a:lnTo>
                  <a:pt x="9811" y="56114"/>
                </a:lnTo>
                <a:lnTo>
                  <a:pt x="7132" y="56114"/>
                </a:lnTo>
                <a:lnTo>
                  <a:pt x="7132" y="53352"/>
                </a:lnTo>
                <a:close/>
                <a:moveTo>
                  <a:pt x="13002" y="53352"/>
                </a:moveTo>
                <a:lnTo>
                  <a:pt x="13002" y="56114"/>
                </a:lnTo>
                <a:lnTo>
                  <a:pt x="9930" y="56114"/>
                </a:lnTo>
                <a:lnTo>
                  <a:pt x="9930" y="53352"/>
                </a:lnTo>
                <a:close/>
                <a:moveTo>
                  <a:pt x="15788" y="53352"/>
                </a:moveTo>
                <a:lnTo>
                  <a:pt x="15788" y="56114"/>
                </a:lnTo>
                <a:lnTo>
                  <a:pt x="13109" y="56114"/>
                </a:lnTo>
                <a:lnTo>
                  <a:pt x="13109" y="53352"/>
                </a:lnTo>
                <a:close/>
                <a:moveTo>
                  <a:pt x="18967" y="53352"/>
                </a:moveTo>
                <a:lnTo>
                  <a:pt x="18967" y="56114"/>
                </a:lnTo>
                <a:lnTo>
                  <a:pt x="15907" y="56114"/>
                </a:lnTo>
                <a:lnTo>
                  <a:pt x="15907" y="53352"/>
                </a:lnTo>
                <a:close/>
                <a:moveTo>
                  <a:pt x="21753" y="53352"/>
                </a:moveTo>
                <a:lnTo>
                  <a:pt x="21753" y="56114"/>
                </a:lnTo>
                <a:lnTo>
                  <a:pt x="19074" y="56114"/>
                </a:lnTo>
                <a:lnTo>
                  <a:pt x="19074" y="53352"/>
                </a:lnTo>
                <a:close/>
                <a:moveTo>
                  <a:pt x="24920" y="53352"/>
                </a:moveTo>
                <a:lnTo>
                  <a:pt x="24920" y="56114"/>
                </a:lnTo>
                <a:lnTo>
                  <a:pt x="21860" y="56114"/>
                </a:lnTo>
                <a:lnTo>
                  <a:pt x="21860" y="53352"/>
                </a:lnTo>
                <a:close/>
                <a:moveTo>
                  <a:pt x="27718" y="53352"/>
                </a:moveTo>
                <a:lnTo>
                  <a:pt x="27718" y="56114"/>
                </a:lnTo>
                <a:lnTo>
                  <a:pt x="25039" y="56114"/>
                </a:lnTo>
                <a:lnTo>
                  <a:pt x="25039" y="53352"/>
                </a:lnTo>
                <a:close/>
                <a:moveTo>
                  <a:pt x="30885" y="53352"/>
                </a:moveTo>
                <a:lnTo>
                  <a:pt x="30885" y="56114"/>
                </a:lnTo>
                <a:lnTo>
                  <a:pt x="27825" y="56114"/>
                </a:lnTo>
                <a:lnTo>
                  <a:pt x="27825" y="53352"/>
                </a:lnTo>
                <a:close/>
                <a:moveTo>
                  <a:pt x="33683" y="53352"/>
                </a:moveTo>
                <a:lnTo>
                  <a:pt x="33683" y="56114"/>
                </a:lnTo>
                <a:lnTo>
                  <a:pt x="31004" y="56114"/>
                </a:lnTo>
                <a:lnTo>
                  <a:pt x="31004" y="53352"/>
                </a:lnTo>
                <a:close/>
                <a:moveTo>
                  <a:pt x="36850" y="53352"/>
                </a:moveTo>
                <a:lnTo>
                  <a:pt x="36850" y="56114"/>
                </a:lnTo>
                <a:lnTo>
                  <a:pt x="33791" y="56114"/>
                </a:lnTo>
                <a:lnTo>
                  <a:pt x="33791" y="53352"/>
                </a:lnTo>
                <a:close/>
                <a:moveTo>
                  <a:pt x="39636" y="53352"/>
                </a:moveTo>
                <a:lnTo>
                  <a:pt x="39636" y="56114"/>
                </a:lnTo>
                <a:lnTo>
                  <a:pt x="36958" y="56114"/>
                </a:lnTo>
                <a:lnTo>
                  <a:pt x="36958" y="53352"/>
                </a:lnTo>
                <a:close/>
                <a:moveTo>
                  <a:pt x="42827" y="53352"/>
                </a:moveTo>
                <a:lnTo>
                  <a:pt x="42827" y="56114"/>
                </a:lnTo>
                <a:lnTo>
                  <a:pt x="39756" y="56114"/>
                </a:lnTo>
                <a:lnTo>
                  <a:pt x="39756" y="53352"/>
                </a:lnTo>
                <a:close/>
                <a:moveTo>
                  <a:pt x="45613" y="53352"/>
                </a:moveTo>
                <a:lnTo>
                  <a:pt x="45613" y="56114"/>
                </a:lnTo>
                <a:lnTo>
                  <a:pt x="42935" y="56114"/>
                </a:lnTo>
                <a:lnTo>
                  <a:pt x="42935" y="53352"/>
                </a:lnTo>
                <a:close/>
                <a:moveTo>
                  <a:pt x="48792" y="53352"/>
                </a:moveTo>
                <a:lnTo>
                  <a:pt x="48792" y="56114"/>
                </a:lnTo>
                <a:lnTo>
                  <a:pt x="45732" y="56114"/>
                </a:lnTo>
                <a:lnTo>
                  <a:pt x="45732" y="53352"/>
                </a:lnTo>
                <a:close/>
                <a:moveTo>
                  <a:pt x="51578" y="53352"/>
                </a:moveTo>
                <a:lnTo>
                  <a:pt x="51578" y="56114"/>
                </a:lnTo>
                <a:lnTo>
                  <a:pt x="48900" y="56114"/>
                </a:lnTo>
                <a:lnTo>
                  <a:pt x="48900" y="53352"/>
                </a:lnTo>
                <a:close/>
                <a:moveTo>
                  <a:pt x="54757" y="53352"/>
                </a:moveTo>
                <a:lnTo>
                  <a:pt x="54757" y="56114"/>
                </a:lnTo>
                <a:lnTo>
                  <a:pt x="51698" y="56114"/>
                </a:lnTo>
                <a:lnTo>
                  <a:pt x="51698" y="53352"/>
                </a:lnTo>
                <a:close/>
                <a:moveTo>
                  <a:pt x="57543" y="53352"/>
                </a:moveTo>
                <a:lnTo>
                  <a:pt x="57543" y="56114"/>
                </a:lnTo>
                <a:lnTo>
                  <a:pt x="54865" y="56114"/>
                </a:lnTo>
                <a:lnTo>
                  <a:pt x="54865" y="53352"/>
                </a:lnTo>
                <a:close/>
                <a:moveTo>
                  <a:pt x="60734" y="53352"/>
                </a:moveTo>
                <a:lnTo>
                  <a:pt x="60734" y="56114"/>
                </a:lnTo>
                <a:lnTo>
                  <a:pt x="57663" y="56114"/>
                </a:lnTo>
                <a:lnTo>
                  <a:pt x="57663" y="53352"/>
                </a:lnTo>
                <a:close/>
                <a:moveTo>
                  <a:pt x="63509" y="53352"/>
                </a:moveTo>
                <a:lnTo>
                  <a:pt x="63509" y="56114"/>
                </a:lnTo>
                <a:lnTo>
                  <a:pt x="60830" y="56114"/>
                </a:lnTo>
                <a:lnTo>
                  <a:pt x="60830" y="53352"/>
                </a:lnTo>
                <a:close/>
                <a:moveTo>
                  <a:pt x="66699" y="53352"/>
                </a:moveTo>
                <a:lnTo>
                  <a:pt x="66699" y="56114"/>
                </a:lnTo>
                <a:lnTo>
                  <a:pt x="63628" y="56114"/>
                </a:lnTo>
                <a:lnTo>
                  <a:pt x="63628" y="53352"/>
                </a:lnTo>
                <a:close/>
                <a:moveTo>
                  <a:pt x="69485" y="53352"/>
                </a:moveTo>
                <a:lnTo>
                  <a:pt x="69485" y="56114"/>
                </a:lnTo>
                <a:lnTo>
                  <a:pt x="66807" y="56114"/>
                </a:lnTo>
                <a:lnTo>
                  <a:pt x="66807" y="53352"/>
                </a:lnTo>
                <a:close/>
                <a:moveTo>
                  <a:pt x="72653" y="53352"/>
                </a:moveTo>
                <a:lnTo>
                  <a:pt x="72653" y="56114"/>
                </a:lnTo>
                <a:lnTo>
                  <a:pt x="69581" y="56114"/>
                </a:lnTo>
                <a:lnTo>
                  <a:pt x="69581" y="53352"/>
                </a:lnTo>
                <a:close/>
                <a:moveTo>
                  <a:pt x="75450" y="53352"/>
                </a:moveTo>
                <a:lnTo>
                  <a:pt x="75450" y="56114"/>
                </a:lnTo>
                <a:lnTo>
                  <a:pt x="72772" y="56114"/>
                </a:lnTo>
                <a:lnTo>
                  <a:pt x="72772" y="53352"/>
                </a:lnTo>
                <a:close/>
                <a:moveTo>
                  <a:pt x="78618" y="53352"/>
                </a:moveTo>
                <a:lnTo>
                  <a:pt x="78618" y="56114"/>
                </a:lnTo>
                <a:lnTo>
                  <a:pt x="75546" y="56114"/>
                </a:lnTo>
                <a:lnTo>
                  <a:pt x="75546" y="53352"/>
                </a:lnTo>
                <a:close/>
                <a:moveTo>
                  <a:pt x="81416" y="53352"/>
                </a:moveTo>
                <a:lnTo>
                  <a:pt x="81416" y="56114"/>
                </a:lnTo>
                <a:lnTo>
                  <a:pt x="78737" y="56114"/>
                </a:lnTo>
                <a:lnTo>
                  <a:pt x="78737" y="53352"/>
                </a:lnTo>
                <a:close/>
                <a:moveTo>
                  <a:pt x="84583" y="53352"/>
                </a:moveTo>
                <a:lnTo>
                  <a:pt x="84583" y="56114"/>
                </a:lnTo>
                <a:lnTo>
                  <a:pt x="81523" y="56114"/>
                </a:lnTo>
                <a:lnTo>
                  <a:pt x="81523" y="53352"/>
                </a:lnTo>
                <a:close/>
                <a:moveTo>
                  <a:pt x="87369" y="53352"/>
                </a:moveTo>
                <a:lnTo>
                  <a:pt x="87369" y="56114"/>
                </a:lnTo>
                <a:lnTo>
                  <a:pt x="84690" y="56114"/>
                </a:lnTo>
                <a:lnTo>
                  <a:pt x="84690" y="53352"/>
                </a:lnTo>
                <a:close/>
                <a:moveTo>
                  <a:pt x="90560" y="53352"/>
                </a:moveTo>
                <a:lnTo>
                  <a:pt x="90560" y="56114"/>
                </a:lnTo>
                <a:lnTo>
                  <a:pt x="87488" y="56114"/>
                </a:lnTo>
                <a:lnTo>
                  <a:pt x="87488" y="53352"/>
                </a:lnTo>
                <a:close/>
                <a:moveTo>
                  <a:pt x="93334" y="53352"/>
                </a:moveTo>
                <a:lnTo>
                  <a:pt x="93334" y="56114"/>
                </a:lnTo>
                <a:lnTo>
                  <a:pt x="90655" y="56114"/>
                </a:lnTo>
                <a:lnTo>
                  <a:pt x="90655" y="53352"/>
                </a:lnTo>
                <a:close/>
                <a:moveTo>
                  <a:pt x="96525" y="53352"/>
                </a:moveTo>
                <a:lnTo>
                  <a:pt x="96525" y="56114"/>
                </a:lnTo>
                <a:lnTo>
                  <a:pt x="93453" y="56114"/>
                </a:lnTo>
                <a:lnTo>
                  <a:pt x="93453" y="53352"/>
                </a:lnTo>
                <a:close/>
                <a:moveTo>
                  <a:pt x="99311" y="53352"/>
                </a:moveTo>
                <a:lnTo>
                  <a:pt x="99311" y="56114"/>
                </a:lnTo>
                <a:lnTo>
                  <a:pt x="96632" y="56114"/>
                </a:lnTo>
                <a:lnTo>
                  <a:pt x="96632" y="53352"/>
                </a:lnTo>
                <a:close/>
                <a:moveTo>
                  <a:pt x="102478" y="53352"/>
                </a:moveTo>
                <a:lnTo>
                  <a:pt x="102478" y="56114"/>
                </a:lnTo>
                <a:lnTo>
                  <a:pt x="99406" y="56114"/>
                </a:lnTo>
                <a:lnTo>
                  <a:pt x="99406" y="53352"/>
                </a:lnTo>
                <a:close/>
                <a:moveTo>
                  <a:pt x="105276" y="53352"/>
                </a:moveTo>
                <a:lnTo>
                  <a:pt x="105276" y="56114"/>
                </a:lnTo>
                <a:lnTo>
                  <a:pt x="102597" y="56114"/>
                </a:lnTo>
                <a:lnTo>
                  <a:pt x="102597" y="53352"/>
                </a:lnTo>
                <a:close/>
                <a:moveTo>
                  <a:pt x="108443" y="53352"/>
                </a:moveTo>
                <a:lnTo>
                  <a:pt x="108443" y="56114"/>
                </a:lnTo>
                <a:lnTo>
                  <a:pt x="105383" y="56114"/>
                </a:lnTo>
                <a:lnTo>
                  <a:pt x="105383" y="53352"/>
                </a:lnTo>
                <a:close/>
                <a:moveTo>
                  <a:pt x="7037" y="56210"/>
                </a:moveTo>
                <a:lnTo>
                  <a:pt x="7037" y="59365"/>
                </a:lnTo>
                <a:lnTo>
                  <a:pt x="3965" y="59365"/>
                </a:lnTo>
                <a:lnTo>
                  <a:pt x="3965" y="56210"/>
                </a:lnTo>
                <a:close/>
                <a:moveTo>
                  <a:pt x="9811" y="56210"/>
                </a:moveTo>
                <a:lnTo>
                  <a:pt x="9811" y="59365"/>
                </a:lnTo>
                <a:lnTo>
                  <a:pt x="7132" y="59365"/>
                </a:lnTo>
                <a:lnTo>
                  <a:pt x="7132" y="56210"/>
                </a:lnTo>
                <a:close/>
                <a:moveTo>
                  <a:pt x="13002" y="56210"/>
                </a:moveTo>
                <a:lnTo>
                  <a:pt x="13002" y="59365"/>
                </a:lnTo>
                <a:lnTo>
                  <a:pt x="9930" y="59365"/>
                </a:lnTo>
                <a:lnTo>
                  <a:pt x="9930" y="56210"/>
                </a:lnTo>
                <a:close/>
                <a:moveTo>
                  <a:pt x="15788" y="56210"/>
                </a:moveTo>
                <a:lnTo>
                  <a:pt x="15788" y="59365"/>
                </a:lnTo>
                <a:lnTo>
                  <a:pt x="13109" y="59365"/>
                </a:lnTo>
                <a:lnTo>
                  <a:pt x="13109" y="56210"/>
                </a:lnTo>
                <a:close/>
                <a:moveTo>
                  <a:pt x="18967" y="56210"/>
                </a:moveTo>
                <a:lnTo>
                  <a:pt x="18967" y="59365"/>
                </a:lnTo>
                <a:lnTo>
                  <a:pt x="15907" y="59365"/>
                </a:lnTo>
                <a:lnTo>
                  <a:pt x="15907" y="56210"/>
                </a:lnTo>
                <a:close/>
                <a:moveTo>
                  <a:pt x="21753" y="56210"/>
                </a:moveTo>
                <a:lnTo>
                  <a:pt x="21753" y="59365"/>
                </a:lnTo>
                <a:lnTo>
                  <a:pt x="19074" y="59365"/>
                </a:lnTo>
                <a:lnTo>
                  <a:pt x="19074" y="56210"/>
                </a:lnTo>
                <a:close/>
                <a:moveTo>
                  <a:pt x="24920" y="56210"/>
                </a:moveTo>
                <a:lnTo>
                  <a:pt x="24920" y="59365"/>
                </a:lnTo>
                <a:lnTo>
                  <a:pt x="21860" y="59365"/>
                </a:lnTo>
                <a:lnTo>
                  <a:pt x="21860" y="56210"/>
                </a:lnTo>
                <a:close/>
                <a:moveTo>
                  <a:pt x="27718" y="56210"/>
                </a:moveTo>
                <a:lnTo>
                  <a:pt x="27718" y="59365"/>
                </a:lnTo>
                <a:lnTo>
                  <a:pt x="25039" y="59365"/>
                </a:lnTo>
                <a:lnTo>
                  <a:pt x="25039" y="56210"/>
                </a:lnTo>
                <a:close/>
                <a:moveTo>
                  <a:pt x="30885" y="56210"/>
                </a:moveTo>
                <a:lnTo>
                  <a:pt x="30885" y="59365"/>
                </a:lnTo>
                <a:lnTo>
                  <a:pt x="27825" y="59365"/>
                </a:lnTo>
                <a:lnTo>
                  <a:pt x="27825" y="56210"/>
                </a:lnTo>
                <a:close/>
                <a:moveTo>
                  <a:pt x="33683" y="56210"/>
                </a:moveTo>
                <a:lnTo>
                  <a:pt x="33683" y="59365"/>
                </a:lnTo>
                <a:lnTo>
                  <a:pt x="31004" y="59365"/>
                </a:lnTo>
                <a:lnTo>
                  <a:pt x="31004" y="56210"/>
                </a:lnTo>
                <a:close/>
                <a:moveTo>
                  <a:pt x="36850" y="56210"/>
                </a:moveTo>
                <a:lnTo>
                  <a:pt x="36850" y="59365"/>
                </a:lnTo>
                <a:lnTo>
                  <a:pt x="33791" y="59365"/>
                </a:lnTo>
                <a:lnTo>
                  <a:pt x="33791" y="56210"/>
                </a:lnTo>
                <a:close/>
                <a:moveTo>
                  <a:pt x="39636" y="56210"/>
                </a:moveTo>
                <a:lnTo>
                  <a:pt x="39636" y="59365"/>
                </a:lnTo>
                <a:lnTo>
                  <a:pt x="36958" y="59365"/>
                </a:lnTo>
                <a:lnTo>
                  <a:pt x="36958" y="56210"/>
                </a:lnTo>
                <a:close/>
                <a:moveTo>
                  <a:pt x="42827" y="56210"/>
                </a:moveTo>
                <a:lnTo>
                  <a:pt x="42827" y="59365"/>
                </a:lnTo>
                <a:lnTo>
                  <a:pt x="39756" y="59365"/>
                </a:lnTo>
                <a:lnTo>
                  <a:pt x="39756" y="56210"/>
                </a:lnTo>
                <a:close/>
                <a:moveTo>
                  <a:pt x="45613" y="56210"/>
                </a:moveTo>
                <a:lnTo>
                  <a:pt x="45613" y="59365"/>
                </a:lnTo>
                <a:lnTo>
                  <a:pt x="42935" y="59365"/>
                </a:lnTo>
                <a:lnTo>
                  <a:pt x="42935" y="56210"/>
                </a:lnTo>
                <a:close/>
                <a:moveTo>
                  <a:pt x="48792" y="56210"/>
                </a:moveTo>
                <a:lnTo>
                  <a:pt x="48792" y="59365"/>
                </a:lnTo>
                <a:lnTo>
                  <a:pt x="45732" y="59365"/>
                </a:lnTo>
                <a:lnTo>
                  <a:pt x="45732" y="56210"/>
                </a:lnTo>
                <a:close/>
                <a:moveTo>
                  <a:pt x="51578" y="56210"/>
                </a:moveTo>
                <a:lnTo>
                  <a:pt x="51578" y="59365"/>
                </a:lnTo>
                <a:lnTo>
                  <a:pt x="48900" y="59365"/>
                </a:lnTo>
                <a:lnTo>
                  <a:pt x="48900" y="56210"/>
                </a:lnTo>
                <a:close/>
                <a:moveTo>
                  <a:pt x="54757" y="56210"/>
                </a:moveTo>
                <a:lnTo>
                  <a:pt x="54757" y="59365"/>
                </a:lnTo>
                <a:lnTo>
                  <a:pt x="51698" y="59365"/>
                </a:lnTo>
                <a:lnTo>
                  <a:pt x="51698" y="56210"/>
                </a:lnTo>
                <a:close/>
                <a:moveTo>
                  <a:pt x="57543" y="56210"/>
                </a:moveTo>
                <a:lnTo>
                  <a:pt x="57543" y="59365"/>
                </a:lnTo>
                <a:lnTo>
                  <a:pt x="54865" y="59365"/>
                </a:lnTo>
                <a:lnTo>
                  <a:pt x="54865" y="56210"/>
                </a:lnTo>
                <a:close/>
                <a:moveTo>
                  <a:pt x="60734" y="56210"/>
                </a:moveTo>
                <a:lnTo>
                  <a:pt x="60734" y="59365"/>
                </a:lnTo>
                <a:lnTo>
                  <a:pt x="57663" y="59365"/>
                </a:lnTo>
                <a:lnTo>
                  <a:pt x="57663" y="56210"/>
                </a:lnTo>
                <a:close/>
                <a:moveTo>
                  <a:pt x="63509" y="56210"/>
                </a:moveTo>
                <a:lnTo>
                  <a:pt x="63509" y="59365"/>
                </a:lnTo>
                <a:lnTo>
                  <a:pt x="60830" y="59365"/>
                </a:lnTo>
                <a:lnTo>
                  <a:pt x="60830" y="56210"/>
                </a:lnTo>
                <a:close/>
                <a:moveTo>
                  <a:pt x="66699" y="56210"/>
                </a:moveTo>
                <a:lnTo>
                  <a:pt x="66699" y="59365"/>
                </a:lnTo>
                <a:lnTo>
                  <a:pt x="63628" y="59365"/>
                </a:lnTo>
                <a:lnTo>
                  <a:pt x="63628" y="56210"/>
                </a:lnTo>
                <a:close/>
                <a:moveTo>
                  <a:pt x="69485" y="56210"/>
                </a:moveTo>
                <a:lnTo>
                  <a:pt x="69485" y="59365"/>
                </a:lnTo>
                <a:lnTo>
                  <a:pt x="66807" y="59365"/>
                </a:lnTo>
                <a:lnTo>
                  <a:pt x="66807" y="56210"/>
                </a:lnTo>
                <a:close/>
                <a:moveTo>
                  <a:pt x="72653" y="56210"/>
                </a:moveTo>
                <a:lnTo>
                  <a:pt x="72653" y="59365"/>
                </a:lnTo>
                <a:lnTo>
                  <a:pt x="69581" y="59365"/>
                </a:lnTo>
                <a:lnTo>
                  <a:pt x="69581" y="56210"/>
                </a:lnTo>
                <a:close/>
                <a:moveTo>
                  <a:pt x="75450" y="56210"/>
                </a:moveTo>
                <a:lnTo>
                  <a:pt x="75450" y="59365"/>
                </a:lnTo>
                <a:lnTo>
                  <a:pt x="72772" y="59365"/>
                </a:lnTo>
                <a:lnTo>
                  <a:pt x="72772" y="56210"/>
                </a:lnTo>
                <a:close/>
                <a:moveTo>
                  <a:pt x="78618" y="56210"/>
                </a:moveTo>
                <a:lnTo>
                  <a:pt x="78618" y="59365"/>
                </a:lnTo>
                <a:lnTo>
                  <a:pt x="75546" y="59365"/>
                </a:lnTo>
                <a:lnTo>
                  <a:pt x="75546" y="56210"/>
                </a:lnTo>
                <a:close/>
                <a:moveTo>
                  <a:pt x="81416" y="56210"/>
                </a:moveTo>
                <a:lnTo>
                  <a:pt x="81416" y="59365"/>
                </a:lnTo>
                <a:lnTo>
                  <a:pt x="78737" y="59365"/>
                </a:lnTo>
                <a:lnTo>
                  <a:pt x="78737" y="56210"/>
                </a:lnTo>
                <a:close/>
                <a:moveTo>
                  <a:pt x="84583" y="56210"/>
                </a:moveTo>
                <a:lnTo>
                  <a:pt x="84583" y="59365"/>
                </a:lnTo>
                <a:lnTo>
                  <a:pt x="81523" y="59365"/>
                </a:lnTo>
                <a:lnTo>
                  <a:pt x="81523" y="56210"/>
                </a:lnTo>
                <a:close/>
                <a:moveTo>
                  <a:pt x="87369" y="56210"/>
                </a:moveTo>
                <a:lnTo>
                  <a:pt x="87369" y="59365"/>
                </a:lnTo>
                <a:lnTo>
                  <a:pt x="84690" y="59365"/>
                </a:lnTo>
                <a:lnTo>
                  <a:pt x="84690" y="56210"/>
                </a:lnTo>
                <a:close/>
                <a:moveTo>
                  <a:pt x="90560" y="56210"/>
                </a:moveTo>
                <a:lnTo>
                  <a:pt x="90560" y="59365"/>
                </a:lnTo>
                <a:lnTo>
                  <a:pt x="87488" y="59365"/>
                </a:lnTo>
                <a:lnTo>
                  <a:pt x="87488" y="56210"/>
                </a:lnTo>
                <a:close/>
                <a:moveTo>
                  <a:pt x="93334" y="56210"/>
                </a:moveTo>
                <a:lnTo>
                  <a:pt x="93334" y="59365"/>
                </a:lnTo>
                <a:lnTo>
                  <a:pt x="90655" y="59365"/>
                </a:lnTo>
                <a:lnTo>
                  <a:pt x="90655" y="56210"/>
                </a:lnTo>
                <a:close/>
                <a:moveTo>
                  <a:pt x="96525" y="56210"/>
                </a:moveTo>
                <a:lnTo>
                  <a:pt x="96525" y="59365"/>
                </a:lnTo>
                <a:lnTo>
                  <a:pt x="93453" y="59365"/>
                </a:lnTo>
                <a:lnTo>
                  <a:pt x="93453" y="56210"/>
                </a:lnTo>
                <a:close/>
                <a:moveTo>
                  <a:pt x="99311" y="56210"/>
                </a:moveTo>
                <a:lnTo>
                  <a:pt x="99311" y="59365"/>
                </a:lnTo>
                <a:lnTo>
                  <a:pt x="96632" y="59365"/>
                </a:lnTo>
                <a:lnTo>
                  <a:pt x="96632" y="56210"/>
                </a:lnTo>
                <a:close/>
                <a:moveTo>
                  <a:pt x="102478" y="56210"/>
                </a:moveTo>
                <a:lnTo>
                  <a:pt x="102478" y="59365"/>
                </a:lnTo>
                <a:lnTo>
                  <a:pt x="99406" y="59365"/>
                </a:lnTo>
                <a:lnTo>
                  <a:pt x="99406" y="56210"/>
                </a:lnTo>
                <a:close/>
                <a:moveTo>
                  <a:pt x="105276" y="56210"/>
                </a:moveTo>
                <a:lnTo>
                  <a:pt x="105276" y="59365"/>
                </a:lnTo>
                <a:lnTo>
                  <a:pt x="102597" y="59365"/>
                </a:lnTo>
                <a:lnTo>
                  <a:pt x="102597" y="56210"/>
                </a:lnTo>
                <a:close/>
                <a:moveTo>
                  <a:pt x="108443" y="56210"/>
                </a:moveTo>
                <a:lnTo>
                  <a:pt x="108443" y="59365"/>
                </a:lnTo>
                <a:lnTo>
                  <a:pt x="105383" y="59365"/>
                </a:lnTo>
                <a:lnTo>
                  <a:pt x="105383" y="56210"/>
                </a:lnTo>
                <a:close/>
                <a:moveTo>
                  <a:pt x="7037" y="59484"/>
                </a:moveTo>
                <a:lnTo>
                  <a:pt x="7037" y="62246"/>
                </a:lnTo>
                <a:lnTo>
                  <a:pt x="3965" y="62246"/>
                </a:lnTo>
                <a:lnTo>
                  <a:pt x="3965" y="59484"/>
                </a:lnTo>
                <a:close/>
                <a:moveTo>
                  <a:pt x="9811" y="59484"/>
                </a:moveTo>
                <a:lnTo>
                  <a:pt x="9811" y="62246"/>
                </a:lnTo>
                <a:lnTo>
                  <a:pt x="7132" y="62246"/>
                </a:lnTo>
                <a:lnTo>
                  <a:pt x="7132" y="59484"/>
                </a:lnTo>
                <a:close/>
                <a:moveTo>
                  <a:pt x="13002" y="59484"/>
                </a:moveTo>
                <a:lnTo>
                  <a:pt x="13002" y="62246"/>
                </a:lnTo>
                <a:lnTo>
                  <a:pt x="9930" y="62246"/>
                </a:lnTo>
                <a:lnTo>
                  <a:pt x="9930" y="59484"/>
                </a:lnTo>
                <a:close/>
                <a:moveTo>
                  <a:pt x="15788" y="59484"/>
                </a:moveTo>
                <a:lnTo>
                  <a:pt x="15788" y="62246"/>
                </a:lnTo>
                <a:lnTo>
                  <a:pt x="13109" y="62246"/>
                </a:lnTo>
                <a:lnTo>
                  <a:pt x="13109" y="59484"/>
                </a:lnTo>
                <a:close/>
                <a:moveTo>
                  <a:pt x="18967" y="59484"/>
                </a:moveTo>
                <a:lnTo>
                  <a:pt x="18967" y="62246"/>
                </a:lnTo>
                <a:lnTo>
                  <a:pt x="15907" y="62246"/>
                </a:lnTo>
                <a:lnTo>
                  <a:pt x="15907" y="59484"/>
                </a:lnTo>
                <a:close/>
                <a:moveTo>
                  <a:pt x="21753" y="59484"/>
                </a:moveTo>
                <a:lnTo>
                  <a:pt x="21753" y="62246"/>
                </a:lnTo>
                <a:lnTo>
                  <a:pt x="19074" y="62246"/>
                </a:lnTo>
                <a:lnTo>
                  <a:pt x="19074" y="59484"/>
                </a:lnTo>
                <a:close/>
                <a:moveTo>
                  <a:pt x="24920" y="59484"/>
                </a:moveTo>
                <a:lnTo>
                  <a:pt x="24920" y="62246"/>
                </a:lnTo>
                <a:lnTo>
                  <a:pt x="21860" y="62246"/>
                </a:lnTo>
                <a:lnTo>
                  <a:pt x="21860" y="59484"/>
                </a:lnTo>
                <a:close/>
                <a:moveTo>
                  <a:pt x="27718" y="59484"/>
                </a:moveTo>
                <a:lnTo>
                  <a:pt x="27718" y="62246"/>
                </a:lnTo>
                <a:lnTo>
                  <a:pt x="25039" y="62246"/>
                </a:lnTo>
                <a:lnTo>
                  <a:pt x="25039" y="59484"/>
                </a:lnTo>
                <a:close/>
                <a:moveTo>
                  <a:pt x="30885" y="59484"/>
                </a:moveTo>
                <a:lnTo>
                  <a:pt x="30885" y="62246"/>
                </a:lnTo>
                <a:lnTo>
                  <a:pt x="27825" y="62246"/>
                </a:lnTo>
                <a:lnTo>
                  <a:pt x="27825" y="59484"/>
                </a:lnTo>
                <a:close/>
                <a:moveTo>
                  <a:pt x="33683" y="59484"/>
                </a:moveTo>
                <a:lnTo>
                  <a:pt x="33683" y="62246"/>
                </a:lnTo>
                <a:lnTo>
                  <a:pt x="31004" y="62246"/>
                </a:lnTo>
                <a:lnTo>
                  <a:pt x="31004" y="59484"/>
                </a:lnTo>
                <a:close/>
                <a:moveTo>
                  <a:pt x="36850" y="59484"/>
                </a:moveTo>
                <a:lnTo>
                  <a:pt x="36850" y="62246"/>
                </a:lnTo>
                <a:lnTo>
                  <a:pt x="33791" y="62246"/>
                </a:lnTo>
                <a:lnTo>
                  <a:pt x="33791" y="59484"/>
                </a:lnTo>
                <a:close/>
                <a:moveTo>
                  <a:pt x="39636" y="59484"/>
                </a:moveTo>
                <a:lnTo>
                  <a:pt x="39636" y="62246"/>
                </a:lnTo>
                <a:lnTo>
                  <a:pt x="36958" y="62246"/>
                </a:lnTo>
                <a:lnTo>
                  <a:pt x="36958" y="59484"/>
                </a:lnTo>
                <a:close/>
                <a:moveTo>
                  <a:pt x="42827" y="59484"/>
                </a:moveTo>
                <a:lnTo>
                  <a:pt x="42827" y="62246"/>
                </a:lnTo>
                <a:lnTo>
                  <a:pt x="39756" y="62246"/>
                </a:lnTo>
                <a:lnTo>
                  <a:pt x="39756" y="59484"/>
                </a:lnTo>
                <a:close/>
                <a:moveTo>
                  <a:pt x="45613" y="59484"/>
                </a:moveTo>
                <a:lnTo>
                  <a:pt x="45613" y="62246"/>
                </a:lnTo>
                <a:lnTo>
                  <a:pt x="42935" y="62246"/>
                </a:lnTo>
                <a:lnTo>
                  <a:pt x="42935" y="59484"/>
                </a:lnTo>
                <a:close/>
                <a:moveTo>
                  <a:pt x="48792" y="59484"/>
                </a:moveTo>
                <a:lnTo>
                  <a:pt x="48792" y="62246"/>
                </a:lnTo>
                <a:lnTo>
                  <a:pt x="45732" y="62246"/>
                </a:lnTo>
                <a:lnTo>
                  <a:pt x="45732" y="59484"/>
                </a:lnTo>
                <a:close/>
                <a:moveTo>
                  <a:pt x="51578" y="59484"/>
                </a:moveTo>
                <a:lnTo>
                  <a:pt x="51578" y="62246"/>
                </a:lnTo>
                <a:lnTo>
                  <a:pt x="48900" y="62246"/>
                </a:lnTo>
                <a:lnTo>
                  <a:pt x="48900" y="59484"/>
                </a:lnTo>
                <a:close/>
                <a:moveTo>
                  <a:pt x="54757" y="59484"/>
                </a:moveTo>
                <a:lnTo>
                  <a:pt x="54757" y="62246"/>
                </a:lnTo>
                <a:lnTo>
                  <a:pt x="51698" y="62246"/>
                </a:lnTo>
                <a:lnTo>
                  <a:pt x="51698" y="59484"/>
                </a:lnTo>
                <a:close/>
                <a:moveTo>
                  <a:pt x="57543" y="59484"/>
                </a:moveTo>
                <a:lnTo>
                  <a:pt x="57543" y="62246"/>
                </a:lnTo>
                <a:lnTo>
                  <a:pt x="54865" y="62246"/>
                </a:lnTo>
                <a:lnTo>
                  <a:pt x="54865" y="59484"/>
                </a:lnTo>
                <a:close/>
                <a:moveTo>
                  <a:pt x="60734" y="59484"/>
                </a:moveTo>
                <a:lnTo>
                  <a:pt x="60734" y="62246"/>
                </a:lnTo>
                <a:lnTo>
                  <a:pt x="57663" y="62246"/>
                </a:lnTo>
                <a:lnTo>
                  <a:pt x="57663" y="59484"/>
                </a:lnTo>
                <a:close/>
                <a:moveTo>
                  <a:pt x="63509" y="59484"/>
                </a:moveTo>
                <a:lnTo>
                  <a:pt x="63509" y="62246"/>
                </a:lnTo>
                <a:lnTo>
                  <a:pt x="60830" y="62246"/>
                </a:lnTo>
                <a:lnTo>
                  <a:pt x="60830" y="59484"/>
                </a:lnTo>
                <a:close/>
                <a:moveTo>
                  <a:pt x="66699" y="59484"/>
                </a:moveTo>
                <a:lnTo>
                  <a:pt x="66699" y="62246"/>
                </a:lnTo>
                <a:lnTo>
                  <a:pt x="63628" y="62246"/>
                </a:lnTo>
                <a:lnTo>
                  <a:pt x="63628" y="59484"/>
                </a:lnTo>
                <a:close/>
                <a:moveTo>
                  <a:pt x="69485" y="59484"/>
                </a:moveTo>
                <a:lnTo>
                  <a:pt x="69485" y="62246"/>
                </a:lnTo>
                <a:lnTo>
                  <a:pt x="66807" y="62246"/>
                </a:lnTo>
                <a:lnTo>
                  <a:pt x="66807" y="59484"/>
                </a:lnTo>
                <a:close/>
                <a:moveTo>
                  <a:pt x="72653" y="59484"/>
                </a:moveTo>
                <a:lnTo>
                  <a:pt x="72653" y="62246"/>
                </a:lnTo>
                <a:lnTo>
                  <a:pt x="69581" y="62246"/>
                </a:lnTo>
                <a:lnTo>
                  <a:pt x="69581" y="59484"/>
                </a:lnTo>
                <a:close/>
                <a:moveTo>
                  <a:pt x="75450" y="59484"/>
                </a:moveTo>
                <a:lnTo>
                  <a:pt x="75450" y="62246"/>
                </a:lnTo>
                <a:lnTo>
                  <a:pt x="72772" y="62246"/>
                </a:lnTo>
                <a:lnTo>
                  <a:pt x="72772" y="59484"/>
                </a:lnTo>
                <a:close/>
                <a:moveTo>
                  <a:pt x="78618" y="59484"/>
                </a:moveTo>
                <a:lnTo>
                  <a:pt x="78618" y="62246"/>
                </a:lnTo>
                <a:lnTo>
                  <a:pt x="75546" y="62246"/>
                </a:lnTo>
                <a:lnTo>
                  <a:pt x="75546" y="59484"/>
                </a:lnTo>
                <a:close/>
                <a:moveTo>
                  <a:pt x="81416" y="59484"/>
                </a:moveTo>
                <a:lnTo>
                  <a:pt x="81416" y="62246"/>
                </a:lnTo>
                <a:lnTo>
                  <a:pt x="78737" y="62246"/>
                </a:lnTo>
                <a:lnTo>
                  <a:pt x="78737" y="59484"/>
                </a:lnTo>
                <a:close/>
                <a:moveTo>
                  <a:pt x="84583" y="59484"/>
                </a:moveTo>
                <a:lnTo>
                  <a:pt x="84583" y="62246"/>
                </a:lnTo>
                <a:lnTo>
                  <a:pt x="81523" y="62246"/>
                </a:lnTo>
                <a:lnTo>
                  <a:pt x="81523" y="59484"/>
                </a:lnTo>
                <a:close/>
                <a:moveTo>
                  <a:pt x="87369" y="59484"/>
                </a:moveTo>
                <a:lnTo>
                  <a:pt x="87369" y="62246"/>
                </a:lnTo>
                <a:lnTo>
                  <a:pt x="84690" y="62246"/>
                </a:lnTo>
                <a:lnTo>
                  <a:pt x="84690" y="59484"/>
                </a:lnTo>
                <a:close/>
                <a:moveTo>
                  <a:pt x="90560" y="59484"/>
                </a:moveTo>
                <a:lnTo>
                  <a:pt x="90560" y="62246"/>
                </a:lnTo>
                <a:lnTo>
                  <a:pt x="87488" y="62246"/>
                </a:lnTo>
                <a:lnTo>
                  <a:pt x="87488" y="59484"/>
                </a:lnTo>
                <a:close/>
                <a:moveTo>
                  <a:pt x="93334" y="59484"/>
                </a:moveTo>
                <a:lnTo>
                  <a:pt x="93334" y="62246"/>
                </a:lnTo>
                <a:lnTo>
                  <a:pt x="90655" y="62246"/>
                </a:lnTo>
                <a:lnTo>
                  <a:pt x="90655" y="59484"/>
                </a:lnTo>
                <a:close/>
                <a:moveTo>
                  <a:pt x="96525" y="59484"/>
                </a:moveTo>
                <a:lnTo>
                  <a:pt x="96525" y="62246"/>
                </a:lnTo>
                <a:lnTo>
                  <a:pt x="93453" y="62246"/>
                </a:lnTo>
                <a:lnTo>
                  <a:pt x="93453" y="59484"/>
                </a:lnTo>
                <a:close/>
                <a:moveTo>
                  <a:pt x="99311" y="59484"/>
                </a:moveTo>
                <a:lnTo>
                  <a:pt x="99311" y="62246"/>
                </a:lnTo>
                <a:lnTo>
                  <a:pt x="96632" y="62246"/>
                </a:lnTo>
                <a:lnTo>
                  <a:pt x="96632" y="59484"/>
                </a:lnTo>
                <a:close/>
                <a:moveTo>
                  <a:pt x="102478" y="59484"/>
                </a:moveTo>
                <a:lnTo>
                  <a:pt x="102478" y="62246"/>
                </a:lnTo>
                <a:lnTo>
                  <a:pt x="99406" y="62246"/>
                </a:lnTo>
                <a:lnTo>
                  <a:pt x="99406" y="59484"/>
                </a:lnTo>
                <a:close/>
                <a:moveTo>
                  <a:pt x="105276" y="59484"/>
                </a:moveTo>
                <a:lnTo>
                  <a:pt x="105276" y="62246"/>
                </a:lnTo>
                <a:lnTo>
                  <a:pt x="102597" y="62246"/>
                </a:lnTo>
                <a:lnTo>
                  <a:pt x="102597" y="59484"/>
                </a:lnTo>
                <a:close/>
                <a:moveTo>
                  <a:pt x="108443" y="59484"/>
                </a:moveTo>
                <a:lnTo>
                  <a:pt x="108443" y="62246"/>
                </a:lnTo>
                <a:lnTo>
                  <a:pt x="105383" y="62246"/>
                </a:lnTo>
                <a:lnTo>
                  <a:pt x="105383" y="59484"/>
                </a:lnTo>
                <a:close/>
                <a:moveTo>
                  <a:pt x="102478" y="62341"/>
                </a:moveTo>
                <a:lnTo>
                  <a:pt x="102478" y="65496"/>
                </a:lnTo>
                <a:lnTo>
                  <a:pt x="99406" y="65496"/>
                </a:lnTo>
                <a:lnTo>
                  <a:pt x="99406" y="62341"/>
                </a:lnTo>
                <a:close/>
                <a:moveTo>
                  <a:pt x="105276" y="62341"/>
                </a:moveTo>
                <a:lnTo>
                  <a:pt x="105276" y="65496"/>
                </a:lnTo>
                <a:lnTo>
                  <a:pt x="102597" y="65496"/>
                </a:lnTo>
                <a:lnTo>
                  <a:pt x="102597" y="62341"/>
                </a:lnTo>
                <a:close/>
                <a:moveTo>
                  <a:pt x="108443" y="62341"/>
                </a:moveTo>
                <a:lnTo>
                  <a:pt x="108443" y="65496"/>
                </a:lnTo>
                <a:lnTo>
                  <a:pt x="105383" y="65496"/>
                </a:lnTo>
                <a:lnTo>
                  <a:pt x="105383" y="62341"/>
                </a:lnTo>
                <a:close/>
                <a:moveTo>
                  <a:pt x="7037" y="62365"/>
                </a:moveTo>
                <a:lnTo>
                  <a:pt x="7037" y="65520"/>
                </a:lnTo>
                <a:lnTo>
                  <a:pt x="3965" y="65520"/>
                </a:lnTo>
                <a:lnTo>
                  <a:pt x="3965" y="62365"/>
                </a:lnTo>
                <a:close/>
                <a:moveTo>
                  <a:pt x="9811" y="62365"/>
                </a:moveTo>
                <a:lnTo>
                  <a:pt x="9811" y="65520"/>
                </a:lnTo>
                <a:lnTo>
                  <a:pt x="7132" y="65520"/>
                </a:lnTo>
                <a:lnTo>
                  <a:pt x="7132" y="62365"/>
                </a:lnTo>
                <a:close/>
                <a:moveTo>
                  <a:pt x="13002" y="62365"/>
                </a:moveTo>
                <a:lnTo>
                  <a:pt x="13002" y="65520"/>
                </a:lnTo>
                <a:lnTo>
                  <a:pt x="9930" y="65520"/>
                </a:lnTo>
                <a:lnTo>
                  <a:pt x="9930" y="62365"/>
                </a:lnTo>
                <a:close/>
                <a:moveTo>
                  <a:pt x="15788" y="62365"/>
                </a:moveTo>
                <a:lnTo>
                  <a:pt x="15788" y="65520"/>
                </a:lnTo>
                <a:lnTo>
                  <a:pt x="13109" y="65520"/>
                </a:lnTo>
                <a:lnTo>
                  <a:pt x="13109" y="62365"/>
                </a:lnTo>
                <a:close/>
                <a:moveTo>
                  <a:pt x="18967" y="62365"/>
                </a:moveTo>
                <a:lnTo>
                  <a:pt x="18967" y="65520"/>
                </a:lnTo>
                <a:lnTo>
                  <a:pt x="15907" y="65520"/>
                </a:lnTo>
                <a:lnTo>
                  <a:pt x="15907" y="62365"/>
                </a:lnTo>
                <a:close/>
                <a:moveTo>
                  <a:pt x="21753" y="62365"/>
                </a:moveTo>
                <a:lnTo>
                  <a:pt x="21753" y="65520"/>
                </a:lnTo>
                <a:lnTo>
                  <a:pt x="19074" y="65520"/>
                </a:lnTo>
                <a:lnTo>
                  <a:pt x="19074" y="62365"/>
                </a:lnTo>
                <a:close/>
                <a:moveTo>
                  <a:pt x="24920" y="62365"/>
                </a:moveTo>
                <a:lnTo>
                  <a:pt x="24920" y="65520"/>
                </a:lnTo>
                <a:lnTo>
                  <a:pt x="21860" y="65520"/>
                </a:lnTo>
                <a:lnTo>
                  <a:pt x="21860" y="62365"/>
                </a:lnTo>
                <a:close/>
                <a:moveTo>
                  <a:pt x="27718" y="62365"/>
                </a:moveTo>
                <a:lnTo>
                  <a:pt x="27718" y="65520"/>
                </a:lnTo>
                <a:lnTo>
                  <a:pt x="25039" y="65520"/>
                </a:lnTo>
                <a:lnTo>
                  <a:pt x="25039" y="62365"/>
                </a:lnTo>
                <a:close/>
                <a:moveTo>
                  <a:pt x="30885" y="62365"/>
                </a:moveTo>
                <a:lnTo>
                  <a:pt x="30885" y="65520"/>
                </a:lnTo>
                <a:lnTo>
                  <a:pt x="27825" y="65520"/>
                </a:lnTo>
                <a:lnTo>
                  <a:pt x="27825" y="62365"/>
                </a:lnTo>
                <a:close/>
                <a:moveTo>
                  <a:pt x="33683" y="62365"/>
                </a:moveTo>
                <a:lnTo>
                  <a:pt x="33683" y="65520"/>
                </a:lnTo>
                <a:lnTo>
                  <a:pt x="31004" y="65520"/>
                </a:lnTo>
                <a:lnTo>
                  <a:pt x="31004" y="62365"/>
                </a:lnTo>
                <a:close/>
                <a:moveTo>
                  <a:pt x="36850" y="62365"/>
                </a:moveTo>
                <a:lnTo>
                  <a:pt x="36850" y="65520"/>
                </a:lnTo>
                <a:lnTo>
                  <a:pt x="33791" y="65520"/>
                </a:lnTo>
                <a:lnTo>
                  <a:pt x="33791" y="62365"/>
                </a:lnTo>
                <a:close/>
                <a:moveTo>
                  <a:pt x="39636" y="62365"/>
                </a:moveTo>
                <a:lnTo>
                  <a:pt x="39636" y="65520"/>
                </a:lnTo>
                <a:lnTo>
                  <a:pt x="36958" y="65520"/>
                </a:lnTo>
                <a:lnTo>
                  <a:pt x="36958" y="62365"/>
                </a:lnTo>
                <a:close/>
                <a:moveTo>
                  <a:pt x="42827" y="62365"/>
                </a:moveTo>
                <a:lnTo>
                  <a:pt x="42827" y="65520"/>
                </a:lnTo>
                <a:lnTo>
                  <a:pt x="39756" y="65520"/>
                </a:lnTo>
                <a:lnTo>
                  <a:pt x="39756" y="62365"/>
                </a:lnTo>
                <a:close/>
                <a:moveTo>
                  <a:pt x="45613" y="62365"/>
                </a:moveTo>
                <a:lnTo>
                  <a:pt x="45613" y="65520"/>
                </a:lnTo>
                <a:lnTo>
                  <a:pt x="42935" y="65520"/>
                </a:lnTo>
                <a:lnTo>
                  <a:pt x="42935" y="62365"/>
                </a:lnTo>
                <a:close/>
                <a:moveTo>
                  <a:pt x="48792" y="62365"/>
                </a:moveTo>
                <a:lnTo>
                  <a:pt x="48792" y="65520"/>
                </a:lnTo>
                <a:lnTo>
                  <a:pt x="45732" y="65520"/>
                </a:lnTo>
                <a:lnTo>
                  <a:pt x="45732" y="62365"/>
                </a:lnTo>
                <a:close/>
                <a:moveTo>
                  <a:pt x="51578" y="62365"/>
                </a:moveTo>
                <a:lnTo>
                  <a:pt x="51578" y="65520"/>
                </a:lnTo>
                <a:lnTo>
                  <a:pt x="48900" y="65520"/>
                </a:lnTo>
                <a:lnTo>
                  <a:pt x="48900" y="62365"/>
                </a:lnTo>
                <a:close/>
                <a:moveTo>
                  <a:pt x="54757" y="62365"/>
                </a:moveTo>
                <a:lnTo>
                  <a:pt x="54757" y="65520"/>
                </a:lnTo>
                <a:lnTo>
                  <a:pt x="51698" y="65520"/>
                </a:lnTo>
                <a:lnTo>
                  <a:pt x="51698" y="62365"/>
                </a:lnTo>
                <a:close/>
                <a:moveTo>
                  <a:pt x="57543" y="62365"/>
                </a:moveTo>
                <a:lnTo>
                  <a:pt x="57543" y="65520"/>
                </a:lnTo>
                <a:lnTo>
                  <a:pt x="54865" y="65520"/>
                </a:lnTo>
                <a:lnTo>
                  <a:pt x="54865" y="62365"/>
                </a:lnTo>
                <a:close/>
                <a:moveTo>
                  <a:pt x="60734" y="62365"/>
                </a:moveTo>
                <a:lnTo>
                  <a:pt x="60734" y="65520"/>
                </a:lnTo>
                <a:lnTo>
                  <a:pt x="57663" y="65520"/>
                </a:lnTo>
                <a:lnTo>
                  <a:pt x="57663" y="62365"/>
                </a:lnTo>
                <a:close/>
                <a:moveTo>
                  <a:pt x="63509" y="62365"/>
                </a:moveTo>
                <a:lnTo>
                  <a:pt x="63509" y="65520"/>
                </a:lnTo>
                <a:lnTo>
                  <a:pt x="60830" y="65520"/>
                </a:lnTo>
                <a:lnTo>
                  <a:pt x="60830" y="62365"/>
                </a:lnTo>
                <a:close/>
                <a:moveTo>
                  <a:pt x="66699" y="62365"/>
                </a:moveTo>
                <a:lnTo>
                  <a:pt x="66699" y="65520"/>
                </a:lnTo>
                <a:lnTo>
                  <a:pt x="63628" y="65520"/>
                </a:lnTo>
                <a:lnTo>
                  <a:pt x="63628" y="62365"/>
                </a:lnTo>
                <a:close/>
                <a:moveTo>
                  <a:pt x="69485" y="62365"/>
                </a:moveTo>
                <a:lnTo>
                  <a:pt x="69485" y="65520"/>
                </a:lnTo>
                <a:lnTo>
                  <a:pt x="66807" y="65520"/>
                </a:lnTo>
                <a:lnTo>
                  <a:pt x="66807" y="62365"/>
                </a:lnTo>
                <a:close/>
                <a:moveTo>
                  <a:pt x="72653" y="62365"/>
                </a:moveTo>
                <a:lnTo>
                  <a:pt x="72653" y="65520"/>
                </a:lnTo>
                <a:lnTo>
                  <a:pt x="69581" y="65520"/>
                </a:lnTo>
                <a:lnTo>
                  <a:pt x="69581" y="62365"/>
                </a:lnTo>
                <a:close/>
                <a:moveTo>
                  <a:pt x="75450" y="62365"/>
                </a:moveTo>
                <a:lnTo>
                  <a:pt x="75450" y="65520"/>
                </a:lnTo>
                <a:lnTo>
                  <a:pt x="72772" y="65520"/>
                </a:lnTo>
                <a:lnTo>
                  <a:pt x="72772" y="62365"/>
                </a:lnTo>
                <a:close/>
                <a:moveTo>
                  <a:pt x="78618" y="62365"/>
                </a:moveTo>
                <a:lnTo>
                  <a:pt x="78618" y="65520"/>
                </a:lnTo>
                <a:lnTo>
                  <a:pt x="75546" y="65520"/>
                </a:lnTo>
                <a:lnTo>
                  <a:pt x="75546" y="62365"/>
                </a:lnTo>
                <a:close/>
                <a:moveTo>
                  <a:pt x="81416" y="62365"/>
                </a:moveTo>
                <a:lnTo>
                  <a:pt x="81416" y="65520"/>
                </a:lnTo>
                <a:lnTo>
                  <a:pt x="78737" y="65520"/>
                </a:lnTo>
                <a:lnTo>
                  <a:pt x="78737" y="62365"/>
                </a:lnTo>
                <a:close/>
                <a:moveTo>
                  <a:pt x="84583" y="62365"/>
                </a:moveTo>
                <a:lnTo>
                  <a:pt x="84583" y="65520"/>
                </a:lnTo>
                <a:lnTo>
                  <a:pt x="81523" y="65520"/>
                </a:lnTo>
                <a:lnTo>
                  <a:pt x="81523" y="62365"/>
                </a:lnTo>
                <a:close/>
                <a:moveTo>
                  <a:pt x="87369" y="62365"/>
                </a:moveTo>
                <a:lnTo>
                  <a:pt x="87369" y="65520"/>
                </a:lnTo>
                <a:lnTo>
                  <a:pt x="84690" y="65520"/>
                </a:lnTo>
                <a:lnTo>
                  <a:pt x="84690" y="62365"/>
                </a:lnTo>
                <a:close/>
                <a:moveTo>
                  <a:pt x="90560" y="62365"/>
                </a:moveTo>
                <a:lnTo>
                  <a:pt x="90560" y="65520"/>
                </a:lnTo>
                <a:lnTo>
                  <a:pt x="87488" y="65520"/>
                </a:lnTo>
                <a:lnTo>
                  <a:pt x="87488" y="62365"/>
                </a:lnTo>
                <a:close/>
                <a:moveTo>
                  <a:pt x="93334" y="62365"/>
                </a:moveTo>
                <a:lnTo>
                  <a:pt x="93334" y="65520"/>
                </a:lnTo>
                <a:lnTo>
                  <a:pt x="90655" y="65520"/>
                </a:lnTo>
                <a:lnTo>
                  <a:pt x="90655" y="62365"/>
                </a:lnTo>
                <a:close/>
                <a:moveTo>
                  <a:pt x="96525" y="62365"/>
                </a:moveTo>
                <a:lnTo>
                  <a:pt x="96525" y="65520"/>
                </a:lnTo>
                <a:lnTo>
                  <a:pt x="93453" y="65520"/>
                </a:lnTo>
                <a:lnTo>
                  <a:pt x="93453" y="62365"/>
                </a:lnTo>
                <a:close/>
                <a:moveTo>
                  <a:pt x="99311" y="62365"/>
                </a:moveTo>
                <a:lnTo>
                  <a:pt x="99311" y="65520"/>
                </a:lnTo>
                <a:lnTo>
                  <a:pt x="96632" y="65520"/>
                </a:lnTo>
                <a:lnTo>
                  <a:pt x="96632" y="62365"/>
                </a:lnTo>
                <a:close/>
                <a:moveTo>
                  <a:pt x="7037" y="65616"/>
                </a:moveTo>
                <a:lnTo>
                  <a:pt x="7037" y="68378"/>
                </a:lnTo>
                <a:lnTo>
                  <a:pt x="3965" y="68378"/>
                </a:lnTo>
                <a:lnTo>
                  <a:pt x="3965" y="65616"/>
                </a:lnTo>
                <a:close/>
                <a:moveTo>
                  <a:pt x="9811" y="65616"/>
                </a:moveTo>
                <a:lnTo>
                  <a:pt x="9811" y="68378"/>
                </a:lnTo>
                <a:lnTo>
                  <a:pt x="7132" y="68378"/>
                </a:lnTo>
                <a:lnTo>
                  <a:pt x="7132" y="65616"/>
                </a:lnTo>
                <a:close/>
                <a:moveTo>
                  <a:pt x="13002" y="65616"/>
                </a:moveTo>
                <a:lnTo>
                  <a:pt x="13002" y="68378"/>
                </a:lnTo>
                <a:lnTo>
                  <a:pt x="9930" y="68378"/>
                </a:lnTo>
                <a:lnTo>
                  <a:pt x="9930" y="65616"/>
                </a:lnTo>
                <a:close/>
                <a:moveTo>
                  <a:pt x="15788" y="65616"/>
                </a:moveTo>
                <a:lnTo>
                  <a:pt x="15788" y="68378"/>
                </a:lnTo>
                <a:lnTo>
                  <a:pt x="13109" y="68378"/>
                </a:lnTo>
                <a:lnTo>
                  <a:pt x="13109" y="65616"/>
                </a:lnTo>
                <a:close/>
                <a:moveTo>
                  <a:pt x="18967" y="65616"/>
                </a:moveTo>
                <a:lnTo>
                  <a:pt x="18967" y="68378"/>
                </a:lnTo>
                <a:lnTo>
                  <a:pt x="15907" y="68378"/>
                </a:lnTo>
                <a:lnTo>
                  <a:pt x="15907" y="65616"/>
                </a:lnTo>
                <a:close/>
                <a:moveTo>
                  <a:pt x="21753" y="65616"/>
                </a:moveTo>
                <a:lnTo>
                  <a:pt x="21753" y="68378"/>
                </a:lnTo>
                <a:lnTo>
                  <a:pt x="19074" y="68378"/>
                </a:lnTo>
                <a:lnTo>
                  <a:pt x="19074" y="65616"/>
                </a:lnTo>
                <a:close/>
                <a:moveTo>
                  <a:pt x="24920" y="65616"/>
                </a:moveTo>
                <a:lnTo>
                  <a:pt x="24920" y="68378"/>
                </a:lnTo>
                <a:lnTo>
                  <a:pt x="21860" y="68378"/>
                </a:lnTo>
                <a:lnTo>
                  <a:pt x="21860" y="65616"/>
                </a:lnTo>
                <a:close/>
                <a:moveTo>
                  <a:pt x="27718" y="65616"/>
                </a:moveTo>
                <a:lnTo>
                  <a:pt x="27718" y="68378"/>
                </a:lnTo>
                <a:lnTo>
                  <a:pt x="25039" y="68378"/>
                </a:lnTo>
                <a:lnTo>
                  <a:pt x="25039" y="65616"/>
                </a:lnTo>
                <a:close/>
                <a:moveTo>
                  <a:pt x="30885" y="65616"/>
                </a:moveTo>
                <a:lnTo>
                  <a:pt x="30885" y="68378"/>
                </a:lnTo>
                <a:lnTo>
                  <a:pt x="27825" y="68378"/>
                </a:lnTo>
                <a:lnTo>
                  <a:pt x="27825" y="65616"/>
                </a:lnTo>
                <a:close/>
                <a:moveTo>
                  <a:pt x="33683" y="65616"/>
                </a:moveTo>
                <a:lnTo>
                  <a:pt x="33683" y="68378"/>
                </a:lnTo>
                <a:lnTo>
                  <a:pt x="31004" y="68378"/>
                </a:lnTo>
                <a:lnTo>
                  <a:pt x="31004" y="65616"/>
                </a:lnTo>
                <a:close/>
                <a:moveTo>
                  <a:pt x="36850" y="65616"/>
                </a:moveTo>
                <a:lnTo>
                  <a:pt x="36850" y="68378"/>
                </a:lnTo>
                <a:lnTo>
                  <a:pt x="33791" y="68378"/>
                </a:lnTo>
                <a:lnTo>
                  <a:pt x="33791" y="65616"/>
                </a:lnTo>
                <a:close/>
                <a:moveTo>
                  <a:pt x="39636" y="65616"/>
                </a:moveTo>
                <a:lnTo>
                  <a:pt x="39636" y="68378"/>
                </a:lnTo>
                <a:lnTo>
                  <a:pt x="36958" y="68378"/>
                </a:lnTo>
                <a:lnTo>
                  <a:pt x="36958" y="65616"/>
                </a:lnTo>
                <a:close/>
                <a:moveTo>
                  <a:pt x="42827" y="65616"/>
                </a:moveTo>
                <a:lnTo>
                  <a:pt x="42827" y="68378"/>
                </a:lnTo>
                <a:lnTo>
                  <a:pt x="39756" y="68378"/>
                </a:lnTo>
                <a:lnTo>
                  <a:pt x="39756" y="65616"/>
                </a:lnTo>
                <a:close/>
                <a:moveTo>
                  <a:pt x="45613" y="65616"/>
                </a:moveTo>
                <a:lnTo>
                  <a:pt x="45613" y="68378"/>
                </a:lnTo>
                <a:lnTo>
                  <a:pt x="42935" y="68378"/>
                </a:lnTo>
                <a:lnTo>
                  <a:pt x="42935" y="65616"/>
                </a:lnTo>
                <a:close/>
                <a:moveTo>
                  <a:pt x="48792" y="65616"/>
                </a:moveTo>
                <a:lnTo>
                  <a:pt x="48792" y="68378"/>
                </a:lnTo>
                <a:lnTo>
                  <a:pt x="45732" y="68378"/>
                </a:lnTo>
                <a:lnTo>
                  <a:pt x="45732" y="65616"/>
                </a:lnTo>
                <a:close/>
                <a:moveTo>
                  <a:pt x="51578" y="65616"/>
                </a:moveTo>
                <a:lnTo>
                  <a:pt x="51578" y="68378"/>
                </a:lnTo>
                <a:lnTo>
                  <a:pt x="48900" y="68378"/>
                </a:lnTo>
                <a:lnTo>
                  <a:pt x="48900" y="65616"/>
                </a:lnTo>
                <a:close/>
                <a:moveTo>
                  <a:pt x="54757" y="65616"/>
                </a:moveTo>
                <a:lnTo>
                  <a:pt x="54757" y="68378"/>
                </a:lnTo>
                <a:lnTo>
                  <a:pt x="51698" y="68378"/>
                </a:lnTo>
                <a:lnTo>
                  <a:pt x="51698" y="65616"/>
                </a:lnTo>
                <a:close/>
                <a:moveTo>
                  <a:pt x="57543" y="65616"/>
                </a:moveTo>
                <a:lnTo>
                  <a:pt x="57543" y="68378"/>
                </a:lnTo>
                <a:lnTo>
                  <a:pt x="54865" y="68378"/>
                </a:lnTo>
                <a:lnTo>
                  <a:pt x="54865" y="65616"/>
                </a:lnTo>
                <a:close/>
                <a:moveTo>
                  <a:pt x="60734" y="65616"/>
                </a:moveTo>
                <a:lnTo>
                  <a:pt x="60734" y="68378"/>
                </a:lnTo>
                <a:lnTo>
                  <a:pt x="57663" y="68378"/>
                </a:lnTo>
                <a:lnTo>
                  <a:pt x="57663" y="65616"/>
                </a:lnTo>
                <a:close/>
                <a:moveTo>
                  <a:pt x="63509" y="65616"/>
                </a:moveTo>
                <a:lnTo>
                  <a:pt x="63509" y="68378"/>
                </a:lnTo>
                <a:lnTo>
                  <a:pt x="60830" y="68378"/>
                </a:lnTo>
                <a:lnTo>
                  <a:pt x="60830" y="65616"/>
                </a:lnTo>
                <a:close/>
                <a:moveTo>
                  <a:pt x="66699" y="65616"/>
                </a:moveTo>
                <a:lnTo>
                  <a:pt x="66699" y="68378"/>
                </a:lnTo>
                <a:lnTo>
                  <a:pt x="63628" y="68378"/>
                </a:lnTo>
                <a:lnTo>
                  <a:pt x="63628" y="65616"/>
                </a:lnTo>
                <a:close/>
                <a:moveTo>
                  <a:pt x="69485" y="65616"/>
                </a:moveTo>
                <a:lnTo>
                  <a:pt x="69485" y="68378"/>
                </a:lnTo>
                <a:lnTo>
                  <a:pt x="66807" y="68378"/>
                </a:lnTo>
                <a:lnTo>
                  <a:pt x="66807" y="65616"/>
                </a:lnTo>
                <a:close/>
                <a:moveTo>
                  <a:pt x="72653" y="65616"/>
                </a:moveTo>
                <a:lnTo>
                  <a:pt x="72653" y="68378"/>
                </a:lnTo>
                <a:lnTo>
                  <a:pt x="69581" y="68378"/>
                </a:lnTo>
                <a:lnTo>
                  <a:pt x="69581" y="65616"/>
                </a:lnTo>
                <a:close/>
                <a:moveTo>
                  <a:pt x="75450" y="65616"/>
                </a:moveTo>
                <a:lnTo>
                  <a:pt x="75450" y="68378"/>
                </a:lnTo>
                <a:lnTo>
                  <a:pt x="72772" y="68378"/>
                </a:lnTo>
                <a:lnTo>
                  <a:pt x="72772" y="65616"/>
                </a:lnTo>
                <a:close/>
                <a:moveTo>
                  <a:pt x="78618" y="65616"/>
                </a:moveTo>
                <a:lnTo>
                  <a:pt x="78618" y="68378"/>
                </a:lnTo>
                <a:lnTo>
                  <a:pt x="75546" y="68378"/>
                </a:lnTo>
                <a:lnTo>
                  <a:pt x="75546" y="65616"/>
                </a:lnTo>
                <a:close/>
                <a:moveTo>
                  <a:pt x="81416" y="65616"/>
                </a:moveTo>
                <a:lnTo>
                  <a:pt x="81416" y="68378"/>
                </a:lnTo>
                <a:lnTo>
                  <a:pt x="78737" y="68378"/>
                </a:lnTo>
                <a:lnTo>
                  <a:pt x="78737" y="65616"/>
                </a:lnTo>
                <a:close/>
                <a:moveTo>
                  <a:pt x="84583" y="65616"/>
                </a:moveTo>
                <a:lnTo>
                  <a:pt x="84583" y="68378"/>
                </a:lnTo>
                <a:lnTo>
                  <a:pt x="81523" y="68378"/>
                </a:lnTo>
                <a:lnTo>
                  <a:pt x="81523" y="65616"/>
                </a:lnTo>
                <a:close/>
                <a:moveTo>
                  <a:pt x="87369" y="65616"/>
                </a:moveTo>
                <a:lnTo>
                  <a:pt x="87369" y="68378"/>
                </a:lnTo>
                <a:lnTo>
                  <a:pt x="84690" y="68378"/>
                </a:lnTo>
                <a:lnTo>
                  <a:pt x="84690" y="65616"/>
                </a:lnTo>
                <a:close/>
                <a:moveTo>
                  <a:pt x="90560" y="65616"/>
                </a:moveTo>
                <a:lnTo>
                  <a:pt x="90560" y="68378"/>
                </a:lnTo>
                <a:lnTo>
                  <a:pt x="87488" y="68378"/>
                </a:lnTo>
                <a:lnTo>
                  <a:pt x="87488" y="65616"/>
                </a:lnTo>
                <a:close/>
                <a:moveTo>
                  <a:pt x="93334" y="65616"/>
                </a:moveTo>
                <a:lnTo>
                  <a:pt x="93334" y="68378"/>
                </a:lnTo>
                <a:lnTo>
                  <a:pt x="90655" y="68378"/>
                </a:lnTo>
                <a:lnTo>
                  <a:pt x="90655" y="65616"/>
                </a:lnTo>
                <a:close/>
                <a:moveTo>
                  <a:pt x="96525" y="65616"/>
                </a:moveTo>
                <a:lnTo>
                  <a:pt x="96525" y="68378"/>
                </a:lnTo>
                <a:lnTo>
                  <a:pt x="93453" y="68378"/>
                </a:lnTo>
                <a:lnTo>
                  <a:pt x="93453" y="65616"/>
                </a:lnTo>
                <a:close/>
                <a:moveTo>
                  <a:pt x="99311" y="65616"/>
                </a:moveTo>
                <a:lnTo>
                  <a:pt x="99311" y="68378"/>
                </a:lnTo>
                <a:lnTo>
                  <a:pt x="96632" y="68378"/>
                </a:lnTo>
                <a:lnTo>
                  <a:pt x="96632" y="65616"/>
                </a:lnTo>
                <a:close/>
                <a:moveTo>
                  <a:pt x="102490" y="65616"/>
                </a:moveTo>
                <a:lnTo>
                  <a:pt x="102490" y="68378"/>
                </a:lnTo>
                <a:lnTo>
                  <a:pt x="99430" y="68378"/>
                </a:lnTo>
                <a:lnTo>
                  <a:pt x="99430" y="65616"/>
                </a:lnTo>
                <a:close/>
                <a:moveTo>
                  <a:pt x="105276" y="65616"/>
                </a:moveTo>
                <a:lnTo>
                  <a:pt x="105276" y="68378"/>
                </a:lnTo>
                <a:lnTo>
                  <a:pt x="102597" y="68378"/>
                </a:lnTo>
                <a:lnTo>
                  <a:pt x="102597" y="65616"/>
                </a:lnTo>
                <a:close/>
                <a:moveTo>
                  <a:pt x="108443" y="65616"/>
                </a:moveTo>
                <a:lnTo>
                  <a:pt x="108443" y="68378"/>
                </a:lnTo>
                <a:lnTo>
                  <a:pt x="105383" y="68378"/>
                </a:lnTo>
                <a:lnTo>
                  <a:pt x="105383" y="65616"/>
                </a:lnTo>
                <a:close/>
                <a:moveTo>
                  <a:pt x="108443" y="68497"/>
                </a:moveTo>
                <a:lnTo>
                  <a:pt x="108443" y="71628"/>
                </a:lnTo>
                <a:lnTo>
                  <a:pt x="105383" y="71628"/>
                </a:lnTo>
                <a:lnTo>
                  <a:pt x="105383" y="68497"/>
                </a:lnTo>
                <a:close/>
                <a:moveTo>
                  <a:pt x="7037" y="68497"/>
                </a:moveTo>
                <a:lnTo>
                  <a:pt x="7037" y="71652"/>
                </a:lnTo>
                <a:lnTo>
                  <a:pt x="3965" y="71652"/>
                </a:lnTo>
                <a:lnTo>
                  <a:pt x="3965" y="71628"/>
                </a:lnTo>
                <a:lnTo>
                  <a:pt x="3965" y="68497"/>
                </a:lnTo>
                <a:close/>
                <a:moveTo>
                  <a:pt x="9811" y="68497"/>
                </a:moveTo>
                <a:lnTo>
                  <a:pt x="9811" y="71652"/>
                </a:lnTo>
                <a:lnTo>
                  <a:pt x="7132" y="71652"/>
                </a:lnTo>
                <a:lnTo>
                  <a:pt x="7132" y="71628"/>
                </a:lnTo>
                <a:lnTo>
                  <a:pt x="7132" y="68497"/>
                </a:lnTo>
                <a:close/>
                <a:moveTo>
                  <a:pt x="13002" y="68497"/>
                </a:moveTo>
                <a:lnTo>
                  <a:pt x="13002" y="71652"/>
                </a:lnTo>
                <a:lnTo>
                  <a:pt x="9930" y="71652"/>
                </a:lnTo>
                <a:lnTo>
                  <a:pt x="9930" y="71628"/>
                </a:lnTo>
                <a:lnTo>
                  <a:pt x="9930" y="68497"/>
                </a:lnTo>
                <a:close/>
                <a:moveTo>
                  <a:pt x="15788" y="68497"/>
                </a:moveTo>
                <a:lnTo>
                  <a:pt x="15788" y="71652"/>
                </a:lnTo>
                <a:lnTo>
                  <a:pt x="13109" y="71652"/>
                </a:lnTo>
                <a:lnTo>
                  <a:pt x="13109" y="71628"/>
                </a:lnTo>
                <a:lnTo>
                  <a:pt x="13109" y="68497"/>
                </a:lnTo>
                <a:close/>
                <a:moveTo>
                  <a:pt x="18967" y="68497"/>
                </a:moveTo>
                <a:lnTo>
                  <a:pt x="18967" y="71652"/>
                </a:lnTo>
                <a:lnTo>
                  <a:pt x="15907" y="71652"/>
                </a:lnTo>
                <a:lnTo>
                  <a:pt x="15907" y="71628"/>
                </a:lnTo>
                <a:lnTo>
                  <a:pt x="15907" y="68497"/>
                </a:lnTo>
                <a:close/>
                <a:moveTo>
                  <a:pt x="21753" y="68497"/>
                </a:moveTo>
                <a:lnTo>
                  <a:pt x="21753" y="71652"/>
                </a:lnTo>
                <a:lnTo>
                  <a:pt x="19074" y="71652"/>
                </a:lnTo>
                <a:lnTo>
                  <a:pt x="19074" y="71628"/>
                </a:lnTo>
                <a:lnTo>
                  <a:pt x="19074" y="68497"/>
                </a:lnTo>
                <a:close/>
                <a:moveTo>
                  <a:pt x="24920" y="68497"/>
                </a:moveTo>
                <a:lnTo>
                  <a:pt x="24920" y="71652"/>
                </a:lnTo>
                <a:lnTo>
                  <a:pt x="21860" y="71652"/>
                </a:lnTo>
                <a:lnTo>
                  <a:pt x="21860" y="71628"/>
                </a:lnTo>
                <a:lnTo>
                  <a:pt x="21860" y="68497"/>
                </a:lnTo>
                <a:close/>
                <a:moveTo>
                  <a:pt x="27718" y="68497"/>
                </a:moveTo>
                <a:lnTo>
                  <a:pt x="27718" y="71652"/>
                </a:lnTo>
                <a:lnTo>
                  <a:pt x="25039" y="71652"/>
                </a:lnTo>
                <a:lnTo>
                  <a:pt x="25039" y="71628"/>
                </a:lnTo>
                <a:lnTo>
                  <a:pt x="25039" y="68497"/>
                </a:lnTo>
                <a:close/>
                <a:moveTo>
                  <a:pt x="30885" y="68497"/>
                </a:moveTo>
                <a:lnTo>
                  <a:pt x="30885" y="71652"/>
                </a:lnTo>
                <a:lnTo>
                  <a:pt x="27825" y="71652"/>
                </a:lnTo>
                <a:lnTo>
                  <a:pt x="27825" y="71628"/>
                </a:lnTo>
                <a:lnTo>
                  <a:pt x="27825" y="68497"/>
                </a:lnTo>
                <a:close/>
                <a:moveTo>
                  <a:pt x="33683" y="68497"/>
                </a:moveTo>
                <a:lnTo>
                  <a:pt x="33683" y="71652"/>
                </a:lnTo>
                <a:lnTo>
                  <a:pt x="31004" y="71652"/>
                </a:lnTo>
                <a:lnTo>
                  <a:pt x="31004" y="71628"/>
                </a:lnTo>
                <a:lnTo>
                  <a:pt x="31004" y="68497"/>
                </a:lnTo>
                <a:close/>
                <a:moveTo>
                  <a:pt x="36850" y="68497"/>
                </a:moveTo>
                <a:lnTo>
                  <a:pt x="36850" y="71652"/>
                </a:lnTo>
                <a:lnTo>
                  <a:pt x="33791" y="71652"/>
                </a:lnTo>
                <a:lnTo>
                  <a:pt x="33791" y="71628"/>
                </a:lnTo>
                <a:lnTo>
                  <a:pt x="33791" y="68497"/>
                </a:lnTo>
                <a:close/>
                <a:moveTo>
                  <a:pt x="39636" y="68497"/>
                </a:moveTo>
                <a:lnTo>
                  <a:pt x="39636" y="71652"/>
                </a:lnTo>
                <a:lnTo>
                  <a:pt x="36958" y="71652"/>
                </a:lnTo>
                <a:lnTo>
                  <a:pt x="36958" y="71628"/>
                </a:lnTo>
                <a:lnTo>
                  <a:pt x="36958" y="68497"/>
                </a:lnTo>
                <a:close/>
                <a:moveTo>
                  <a:pt x="42827" y="68497"/>
                </a:moveTo>
                <a:lnTo>
                  <a:pt x="42827" y="71652"/>
                </a:lnTo>
                <a:lnTo>
                  <a:pt x="39756" y="71652"/>
                </a:lnTo>
                <a:lnTo>
                  <a:pt x="39756" y="71628"/>
                </a:lnTo>
                <a:lnTo>
                  <a:pt x="39756" y="68497"/>
                </a:lnTo>
                <a:close/>
                <a:moveTo>
                  <a:pt x="45613" y="68497"/>
                </a:moveTo>
                <a:lnTo>
                  <a:pt x="45613" y="71652"/>
                </a:lnTo>
                <a:lnTo>
                  <a:pt x="42935" y="71652"/>
                </a:lnTo>
                <a:lnTo>
                  <a:pt x="42935" y="71628"/>
                </a:lnTo>
                <a:lnTo>
                  <a:pt x="42935" y="68497"/>
                </a:lnTo>
                <a:close/>
                <a:moveTo>
                  <a:pt x="48792" y="68497"/>
                </a:moveTo>
                <a:lnTo>
                  <a:pt x="48792" y="71652"/>
                </a:lnTo>
                <a:lnTo>
                  <a:pt x="45732" y="71652"/>
                </a:lnTo>
                <a:lnTo>
                  <a:pt x="45732" y="71628"/>
                </a:lnTo>
                <a:lnTo>
                  <a:pt x="45732" y="68497"/>
                </a:lnTo>
                <a:close/>
                <a:moveTo>
                  <a:pt x="51578" y="68497"/>
                </a:moveTo>
                <a:lnTo>
                  <a:pt x="51578" y="71652"/>
                </a:lnTo>
                <a:lnTo>
                  <a:pt x="48900" y="71652"/>
                </a:lnTo>
                <a:lnTo>
                  <a:pt x="48900" y="71628"/>
                </a:lnTo>
                <a:lnTo>
                  <a:pt x="48900" y="68497"/>
                </a:lnTo>
                <a:close/>
                <a:moveTo>
                  <a:pt x="54757" y="68497"/>
                </a:moveTo>
                <a:lnTo>
                  <a:pt x="54757" y="71652"/>
                </a:lnTo>
                <a:lnTo>
                  <a:pt x="51698" y="71652"/>
                </a:lnTo>
                <a:lnTo>
                  <a:pt x="51698" y="71628"/>
                </a:lnTo>
                <a:lnTo>
                  <a:pt x="51698" y="68497"/>
                </a:lnTo>
                <a:close/>
                <a:moveTo>
                  <a:pt x="57543" y="68497"/>
                </a:moveTo>
                <a:lnTo>
                  <a:pt x="57543" y="71652"/>
                </a:lnTo>
                <a:lnTo>
                  <a:pt x="54865" y="71652"/>
                </a:lnTo>
                <a:lnTo>
                  <a:pt x="54865" y="71628"/>
                </a:lnTo>
                <a:lnTo>
                  <a:pt x="54865" y="68497"/>
                </a:lnTo>
                <a:close/>
                <a:moveTo>
                  <a:pt x="60734" y="68497"/>
                </a:moveTo>
                <a:lnTo>
                  <a:pt x="60734" y="71652"/>
                </a:lnTo>
                <a:lnTo>
                  <a:pt x="57663" y="71652"/>
                </a:lnTo>
                <a:lnTo>
                  <a:pt x="57663" y="71628"/>
                </a:lnTo>
                <a:lnTo>
                  <a:pt x="57663" y="68497"/>
                </a:lnTo>
                <a:close/>
                <a:moveTo>
                  <a:pt x="63509" y="68497"/>
                </a:moveTo>
                <a:lnTo>
                  <a:pt x="63509" y="71652"/>
                </a:lnTo>
                <a:lnTo>
                  <a:pt x="60830" y="71652"/>
                </a:lnTo>
                <a:lnTo>
                  <a:pt x="60830" y="71628"/>
                </a:lnTo>
                <a:lnTo>
                  <a:pt x="60830" y="68497"/>
                </a:lnTo>
                <a:close/>
                <a:moveTo>
                  <a:pt x="66699" y="68497"/>
                </a:moveTo>
                <a:lnTo>
                  <a:pt x="66699" y="71652"/>
                </a:lnTo>
                <a:lnTo>
                  <a:pt x="63628" y="71652"/>
                </a:lnTo>
                <a:lnTo>
                  <a:pt x="63628" y="71628"/>
                </a:lnTo>
                <a:lnTo>
                  <a:pt x="63628" y="68497"/>
                </a:lnTo>
                <a:close/>
                <a:moveTo>
                  <a:pt x="69485" y="68497"/>
                </a:moveTo>
                <a:lnTo>
                  <a:pt x="69485" y="71652"/>
                </a:lnTo>
                <a:lnTo>
                  <a:pt x="66807" y="71652"/>
                </a:lnTo>
                <a:lnTo>
                  <a:pt x="66807" y="71628"/>
                </a:lnTo>
                <a:lnTo>
                  <a:pt x="66807" y="68497"/>
                </a:lnTo>
                <a:close/>
                <a:moveTo>
                  <a:pt x="72653" y="68497"/>
                </a:moveTo>
                <a:lnTo>
                  <a:pt x="72653" y="71652"/>
                </a:lnTo>
                <a:lnTo>
                  <a:pt x="69581" y="71652"/>
                </a:lnTo>
                <a:lnTo>
                  <a:pt x="69581" y="71628"/>
                </a:lnTo>
                <a:lnTo>
                  <a:pt x="69581" y="68497"/>
                </a:lnTo>
                <a:close/>
                <a:moveTo>
                  <a:pt x="75450" y="68497"/>
                </a:moveTo>
                <a:lnTo>
                  <a:pt x="75450" y="71652"/>
                </a:lnTo>
                <a:lnTo>
                  <a:pt x="72772" y="71652"/>
                </a:lnTo>
                <a:lnTo>
                  <a:pt x="72772" y="71628"/>
                </a:lnTo>
                <a:lnTo>
                  <a:pt x="72772" y="68497"/>
                </a:lnTo>
                <a:close/>
                <a:moveTo>
                  <a:pt x="78618" y="68497"/>
                </a:moveTo>
                <a:lnTo>
                  <a:pt x="78618" y="71652"/>
                </a:lnTo>
                <a:lnTo>
                  <a:pt x="75546" y="71652"/>
                </a:lnTo>
                <a:lnTo>
                  <a:pt x="75546" y="71628"/>
                </a:lnTo>
                <a:lnTo>
                  <a:pt x="75546" y="68497"/>
                </a:lnTo>
                <a:close/>
                <a:moveTo>
                  <a:pt x="81416" y="68497"/>
                </a:moveTo>
                <a:lnTo>
                  <a:pt x="81416" y="71652"/>
                </a:lnTo>
                <a:lnTo>
                  <a:pt x="78737" y="71652"/>
                </a:lnTo>
                <a:lnTo>
                  <a:pt x="78737" y="71628"/>
                </a:lnTo>
                <a:lnTo>
                  <a:pt x="78737" y="68497"/>
                </a:lnTo>
                <a:close/>
                <a:moveTo>
                  <a:pt x="84583" y="68497"/>
                </a:moveTo>
                <a:lnTo>
                  <a:pt x="84583" y="71652"/>
                </a:lnTo>
                <a:lnTo>
                  <a:pt x="81523" y="71652"/>
                </a:lnTo>
                <a:lnTo>
                  <a:pt x="81523" y="71628"/>
                </a:lnTo>
                <a:lnTo>
                  <a:pt x="81523" y="68497"/>
                </a:lnTo>
                <a:close/>
                <a:moveTo>
                  <a:pt x="87369" y="68497"/>
                </a:moveTo>
                <a:lnTo>
                  <a:pt x="87369" y="71652"/>
                </a:lnTo>
                <a:lnTo>
                  <a:pt x="84690" y="71652"/>
                </a:lnTo>
                <a:lnTo>
                  <a:pt x="84690" y="71628"/>
                </a:lnTo>
                <a:lnTo>
                  <a:pt x="84690" y="68497"/>
                </a:lnTo>
                <a:close/>
                <a:moveTo>
                  <a:pt x="90560" y="68497"/>
                </a:moveTo>
                <a:lnTo>
                  <a:pt x="90560" y="71652"/>
                </a:lnTo>
                <a:lnTo>
                  <a:pt x="87488" y="71652"/>
                </a:lnTo>
                <a:lnTo>
                  <a:pt x="87488" y="71628"/>
                </a:lnTo>
                <a:lnTo>
                  <a:pt x="87488" y="68497"/>
                </a:lnTo>
                <a:close/>
                <a:moveTo>
                  <a:pt x="93334" y="68497"/>
                </a:moveTo>
                <a:lnTo>
                  <a:pt x="93334" y="71652"/>
                </a:lnTo>
                <a:lnTo>
                  <a:pt x="90655" y="71652"/>
                </a:lnTo>
                <a:lnTo>
                  <a:pt x="90655" y="71628"/>
                </a:lnTo>
                <a:lnTo>
                  <a:pt x="90655" y="68497"/>
                </a:lnTo>
                <a:close/>
                <a:moveTo>
                  <a:pt x="96525" y="68497"/>
                </a:moveTo>
                <a:lnTo>
                  <a:pt x="96525" y="71652"/>
                </a:lnTo>
                <a:lnTo>
                  <a:pt x="93453" y="71652"/>
                </a:lnTo>
                <a:lnTo>
                  <a:pt x="93453" y="71628"/>
                </a:lnTo>
                <a:lnTo>
                  <a:pt x="93453" y="68497"/>
                </a:lnTo>
                <a:close/>
                <a:moveTo>
                  <a:pt x="99311" y="68497"/>
                </a:moveTo>
                <a:lnTo>
                  <a:pt x="99311" y="71652"/>
                </a:lnTo>
                <a:lnTo>
                  <a:pt x="96632" y="71652"/>
                </a:lnTo>
                <a:lnTo>
                  <a:pt x="96632" y="71628"/>
                </a:lnTo>
                <a:lnTo>
                  <a:pt x="96632" y="68497"/>
                </a:lnTo>
                <a:close/>
                <a:moveTo>
                  <a:pt x="102490" y="68497"/>
                </a:moveTo>
                <a:lnTo>
                  <a:pt x="102490" y="71652"/>
                </a:lnTo>
                <a:lnTo>
                  <a:pt x="99430" y="71652"/>
                </a:lnTo>
                <a:lnTo>
                  <a:pt x="99430" y="71628"/>
                </a:lnTo>
                <a:lnTo>
                  <a:pt x="99430" y="68497"/>
                </a:lnTo>
                <a:close/>
                <a:moveTo>
                  <a:pt x="105276" y="68497"/>
                </a:moveTo>
                <a:lnTo>
                  <a:pt x="105276" y="71652"/>
                </a:lnTo>
                <a:lnTo>
                  <a:pt x="102597" y="71652"/>
                </a:lnTo>
                <a:lnTo>
                  <a:pt x="102597" y="71628"/>
                </a:lnTo>
                <a:lnTo>
                  <a:pt x="102597" y="68497"/>
                </a:lnTo>
                <a:close/>
                <a:moveTo>
                  <a:pt x="3692" y="0"/>
                </a:moveTo>
                <a:lnTo>
                  <a:pt x="3692" y="905"/>
                </a:lnTo>
                <a:lnTo>
                  <a:pt x="1" y="905"/>
                </a:lnTo>
                <a:lnTo>
                  <a:pt x="1" y="1024"/>
                </a:lnTo>
                <a:lnTo>
                  <a:pt x="3692" y="1024"/>
                </a:lnTo>
                <a:lnTo>
                  <a:pt x="3692" y="4179"/>
                </a:lnTo>
                <a:lnTo>
                  <a:pt x="1" y="4179"/>
                </a:lnTo>
                <a:lnTo>
                  <a:pt x="1" y="4298"/>
                </a:lnTo>
                <a:lnTo>
                  <a:pt x="3692" y="4298"/>
                </a:lnTo>
                <a:lnTo>
                  <a:pt x="3692" y="7049"/>
                </a:lnTo>
                <a:lnTo>
                  <a:pt x="1" y="7049"/>
                </a:lnTo>
                <a:lnTo>
                  <a:pt x="1" y="7168"/>
                </a:lnTo>
                <a:lnTo>
                  <a:pt x="3692" y="7168"/>
                </a:lnTo>
                <a:lnTo>
                  <a:pt x="3692" y="10299"/>
                </a:lnTo>
                <a:lnTo>
                  <a:pt x="1" y="10299"/>
                </a:lnTo>
                <a:lnTo>
                  <a:pt x="1" y="10418"/>
                </a:lnTo>
                <a:lnTo>
                  <a:pt x="3692" y="10418"/>
                </a:lnTo>
                <a:lnTo>
                  <a:pt x="3692" y="13169"/>
                </a:lnTo>
                <a:lnTo>
                  <a:pt x="1" y="13169"/>
                </a:lnTo>
                <a:lnTo>
                  <a:pt x="1" y="13288"/>
                </a:lnTo>
                <a:lnTo>
                  <a:pt x="3692" y="13288"/>
                </a:lnTo>
                <a:lnTo>
                  <a:pt x="3692" y="16443"/>
                </a:lnTo>
                <a:lnTo>
                  <a:pt x="1" y="16443"/>
                </a:lnTo>
                <a:lnTo>
                  <a:pt x="1" y="16562"/>
                </a:lnTo>
                <a:lnTo>
                  <a:pt x="3692" y="16562"/>
                </a:lnTo>
                <a:lnTo>
                  <a:pt x="3692" y="19324"/>
                </a:lnTo>
                <a:lnTo>
                  <a:pt x="1" y="19324"/>
                </a:lnTo>
                <a:lnTo>
                  <a:pt x="1" y="19443"/>
                </a:lnTo>
                <a:lnTo>
                  <a:pt x="3692" y="19443"/>
                </a:lnTo>
                <a:lnTo>
                  <a:pt x="3692" y="22598"/>
                </a:lnTo>
                <a:lnTo>
                  <a:pt x="1" y="22598"/>
                </a:lnTo>
                <a:lnTo>
                  <a:pt x="1" y="22717"/>
                </a:lnTo>
                <a:lnTo>
                  <a:pt x="3692" y="22717"/>
                </a:lnTo>
                <a:lnTo>
                  <a:pt x="3692" y="25468"/>
                </a:lnTo>
                <a:lnTo>
                  <a:pt x="1" y="25468"/>
                </a:lnTo>
                <a:lnTo>
                  <a:pt x="1" y="25587"/>
                </a:lnTo>
                <a:lnTo>
                  <a:pt x="3692" y="25587"/>
                </a:lnTo>
                <a:lnTo>
                  <a:pt x="3692" y="28742"/>
                </a:lnTo>
                <a:lnTo>
                  <a:pt x="1" y="28742"/>
                </a:lnTo>
                <a:lnTo>
                  <a:pt x="1" y="28861"/>
                </a:lnTo>
                <a:lnTo>
                  <a:pt x="3692" y="28861"/>
                </a:lnTo>
                <a:lnTo>
                  <a:pt x="3692" y="31611"/>
                </a:lnTo>
                <a:lnTo>
                  <a:pt x="1" y="31611"/>
                </a:lnTo>
                <a:lnTo>
                  <a:pt x="1" y="31730"/>
                </a:lnTo>
                <a:lnTo>
                  <a:pt x="3692" y="31730"/>
                </a:lnTo>
                <a:lnTo>
                  <a:pt x="3692" y="34886"/>
                </a:lnTo>
                <a:lnTo>
                  <a:pt x="1" y="34886"/>
                </a:lnTo>
                <a:lnTo>
                  <a:pt x="1" y="35005"/>
                </a:lnTo>
                <a:lnTo>
                  <a:pt x="3692" y="35005"/>
                </a:lnTo>
                <a:lnTo>
                  <a:pt x="3692" y="37755"/>
                </a:lnTo>
                <a:lnTo>
                  <a:pt x="1" y="37755"/>
                </a:lnTo>
                <a:lnTo>
                  <a:pt x="1" y="37874"/>
                </a:lnTo>
                <a:lnTo>
                  <a:pt x="3692" y="37874"/>
                </a:lnTo>
                <a:lnTo>
                  <a:pt x="3692" y="41029"/>
                </a:lnTo>
                <a:lnTo>
                  <a:pt x="1" y="41029"/>
                </a:lnTo>
                <a:lnTo>
                  <a:pt x="1" y="41148"/>
                </a:lnTo>
                <a:lnTo>
                  <a:pt x="3692" y="41148"/>
                </a:lnTo>
                <a:lnTo>
                  <a:pt x="3692" y="43910"/>
                </a:lnTo>
                <a:lnTo>
                  <a:pt x="1" y="43910"/>
                </a:lnTo>
                <a:lnTo>
                  <a:pt x="1" y="44030"/>
                </a:lnTo>
                <a:lnTo>
                  <a:pt x="3692" y="44030"/>
                </a:lnTo>
                <a:lnTo>
                  <a:pt x="3692" y="47185"/>
                </a:lnTo>
                <a:lnTo>
                  <a:pt x="1" y="47185"/>
                </a:lnTo>
                <a:lnTo>
                  <a:pt x="1" y="47304"/>
                </a:lnTo>
                <a:lnTo>
                  <a:pt x="3692" y="47304"/>
                </a:lnTo>
                <a:lnTo>
                  <a:pt x="3692" y="50054"/>
                </a:lnTo>
                <a:lnTo>
                  <a:pt x="1" y="50054"/>
                </a:lnTo>
                <a:lnTo>
                  <a:pt x="1" y="50173"/>
                </a:lnTo>
                <a:lnTo>
                  <a:pt x="3692" y="50173"/>
                </a:lnTo>
                <a:lnTo>
                  <a:pt x="3692" y="53328"/>
                </a:lnTo>
                <a:lnTo>
                  <a:pt x="1" y="53328"/>
                </a:lnTo>
                <a:lnTo>
                  <a:pt x="1" y="53447"/>
                </a:lnTo>
                <a:lnTo>
                  <a:pt x="3692" y="53447"/>
                </a:lnTo>
                <a:lnTo>
                  <a:pt x="3692" y="56198"/>
                </a:lnTo>
                <a:lnTo>
                  <a:pt x="1" y="56198"/>
                </a:lnTo>
                <a:lnTo>
                  <a:pt x="1" y="56317"/>
                </a:lnTo>
                <a:lnTo>
                  <a:pt x="3692" y="56317"/>
                </a:lnTo>
                <a:lnTo>
                  <a:pt x="3692" y="59472"/>
                </a:lnTo>
                <a:lnTo>
                  <a:pt x="1" y="59472"/>
                </a:lnTo>
                <a:lnTo>
                  <a:pt x="1" y="59591"/>
                </a:lnTo>
                <a:lnTo>
                  <a:pt x="3692" y="59591"/>
                </a:lnTo>
                <a:lnTo>
                  <a:pt x="3692" y="62246"/>
                </a:lnTo>
                <a:lnTo>
                  <a:pt x="1" y="62246"/>
                </a:lnTo>
                <a:lnTo>
                  <a:pt x="1" y="62365"/>
                </a:lnTo>
                <a:lnTo>
                  <a:pt x="3692" y="62365"/>
                </a:lnTo>
                <a:lnTo>
                  <a:pt x="3692" y="65520"/>
                </a:lnTo>
                <a:lnTo>
                  <a:pt x="1" y="65520"/>
                </a:lnTo>
                <a:lnTo>
                  <a:pt x="1" y="65639"/>
                </a:lnTo>
                <a:lnTo>
                  <a:pt x="3692" y="65639"/>
                </a:lnTo>
                <a:lnTo>
                  <a:pt x="3692" y="68390"/>
                </a:lnTo>
                <a:lnTo>
                  <a:pt x="1" y="68390"/>
                </a:lnTo>
                <a:lnTo>
                  <a:pt x="1" y="68509"/>
                </a:lnTo>
                <a:lnTo>
                  <a:pt x="3692" y="68509"/>
                </a:lnTo>
                <a:lnTo>
                  <a:pt x="3692" y="71664"/>
                </a:lnTo>
                <a:lnTo>
                  <a:pt x="1" y="71664"/>
                </a:lnTo>
                <a:lnTo>
                  <a:pt x="1" y="71783"/>
                </a:lnTo>
                <a:lnTo>
                  <a:pt x="3692" y="71783"/>
                </a:lnTo>
                <a:lnTo>
                  <a:pt x="3692" y="74450"/>
                </a:lnTo>
                <a:lnTo>
                  <a:pt x="3811" y="74450"/>
                </a:lnTo>
                <a:lnTo>
                  <a:pt x="3811" y="71783"/>
                </a:lnTo>
                <a:lnTo>
                  <a:pt x="6882" y="71783"/>
                </a:lnTo>
                <a:lnTo>
                  <a:pt x="6882" y="74450"/>
                </a:lnTo>
                <a:lnTo>
                  <a:pt x="7001" y="74450"/>
                </a:lnTo>
                <a:lnTo>
                  <a:pt x="7001" y="71783"/>
                </a:lnTo>
                <a:lnTo>
                  <a:pt x="9680" y="71783"/>
                </a:lnTo>
                <a:lnTo>
                  <a:pt x="9680" y="74450"/>
                </a:lnTo>
                <a:lnTo>
                  <a:pt x="9799" y="74450"/>
                </a:lnTo>
                <a:lnTo>
                  <a:pt x="9799" y="71783"/>
                </a:lnTo>
                <a:lnTo>
                  <a:pt x="12859" y="71783"/>
                </a:lnTo>
                <a:lnTo>
                  <a:pt x="12859" y="74450"/>
                </a:lnTo>
                <a:lnTo>
                  <a:pt x="12978" y="74450"/>
                </a:lnTo>
                <a:lnTo>
                  <a:pt x="12978" y="71783"/>
                </a:lnTo>
                <a:lnTo>
                  <a:pt x="15657" y="71783"/>
                </a:lnTo>
                <a:lnTo>
                  <a:pt x="15657" y="74450"/>
                </a:lnTo>
                <a:lnTo>
                  <a:pt x="15776" y="74450"/>
                </a:lnTo>
                <a:lnTo>
                  <a:pt x="15776" y="71783"/>
                </a:lnTo>
                <a:lnTo>
                  <a:pt x="18848" y="71783"/>
                </a:lnTo>
                <a:lnTo>
                  <a:pt x="18848" y="74450"/>
                </a:lnTo>
                <a:lnTo>
                  <a:pt x="18967" y="74450"/>
                </a:lnTo>
                <a:lnTo>
                  <a:pt x="18967" y="71783"/>
                </a:lnTo>
                <a:lnTo>
                  <a:pt x="21646" y="71783"/>
                </a:lnTo>
                <a:lnTo>
                  <a:pt x="21646" y="74450"/>
                </a:lnTo>
                <a:lnTo>
                  <a:pt x="21765" y="74450"/>
                </a:lnTo>
                <a:lnTo>
                  <a:pt x="21765" y="71783"/>
                </a:lnTo>
                <a:lnTo>
                  <a:pt x="24825" y="71783"/>
                </a:lnTo>
                <a:lnTo>
                  <a:pt x="24825" y="74450"/>
                </a:lnTo>
                <a:lnTo>
                  <a:pt x="24944" y="74450"/>
                </a:lnTo>
                <a:lnTo>
                  <a:pt x="24944" y="71783"/>
                </a:lnTo>
                <a:lnTo>
                  <a:pt x="27623" y="71783"/>
                </a:lnTo>
                <a:lnTo>
                  <a:pt x="27623" y="74450"/>
                </a:lnTo>
                <a:lnTo>
                  <a:pt x="27742" y="74450"/>
                </a:lnTo>
                <a:lnTo>
                  <a:pt x="27742" y="71783"/>
                </a:lnTo>
                <a:lnTo>
                  <a:pt x="30814" y="71783"/>
                </a:lnTo>
                <a:lnTo>
                  <a:pt x="30814" y="74450"/>
                </a:lnTo>
                <a:lnTo>
                  <a:pt x="30933" y="74450"/>
                </a:lnTo>
                <a:lnTo>
                  <a:pt x="30933" y="71783"/>
                </a:lnTo>
                <a:lnTo>
                  <a:pt x="33612" y="71783"/>
                </a:lnTo>
                <a:lnTo>
                  <a:pt x="33612" y="74450"/>
                </a:lnTo>
                <a:lnTo>
                  <a:pt x="33731" y="74450"/>
                </a:lnTo>
                <a:lnTo>
                  <a:pt x="33731" y="71783"/>
                </a:lnTo>
                <a:lnTo>
                  <a:pt x="36791" y="71783"/>
                </a:lnTo>
                <a:lnTo>
                  <a:pt x="36791" y="74450"/>
                </a:lnTo>
                <a:lnTo>
                  <a:pt x="36910" y="74450"/>
                </a:lnTo>
                <a:lnTo>
                  <a:pt x="36910" y="71783"/>
                </a:lnTo>
                <a:lnTo>
                  <a:pt x="39589" y="71783"/>
                </a:lnTo>
                <a:lnTo>
                  <a:pt x="39589" y="74450"/>
                </a:lnTo>
                <a:lnTo>
                  <a:pt x="39708" y="74450"/>
                </a:lnTo>
                <a:lnTo>
                  <a:pt x="39708" y="71783"/>
                </a:lnTo>
                <a:lnTo>
                  <a:pt x="42780" y="71783"/>
                </a:lnTo>
                <a:lnTo>
                  <a:pt x="42780" y="74450"/>
                </a:lnTo>
                <a:lnTo>
                  <a:pt x="42899" y="74450"/>
                </a:lnTo>
                <a:lnTo>
                  <a:pt x="42899" y="71783"/>
                </a:lnTo>
                <a:lnTo>
                  <a:pt x="45578" y="71783"/>
                </a:lnTo>
                <a:lnTo>
                  <a:pt x="45578" y="74450"/>
                </a:lnTo>
                <a:lnTo>
                  <a:pt x="45697" y="74450"/>
                </a:lnTo>
                <a:lnTo>
                  <a:pt x="45697" y="71783"/>
                </a:lnTo>
                <a:lnTo>
                  <a:pt x="48757" y="71783"/>
                </a:lnTo>
                <a:lnTo>
                  <a:pt x="48757" y="74450"/>
                </a:lnTo>
                <a:lnTo>
                  <a:pt x="48876" y="74450"/>
                </a:lnTo>
                <a:lnTo>
                  <a:pt x="48876" y="71783"/>
                </a:lnTo>
                <a:lnTo>
                  <a:pt x="51555" y="71783"/>
                </a:lnTo>
                <a:lnTo>
                  <a:pt x="51555" y="74450"/>
                </a:lnTo>
                <a:lnTo>
                  <a:pt x="51674" y="74450"/>
                </a:lnTo>
                <a:lnTo>
                  <a:pt x="51674" y="71783"/>
                </a:lnTo>
                <a:lnTo>
                  <a:pt x="54746" y="71783"/>
                </a:lnTo>
                <a:lnTo>
                  <a:pt x="54746" y="74450"/>
                </a:lnTo>
                <a:lnTo>
                  <a:pt x="54865" y="74450"/>
                </a:lnTo>
                <a:lnTo>
                  <a:pt x="54865" y="71783"/>
                </a:lnTo>
                <a:lnTo>
                  <a:pt x="57543" y="71783"/>
                </a:lnTo>
                <a:lnTo>
                  <a:pt x="57543" y="74450"/>
                </a:lnTo>
                <a:lnTo>
                  <a:pt x="57663" y="74450"/>
                </a:lnTo>
                <a:lnTo>
                  <a:pt x="57663" y="71783"/>
                </a:lnTo>
                <a:lnTo>
                  <a:pt x="60734" y="71783"/>
                </a:lnTo>
                <a:lnTo>
                  <a:pt x="60734" y="74450"/>
                </a:lnTo>
                <a:lnTo>
                  <a:pt x="60853" y="74450"/>
                </a:lnTo>
                <a:lnTo>
                  <a:pt x="60853" y="71783"/>
                </a:lnTo>
                <a:lnTo>
                  <a:pt x="63532" y="71783"/>
                </a:lnTo>
                <a:lnTo>
                  <a:pt x="63532" y="74450"/>
                </a:lnTo>
                <a:lnTo>
                  <a:pt x="63651" y="74450"/>
                </a:lnTo>
                <a:lnTo>
                  <a:pt x="63651" y="71783"/>
                </a:lnTo>
                <a:lnTo>
                  <a:pt x="66711" y="71783"/>
                </a:lnTo>
                <a:lnTo>
                  <a:pt x="66711" y="74450"/>
                </a:lnTo>
                <a:lnTo>
                  <a:pt x="66830" y="74450"/>
                </a:lnTo>
                <a:lnTo>
                  <a:pt x="66830" y="71783"/>
                </a:lnTo>
                <a:lnTo>
                  <a:pt x="69509" y="71783"/>
                </a:lnTo>
                <a:lnTo>
                  <a:pt x="69509" y="74450"/>
                </a:lnTo>
                <a:lnTo>
                  <a:pt x="69628" y="74450"/>
                </a:lnTo>
                <a:lnTo>
                  <a:pt x="69628" y="71783"/>
                </a:lnTo>
                <a:lnTo>
                  <a:pt x="72700" y="71783"/>
                </a:lnTo>
                <a:lnTo>
                  <a:pt x="72700" y="74450"/>
                </a:lnTo>
                <a:lnTo>
                  <a:pt x="72819" y="74450"/>
                </a:lnTo>
                <a:lnTo>
                  <a:pt x="72819" y="71783"/>
                </a:lnTo>
                <a:lnTo>
                  <a:pt x="75498" y="71783"/>
                </a:lnTo>
                <a:lnTo>
                  <a:pt x="75498" y="74450"/>
                </a:lnTo>
                <a:lnTo>
                  <a:pt x="75617" y="74450"/>
                </a:lnTo>
                <a:lnTo>
                  <a:pt x="75617" y="71783"/>
                </a:lnTo>
                <a:lnTo>
                  <a:pt x="78677" y="71783"/>
                </a:lnTo>
                <a:lnTo>
                  <a:pt x="78677" y="74450"/>
                </a:lnTo>
                <a:lnTo>
                  <a:pt x="78796" y="74450"/>
                </a:lnTo>
                <a:lnTo>
                  <a:pt x="78796" y="71783"/>
                </a:lnTo>
                <a:lnTo>
                  <a:pt x="81475" y="71783"/>
                </a:lnTo>
                <a:lnTo>
                  <a:pt x="81475" y="74450"/>
                </a:lnTo>
                <a:lnTo>
                  <a:pt x="81594" y="74450"/>
                </a:lnTo>
                <a:lnTo>
                  <a:pt x="81594" y="71783"/>
                </a:lnTo>
                <a:lnTo>
                  <a:pt x="84666" y="71783"/>
                </a:lnTo>
                <a:lnTo>
                  <a:pt x="84666" y="74450"/>
                </a:lnTo>
                <a:lnTo>
                  <a:pt x="84785" y="74450"/>
                </a:lnTo>
                <a:lnTo>
                  <a:pt x="84785" y="71783"/>
                </a:lnTo>
                <a:lnTo>
                  <a:pt x="87464" y="71783"/>
                </a:lnTo>
                <a:lnTo>
                  <a:pt x="87464" y="74450"/>
                </a:lnTo>
                <a:lnTo>
                  <a:pt x="87583" y="74450"/>
                </a:lnTo>
                <a:lnTo>
                  <a:pt x="87583" y="71783"/>
                </a:lnTo>
                <a:lnTo>
                  <a:pt x="90643" y="71783"/>
                </a:lnTo>
                <a:lnTo>
                  <a:pt x="90643" y="74450"/>
                </a:lnTo>
                <a:lnTo>
                  <a:pt x="90762" y="74450"/>
                </a:lnTo>
                <a:lnTo>
                  <a:pt x="90762" y="71783"/>
                </a:lnTo>
                <a:lnTo>
                  <a:pt x="93441" y="71783"/>
                </a:lnTo>
                <a:lnTo>
                  <a:pt x="93441" y="74450"/>
                </a:lnTo>
                <a:lnTo>
                  <a:pt x="93560" y="74450"/>
                </a:lnTo>
                <a:lnTo>
                  <a:pt x="93560" y="71783"/>
                </a:lnTo>
                <a:lnTo>
                  <a:pt x="96632" y="71783"/>
                </a:lnTo>
                <a:lnTo>
                  <a:pt x="96632" y="74450"/>
                </a:lnTo>
                <a:lnTo>
                  <a:pt x="96751" y="74450"/>
                </a:lnTo>
                <a:lnTo>
                  <a:pt x="96751" y="71783"/>
                </a:lnTo>
                <a:lnTo>
                  <a:pt x="99430" y="71783"/>
                </a:lnTo>
                <a:lnTo>
                  <a:pt x="99430" y="74450"/>
                </a:lnTo>
                <a:lnTo>
                  <a:pt x="99549" y="74450"/>
                </a:lnTo>
                <a:lnTo>
                  <a:pt x="99549" y="71783"/>
                </a:lnTo>
                <a:lnTo>
                  <a:pt x="102609" y="71783"/>
                </a:lnTo>
                <a:lnTo>
                  <a:pt x="102609" y="74450"/>
                </a:lnTo>
                <a:lnTo>
                  <a:pt x="102728" y="74450"/>
                </a:lnTo>
                <a:lnTo>
                  <a:pt x="102728" y="71783"/>
                </a:lnTo>
                <a:lnTo>
                  <a:pt x="105407" y="71783"/>
                </a:lnTo>
                <a:lnTo>
                  <a:pt x="105407" y="74450"/>
                </a:lnTo>
                <a:lnTo>
                  <a:pt x="105526" y="74450"/>
                </a:lnTo>
                <a:lnTo>
                  <a:pt x="105526" y="71783"/>
                </a:lnTo>
                <a:lnTo>
                  <a:pt x="108597" y="71783"/>
                </a:lnTo>
                <a:lnTo>
                  <a:pt x="108597" y="74450"/>
                </a:lnTo>
                <a:lnTo>
                  <a:pt x="108717" y="74450"/>
                </a:lnTo>
                <a:lnTo>
                  <a:pt x="108717" y="71783"/>
                </a:lnTo>
                <a:lnTo>
                  <a:pt x="111943" y="71783"/>
                </a:lnTo>
                <a:lnTo>
                  <a:pt x="111943" y="71664"/>
                </a:lnTo>
                <a:lnTo>
                  <a:pt x="108562" y="71664"/>
                </a:lnTo>
                <a:lnTo>
                  <a:pt x="108562" y="68497"/>
                </a:lnTo>
                <a:lnTo>
                  <a:pt x="111788" y="68497"/>
                </a:lnTo>
                <a:lnTo>
                  <a:pt x="111788" y="68378"/>
                </a:lnTo>
                <a:lnTo>
                  <a:pt x="108562" y="68378"/>
                </a:lnTo>
                <a:lnTo>
                  <a:pt x="108562" y="65616"/>
                </a:lnTo>
                <a:lnTo>
                  <a:pt x="111788" y="65616"/>
                </a:lnTo>
                <a:lnTo>
                  <a:pt x="111788" y="65496"/>
                </a:lnTo>
                <a:lnTo>
                  <a:pt x="108562" y="65496"/>
                </a:lnTo>
                <a:lnTo>
                  <a:pt x="108562" y="62341"/>
                </a:lnTo>
                <a:lnTo>
                  <a:pt x="111788" y="62341"/>
                </a:lnTo>
                <a:lnTo>
                  <a:pt x="111788" y="62246"/>
                </a:lnTo>
                <a:lnTo>
                  <a:pt x="108562" y="62246"/>
                </a:lnTo>
                <a:lnTo>
                  <a:pt x="108562" y="59484"/>
                </a:lnTo>
                <a:lnTo>
                  <a:pt x="111788" y="59484"/>
                </a:lnTo>
                <a:lnTo>
                  <a:pt x="111788" y="59365"/>
                </a:lnTo>
                <a:lnTo>
                  <a:pt x="108562" y="59365"/>
                </a:lnTo>
                <a:lnTo>
                  <a:pt x="108562" y="56210"/>
                </a:lnTo>
                <a:lnTo>
                  <a:pt x="111788" y="56210"/>
                </a:lnTo>
                <a:lnTo>
                  <a:pt x="111788" y="56091"/>
                </a:lnTo>
                <a:lnTo>
                  <a:pt x="108562" y="56091"/>
                </a:lnTo>
                <a:lnTo>
                  <a:pt x="108562" y="53340"/>
                </a:lnTo>
                <a:lnTo>
                  <a:pt x="111788" y="53340"/>
                </a:lnTo>
                <a:lnTo>
                  <a:pt x="111788" y="53221"/>
                </a:lnTo>
                <a:lnTo>
                  <a:pt x="108562" y="53221"/>
                </a:lnTo>
                <a:lnTo>
                  <a:pt x="108562" y="50066"/>
                </a:lnTo>
                <a:lnTo>
                  <a:pt x="111788" y="50066"/>
                </a:lnTo>
                <a:lnTo>
                  <a:pt x="111788" y="49947"/>
                </a:lnTo>
                <a:lnTo>
                  <a:pt x="108562" y="49947"/>
                </a:lnTo>
                <a:lnTo>
                  <a:pt x="108562" y="47208"/>
                </a:lnTo>
                <a:lnTo>
                  <a:pt x="111788" y="47208"/>
                </a:lnTo>
                <a:lnTo>
                  <a:pt x="111788" y="47089"/>
                </a:lnTo>
                <a:lnTo>
                  <a:pt x="108562" y="47089"/>
                </a:lnTo>
                <a:lnTo>
                  <a:pt x="108562" y="43934"/>
                </a:lnTo>
                <a:lnTo>
                  <a:pt x="111788" y="43934"/>
                </a:lnTo>
                <a:lnTo>
                  <a:pt x="111788" y="43815"/>
                </a:lnTo>
                <a:lnTo>
                  <a:pt x="108562" y="43815"/>
                </a:lnTo>
                <a:lnTo>
                  <a:pt x="108562" y="41065"/>
                </a:lnTo>
                <a:lnTo>
                  <a:pt x="111788" y="41065"/>
                </a:lnTo>
                <a:lnTo>
                  <a:pt x="111788" y="40946"/>
                </a:lnTo>
                <a:lnTo>
                  <a:pt x="108562" y="40946"/>
                </a:lnTo>
                <a:lnTo>
                  <a:pt x="108562" y="37791"/>
                </a:lnTo>
                <a:lnTo>
                  <a:pt x="111788" y="37791"/>
                </a:lnTo>
                <a:lnTo>
                  <a:pt x="111788" y="37672"/>
                </a:lnTo>
                <a:lnTo>
                  <a:pt x="108562" y="37672"/>
                </a:lnTo>
                <a:lnTo>
                  <a:pt x="108562" y="34909"/>
                </a:lnTo>
                <a:lnTo>
                  <a:pt x="111788" y="34909"/>
                </a:lnTo>
                <a:lnTo>
                  <a:pt x="111788" y="34790"/>
                </a:lnTo>
                <a:lnTo>
                  <a:pt x="108562" y="34790"/>
                </a:lnTo>
                <a:lnTo>
                  <a:pt x="108562" y="31635"/>
                </a:lnTo>
                <a:lnTo>
                  <a:pt x="111788" y="31635"/>
                </a:lnTo>
                <a:lnTo>
                  <a:pt x="111788" y="31516"/>
                </a:lnTo>
                <a:lnTo>
                  <a:pt x="108562" y="31516"/>
                </a:lnTo>
                <a:lnTo>
                  <a:pt x="108562" y="28766"/>
                </a:lnTo>
                <a:lnTo>
                  <a:pt x="111788" y="28766"/>
                </a:lnTo>
                <a:lnTo>
                  <a:pt x="111788" y="28647"/>
                </a:lnTo>
                <a:lnTo>
                  <a:pt x="108562" y="28647"/>
                </a:lnTo>
                <a:lnTo>
                  <a:pt x="108562" y="25492"/>
                </a:lnTo>
                <a:lnTo>
                  <a:pt x="111788" y="25492"/>
                </a:lnTo>
                <a:lnTo>
                  <a:pt x="111788" y="25372"/>
                </a:lnTo>
                <a:lnTo>
                  <a:pt x="108562" y="25372"/>
                </a:lnTo>
                <a:lnTo>
                  <a:pt x="108562" y="22622"/>
                </a:lnTo>
                <a:lnTo>
                  <a:pt x="111788" y="22622"/>
                </a:lnTo>
                <a:lnTo>
                  <a:pt x="111788" y="22503"/>
                </a:lnTo>
                <a:lnTo>
                  <a:pt x="108562" y="22503"/>
                </a:lnTo>
                <a:lnTo>
                  <a:pt x="108562" y="19348"/>
                </a:lnTo>
                <a:lnTo>
                  <a:pt x="111788" y="19348"/>
                </a:lnTo>
                <a:lnTo>
                  <a:pt x="111788" y="19229"/>
                </a:lnTo>
                <a:lnTo>
                  <a:pt x="108562" y="19229"/>
                </a:lnTo>
                <a:lnTo>
                  <a:pt x="108562" y="16550"/>
                </a:lnTo>
                <a:lnTo>
                  <a:pt x="111788" y="16550"/>
                </a:lnTo>
                <a:lnTo>
                  <a:pt x="111788" y="16431"/>
                </a:lnTo>
                <a:lnTo>
                  <a:pt x="108562" y="16431"/>
                </a:lnTo>
                <a:lnTo>
                  <a:pt x="108562" y="13276"/>
                </a:lnTo>
                <a:lnTo>
                  <a:pt x="111788" y="13276"/>
                </a:lnTo>
                <a:lnTo>
                  <a:pt x="111788" y="13157"/>
                </a:lnTo>
                <a:lnTo>
                  <a:pt x="108562" y="13157"/>
                </a:lnTo>
                <a:lnTo>
                  <a:pt x="108562" y="10418"/>
                </a:lnTo>
                <a:lnTo>
                  <a:pt x="111788" y="10418"/>
                </a:lnTo>
                <a:lnTo>
                  <a:pt x="111788" y="10299"/>
                </a:lnTo>
                <a:lnTo>
                  <a:pt x="108562" y="10299"/>
                </a:lnTo>
                <a:lnTo>
                  <a:pt x="108562" y="7156"/>
                </a:lnTo>
                <a:lnTo>
                  <a:pt x="111788" y="7156"/>
                </a:lnTo>
                <a:lnTo>
                  <a:pt x="111788" y="7037"/>
                </a:lnTo>
                <a:lnTo>
                  <a:pt x="108562" y="7037"/>
                </a:lnTo>
                <a:lnTo>
                  <a:pt x="108562" y="4287"/>
                </a:lnTo>
                <a:lnTo>
                  <a:pt x="111788" y="4287"/>
                </a:lnTo>
                <a:lnTo>
                  <a:pt x="111788" y="4167"/>
                </a:lnTo>
                <a:lnTo>
                  <a:pt x="108562" y="4167"/>
                </a:lnTo>
                <a:lnTo>
                  <a:pt x="108562" y="1024"/>
                </a:lnTo>
                <a:lnTo>
                  <a:pt x="111788" y="1024"/>
                </a:lnTo>
                <a:lnTo>
                  <a:pt x="111788" y="905"/>
                </a:lnTo>
                <a:lnTo>
                  <a:pt x="108562" y="905"/>
                </a:lnTo>
                <a:lnTo>
                  <a:pt x="108562" y="0"/>
                </a:lnTo>
                <a:lnTo>
                  <a:pt x="108443" y="0"/>
                </a:lnTo>
                <a:lnTo>
                  <a:pt x="108443" y="905"/>
                </a:lnTo>
                <a:lnTo>
                  <a:pt x="105383" y="905"/>
                </a:lnTo>
                <a:lnTo>
                  <a:pt x="105383" y="0"/>
                </a:lnTo>
                <a:lnTo>
                  <a:pt x="105264" y="0"/>
                </a:lnTo>
                <a:lnTo>
                  <a:pt x="105264" y="905"/>
                </a:lnTo>
                <a:lnTo>
                  <a:pt x="102585" y="905"/>
                </a:lnTo>
                <a:lnTo>
                  <a:pt x="102585" y="0"/>
                </a:lnTo>
                <a:lnTo>
                  <a:pt x="102454" y="0"/>
                </a:lnTo>
                <a:lnTo>
                  <a:pt x="102454" y="905"/>
                </a:lnTo>
                <a:lnTo>
                  <a:pt x="99394" y="905"/>
                </a:lnTo>
                <a:lnTo>
                  <a:pt x="99394" y="0"/>
                </a:lnTo>
                <a:lnTo>
                  <a:pt x="99275" y="0"/>
                </a:lnTo>
                <a:lnTo>
                  <a:pt x="99275" y="905"/>
                </a:lnTo>
                <a:lnTo>
                  <a:pt x="96596" y="905"/>
                </a:lnTo>
                <a:lnTo>
                  <a:pt x="96596" y="0"/>
                </a:lnTo>
                <a:lnTo>
                  <a:pt x="96477" y="0"/>
                </a:lnTo>
                <a:lnTo>
                  <a:pt x="96477" y="905"/>
                </a:lnTo>
                <a:lnTo>
                  <a:pt x="93405" y="905"/>
                </a:lnTo>
                <a:lnTo>
                  <a:pt x="93405" y="0"/>
                </a:lnTo>
                <a:lnTo>
                  <a:pt x="93286" y="0"/>
                </a:lnTo>
                <a:lnTo>
                  <a:pt x="93286" y="905"/>
                </a:lnTo>
                <a:lnTo>
                  <a:pt x="90607" y="905"/>
                </a:lnTo>
                <a:lnTo>
                  <a:pt x="90607" y="0"/>
                </a:lnTo>
                <a:lnTo>
                  <a:pt x="90488" y="0"/>
                </a:lnTo>
                <a:lnTo>
                  <a:pt x="90488" y="905"/>
                </a:lnTo>
                <a:lnTo>
                  <a:pt x="87428" y="905"/>
                </a:lnTo>
                <a:lnTo>
                  <a:pt x="87428" y="0"/>
                </a:lnTo>
                <a:lnTo>
                  <a:pt x="87309" y="0"/>
                </a:lnTo>
                <a:lnTo>
                  <a:pt x="87309" y="905"/>
                </a:lnTo>
                <a:lnTo>
                  <a:pt x="84630" y="905"/>
                </a:lnTo>
                <a:lnTo>
                  <a:pt x="84630" y="0"/>
                </a:lnTo>
                <a:lnTo>
                  <a:pt x="84511" y="0"/>
                </a:lnTo>
                <a:lnTo>
                  <a:pt x="84511" y="905"/>
                </a:lnTo>
                <a:lnTo>
                  <a:pt x="81439" y="905"/>
                </a:lnTo>
                <a:lnTo>
                  <a:pt x="81439" y="0"/>
                </a:lnTo>
                <a:lnTo>
                  <a:pt x="81320" y="0"/>
                </a:lnTo>
                <a:lnTo>
                  <a:pt x="81320" y="905"/>
                </a:lnTo>
                <a:lnTo>
                  <a:pt x="78641" y="905"/>
                </a:lnTo>
                <a:lnTo>
                  <a:pt x="78641" y="0"/>
                </a:lnTo>
                <a:lnTo>
                  <a:pt x="78522" y="0"/>
                </a:lnTo>
                <a:lnTo>
                  <a:pt x="78522" y="905"/>
                </a:lnTo>
                <a:lnTo>
                  <a:pt x="75462" y="905"/>
                </a:lnTo>
                <a:lnTo>
                  <a:pt x="75462" y="0"/>
                </a:lnTo>
                <a:lnTo>
                  <a:pt x="75343" y="0"/>
                </a:lnTo>
                <a:lnTo>
                  <a:pt x="75343" y="905"/>
                </a:lnTo>
                <a:lnTo>
                  <a:pt x="72664" y="905"/>
                </a:lnTo>
                <a:lnTo>
                  <a:pt x="72664" y="0"/>
                </a:lnTo>
                <a:lnTo>
                  <a:pt x="72545" y="0"/>
                </a:lnTo>
                <a:lnTo>
                  <a:pt x="72545" y="905"/>
                </a:lnTo>
                <a:lnTo>
                  <a:pt x="69474" y="905"/>
                </a:lnTo>
                <a:lnTo>
                  <a:pt x="69474" y="0"/>
                </a:lnTo>
                <a:lnTo>
                  <a:pt x="69354" y="0"/>
                </a:lnTo>
                <a:lnTo>
                  <a:pt x="69354" y="905"/>
                </a:lnTo>
                <a:lnTo>
                  <a:pt x="66676" y="905"/>
                </a:lnTo>
                <a:lnTo>
                  <a:pt x="66676" y="0"/>
                </a:lnTo>
                <a:lnTo>
                  <a:pt x="66557" y="0"/>
                </a:lnTo>
                <a:lnTo>
                  <a:pt x="66557" y="905"/>
                </a:lnTo>
                <a:lnTo>
                  <a:pt x="63497" y="905"/>
                </a:lnTo>
                <a:lnTo>
                  <a:pt x="63497" y="0"/>
                </a:lnTo>
                <a:lnTo>
                  <a:pt x="63378" y="0"/>
                </a:lnTo>
                <a:lnTo>
                  <a:pt x="63378" y="905"/>
                </a:lnTo>
                <a:lnTo>
                  <a:pt x="60699" y="905"/>
                </a:lnTo>
                <a:lnTo>
                  <a:pt x="60699" y="0"/>
                </a:lnTo>
                <a:lnTo>
                  <a:pt x="60580" y="0"/>
                </a:lnTo>
                <a:lnTo>
                  <a:pt x="60580" y="905"/>
                </a:lnTo>
                <a:lnTo>
                  <a:pt x="57663" y="905"/>
                </a:lnTo>
                <a:lnTo>
                  <a:pt x="57663" y="0"/>
                </a:lnTo>
                <a:lnTo>
                  <a:pt x="57543" y="0"/>
                </a:lnTo>
                <a:lnTo>
                  <a:pt x="57543" y="905"/>
                </a:lnTo>
                <a:lnTo>
                  <a:pt x="54865" y="905"/>
                </a:lnTo>
                <a:lnTo>
                  <a:pt x="54865" y="0"/>
                </a:lnTo>
                <a:lnTo>
                  <a:pt x="54746" y="0"/>
                </a:lnTo>
                <a:lnTo>
                  <a:pt x="54746" y="905"/>
                </a:lnTo>
                <a:lnTo>
                  <a:pt x="51674" y="905"/>
                </a:lnTo>
                <a:lnTo>
                  <a:pt x="51674" y="0"/>
                </a:lnTo>
                <a:lnTo>
                  <a:pt x="51555" y="0"/>
                </a:lnTo>
                <a:lnTo>
                  <a:pt x="51555" y="905"/>
                </a:lnTo>
                <a:lnTo>
                  <a:pt x="48876" y="905"/>
                </a:lnTo>
                <a:lnTo>
                  <a:pt x="48876" y="0"/>
                </a:lnTo>
                <a:lnTo>
                  <a:pt x="48757" y="0"/>
                </a:lnTo>
                <a:lnTo>
                  <a:pt x="48757" y="905"/>
                </a:lnTo>
                <a:lnTo>
                  <a:pt x="45697" y="905"/>
                </a:lnTo>
                <a:lnTo>
                  <a:pt x="45697" y="0"/>
                </a:lnTo>
                <a:lnTo>
                  <a:pt x="45578" y="0"/>
                </a:lnTo>
                <a:lnTo>
                  <a:pt x="45578" y="905"/>
                </a:lnTo>
                <a:lnTo>
                  <a:pt x="42899" y="905"/>
                </a:lnTo>
                <a:lnTo>
                  <a:pt x="42899" y="0"/>
                </a:lnTo>
                <a:lnTo>
                  <a:pt x="42780" y="0"/>
                </a:lnTo>
                <a:lnTo>
                  <a:pt x="42780" y="905"/>
                </a:lnTo>
                <a:lnTo>
                  <a:pt x="39708" y="905"/>
                </a:lnTo>
                <a:lnTo>
                  <a:pt x="39708" y="0"/>
                </a:lnTo>
                <a:lnTo>
                  <a:pt x="39589" y="0"/>
                </a:lnTo>
                <a:lnTo>
                  <a:pt x="39589" y="905"/>
                </a:lnTo>
                <a:lnTo>
                  <a:pt x="36910" y="905"/>
                </a:lnTo>
                <a:lnTo>
                  <a:pt x="36910" y="0"/>
                </a:lnTo>
                <a:lnTo>
                  <a:pt x="36791" y="0"/>
                </a:lnTo>
                <a:lnTo>
                  <a:pt x="36791" y="905"/>
                </a:lnTo>
                <a:lnTo>
                  <a:pt x="33731" y="905"/>
                </a:lnTo>
                <a:lnTo>
                  <a:pt x="33731" y="0"/>
                </a:lnTo>
                <a:lnTo>
                  <a:pt x="33612" y="0"/>
                </a:lnTo>
                <a:lnTo>
                  <a:pt x="33612" y="905"/>
                </a:lnTo>
                <a:lnTo>
                  <a:pt x="30933" y="905"/>
                </a:lnTo>
                <a:lnTo>
                  <a:pt x="30933" y="0"/>
                </a:lnTo>
                <a:lnTo>
                  <a:pt x="30814" y="0"/>
                </a:lnTo>
                <a:lnTo>
                  <a:pt x="30814" y="905"/>
                </a:lnTo>
                <a:lnTo>
                  <a:pt x="27742" y="905"/>
                </a:lnTo>
                <a:lnTo>
                  <a:pt x="27742" y="0"/>
                </a:lnTo>
                <a:lnTo>
                  <a:pt x="27623" y="0"/>
                </a:lnTo>
                <a:lnTo>
                  <a:pt x="27623" y="905"/>
                </a:lnTo>
                <a:lnTo>
                  <a:pt x="24944" y="905"/>
                </a:lnTo>
                <a:lnTo>
                  <a:pt x="24944" y="0"/>
                </a:lnTo>
                <a:lnTo>
                  <a:pt x="24825" y="0"/>
                </a:lnTo>
                <a:lnTo>
                  <a:pt x="24825" y="905"/>
                </a:lnTo>
                <a:lnTo>
                  <a:pt x="21765" y="905"/>
                </a:lnTo>
                <a:lnTo>
                  <a:pt x="21765" y="0"/>
                </a:lnTo>
                <a:lnTo>
                  <a:pt x="21646" y="0"/>
                </a:lnTo>
                <a:lnTo>
                  <a:pt x="21646" y="905"/>
                </a:lnTo>
                <a:lnTo>
                  <a:pt x="18967" y="905"/>
                </a:lnTo>
                <a:lnTo>
                  <a:pt x="18967" y="0"/>
                </a:lnTo>
                <a:lnTo>
                  <a:pt x="18848" y="0"/>
                </a:lnTo>
                <a:lnTo>
                  <a:pt x="18848" y="905"/>
                </a:lnTo>
                <a:lnTo>
                  <a:pt x="15776" y="905"/>
                </a:lnTo>
                <a:lnTo>
                  <a:pt x="15776" y="0"/>
                </a:lnTo>
                <a:lnTo>
                  <a:pt x="15657" y="0"/>
                </a:lnTo>
                <a:lnTo>
                  <a:pt x="15657" y="905"/>
                </a:lnTo>
                <a:lnTo>
                  <a:pt x="12978" y="905"/>
                </a:lnTo>
                <a:lnTo>
                  <a:pt x="12978" y="0"/>
                </a:lnTo>
                <a:lnTo>
                  <a:pt x="12859" y="0"/>
                </a:lnTo>
                <a:lnTo>
                  <a:pt x="12859" y="905"/>
                </a:lnTo>
                <a:lnTo>
                  <a:pt x="9799" y="905"/>
                </a:lnTo>
                <a:lnTo>
                  <a:pt x="9799" y="0"/>
                </a:lnTo>
                <a:lnTo>
                  <a:pt x="9680" y="0"/>
                </a:lnTo>
                <a:lnTo>
                  <a:pt x="9680" y="905"/>
                </a:lnTo>
                <a:lnTo>
                  <a:pt x="7001" y="905"/>
                </a:lnTo>
                <a:lnTo>
                  <a:pt x="7001" y="0"/>
                </a:lnTo>
                <a:lnTo>
                  <a:pt x="6882" y="0"/>
                </a:lnTo>
                <a:lnTo>
                  <a:pt x="6882" y="905"/>
                </a:lnTo>
                <a:lnTo>
                  <a:pt x="3811" y="905"/>
                </a:lnTo>
                <a:lnTo>
                  <a:pt x="3811" y="0"/>
                </a:lnTo>
                <a:close/>
              </a:path>
            </a:pathLst>
          </a:custGeom>
          <a:solidFill>
            <a:srgbClr val="FFCC00">
              <a:alpha val="370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3" name="Google Shape;83;p9"/>
          <p:cNvGrpSpPr/>
          <p:nvPr/>
        </p:nvGrpSpPr>
        <p:grpSpPr>
          <a:xfrm>
            <a:off x="541198" y="255767"/>
            <a:ext cx="8061616" cy="5279655"/>
            <a:chOff x="739350" y="228775"/>
            <a:chExt cx="7693850" cy="5038800"/>
          </a:xfrm>
        </p:grpSpPr>
        <p:sp>
          <p:nvSpPr>
            <p:cNvPr id="84" name="Google Shape;84;p9"/>
            <p:cNvSpPr/>
            <p:nvPr/>
          </p:nvSpPr>
          <p:spPr>
            <a:xfrm>
              <a:off x="739350" y="228896"/>
              <a:ext cx="3685292" cy="5019507"/>
            </a:xfrm>
            <a:custGeom>
              <a:avLst/>
              <a:gdLst/>
              <a:ahLst/>
              <a:cxnLst/>
              <a:rect l="l" t="t" r="r" b="b"/>
              <a:pathLst>
                <a:path w="43280" h="58949" extrusionOk="0">
                  <a:moveTo>
                    <a:pt x="2072" y="1370"/>
                  </a:moveTo>
                  <a:cubicBezTo>
                    <a:pt x="2561" y="1370"/>
                    <a:pt x="2953" y="1751"/>
                    <a:pt x="2953" y="2239"/>
                  </a:cubicBezTo>
                  <a:cubicBezTo>
                    <a:pt x="2953" y="2739"/>
                    <a:pt x="2561" y="3120"/>
                    <a:pt x="2072" y="3120"/>
                  </a:cubicBezTo>
                  <a:cubicBezTo>
                    <a:pt x="1584" y="3120"/>
                    <a:pt x="1191" y="2739"/>
                    <a:pt x="1191" y="2239"/>
                  </a:cubicBezTo>
                  <a:cubicBezTo>
                    <a:pt x="1191" y="1751"/>
                    <a:pt x="1584" y="1370"/>
                    <a:pt x="2072" y="1370"/>
                  </a:cubicBezTo>
                  <a:close/>
                  <a:moveTo>
                    <a:pt x="2072" y="5001"/>
                  </a:moveTo>
                  <a:cubicBezTo>
                    <a:pt x="2561" y="5001"/>
                    <a:pt x="2953" y="5382"/>
                    <a:pt x="2953" y="5870"/>
                  </a:cubicBezTo>
                  <a:cubicBezTo>
                    <a:pt x="2953" y="6359"/>
                    <a:pt x="2561" y="6751"/>
                    <a:pt x="2072" y="6751"/>
                  </a:cubicBezTo>
                  <a:cubicBezTo>
                    <a:pt x="1584" y="6751"/>
                    <a:pt x="1191" y="6359"/>
                    <a:pt x="1191" y="5870"/>
                  </a:cubicBezTo>
                  <a:cubicBezTo>
                    <a:pt x="1191" y="5382"/>
                    <a:pt x="1584" y="5001"/>
                    <a:pt x="2072" y="5001"/>
                  </a:cubicBezTo>
                  <a:close/>
                  <a:moveTo>
                    <a:pt x="2072" y="8633"/>
                  </a:moveTo>
                  <a:cubicBezTo>
                    <a:pt x="2561" y="8633"/>
                    <a:pt x="2953" y="9014"/>
                    <a:pt x="2953" y="9502"/>
                  </a:cubicBezTo>
                  <a:cubicBezTo>
                    <a:pt x="2953" y="10002"/>
                    <a:pt x="2561" y="10383"/>
                    <a:pt x="2072" y="10383"/>
                  </a:cubicBezTo>
                  <a:cubicBezTo>
                    <a:pt x="1584" y="10383"/>
                    <a:pt x="1191" y="9990"/>
                    <a:pt x="1191" y="9502"/>
                  </a:cubicBezTo>
                  <a:cubicBezTo>
                    <a:pt x="1191" y="9014"/>
                    <a:pt x="1584" y="8633"/>
                    <a:pt x="2072" y="8633"/>
                  </a:cubicBezTo>
                  <a:close/>
                  <a:moveTo>
                    <a:pt x="2072" y="12264"/>
                  </a:moveTo>
                  <a:cubicBezTo>
                    <a:pt x="2561" y="12264"/>
                    <a:pt x="2953" y="12645"/>
                    <a:pt x="2953" y="13133"/>
                  </a:cubicBezTo>
                  <a:cubicBezTo>
                    <a:pt x="2953" y="13633"/>
                    <a:pt x="2561" y="14014"/>
                    <a:pt x="2072" y="14014"/>
                  </a:cubicBezTo>
                  <a:cubicBezTo>
                    <a:pt x="1584" y="14014"/>
                    <a:pt x="1191" y="13633"/>
                    <a:pt x="1191" y="13133"/>
                  </a:cubicBezTo>
                  <a:cubicBezTo>
                    <a:pt x="1191" y="12645"/>
                    <a:pt x="1584" y="12264"/>
                    <a:pt x="2072" y="12264"/>
                  </a:cubicBezTo>
                  <a:close/>
                  <a:moveTo>
                    <a:pt x="2072" y="15895"/>
                  </a:moveTo>
                  <a:cubicBezTo>
                    <a:pt x="2561" y="15895"/>
                    <a:pt x="2953" y="16276"/>
                    <a:pt x="2953" y="16765"/>
                  </a:cubicBezTo>
                  <a:cubicBezTo>
                    <a:pt x="2953" y="17265"/>
                    <a:pt x="2561" y="17646"/>
                    <a:pt x="2072" y="17646"/>
                  </a:cubicBezTo>
                  <a:cubicBezTo>
                    <a:pt x="1584" y="17646"/>
                    <a:pt x="1191" y="17265"/>
                    <a:pt x="1191" y="16765"/>
                  </a:cubicBezTo>
                  <a:cubicBezTo>
                    <a:pt x="1191" y="16276"/>
                    <a:pt x="1584" y="15895"/>
                    <a:pt x="2072" y="15895"/>
                  </a:cubicBezTo>
                  <a:close/>
                  <a:moveTo>
                    <a:pt x="2072" y="19527"/>
                  </a:moveTo>
                  <a:cubicBezTo>
                    <a:pt x="2561" y="19527"/>
                    <a:pt x="2953" y="19908"/>
                    <a:pt x="2953" y="20396"/>
                  </a:cubicBezTo>
                  <a:cubicBezTo>
                    <a:pt x="2953" y="20872"/>
                    <a:pt x="2561" y="21277"/>
                    <a:pt x="2072" y="21277"/>
                  </a:cubicBezTo>
                  <a:cubicBezTo>
                    <a:pt x="1584" y="21277"/>
                    <a:pt x="1191" y="20896"/>
                    <a:pt x="1191" y="20396"/>
                  </a:cubicBezTo>
                  <a:cubicBezTo>
                    <a:pt x="1191" y="19908"/>
                    <a:pt x="1584" y="19527"/>
                    <a:pt x="2072" y="19527"/>
                  </a:cubicBezTo>
                  <a:close/>
                  <a:moveTo>
                    <a:pt x="2072" y="23158"/>
                  </a:moveTo>
                  <a:cubicBezTo>
                    <a:pt x="2561" y="23158"/>
                    <a:pt x="2953" y="23539"/>
                    <a:pt x="2953" y="24027"/>
                  </a:cubicBezTo>
                  <a:cubicBezTo>
                    <a:pt x="2953" y="24504"/>
                    <a:pt x="2561" y="24908"/>
                    <a:pt x="2072" y="24908"/>
                  </a:cubicBezTo>
                  <a:cubicBezTo>
                    <a:pt x="1584" y="24908"/>
                    <a:pt x="1191" y="24527"/>
                    <a:pt x="1191" y="24027"/>
                  </a:cubicBezTo>
                  <a:cubicBezTo>
                    <a:pt x="1191" y="23539"/>
                    <a:pt x="1584" y="23158"/>
                    <a:pt x="2072" y="23158"/>
                  </a:cubicBezTo>
                  <a:close/>
                  <a:moveTo>
                    <a:pt x="2072" y="26790"/>
                  </a:moveTo>
                  <a:cubicBezTo>
                    <a:pt x="2561" y="26790"/>
                    <a:pt x="2953" y="27171"/>
                    <a:pt x="2953" y="27659"/>
                  </a:cubicBezTo>
                  <a:cubicBezTo>
                    <a:pt x="2953" y="28135"/>
                    <a:pt x="2561" y="28540"/>
                    <a:pt x="2072" y="28540"/>
                  </a:cubicBezTo>
                  <a:cubicBezTo>
                    <a:pt x="1584" y="28540"/>
                    <a:pt x="1191" y="28159"/>
                    <a:pt x="1191" y="27659"/>
                  </a:cubicBezTo>
                  <a:cubicBezTo>
                    <a:pt x="1191" y="27171"/>
                    <a:pt x="1584" y="26790"/>
                    <a:pt x="2072" y="26790"/>
                  </a:cubicBezTo>
                  <a:close/>
                  <a:moveTo>
                    <a:pt x="2072" y="30421"/>
                  </a:moveTo>
                  <a:cubicBezTo>
                    <a:pt x="2561" y="30421"/>
                    <a:pt x="2953" y="30802"/>
                    <a:pt x="2953" y="31290"/>
                  </a:cubicBezTo>
                  <a:cubicBezTo>
                    <a:pt x="2953" y="31766"/>
                    <a:pt x="2561" y="32171"/>
                    <a:pt x="2072" y="32171"/>
                  </a:cubicBezTo>
                  <a:cubicBezTo>
                    <a:pt x="1584" y="32171"/>
                    <a:pt x="1191" y="31790"/>
                    <a:pt x="1191" y="31290"/>
                  </a:cubicBezTo>
                  <a:cubicBezTo>
                    <a:pt x="1191" y="30802"/>
                    <a:pt x="1584" y="30421"/>
                    <a:pt x="2072" y="30421"/>
                  </a:cubicBezTo>
                  <a:close/>
                  <a:moveTo>
                    <a:pt x="2072" y="34052"/>
                  </a:moveTo>
                  <a:cubicBezTo>
                    <a:pt x="2561" y="34052"/>
                    <a:pt x="2953" y="34433"/>
                    <a:pt x="2953" y="34922"/>
                  </a:cubicBezTo>
                  <a:cubicBezTo>
                    <a:pt x="2953" y="35398"/>
                    <a:pt x="2561" y="35803"/>
                    <a:pt x="2072" y="35803"/>
                  </a:cubicBezTo>
                  <a:cubicBezTo>
                    <a:pt x="1584" y="35803"/>
                    <a:pt x="1191" y="35422"/>
                    <a:pt x="1191" y="34922"/>
                  </a:cubicBezTo>
                  <a:cubicBezTo>
                    <a:pt x="1191" y="34433"/>
                    <a:pt x="1584" y="34052"/>
                    <a:pt x="2072" y="34052"/>
                  </a:cubicBezTo>
                  <a:close/>
                  <a:moveTo>
                    <a:pt x="2072" y="37660"/>
                  </a:moveTo>
                  <a:cubicBezTo>
                    <a:pt x="2561" y="37660"/>
                    <a:pt x="2953" y="38053"/>
                    <a:pt x="2953" y="38541"/>
                  </a:cubicBezTo>
                  <a:cubicBezTo>
                    <a:pt x="2953" y="39029"/>
                    <a:pt x="2561" y="39422"/>
                    <a:pt x="2072" y="39422"/>
                  </a:cubicBezTo>
                  <a:cubicBezTo>
                    <a:pt x="1584" y="39422"/>
                    <a:pt x="1191" y="39029"/>
                    <a:pt x="1191" y="38541"/>
                  </a:cubicBezTo>
                  <a:cubicBezTo>
                    <a:pt x="1191" y="38053"/>
                    <a:pt x="1584" y="37660"/>
                    <a:pt x="2072" y="37660"/>
                  </a:cubicBezTo>
                  <a:close/>
                  <a:moveTo>
                    <a:pt x="2072" y="41291"/>
                  </a:moveTo>
                  <a:cubicBezTo>
                    <a:pt x="2561" y="41291"/>
                    <a:pt x="2953" y="41684"/>
                    <a:pt x="2953" y="42172"/>
                  </a:cubicBezTo>
                  <a:cubicBezTo>
                    <a:pt x="2953" y="42661"/>
                    <a:pt x="2561" y="43054"/>
                    <a:pt x="2072" y="43054"/>
                  </a:cubicBezTo>
                  <a:cubicBezTo>
                    <a:pt x="1584" y="43054"/>
                    <a:pt x="1191" y="42661"/>
                    <a:pt x="1191" y="42172"/>
                  </a:cubicBezTo>
                  <a:cubicBezTo>
                    <a:pt x="1191" y="41684"/>
                    <a:pt x="1584" y="41291"/>
                    <a:pt x="2072" y="41291"/>
                  </a:cubicBezTo>
                  <a:close/>
                  <a:moveTo>
                    <a:pt x="2072" y="44923"/>
                  </a:moveTo>
                  <a:cubicBezTo>
                    <a:pt x="2561" y="44923"/>
                    <a:pt x="2953" y="45316"/>
                    <a:pt x="2953" y="45804"/>
                  </a:cubicBezTo>
                  <a:cubicBezTo>
                    <a:pt x="2953" y="46292"/>
                    <a:pt x="2561" y="46685"/>
                    <a:pt x="2072" y="46685"/>
                  </a:cubicBezTo>
                  <a:cubicBezTo>
                    <a:pt x="1584" y="46685"/>
                    <a:pt x="1191" y="46292"/>
                    <a:pt x="1191" y="45804"/>
                  </a:cubicBezTo>
                  <a:cubicBezTo>
                    <a:pt x="1191" y="45316"/>
                    <a:pt x="1584" y="44923"/>
                    <a:pt x="2072" y="44923"/>
                  </a:cubicBezTo>
                  <a:close/>
                  <a:moveTo>
                    <a:pt x="2072" y="48554"/>
                  </a:moveTo>
                  <a:cubicBezTo>
                    <a:pt x="2561" y="48554"/>
                    <a:pt x="2953" y="48947"/>
                    <a:pt x="2953" y="49435"/>
                  </a:cubicBezTo>
                  <a:cubicBezTo>
                    <a:pt x="2953" y="49923"/>
                    <a:pt x="2561" y="50316"/>
                    <a:pt x="2072" y="50316"/>
                  </a:cubicBezTo>
                  <a:cubicBezTo>
                    <a:pt x="1584" y="50316"/>
                    <a:pt x="1191" y="49923"/>
                    <a:pt x="1191" y="49435"/>
                  </a:cubicBezTo>
                  <a:cubicBezTo>
                    <a:pt x="1191" y="48947"/>
                    <a:pt x="1584" y="48554"/>
                    <a:pt x="2072" y="48554"/>
                  </a:cubicBezTo>
                  <a:close/>
                  <a:moveTo>
                    <a:pt x="2072" y="52186"/>
                  </a:moveTo>
                  <a:cubicBezTo>
                    <a:pt x="2561" y="52186"/>
                    <a:pt x="2953" y="52578"/>
                    <a:pt x="2953" y="53067"/>
                  </a:cubicBezTo>
                  <a:cubicBezTo>
                    <a:pt x="2953" y="53555"/>
                    <a:pt x="2561" y="53948"/>
                    <a:pt x="2072" y="53948"/>
                  </a:cubicBezTo>
                  <a:cubicBezTo>
                    <a:pt x="1584" y="53948"/>
                    <a:pt x="1191" y="53555"/>
                    <a:pt x="1191" y="53067"/>
                  </a:cubicBezTo>
                  <a:cubicBezTo>
                    <a:pt x="1191" y="52578"/>
                    <a:pt x="1584" y="52186"/>
                    <a:pt x="2072" y="52186"/>
                  </a:cubicBezTo>
                  <a:close/>
                  <a:moveTo>
                    <a:pt x="2072" y="55817"/>
                  </a:moveTo>
                  <a:cubicBezTo>
                    <a:pt x="2561" y="55817"/>
                    <a:pt x="2953" y="56210"/>
                    <a:pt x="2953" y="56698"/>
                  </a:cubicBezTo>
                  <a:cubicBezTo>
                    <a:pt x="2953" y="57186"/>
                    <a:pt x="2561" y="57579"/>
                    <a:pt x="2072" y="57579"/>
                  </a:cubicBezTo>
                  <a:cubicBezTo>
                    <a:pt x="1584" y="57579"/>
                    <a:pt x="1191" y="57186"/>
                    <a:pt x="1191" y="56698"/>
                  </a:cubicBezTo>
                  <a:cubicBezTo>
                    <a:pt x="1191" y="56210"/>
                    <a:pt x="1584" y="55817"/>
                    <a:pt x="2072" y="55817"/>
                  </a:cubicBezTo>
                  <a:close/>
                  <a:moveTo>
                    <a:pt x="1" y="1"/>
                  </a:moveTo>
                  <a:lnTo>
                    <a:pt x="1" y="58948"/>
                  </a:lnTo>
                  <a:lnTo>
                    <a:pt x="41256" y="58948"/>
                  </a:lnTo>
                  <a:cubicBezTo>
                    <a:pt x="42375" y="58948"/>
                    <a:pt x="43280" y="58043"/>
                    <a:pt x="43280" y="56924"/>
                  </a:cubicBezTo>
                  <a:lnTo>
                    <a:pt x="43280" y="1596"/>
                  </a:lnTo>
                  <a:cubicBezTo>
                    <a:pt x="43280" y="727"/>
                    <a:pt x="42566" y="1"/>
                    <a:pt x="4167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9"/>
            <p:cNvSpPr/>
            <p:nvPr/>
          </p:nvSpPr>
          <p:spPr>
            <a:xfrm>
              <a:off x="2962100" y="228775"/>
              <a:ext cx="5471100" cy="5038800"/>
            </a:xfrm>
            <a:prstGeom prst="roundRect">
              <a:avLst>
                <a:gd name="adj" fmla="val 3591"/>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6" name="Google Shape;86;p9"/>
          <p:cNvSpPr txBox="1">
            <a:spLocks noGrp="1"/>
          </p:cNvSpPr>
          <p:nvPr>
            <p:ph type="title"/>
          </p:nvPr>
        </p:nvSpPr>
        <p:spPr>
          <a:xfrm>
            <a:off x="204955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87" name="Google Shape;87;p9"/>
          <p:cNvSpPr txBox="1">
            <a:spLocks noGrp="1"/>
          </p:cNvSpPr>
          <p:nvPr>
            <p:ph type="subTitle" idx="1"/>
          </p:nvPr>
        </p:nvSpPr>
        <p:spPr>
          <a:xfrm>
            <a:off x="204955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Clr>
                <a:schemeClr val="accent5"/>
              </a:buClr>
              <a:buSzPts val="2100"/>
              <a:buNone/>
              <a:defRPr sz="2100">
                <a:solidFill>
                  <a:schemeClr val="accent5"/>
                </a:solidFill>
              </a:defRPr>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88"/>
        <p:cNvGrpSpPr/>
        <p:nvPr/>
      </p:nvGrpSpPr>
      <p:grpSpPr>
        <a:xfrm>
          <a:off x="0" y="0"/>
          <a:ext cx="0" cy="0"/>
          <a:chOff x="0" y="0"/>
          <a:chExt cx="0" cy="0"/>
        </a:xfrm>
      </p:grpSpPr>
      <p:sp>
        <p:nvSpPr>
          <p:cNvPr id="89" name="Google Shape;89;p10"/>
          <p:cNvSpPr/>
          <p:nvPr/>
        </p:nvSpPr>
        <p:spPr>
          <a:xfrm>
            <a:off x="-1287027" y="-488050"/>
            <a:ext cx="10718358" cy="6385204"/>
          </a:xfrm>
          <a:custGeom>
            <a:avLst/>
            <a:gdLst/>
            <a:ahLst/>
            <a:cxnLst/>
            <a:rect l="l" t="t" r="r" b="b"/>
            <a:pathLst>
              <a:path w="111944" h="74450" extrusionOk="0">
                <a:moveTo>
                  <a:pt x="108443" y="1024"/>
                </a:moveTo>
                <a:lnTo>
                  <a:pt x="108443" y="4167"/>
                </a:lnTo>
                <a:lnTo>
                  <a:pt x="105383" y="4167"/>
                </a:lnTo>
                <a:lnTo>
                  <a:pt x="105383" y="1024"/>
                </a:lnTo>
                <a:close/>
                <a:moveTo>
                  <a:pt x="7037" y="1024"/>
                </a:moveTo>
                <a:lnTo>
                  <a:pt x="7037" y="4179"/>
                </a:lnTo>
                <a:lnTo>
                  <a:pt x="3965" y="4179"/>
                </a:lnTo>
                <a:lnTo>
                  <a:pt x="3965" y="1024"/>
                </a:lnTo>
                <a:close/>
                <a:moveTo>
                  <a:pt x="9811" y="1024"/>
                </a:moveTo>
                <a:lnTo>
                  <a:pt x="9811" y="4179"/>
                </a:lnTo>
                <a:lnTo>
                  <a:pt x="7132" y="4179"/>
                </a:lnTo>
                <a:lnTo>
                  <a:pt x="7132" y="1024"/>
                </a:lnTo>
                <a:close/>
                <a:moveTo>
                  <a:pt x="12990" y="1024"/>
                </a:moveTo>
                <a:lnTo>
                  <a:pt x="12990" y="4179"/>
                </a:lnTo>
                <a:lnTo>
                  <a:pt x="9918" y="4179"/>
                </a:lnTo>
                <a:lnTo>
                  <a:pt x="9918" y="1024"/>
                </a:lnTo>
                <a:close/>
                <a:moveTo>
                  <a:pt x="15788" y="1024"/>
                </a:moveTo>
                <a:lnTo>
                  <a:pt x="15788" y="4179"/>
                </a:lnTo>
                <a:lnTo>
                  <a:pt x="13109" y="4179"/>
                </a:lnTo>
                <a:lnTo>
                  <a:pt x="13109" y="1024"/>
                </a:lnTo>
                <a:close/>
                <a:moveTo>
                  <a:pt x="18955" y="1024"/>
                </a:moveTo>
                <a:lnTo>
                  <a:pt x="18955" y="4179"/>
                </a:lnTo>
                <a:lnTo>
                  <a:pt x="15884" y="4179"/>
                </a:lnTo>
                <a:lnTo>
                  <a:pt x="15884" y="1024"/>
                </a:lnTo>
                <a:close/>
                <a:moveTo>
                  <a:pt x="21753" y="1024"/>
                </a:moveTo>
                <a:lnTo>
                  <a:pt x="21753" y="4179"/>
                </a:lnTo>
                <a:lnTo>
                  <a:pt x="19074" y="4179"/>
                </a:lnTo>
                <a:lnTo>
                  <a:pt x="19074" y="1024"/>
                </a:lnTo>
                <a:close/>
                <a:moveTo>
                  <a:pt x="24920" y="1024"/>
                </a:moveTo>
                <a:lnTo>
                  <a:pt x="24920" y="4179"/>
                </a:lnTo>
                <a:lnTo>
                  <a:pt x="21860" y="4179"/>
                </a:lnTo>
                <a:lnTo>
                  <a:pt x="21860" y="1024"/>
                </a:lnTo>
                <a:close/>
                <a:moveTo>
                  <a:pt x="27718" y="1024"/>
                </a:moveTo>
                <a:lnTo>
                  <a:pt x="27718" y="4179"/>
                </a:lnTo>
                <a:lnTo>
                  <a:pt x="25039" y="4179"/>
                </a:lnTo>
                <a:lnTo>
                  <a:pt x="25039" y="1024"/>
                </a:lnTo>
                <a:close/>
                <a:moveTo>
                  <a:pt x="30885" y="1024"/>
                </a:moveTo>
                <a:lnTo>
                  <a:pt x="30885" y="4179"/>
                </a:lnTo>
                <a:lnTo>
                  <a:pt x="27825" y="4179"/>
                </a:lnTo>
                <a:lnTo>
                  <a:pt x="27825" y="1024"/>
                </a:lnTo>
                <a:close/>
                <a:moveTo>
                  <a:pt x="33683" y="1024"/>
                </a:moveTo>
                <a:lnTo>
                  <a:pt x="33683" y="4179"/>
                </a:lnTo>
                <a:lnTo>
                  <a:pt x="31004" y="4179"/>
                </a:lnTo>
                <a:lnTo>
                  <a:pt x="31004" y="1024"/>
                </a:lnTo>
                <a:close/>
                <a:moveTo>
                  <a:pt x="36850" y="1024"/>
                </a:moveTo>
                <a:lnTo>
                  <a:pt x="36850" y="4179"/>
                </a:lnTo>
                <a:lnTo>
                  <a:pt x="33791" y="4179"/>
                </a:lnTo>
                <a:lnTo>
                  <a:pt x="33791" y="1024"/>
                </a:lnTo>
                <a:close/>
                <a:moveTo>
                  <a:pt x="39636" y="1024"/>
                </a:moveTo>
                <a:lnTo>
                  <a:pt x="39636" y="4179"/>
                </a:lnTo>
                <a:lnTo>
                  <a:pt x="36958" y="4179"/>
                </a:lnTo>
                <a:lnTo>
                  <a:pt x="36958" y="1024"/>
                </a:lnTo>
                <a:close/>
                <a:moveTo>
                  <a:pt x="42827" y="1024"/>
                </a:moveTo>
                <a:lnTo>
                  <a:pt x="42827" y="4179"/>
                </a:lnTo>
                <a:lnTo>
                  <a:pt x="39756" y="4179"/>
                </a:lnTo>
                <a:lnTo>
                  <a:pt x="39756" y="1024"/>
                </a:lnTo>
                <a:close/>
                <a:moveTo>
                  <a:pt x="45613" y="1024"/>
                </a:moveTo>
                <a:lnTo>
                  <a:pt x="45613" y="4179"/>
                </a:lnTo>
                <a:lnTo>
                  <a:pt x="42935" y="4179"/>
                </a:lnTo>
                <a:lnTo>
                  <a:pt x="42935" y="1024"/>
                </a:lnTo>
                <a:close/>
                <a:moveTo>
                  <a:pt x="48792" y="1024"/>
                </a:moveTo>
                <a:lnTo>
                  <a:pt x="48792" y="4179"/>
                </a:lnTo>
                <a:lnTo>
                  <a:pt x="45732" y="4179"/>
                </a:lnTo>
                <a:lnTo>
                  <a:pt x="45732" y="1024"/>
                </a:lnTo>
                <a:close/>
                <a:moveTo>
                  <a:pt x="51578" y="1024"/>
                </a:moveTo>
                <a:lnTo>
                  <a:pt x="51578" y="4179"/>
                </a:lnTo>
                <a:lnTo>
                  <a:pt x="48900" y="4179"/>
                </a:lnTo>
                <a:lnTo>
                  <a:pt x="48900" y="1024"/>
                </a:lnTo>
                <a:close/>
                <a:moveTo>
                  <a:pt x="54746" y="1024"/>
                </a:moveTo>
                <a:lnTo>
                  <a:pt x="54746" y="4179"/>
                </a:lnTo>
                <a:lnTo>
                  <a:pt x="51686" y="4179"/>
                </a:lnTo>
                <a:lnTo>
                  <a:pt x="51686" y="1024"/>
                </a:lnTo>
                <a:close/>
                <a:moveTo>
                  <a:pt x="57543" y="1024"/>
                </a:moveTo>
                <a:lnTo>
                  <a:pt x="57543" y="4179"/>
                </a:lnTo>
                <a:lnTo>
                  <a:pt x="54865" y="4179"/>
                </a:lnTo>
                <a:lnTo>
                  <a:pt x="54865" y="1024"/>
                </a:lnTo>
                <a:close/>
                <a:moveTo>
                  <a:pt x="60711" y="1024"/>
                </a:moveTo>
                <a:lnTo>
                  <a:pt x="60711" y="4179"/>
                </a:lnTo>
                <a:lnTo>
                  <a:pt x="57663" y="4179"/>
                </a:lnTo>
                <a:lnTo>
                  <a:pt x="57663" y="1024"/>
                </a:lnTo>
                <a:close/>
                <a:moveTo>
                  <a:pt x="63509" y="1024"/>
                </a:moveTo>
                <a:lnTo>
                  <a:pt x="63509" y="4179"/>
                </a:lnTo>
                <a:lnTo>
                  <a:pt x="60830" y="4179"/>
                </a:lnTo>
                <a:lnTo>
                  <a:pt x="60830" y="1024"/>
                </a:lnTo>
                <a:close/>
                <a:moveTo>
                  <a:pt x="66687" y="1024"/>
                </a:moveTo>
                <a:lnTo>
                  <a:pt x="66687" y="4179"/>
                </a:lnTo>
                <a:lnTo>
                  <a:pt x="63616" y="4179"/>
                </a:lnTo>
                <a:lnTo>
                  <a:pt x="63616" y="1024"/>
                </a:lnTo>
                <a:close/>
                <a:moveTo>
                  <a:pt x="69485" y="1024"/>
                </a:moveTo>
                <a:lnTo>
                  <a:pt x="69485" y="4179"/>
                </a:lnTo>
                <a:lnTo>
                  <a:pt x="66807" y="4179"/>
                </a:lnTo>
                <a:lnTo>
                  <a:pt x="66807" y="1024"/>
                </a:lnTo>
                <a:close/>
                <a:moveTo>
                  <a:pt x="72653" y="1024"/>
                </a:moveTo>
                <a:lnTo>
                  <a:pt x="72653" y="4179"/>
                </a:lnTo>
                <a:lnTo>
                  <a:pt x="69581" y="4179"/>
                </a:lnTo>
                <a:lnTo>
                  <a:pt x="69581" y="1024"/>
                </a:lnTo>
                <a:close/>
                <a:moveTo>
                  <a:pt x="75450" y="1024"/>
                </a:moveTo>
                <a:lnTo>
                  <a:pt x="75450" y="4179"/>
                </a:lnTo>
                <a:lnTo>
                  <a:pt x="72772" y="4179"/>
                </a:lnTo>
                <a:lnTo>
                  <a:pt x="72772" y="1024"/>
                </a:lnTo>
                <a:close/>
                <a:moveTo>
                  <a:pt x="78618" y="1024"/>
                </a:moveTo>
                <a:lnTo>
                  <a:pt x="78618" y="4179"/>
                </a:lnTo>
                <a:lnTo>
                  <a:pt x="75558" y="4179"/>
                </a:lnTo>
                <a:lnTo>
                  <a:pt x="75558" y="1024"/>
                </a:lnTo>
                <a:close/>
                <a:moveTo>
                  <a:pt x="81416" y="1024"/>
                </a:moveTo>
                <a:lnTo>
                  <a:pt x="81416" y="4179"/>
                </a:lnTo>
                <a:lnTo>
                  <a:pt x="78737" y="4179"/>
                </a:lnTo>
                <a:lnTo>
                  <a:pt x="78737" y="1024"/>
                </a:lnTo>
                <a:close/>
                <a:moveTo>
                  <a:pt x="84583" y="1024"/>
                </a:moveTo>
                <a:lnTo>
                  <a:pt x="84583" y="4179"/>
                </a:lnTo>
                <a:lnTo>
                  <a:pt x="81523" y="4179"/>
                </a:lnTo>
                <a:lnTo>
                  <a:pt x="81523" y="1024"/>
                </a:lnTo>
                <a:close/>
                <a:moveTo>
                  <a:pt x="87369" y="1024"/>
                </a:moveTo>
                <a:lnTo>
                  <a:pt x="87369" y="4179"/>
                </a:lnTo>
                <a:lnTo>
                  <a:pt x="84690" y="4179"/>
                </a:lnTo>
                <a:lnTo>
                  <a:pt x="84690" y="1024"/>
                </a:lnTo>
                <a:close/>
                <a:moveTo>
                  <a:pt x="90560" y="1024"/>
                </a:moveTo>
                <a:lnTo>
                  <a:pt x="90560" y="4179"/>
                </a:lnTo>
                <a:lnTo>
                  <a:pt x="87488" y="4179"/>
                </a:lnTo>
                <a:lnTo>
                  <a:pt x="87488" y="1024"/>
                </a:lnTo>
                <a:close/>
                <a:moveTo>
                  <a:pt x="93334" y="1024"/>
                </a:moveTo>
                <a:lnTo>
                  <a:pt x="93334" y="4179"/>
                </a:lnTo>
                <a:lnTo>
                  <a:pt x="90655" y="4179"/>
                </a:lnTo>
                <a:lnTo>
                  <a:pt x="90655" y="1024"/>
                </a:lnTo>
                <a:close/>
                <a:moveTo>
                  <a:pt x="96525" y="1024"/>
                </a:moveTo>
                <a:lnTo>
                  <a:pt x="96525" y="4179"/>
                </a:lnTo>
                <a:lnTo>
                  <a:pt x="93453" y="4179"/>
                </a:lnTo>
                <a:lnTo>
                  <a:pt x="93453" y="1024"/>
                </a:lnTo>
                <a:close/>
                <a:moveTo>
                  <a:pt x="99311" y="1024"/>
                </a:moveTo>
                <a:lnTo>
                  <a:pt x="99311" y="4179"/>
                </a:lnTo>
                <a:lnTo>
                  <a:pt x="96632" y="4179"/>
                </a:lnTo>
                <a:lnTo>
                  <a:pt x="96632" y="1024"/>
                </a:lnTo>
                <a:close/>
                <a:moveTo>
                  <a:pt x="102478" y="1024"/>
                </a:moveTo>
                <a:lnTo>
                  <a:pt x="102478" y="4179"/>
                </a:lnTo>
                <a:lnTo>
                  <a:pt x="99406" y="4179"/>
                </a:lnTo>
                <a:lnTo>
                  <a:pt x="99406" y="1024"/>
                </a:lnTo>
                <a:close/>
                <a:moveTo>
                  <a:pt x="105276" y="1024"/>
                </a:moveTo>
                <a:lnTo>
                  <a:pt x="105276" y="4179"/>
                </a:lnTo>
                <a:lnTo>
                  <a:pt x="102597" y="4179"/>
                </a:lnTo>
                <a:lnTo>
                  <a:pt x="102597" y="1024"/>
                </a:lnTo>
                <a:close/>
                <a:moveTo>
                  <a:pt x="7037" y="4287"/>
                </a:moveTo>
                <a:lnTo>
                  <a:pt x="7037" y="7037"/>
                </a:lnTo>
                <a:lnTo>
                  <a:pt x="3965" y="7037"/>
                </a:lnTo>
                <a:lnTo>
                  <a:pt x="3965" y="4287"/>
                </a:lnTo>
                <a:close/>
                <a:moveTo>
                  <a:pt x="9811" y="4287"/>
                </a:moveTo>
                <a:lnTo>
                  <a:pt x="9811" y="7037"/>
                </a:lnTo>
                <a:lnTo>
                  <a:pt x="7132" y="7037"/>
                </a:lnTo>
                <a:lnTo>
                  <a:pt x="7132" y="4287"/>
                </a:lnTo>
                <a:close/>
                <a:moveTo>
                  <a:pt x="12990" y="4287"/>
                </a:moveTo>
                <a:lnTo>
                  <a:pt x="12990" y="7037"/>
                </a:lnTo>
                <a:lnTo>
                  <a:pt x="9918" y="7037"/>
                </a:lnTo>
                <a:lnTo>
                  <a:pt x="9918" y="4287"/>
                </a:lnTo>
                <a:close/>
                <a:moveTo>
                  <a:pt x="15788" y="4287"/>
                </a:moveTo>
                <a:lnTo>
                  <a:pt x="15788" y="7037"/>
                </a:lnTo>
                <a:lnTo>
                  <a:pt x="13109" y="7037"/>
                </a:lnTo>
                <a:lnTo>
                  <a:pt x="13109" y="4287"/>
                </a:lnTo>
                <a:close/>
                <a:moveTo>
                  <a:pt x="18955" y="4287"/>
                </a:moveTo>
                <a:lnTo>
                  <a:pt x="18955" y="7037"/>
                </a:lnTo>
                <a:lnTo>
                  <a:pt x="15884" y="7037"/>
                </a:lnTo>
                <a:lnTo>
                  <a:pt x="15884" y="4287"/>
                </a:lnTo>
                <a:close/>
                <a:moveTo>
                  <a:pt x="21753" y="4287"/>
                </a:moveTo>
                <a:lnTo>
                  <a:pt x="21753" y="7037"/>
                </a:lnTo>
                <a:lnTo>
                  <a:pt x="19074" y="7037"/>
                </a:lnTo>
                <a:lnTo>
                  <a:pt x="19074" y="4287"/>
                </a:lnTo>
                <a:close/>
                <a:moveTo>
                  <a:pt x="24920" y="4287"/>
                </a:moveTo>
                <a:lnTo>
                  <a:pt x="24920" y="7037"/>
                </a:lnTo>
                <a:lnTo>
                  <a:pt x="21860" y="7037"/>
                </a:lnTo>
                <a:lnTo>
                  <a:pt x="21860" y="4287"/>
                </a:lnTo>
                <a:close/>
                <a:moveTo>
                  <a:pt x="27718" y="4287"/>
                </a:moveTo>
                <a:lnTo>
                  <a:pt x="27718" y="7037"/>
                </a:lnTo>
                <a:lnTo>
                  <a:pt x="25039" y="7037"/>
                </a:lnTo>
                <a:lnTo>
                  <a:pt x="25039" y="4287"/>
                </a:lnTo>
                <a:close/>
                <a:moveTo>
                  <a:pt x="30885" y="4287"/>
                </a:moveTo>
                <a:lnTo>
                  <a:pt x="30885" y="7037"/>
                </a:lnTo>
                <a:lnTo>
                  <a:pt x="27825" y="7037"/>
                </a:lnTo>
                <a:lnTo>
                  <a:pt x="27825" y="4287"/>
                </a:lnTo>
                <a:close/>
                <a:moveTo>
                  <a:pt x="33683" y="4287"/>
                </a:moveTo>
                <a:lnTo>
                  <a:pt x="33683" y="7037"/>
                </a:lnTo>
                <a:lnTo>
                  <a:pt x="31004" y="7037"/>
                </a:lnTo>
                <a:lnTo>
                  <a:pt x="31004" y="4287"/>
                </a:lnTo>
                <a:close/>
                <a:moveTo>
                  <a:pt x="36850" y="4287"/>
                </a:moveTo>
                <a:lnTo>
                  <a:pt x="36850" y="7037"/>
                </a:lnTo>
                <a:lnTo>
                  <a:pt x="33791" y="7037"/>
                </a:lnTo>
                <a:lnTo>
                  <a:pt x="33791" y="4287"/>
                </a:lnTo>
                <a:close/>
                <a:moveTo>
                  <a:pt x="39636" y="4287"/>
                </a:moveTo>
                <a:lnTo>
                  <a:pt x="39636" y="7037"/>
                </a:lnTo>
                <a:lnTo>
                  <a:pt x="36958" y="7037"/>
                </a:lnTo>
                <a:lnTo>
                  <a:pt x="36958" y="4287"/>
                </a:lnTo>
                <a:close/>
                <a:moveTo>
                  <a:pt x="42827" y="4287"/>
                </a:moveTo>
                <a:lnTo>
                  <a:pt x="42827" y="7037"/>
                </a:lnTo>
                <a:lnTo>
                  <a:pt x="39756" y="7037"/>
                </a:lnTo>
                <a:lnTo>
                  <a:pt x="39756" y="4287"/>
                </a:lnTo>
                <a:close/>
                <a:moveTo>
                  <a:pt x="45613" y="4287"/>
                </a:moveTo>
                <a:lnTo>
                  <a:pt x="45613" y="7037"/>
                </a:lnTo>
                <a:lnTo>
                  <a:pt x="42935" y="7037"/>
                </a:lnTo>
                <a:lnTo>
                  <a:pt x="42935" y="4287"/>
                </a:lnTo>
                <a:close/>
                <a:moveTo>
                  <a:pt x="48792" y="4287"/>
                </a:moveTo>
                <a:lnTo>
                  <a:pt x="48792" y="7037"/>
                </a:lnTo>
                <a:lnTo>
                  <a:pt x="45732" y="7037"/>
                </a:lnTo>
                <a:lnTo>
                  <a:pt x="45732" y="4287"/>
                </a:lnTo>
                <a:close/>
                <a:moveTo>
                  <a:pt x="51578" y="4287"/>
                </a:moveTo>
                <a:lnTo>
                  <a:pt x="51578" y="7037"/>
                </a:lnTo>
                <a:lnTo>
                  <a:pt x="48900" y="7037"/>
                </a:lnTo>
                <a:lnTo>
                  <a:pt x="48900" y="4287"/>
                </a:lnTo>
                <a:close/>
                <a:moveTo>
                  <a:pt x="54746" y="4287"/>
                </a:moveTo>
                <a:lnTo>
                  <a:pt x="54746" y="7037"/>
                </a:lnTo>
                <a:lnTo>
                  <a:pt x="51686" y="7037"/>
                </a:lnTo>
                <a:lnTo>
                  <a:pt x="51686" y="4287"/>
                </a:lnTo>
                <a:close/>
                <a:moveTo>
                  <a:pt x="57543" y="4287"/>
                </a:moveTo>
                <a:lnTo>
                  <a:pt x="57543" y="7037"/>
                </a:lnTo>
                <a:lnTo>
                  <a:pt x="54865" y="7037"/>
                </a:lnTo>
                <a:lnTo>
                  <a:pt x="54865" y="4287"/>
                </a:lnTo>
                <a:close/>
                <a:moveTo>
                  <a:pt x="60734" y="4287"/>
                </a:moveTo>
                <a:lnTo>
                  <a:pt x="60734" y="7037"/>
                </a:lnTo>
                <a:lnTo>
                  <a:pt x="57663" y="7037"/>
                </a:lnTo>
                <a:lnTo>
                  <a:pt x="57663" y="4287"/>
                </a:lnTo>
                <a:close/>
                <a:moveTo>
                  <a:pt x="63509" y="4287"/>
                </a:moveTo>
                <a:lnTo>
                  <a:pt x="63509" y="7037"/>
                </a:lnTo>
                <a:lnTo>
                  <a:pt x="60830" y="7037"/>
                </a:lnTo>
                <a:lnTo>
                  <a:pt x="60830" y="4287"/>
                </a:lnTo>
                <a:close/>
                <a:moveTo>
                  <a:pt x="66687" y="4287"/>
                </a:moveTo>
                <a:lnTo>
                  <a:pt x="66687" y="7037"/>
                </a:lnTo>
                <a:lnTo>
                  <a:pt x="63616" y="7037"/>
                </a:lnTo>
                <a:lnTo>
                  <a:pt x="63616" y="4287"/>
                </a:lnTo>
                <a:close/>
                <a:moveTo>
                  <a:pt x="69485" y="4287"/>
                </a:moveTo>
                <a:lnTo>
                  <a:pt x="69485" y="7037"/>
                </a:lnTo>
                <a:lnTo>
                  <a:pt x="66807" y="7037"/>
                </a:lnTo>
                <a:lnTo>
                  <a:pt x="66807" y="4287"/>
                </a:lnTo>
                <a:close/>
                <a:moveTo>
                  <a:pt x="72653" y="4287"/>
                </a:moveTo>
                <a:lnTo>
                  <a:pt x="72653" y="7037"/>
                </a:lnTo>
                <a:lnTo>
                  <a:pt x="69581" y="7037"/>
                </a:lnTo>
                <a:lnTo>
                  <a:pt x="69581" y="4287"/>
                </a:lnTo>
                <a:close/>
                <a:moveTo>
                  <a:pt x="75450" y="4287"/>
                </a:moveTo>
                <a:lnTo>
                  <a:pt x="75450" y="7037"/>
                </a:lnTo>
                <a:lnTo>
                  <a:pt x="72772" y="7037"/>
                </a:lnTo>
                <a:lnTo>
                  <a:pt x="72772" y="4287"/>
                </a:lnTo>
                <a:close/>
                <a:moveTo>
                  <a:pt x="78618" y="4287"/>
                </a:moveTo>
                <a:lnTo>
                  <a:pt x="78618" y="7037"/>
                </a:lnTo>
                <a:lnTo>
                  <a:pt x="75558" y="7037"/>
                </a:lnTo>
                <a:lnTo>
                  <a:pt x="75558" y="4287"/>
                </a:lnTo>
                <a:close/>
                <a:moveTo>
                  <a:pt x="81416" y="4287"/>
                </a:moveTo>
                <a:lnTo>
                  <a:pt x="81416" y="7037"/>
                </a:lnTo>
                <a:lnTo>
                  <a:pt x="78737" y="7037"/>
                </a:lnTo>
                <a:lnTo>
                  <a:pt x="78737" y="4287"/>
                </a:lnTo>
                <a:close/>
                <a:moveTo>
                  <a:pt x="84583" y="4287"/>
                </a:moveTo>
                <a:lnTo>
                  <a:pt x="84583" y="7037"/>
                </a:lnTo>
                <a:lnTo>
                  <a:pt x="81523" y="7037"/>
                </a:lnTo>
                <a:lnTo>
                  <a:pt x="81523" y="4287"/>
                </a:lnTo>
                <a:close/>
                <a:moveTo>
                  <a:pt x="87369" y="4287"/>
                </a:moveTo>
                <a:lnTo>
                  <a:pt x="87369" y="7037"/>
                </a:lnTo>
                <a:lnTo>
                  <a:pt x="84690" y="7037"/>
                </a:lnTo>
                <a:lnTo>
                  <a:pt x="84690" y="4287"/>
                </a:lnTo>
                <a:close/>
                <a:moveTo>
                  <a:pt x="90560" y="4287"/>
                </a:moveTo>
                <a:lnTo>
                  <a:pt x="90560" y="7037"/>
                </a:lnTo>
                <a:lnTo>
                  <a:pt x="87488" y="7037"/>
                </a:lnTo>
                <a:lnTo>
                  <a:pt x="87488" y="4287"/>
                </a:lnTo>
                <a:close/>
                <a:moveTo>
                  <a:pt x="93334" y="4287"/>
                </a:moveTo>
                <a:lnTo>
                  <a:pt x="93334" y="7037"/>
                </a:lnTo>
                <a:lnTo>
                  <a:pt x="90655" y="7037"/>
                </a:lnTo>
                <a:lnTo>
                  <a:pt x="90655" y="4287"/>
                </a:lnTo>
                <a:close/>
                <a:moveTo>
                  <a:pt x="96525" y="4287"/>
                </a:moveTo>
                <a:lnTo>
                  <a:pt x="96525" y="7037"/>
                </a:lnTo>
                <a:lnTo>
                  <a:pt x="93453" y="7037"/>
                </a:lnTo>
                <a:lnTo>
                  <a:pt x="93453" y="4287"/>
                </a:lnTo>
                <a:close/>
                <a:moveTo>
                  <a:pt x="99311" y="4287"/>
                </a:moveTo>
                <a:lnTo>
                  <a:pt x="99311" y="7037"/>
                </a:lnTo>
                <a:lnTo>
                  <a:pt x="96632" y="7037"/>
                </a:lnTo>
                <a:lnTo>
                  <a:pt x="96632" y="4287"/>
                </a:lnTo>
                <a:close/>
                <a:moveTo>
                  <a:pt x="102478" y="4287"/>
                </a:moveTo>
                <a:lnTo>
                  <a:pt x="102478" y="7037"/>
                </a:lnTo>
                <a:lnTo>
                  <a:pt x="99406" y="7037"/>
                </a:lnTo>
                <a:lnTo>
                  <a:pt x="99406" y="4287"/>
                </a:lnTo>
                <a:close/>
                <a:moveTo>
                  <a:pt x="105276" y="4287"/>
                </a:moveTo>
                <a:lnTo>
                  <a:pt x="105276" y="7037"/>
                </a:lnTo>
                <a:lnTo>
                  <a:pt x="102597" y="7037"/>
                </a:lnTo>
                <a:lnTo>
                  <a:pt x="102597" y="4287"/>
                </a:lnTo>
                <a:close/>
                <a:moveTo>
                  <a:pt x="108443" y="4287"/>
                </a:moveTo>
                <a:lnTo>
                  <a:pt x="108443" y="7037"/>
                </a:lnTo>
                <a:lnTo>
                  <a:pt x="105383" y="7037"/>
                </a:lnTo>
                <a:lnTo>
                  <a:pt x="105383" y="4287"/>
                </a:lnTo>
                <a:close/>
                <a:moveTo>
                  <a:pt x="7037" y="7156"/>
                </a:moveTo>
                <a:lnTo>
                  <a:pt x="7037" y="10299"/>
                </a:lnTo>
                <a:lnTo>
                  <a:pt x="3965" y="10299"/>
                </a:lnTo>
                <a:lnTo>
                  <a:pt x="3965" y="7156"/>
                </a:lnTo>
                <a:close/>
                <a:moveTo>
                  <a:pt x="9811" y="7156"/>
                </a:moveTo>
                <a:lnTo>
                  <a:pt x="9811" y="10299"/>
                </a:lnTo>
                <a:lnTo>
                  <a:pt x="7132" y="10299"/>
                </a:lnTo>
                <a:lnTo>
                  <a:pt x="7132" y="7156"/>
                </a:lnTo>
                <a:close/>
                <a:moveTo>
                  <a:pt x="13002" y="7156"/>
                </a:moveTo>
                <a:lnTo>
                  <a:pt x="13002" y="10299"/>
                </a:lnTo>
                <a:lnTo>
                  <a:pt x="9930" y="10299"/>
                </a:lnTo>
                <a:lnTo>
                  <a:pt x="9930" y="7156"/>
                </a:lnTo>
                <a:close/>
                <a:moveTo>
                  <a:pt x="15788" y="7156"/>
                </a:moveTo>
                <a:lnTo>
                  <a:pt x="15788" y="10299"/>
                </a:lnTo>
                <a:lnTo>
                  <a:pt x="13109" y="10299"/>
                </a:lnTo>
                <a:lnTo>
                  <a:pt x="13109" y="7156"/>
                </a:lnTo>
                <a:close/>
                <a:moveTo>
                  <a:pt x="18955" y="7156"/>
                </a:moveTo>
                <a:lnTo>
                  <a:pt x="18955" y="10299"/>
                </a:lnTo>
                <a:lnTo>
                  <a:pt x="15884" y="10299"/>
                </a:lnTo>
                <a:lnTo>
                  <a:pt x="15884" y="7156"/>
                </a:lnTo>
                <a:close/>
                <a:moveTo>
                  <a:pt x="21753" y="7156"/>
                </a:moveTo>
                <a:lnTo>
                  <a:pt x="21753" y="10299"/>
                </a:lnTo>
                <a:lnTo>
                  <a:pt x="19074" y="10299"/>
                </a:lnTo>
                <a:lnTo>
                  <a:pt x="19074" y="7156"/>
                </a:lnTo>
                <a:close/>
                <a:moveTo>
                  <a:pt x="24920" y="7156"/>
                </a:moveTo>
                <a:lnTo>
                  <a:pt x="24920" y="10299"/>
                </a:lnTo>
                <a:lnTo>
                  <a:pt x="21860" y="10299"/>
                </a:lnTo>
                <a:lnTo>
                  <a:pt x="21860" y="7156"/>
                </a:lnTo>
                <a:close/>
                <a:moveTo>
                  <a:pt x="27718" y="7156"/>
                </a:moveTo>
                <a:lnTo>
                  <a:pt x="27718" y="10299"/>
                </a:lnTo>
                <a:lnTo>
                  <a:pt x="25039" y="10299"/>
                </a:lnTo>
                <a:lnTo>
                  <a:pt x="25039" y="7156"/>
                </a:lnTo>
                <a:close/>
                <a:moveTo>
                  <a:pt x="30885" y="7156"/>
                </a:moveTo>
                <a:lnTo>
                  <a:pt x="30885" y="10299"/>
                </a:lnTo>
                <a:lnTo>
                  <a:pt x="27825" y="10299"/>
                </a:lnTo>
                <a:lnTo>
                  <a:pt x="27825" y="7156"/>
                </a:lnTo>
                <a:close/>
                <a:moveTo>
                  <a:pt x="33683" y="7156"/>
                </a:moveTo>
                <a:lnTo>
                  <a:pt x="33683" y="10299"/>
                </a:lnTo>
                <a:lnTo>
                  <a:pt x="31004" y="10299"/>
                </a:lnTo>
                <a:lnTo>
                  <a:pt x="31004" y="7156"/>
                </a:lnTo>
                <a:close/>
                <a:moveTo>
                  <a:pt x="36850" y="7156"/>
                </a:moveTo>
                <a:lnTo>
                  <a:pt x="36850" y="10299"/>
                </a:lnTo>
                <a:lnTo>
                  <a:pt x="33791" y="10299"/>
                </a:lnTo>
                <a:lnTo>
                  <a:pt x="33791" y="7156"/>
                </a:lnTo>
                <a:close/>
                <a:moveTo>
                  <a:pt x="39636" y="7156"/>
                </a:moveTo>
                <a:lnTo>
                  <a:pt x="39636" y="10299"/>
                </a:lnTo>
                <a:lnTo>
                  <a:pt x="36958" y="10299"/>
                </a:lnTo>
                <a:lnTo>
                  <a:pt x="36958" y="7156"/>
                </a:lnTo>
                <a:close/>
                <a:moveTo>
                  <a:pt x="42827" y="7156"/>
                </a:moveTo>
                <a:lnTo>
                  <a:pt x="42827" y="10299"/>
                </a:lnTo>
                <a:lnTo>
                  <a:pt x="39756" y="10299"/>
                </a:lnTo>
                <a:lnTo>
                  <a:pt x="39756" y="7156"/>
                </a:lnTo>
                <a:close/>
                <a:moveTo>
                  <a:pt x="45613" y="7156"/>
                </a:moveTo>
                <a:lnTo>
                  <a:pt x="45613" y="10299"/>
                </a:lnTo>
                <a:lnTo>
                  <a:pt x="42935" y="10299"/>
                </a:lnTo>
                <a:lnTo>
                  <a:pt x="42935" y="7156"/>
                </a:lnTo>
                <a:close/>
                <a:moveTo>
                  <a:pt x="48792" y="7156"/>
                </a:moveTo>
                <a:lnTo>
                  <a:pt x="48792" y="10299"/>
                </a:lnTo>
                <a:lnTo>
                  <a:pt x="45732" y="10299"/>
                </a:lnTo>
                <a:lnTo>
                  <a:pt x="45732" y="7156"/>
                </a:lnTo>
                <a:close/>
                <a:moveTo>
                  <a:pt x="51578" y="7156"/>
                </a:moveTo>
                <a:lnTo>
                  <a:pt x="51578" y="10299"/>
                </a:lnTo>
                <a:lnTo>
                  <a:pt x="48900" y="10299"/>
                </a:lnTo>
                <a:lnTo>
                  <a:pt x="48900" y="7156"/>
                </a:lnTo>
                <a:close/>
                <a:moveTo>
                  <a:pt x="54746" y="7156"/>
                </a:moveTo>
                <a:lnTo>
                  <a:pt x="54746" y="10299"/>
                </a:lnTo>
                <a:lnTo>
                  <a:pt x="51686" y="10299"/>
                </a:lnTo>
                <a:lnTo>
                  <a:pt x="51686" y="7156"/>
                </a:lnTo>
                <a:close/>
                <a:moveTo>
                  <a:pt x="57543" y="7156"/>
                </a:moveTo>
                <a:lnTo>
                  <a:pt x="57543" y="10299"/>
                </a:lnTo>
                <a:lnTo>
                  <a:pt x="54865" y="10299"/>
                </a:lnTo>
                <a:lnTo>
                  <a:pt x="54865" y="7156"/>
                </a:lnTo>
                <a:close/>
                <a:moveTo>
                  <a:pt x="60734" y="7156"/>
                </a:moveTo>
                <a:lnTo>
                  <a:pt x="60734" y="10299"/>
                </a:lnTo>
                <a:lnTo>
                  <a:pt x="57663" y="10299"/>
                </a:lnTo>
                <a:lnTo>
                  <a:pt x="57663" y="7156"/>
                </a:lnTo>
                <a:close/>
                <a:moveTo>
                  <a:pt x="63509" y="7156"/>
                </a:moveTo>
                <a:lnTo>
                  <a:pt x="63509" y="10299"/>
                </a:lnTo>
                <a:lnTo>
                  <a:pt x="60830" y="10299"/>
                </a:lnTo>
                <a:lnTo>
                  <a:pt x="60830" y="7156"/>
                </a:lnTo>
                <a:close/>
                <a:moveTo>
                  <a:pt x="66687" y="7156"/>
                </a:moveTo>
                <a:lnTo>
                  <a:pt x="66687" y="10299"/>
                </a:lnTo>
                <a:lnTo>
                  <a:pt x="63616" y="10299"/>
                </a:lnTo>
                <a:lnTo>
                  <a:pt x="63616" y="7156"/>
                </a:lnTo>
                <a:close/>
                <a:moveTo>
                  <a:pt x="69485" y="7156"/>
                </a:moveTo>
                <a:lnTo>
                  <a:pt x="69485" y="10299"/>
                </a:lnTo>
                <a:lnTo>
                  <a:pt x="66807" y="10299"/>
                </a:lnTo>
                <a:lnTo>
                  <a:pt x="66807" y="7156"/>
                </a:lnTo>
                <a:close/>
                <a:moveTo>
                  <a:pt x="72653" y="7156"/>
                </a:moveTo>
                <a:lnTo>
                  <a:pt x="72653" y="10299"/>
                </a:lnTo>
                <a:lnTo>
                  <a:pt x="69581" y="10299"/>
                </a:lnTo>
                <a:lnTo>
                  <a:pt x="69581" y="7156"/>
                </a:lnTo>
                <a:close/>
                <a:moveTo>
                  <a:pt x="75450" y="7156"/>
                </a:moveTo>
                <a:lnTo>
                  <a:pt x="75450" y="10299"/>
                </a:lnTo>
                <a:lnTo>
                  <a:pt x="72772" y="10299"/>
                </a:lnTo>
                <a:lnTo>
                  <a:pt x="72772" y="7156"/>
                </a:lnTo>
                <a:close/>
                <a:moveTo>
                  <a:pt x="78618" y="7156"/>
                </a:moveTo>
                <a:lnTo>
                  <a:pt x="78618" y="10299"/>
                </a:lnTo>
                <a:lnTo>
                  <a:pt x="75558" y="10299"/>
                </a:lnTo>
                <a:lnTo>
                  <a:pt x="75558" y="7156"/>
                </a:lnTo>
                <a:close/>
                <a:moveTo>
                  <a:pt x="81416" y="7156"/>
                </a:moveTo>
                <a:lnTo>
                  <a:pt x="81416" y="10299"/>
                </a:lnTo>
                <a:lnTo>
                  <a:pt x="78737" y="10299"/>
                </a:lnTo>
                <a:lnTo>
                  <a:pt x="78737" y="7156"/>
                </a:lnTo>
                <a:close/>
                <a:moveTo>
                  <a:pt x="84583" y="7156"/>
                </a:moveTo>
                <a:lnTo>
                  <a:pt x="84583" y="10299"/>
                </a:lnTo>
                <a:lnTo>
                  <a:pt x="81523" y="10299"/>
                </a:lnTo>
                <a:lnTo>
                  <a:pt x="81523" y="7156"/>
                </a:lnTo>
                <a:close/>
                <a:moveTo>
                  <a:pt x="87369" y="7156"/>
                </a:moveTo>
                <a:lnTo>
                  <a:pt x="87369" y="10299"/>
                </a:lnTo>
                <a:lnTo>
                  <a:pt x="84690" y="10299"/>
                </a:lnTo>
                <a:lnTo>
                  <a:pt x="84690" y="7156"/>
                </a:lnTo>
                <a:close/>
                <a:moveTo>
                  <a:pt x="90560" y="7156"/>
                </a:moveTo>
                <a:lnTo>
                  <a:pt x="90560" y="10299"/>
                </a:lnTo>
                <a:lnTo>
                  <a:pt x="87488" y="10299"/>
                </a:lnTo>
                <a:lnTo>
                  <a:pt x="87488" y="7156"/>
                </a:lnTo>
                <a:close/>
                <a:moveTo>
                  <a:pt x="93334" y="7156"/>
                </a:moveTo>
                <a:lnTo>
                  <a:pt x="93334" y="10299"/>
                </a:lnTo>
                <a:lnTo>
                  <a:pt x="90655" y="10299"/>
                </a:lnTo>
                <a:lnTo>
                  <a:pt x="90655" y="7156"/>
                </a:lnTo>
                <a:close/>
                <a:moveTo>
                  <a:pt x="96525" y="7156"/>
                </a:moveTo>
                <a:lnTo>
                  <a:pt x="96525" y="10299"/>
                </a:lnTo>
                <a:lnTo>
                  <a:pt x="93453" y="10299"/>
                </a:lnTo>
                <a:lnTo>
                  <a:pt x="93453" y="7156"/>
                </a:lnTo>
                <a:close/>
                <a:moveTo>
                  <a:pt x="99311" y="7156"/>
                </a:moveTo>
                <a:lnTo>
                  <a:pt x="99311" y="10299"/>
                </a:lnTo>
                <a:lnTo>
                  <a:pt x="96632" y="10299"/>
                </a:lnTo>
                <a:lnTo>
                  <a:pt x="96632" y="7156"/>
                </a:lnTo>
                <a:close/>
                <a:moveTo>
                  <a:pt x="102478" y="7156"/>
                </a:moveTo>
                <a:lnTo>
                  <a:pt x="102478" y="10299"/>
                </a:lnTo>
                <a:lnTo>
                  <a:pt x="99406" y="10299"/>
                </a:lnTo>
                <a:lnTo>
                  <a:pt x="99406" y="7156"/>
                </a:lnTo>
                <a:close/>
                <a:moveTo>
                  <a:pt x="105276" y="7156"/>
                </a:moveTo>
                <a:lnTo>
                  <a:pt x="105276" y="10299"/>
                </a:lnTo>
                <a:lnTo>
                  <a:pt x="102597" y="10299"/>
                </a:lnTo>
                <a:lnTo>
                  <a:pt x="102597" y="7156"/>
                </a:lnTo>
                <a:close/>
                <a:moveTo>
                  <a:pt x="108443" y="7156"/>
                </a:moveTo>
                <a:lnTo>
                  <a:pt x="108443" y="10299"/>
                </a:lnTo>
                <a:lnTo>
                  <a:pt x="105383" y="10299"/>
                </a:lnTo>
                <a:lnTo>
                  <a:pt x="105383" y="7156"/>
                </a:lnTo>
                <a:close/>
                <a:moveTo>
                  <a:pt x="7037" y="10418"/>
                </a:moveTo>
                <a:lnTo>
                  <a:pt x="7037" y="13169"/>
                </a:lnTo>
                <a:lnTo>
                  <a:pt x="3965" y="13169"/>
                </a:lnTo>
                <a:lnTo>
                  <a:pt x="3965" y="10418"/>
                </a:lnTo>
                <a:close/>
                <a:moveTo>
                  <a:pt x="9811" y="10418"/>
                </a:moveTo>
                <a:lnTo>
                  <a:pt x="9811" y="13169"/>
                </a:lnTo>
                <a:lnTo>
                  <a:pt x="7132" y="13169"/>
                </a:lnTo>
                <a:lnTo>
                  <a:pt x="7132" y="10418"/>
                </a:lnTo>
                <a:close/>
                <a:moveTo>
                  <a:pt x="13002" y="10418"/>
                </a:moveTo>
                <a:lnTo>
                  <a:pt x="13002" y="13169"/>
                </a:lnTo>
                <a:lnTo>
                  <a:pt x="9930" y="13169"/>
                </a:lnTo>
                <a:lnTo>
                  <a:pt x="9930" y="10418"/>
                </a:lnTo>
                <a:close/>
                <a:moveTo>
                  <a:pt x="15788" y="10418"/>
                </a:moveTo>
                <a:lnTo>
                  <a:pt x="15788" y="13169"/>
                </a:lnTo>
                <a:lnTo>
                  <a:pt x="13109" y="13169"/>
                </a:lnTo>
                <a:lnTo>
                  <a:pt x="13109" y="10418"/>
                </a:lnTo>
                <a:close/>
                <a:moveTo>
                  <a:pt x="18955" y="10418"/>
                </a:moveTo>
                <a:lnTo>
                  <a:pt x="18955" y="13169"/>
                </a:lnTo>
                <a:lnTo>
                  <a:pt x="15884" y="13169"/>
                </a:lnTo>
                <a:lnTo>
                  <a:pt x="15884" y="10418"/>
                </a:lnTo>
                <a:close/>
                <a:moveTo>
                  <a:pt x="21753" y="10418"/>
                </a:moveTo>
                <a:lnTo>
                  <a:pt x="21753" y="13169"/>
                </a:lnTo>
                <a:lnTo>
                  <a:pt x="19074" y="13169"/>
                </a:lnTo>
                <a:lnTo>
                  <a:pt x="19074" y="10418"/>
                </a:lnTo>
                <a:close/>
                <a:moveTo>
                  <a:pt x="24920" y="10418"/>
                </a:moveTo>
                <a:lnTo>
                  <a:pt x="24920" y="13169"/>
                </a:lnTo>
                <a:lnTo>
                  <a:pt x="21860" y="13169"/>
                </a:lnTo>
                <a:lnTo>
                  <a:pt x="21860" y="10418"/>
                </a:lnTo>
                <a:close/>
                <a:moveTo>
                  <a:pt x="27718" y="10418"/>
                </a:moveTo>
                <a:lnTo>
                  <a:pt x="27718" y="13169"/>
                </a:lnTo>
                <a:lnTo>
                  <a:pt x="25039" y="13169"/>
                </a:lnTo>
                <a:lnTo>
                  <a:pt x="25039" y="10418"/>
                </a:lnTo>
                <a:close/>
                <a:moveTo>
                  <a:pt x="30885" y="10418"/>
                </a:moveTo>
                <a:lnTo>
                  <a:pt x="30885" y="13169"/>
                </a:lnTo>
                <a:lnTo>
                  <a:pt x="27825" y="13169"/>
                </a:lnTo>
                <a:lnTo>
                  <a:pt x="27825" y="10418"/>
                </a:lnTo>
                <a:close/>
                <a:moveTo>
                  <a:pt x="33683" y="10418"/>
                </a:moveTo>
                <a:lnTo>
                  <a:pt x="33683" y="13169"/>
                </a:lnTo>
                <a:lnTo>
                  <a:pt x="31004" y="13169"/>
                </a:lnTo>
                <a:lnTo>
                  <a:pt x="31004" y="10418"/>
                </a:lnTo>
                <a:close/>
                <a:moveTo>
                  <a:pt x="36850" y="10418"/>
                </a:moveTo>
                <a:lnTo>
                  <a:pt x="36850" y="13169"/>
                </a:lnTo>
                <a:lnTo>
                  <a:pt x="33791" y="13169"/>
                </a:lnTo>
                <a:lnTo>
                  <a:pt x="33791" y="10418"/>
                </a:lnTo>
                <a:close/>
                <a:moveTo>
                  <a:pt x="39636" y="10418"/>
                </a:moveTo>
                <a:lnTo>
                  <a:pt x="39636" y="13169"/>
                </a:lnTo>
                <a:lnTo>
                  <a:pt x="36958" y="13169"/>
                </a:lnTo>
                <a:lnTo>
                  <a:pt x="36958" y="10418"/>
                </a:lnTo>
                <a:close/>
                <a:moveTo>
                  <a:pt x="42827" y="10418"/>
                </a:moveTo>
                <a:lnTo>
                  <a:pt x="42827" y="13169"/>
                </a:lnTo>
                <a:lnTo>
                  <a:pt x="39756" y="13169"/>
                </a:lnTo>
                <a:lnTo>
                  <a:pt x="39756" y="10418"/>
                </a:lnTo>
                <a:close/>
                <a:moveTo>
                  <a:pt x="45613" y="10418"/>
                </a:moveTo>
                <a:lnTo>
                  <a:pt x="45613" y="13169"/>
                </a:lnTo>
                <a:lnTo>
                  <a:pt x="42935" y="13169"/>
                </a:lnTo>
                <a:lnTo>
                  <a:pt x="42935" y="10418"/>
                </a:lnTo>
                <a:close/>
                <a:moveTo>
                  <a:pt x="48792" y="10418"/>
                </a:moveTo>
                <a:lnTo>
                  <a:pt x="48792" y="13169"/>
                </a:lnTo>
                <a:lnTo>
                  <a:pt x="45732" y="13169"/>
                </a:lnTo>
                <a:lnTo>
                  <a:pt x="45732" y="10418"/>
                </a:lnTo>
                <a:close/>
                <a:moveTo>
                  <a:pt x="51578" y="10418"/>
                </a:moveTo>
                <a:lnTo>
                  <a:pt x="51578" y="13169"/>
                </a:lnTo>
                <a:lnTo>
                  <a:pt x="48900" y="13169"/>
                </a:lnTo>
                <a:lnTo>
                  <a:pt x="48900" y="10418"/>
                </a:lnTo>
                <a:close/>
                <a:moveTo>
                  <a:pt x="54746" y="10418"/>
                </a:moveTo>
                <a:lnTo>
                  <a:pt x="54746" y="13169"/>
                </a:lnTo>
                <a:lnTo>
                  <a:pt x="51686" y="13169"/>
                </a:lnTo>
                <a:lnTo>
                  <a:pt x="51686" y="10418"/>
                </a:lnTo>
                <a:close/>
                <a:moveTo>
                  <a:pt x="57543" y="10418"/>
                </a:moveTo>
                <a:lnTo>
                  <a:pt x="57543" y="13169"/>
                </a:lnTo>
                <a:lnTo>
                  <a:pt x="54865" y="13169"/>
                </a:lnTo>
                <a:lnTo>
                  <a:pt x="54865" y="10418"/>
                </a:lnTo>
                <a:close/>
                <a:moveTo>
                  <a:pt x="60734" y="10418"/>
                </a:moveTo>
                <a:lnTo>
                  <a:pt x="60734" y="13169"/>
                </a:lnTo>
                <a:lnTo>
                  <a:pt x="57663" y="13169"/>
                </a:lnTo>
                <a:lnTo>
                  <a:pt x="57663" y="10418"/>
                </a:lnTo>
                <a:close/>
                <a:moveTo>
                  <a:pt x="63509" y="10418"/>
                </a:moveTo>
                <a:lnTo>
                  <a:pt x="63509" y="13169"/>
                </a:lnTo>
                <a:lnTo>
                  <a:pt x="60830" y="13169"/>
                </a:lnTo>
                <a:lnTo>
                  <a:pt x="60830" y="10418"/>
                </a:lnTo>
                <a:close/>
                <a:moveTo>
                  <a:pt x="66687" y="10418"/>
                </a:moveTo>
                <a:lnTo>
                  <a:pt x="66687" y="13169"/>
                </a:lnTo>
                <a:lnTo>
                  <a:pt x="63616" y="13169"/>
                </a:lnTo>
                <a:lnTo>
                  <a:pt x="63616" y="10418"/>
                </a:lnTo>
                <a:close/>
                <a:moveTo>
                  <a:pt x="69485" y="10418"/>
                </a:moveTo>
                <a:lnTo>
                  <a:pt x="69485" y="13169"/>
                </a:lnTo>
                <a:lnTo>
                  <a:pt x="66807" y="13169"/>
                </a:lnTo>
                <a:lnTo>
                  <a:pt x="66807" y="10418"/>
                </a:lnTo>
                <a:close/>
                <a:moveTo>
                  <a:pt x="72653" y="10418"/>
                </a:moveTo>
                <a:lnTo>
                  <a:pt x="72653" y="13169"/>
                </a:lnTo>
                <a:lnTo>
                  <a:pt x="69581" y="13169"/>
                </a:lnTo>
                <a:lnTo>
                  <a:pt x="69581" y="10418"/>
                </a:lnTo>
                <a:close/>
                <a:moveTo>
                  <a:pt x="75450" y="10418"/>
                </a:moveTo>
                <a:lnTo>
                  <a:pt x="75450" y="13169"/>
                </a:lnTo>
                <a:lnTo>
                  <a:pt x="72772" y="13169"/>
                </a:lnTo>
                <a:lnTo>
                  <a:pt x="72772" y="10418"/>
                </a:lnTo>
                <a:close/>
                <a:moveTo>
                  <a:pt x="78618" y="10418"/>
                </a:moveTo>
                <a:lnTo>
                  <a:pt x="78618" y="13169"/>
                </a:lnTo>
                <a:lnTo>
                  <a:pt x="75558" y="13169"/>
                </a:lnTo>
                <a:lnTo>
                  <a:pt x="75558" y="10418"/>
                </a:lnTo>
                <a:close/>
                <a:moveTo>
                  <a:pt x="81416" y="10418"/>
                </a:moveTo>
                <a:lnTo>
                  <a:pt x="81416" y="13169"/>
                </a:lnTo>
                <a:lnTo>
                  <a:pt x="78737" y="13169"/>
                </a:lnTo>
                <a:lnTo>
                  <a:pt x="78737" y="10418"/>
                </a:lnTo>
                <a:close/>
                <a:moveTo>
                  <a:pt x="84583" y="10418"/>
                </a:moveTo>
                <a:lnTo>
                  <a:pt x="84583" y="13169"/>
                </a:lnTo>
                <a:lnTo>
                  <a:pt x="81523" y="13169"/>
                </a:lnTo>
                <a:lnTo>
                  <a:pt x="81523" y="10418"/>
                </a:lnTo>
                <a:close/>
                <a:moveTo>
                  <a:pt x="87369" y="10418"/>
                </a:moveTo>
                <a:lnTo>
                  <a:pt x="87369" y="13169"/>
                </a:lnTo>
                <a:lnTo>
                  <a:pt x="84690" y="13169"/>
                </a:lnTo>
                <a:lnTo>
                  <a:pt x="84690" y="10418"/>
                </a:lnTo>
                <a:close/>
                <a:moveTo>
                  <a:pt x="90560" y="10418"/>
                </a:moveTo>
                <a:lnTo>
                  <a:pt x="90560" y="13169"/>
                </a:lnTo>
                <a:lnTo>
                  <a:pt x="87488" y="13169"/>
                </a:lnTo>
                <a:lnTo>
                  <a:pt x="87488" y="10418"/>
                </a:lnTo>
                <a:close/>
                <a:moveTo>
                  <a:pt x="93334" y="10418"/>
                </a:moveTo>
                <a:lnTo>
                  <a:pt x="93334" y="13169"/>
                </a:lnTo>
                <a:lnTo>
                  <a:pt x="90655" y="13169"/>
                </a:lnTo>
                <a:lnTo>
                  <a:pt x="90655" y="10418"/>
                </a:lnTo>
                <a:close/>
                <a:moveTo>
                  <a:pt x="96525" y="10418"/>
                </a:moveTo>
                <a:lnTo>
                  <a:pt x="96525" y="13169"/>
                </a:lnTo>
                <a:lnTo>
                  <a:pt x="93453" y="13169"/>
                </a:lnTo>
                <a:lnTo>
                  <a:pt x="93453" y="10418"/>
                </a:lnTo>
                <a:close/>
                <a:moveTo>
                  <a:pt x="99311" y="10418"/>
                </a:moveTo>
                <a:lnTo>
                  <a:pt x="99311" y="13169"/>
                </a:lnTo>
                <a:lnTo>
                  <a:pt x="96632" y="13169"/>
                </a:lnTo>
                <a:lnTo>
                  <a:pt x="96632" y="10418"/>
                </a:lnTo>
                <a:close/>
                <a:moveTo>
                  <a:pt x="102478" y="10418"/>
                </a:moveTo>
                <a:lnTo>
                  <a:pt x="102478" y="13169"/>
                </a:lnTo>
                <a:lnTo>
                  <a:pt x="99406" y="13169"/>
                </a:lnTo>
                <a:lnTo>
                  <a:pt x="99406" y="10418"/>
                </a:lnTo>
                <a:close/>
                <a:moveTo>
                  <a:pt x="105276" y="10418"/>
                </a:moveTo>
                <a:lnTo>
                  <a:pt x="105276" y="13169"/>
                </a:lnTo>
                <a:lnTo>
                  <a:pt x="102597" y="13169"/>
                </a:lnTo>
                <a:lnTo>
                  <a:pt x="102597" y="10418"/>
                </a:lnTo>
                <a:close/>
                <a:moveTo>
                  <a:pt x="108443" y="10418"/>
                </a:moveTo>
                <a:lnTo>
                  <a:pt x="108443" y="13169"/>
                </a:lnTo>
                <a:lnTo>
                  <a:pt x="105383" y="13169"/>
                </a:lnTo>
                <a:lnTo>
                  <a:pt x="105383" y="10418"/>
                </a:lnTo>
                <a:close/>
                <a:moveTo>
                  <a:pt x="21753" y="13276"/>
                </a:moveTo>
                <a:lnTo>
                  <a:pt x="21753" y="16431"/>
                </a:lnTo>
                <a:lnTo>
                  <a:pt x="19074" y="16431"/>
                </a:lnTo>
                <a:lnTo>
                  <a:pt x="19074" y="13276"/>
                </a:lnTo>
                <a:close/>
                <a:moveTo>
                  <a:pt x="24920" y="13276"/>
                </a:moveTo>
                <a:lnTo>
                  <a:pt x="24920" y="16431"/>
                </a:lnTo>
                <a:lnTo>
                  <a:pt x="21860" y="16431"/>
                </a:lnTo>
                <a:lnTo>
                  <a:pt x="21860" y="13276"/>
                </a:lnTo>
                <a:close/>
                <a:moveTo>
                  <a:pt x="27718" y="13276"/>
                </a:moveTo>
                <a:lnTo>
                  <a:pt x="27718" y="16431"/>
                </a:lnTo>
                <a:lnTo>
                  <a:pt x="25039" y="16431"/>
                </a:lnTo>
                <a:lnTo>
                  <a:pt x="25039" y="13276"/>
                </a:lnTo>
                <a:close/>
                <a:moveTo>
                  <a:pt x="30885" y="13276"/>
                </a:moveTo>
                <a:lnTo>
                  <a:pt x="30885" y="16431"/>
                </a:lnTo>
                <a:lnTo>
                  <a:pt x="27825" y="16431"/>
                </a:lnTo>
                <a:lnTo>
                  <a:pt x="27825" y="13276"/>
                </a:lnTo>
                <a:close/>
                <a:moveTo>
                  <a:pt x="33683" y="13276"/>
                </a:moveTo>
                <a:lnTo>
                  <a:pt x="33683" y="16431"/>
                </a:lnTo>
                <a:lnTo>
                  <a:pt x="31004" y="16431"/>
                </a:lnTo>
                <a:lnTo>
                  <a:pt x="31004" y="13276"/>
                </a:lnTo>
                <a:close/>
                <a:moveTo>
                  <a:pt x="36850" y="13276"/>
                </a:moveTo>
                <a:lnTo>
                  <a:pt x="36850" y="16431"/>
                </a:lnTo>
                <a:lnTo>
                  <a:pt x="33791" y="16431"/>
                </a:lnTo>
                <a:lnTo>
                  <a:pt x="33791" y="13276"/>
                </a:lnTo>
                <a:close/>
                <a:moveTo>
                  <a:pt x="39636" y="13276"/>
                </a:moveTo>
                <a:lnTo>
                  <a:pt x="39636" y="16431"/>
                </a:lnTo>
                <a:lnTo>
                  <a:pt x="36958" y="16431"/>
                </a:lnTo>
                <a:lnTo>
                  <a:pt x="36958" y="13276"/>
                </a:lnTo>
                <a:close/>
                <a:moveTo>
                  <a:pt x="42827" y="13276"/>
                </a:moveTo>
                <a:lnTo>
                  <a:pt x="42827" y="16431"/>
                </a:lnTo>
                <a:lnTo>
                  <a:pt x="39756" y="16431"/>
                </a:lnTo>
                <a:lnTo>
                  <a:pt x="39756" y="13276"/>
                </a:lnTo>
                <a:close/>
                <a:moveTo>
                  <a:pt x="45613" y="13276"/>
                </a:moveTo>
                <a:lnTo>
                  <a:pt x="45613" y="16431"/>
                </a:lnTo>
                <a:lnTo>
                  <a:pt x="42935" y="16431"/>
                </a:lnTo>
                <a:lnTo>
                  <a:pt x="42935" y="13276"/>
                </a:lnTo>
                <a:close/>
                <a:moveTo>
                  <a:pt x="48792" y="13276"/>
                </a:moveTo>
                <a:lnTo>
                  <a:pt x="48792" y="16431"/>
                </a:lnTo>
                <a:lnTo>
                  <a:pt x="45732" y="16431"/>
                </a:lnTo>
                <a:lnTo>
                  <a:pt x="45732" y="13276"/>
                </a:lnTo>
                <a:close/>
                <a:moveTo>
                  <a:pt x="51578" y="13276"/>
                </a:moveTo>
                <a:lnTo>
                  <a:pt x="51578" y="16431"/>
                </a:lnTo>
                <a:lnTo>
                  <a:pt x="48900" y="16431"/>
                </a:lnTo>
                <a:lnTo>
                  <a:pt x="48900" y="13276"/>
                </a:lnTo>
                <a:close/>
                <a:moveTo>
                  <a:pt x="54746" y="13276"/>
                </a:moveTo>
                <a:lnTo>
                  <a:pt x="54746" y="16431"/>
                </a:lnTo>
                <a:lnTo>
                  <a:pt x="51686" y="16431"/>
                </a:lnTo>
                <a:lnTo>
                  <a:pt x="51686" y="13276"/>
                </a:lnTo>
                <a:close/>
                <a:moveTo>
                  <a:pt x="57543" y="13276"/>
                </a:moveTo>
                <a:lnTo>
                  <a:pt x="57543" y="16431"/>
                </a:lnTo>
                <a:lnTo>
                  <a:pt x="54865" y="16431"/>
                </a:lnTo>
                <a:lnTo>
                  <a:pt x="54865" y="13276"/>
                </a:lnTo>
                <a:close/>
                <a:moveTo>
                  <a:pt x="60734" y="13276"/>
                </a:moveTo>
                <a:lnTo>
                  <a:pt x="60734" y="16431"/>
                </a:lnTo>
                <a:lnTo>
                  <a:pt x="57663" y="16431"/>
                </a:lnTo>
                <a:lnTo>
                  <a:pt x="57663" y="13276"/>
                </a:lnTo>
                <a:close/>
                <a:moveTo>
                  <a:pt x="63509" y="13276"/>
                </a:moveTo>
                <a:lnTo>
                  <a:pt x="63509" y="16431"/>
                </a:lnTo>
                <a:lnTo>
                  <a:pt x="60830" y="16431"/>
                </a:lnTo>
                <a:lnTo>
                  <a:pt x="60830" y="13276"/>
                </a:lnTo>
                <a:close/>
                <a:moveTo>
                  <a:pt x="66687" y="13276"/>
                </a:moveTo>
                <a:lnTo>
                  <a:pt x="66687" y="16431"/>
                </a:lnTo>
                <a:lnTo>
                  <a:pt x="63616" y="16431"/>
                </a:lnTo>
                <a:lnTo>
                  <a:pt x="63616" y="13276"/>
                </a:lnTo>
                <a:close/>
                <a:moveTo>
                  <a:pt x="69485" y="13276"/>
                </a:moveTo>
                <a:lnTo>
                  <a:pt x="69485" y="16431"/>
                </a:lnTo>
                <a:lnTo>
                  <a:pt x="66807" y="16431"/>
                </a:lnTo>
                <a:lnTo>
                  <a:pt x="66807" y="13276"/>
                </a:lnTo>
                <a:close/>
                <a:moveTo>
                  <a:pt x="72653" y="13276"/>
                </a:moveTo>
                <a:lnTo>
                  <a:pt x="72653" y="16431"/>
                </a:lnTo>
                <a:lnTo>
                  <a:pt x="69581" y="16431"/>
                </a:lnTo>
                <a:lnTo>
                  <a:pt x="69581" y="13276"/>
                </a:lnTo>
                <a:close/>
                <a:moveTo>
                  <a:pt x="75450" y="13276"/>
                </a:moveTo>
                <a:lnTo>
                  <a:pt x="75450" y="16431"/>
                </a:lnTo>
                <a:lnTo>
                  <a:pt x="72772" y="16431"/>
                </a:lnTo>
                <a:lnTo>
                  <a:pt x="72772" y="13276"/>
                </a:lnTo>
                <a:close/>
                <a:moveTo>
                  <a:pt x="78618" y="13276"/>
                </a:moveTo>
                <a:lnTo>
                  <a:pt x="78618" y="16431"/>
                </a:lnTo>
                <a:lnTo>
                  <a:pt x="75558" y="16431"/>
                </a:lnTo>
                <a:lnTo>
                  <a:pt x="75558" y="13276"/>
                </a:lnTo>
                <a:close/>
                <a:moveTo>
                  <a:pt x="81416" y="13276"/>
                </a:moveTo>
                <a:lnTo>
                  <a:pt x="81416" y="16431"/>
                </a:lnTo>
                <a:lnTo>
                  <a:pt x="78737" y="16431"/>
                </a:lnTo>
                <a:lnTo>
                  <a:pt x="78737" y="13276"/>
                </a:lnTo>
                <a:close/>
                <a:moveTo>
                  <a:pt x="84583" y="13276"/>
                </a:moveTo>
                <a:lnTo>
                  <a:pt x="84583" y="16431"/>
                </a:lnTo>
                <a:lnTo>
                  <a:pt x="81523" y="16431"/>
                </a:lnTo>
                <a:lnTo>
                  <a:pt x="81523" y="13276"/>
                </a:lnTo>
                <a:close/>
                <a:moveTo>
                  <a:pt x="87369" y="13276"/>
                </a:moveTo>
                <a:lnTo>
                  <a:pt x="87369" y="16431"/>
                </a:lnTo>
                <a:lnTo>
                  <a:pt x="84690" y="16431"/>
                </a:lnTo>
                <a:lnTo>
                  <a:pt x="84690" y="13276"/>
                </a:lnTo>
                <a:close/>
                <a:moveTo>
                  <a:pt x="90560" y="13276"/>
                </a:moveTo>
                <a:lnTo>
                  <a:pt x="90560" y="16431"/>
                </a:lnTo>
                <a:lnTo>
                  <a:pt x="87488" y="16431"/>
                </a:lnTo>
                <a:lnTo>
                  <a:pt x="87488" y="13276"/>
                </a:lnTo>
                <a:close/>
                <a:moveTo>
                  <a:pt x="93334" y="13276"/>
                </a:moveTo>
                <a:lnTo>
                  <a:pt x="93334" y="16431"/>
                </a:lnTo>
                <a:lnTo>
                  <a:pt x="90655" y="16431"/>
                </a:lnTo>
                <a:lnTo>
                  <a:pt x="90655" y="13276"/>
                </a:lnTo>
                <a:close/>
                <a:moveTo>
                  <a:pt x="96525" y="13276"/>
                </a:moveTo>
                <a:lnTo>
                  <a:pt x="96525" y="16431"/>
                </a:lnTo>
                <a:lnTo>
                  <a:pt x="93453" y="16431"/>
                </a:lnTo>
                <a:lnTo>
                  <a:pt x="93453" y="13276"/>
                </a:lnTo>
                <a:close/>
                <a:moveTo>
                  <a:pt x="99311" y="13276"/>
                </a:moveTo>
                <a:lnTo>
                  <a:pt x="99311" y="16431"/>
                </a:lnTo>
                <a:lnTo>
                  <a:pt x="96632" y="16431"/>
                </a:lnTo>
                <a:lnTo>
                  <a:pt x="96632" y="13276"/>
                </a:lnTo>
                <a:close/>
                <a:moveTo>
                  <a:pt x="102478" y="13276"/>
                </a:moveTo>
                <a:lnTo>
                  <a:pt x="102478" y="16431"/>
                </a:lnTo>
                <a:lnTo>
                  <a:pt x="99406" y="16431"/>
                </a:lnTo>
                <a:lnTo>
                  <a:pt x="99406" y="13276"/>
                </a:lnTo>
                <a:close/>
                <a:moveTo>
                  <a:pt x="105276" y="13276"/>
                </a:moveTo>
                <a:lnTo>
                  <a:pt x="105276" y="16431"/>
                </a:lnTo>
                <a:lnTo>
                  <a:pt x="102597" y="16431"/>
                </a:lnTo>
                <a:lnTo>
                  <a:pt x="102597" y="13276"/>
                </a:lnTo>
                <a:close/>
                <a:moveTo>
                  <a:pt x="108443" y="13276"/>
                </a:moveTo>
                <a:lnTo>
                  <a:pt x="108443" y="16431"/>
                </a:lnTo>
                <a:lnTo>
                  <a:pt x="105383" y="16431"/>
                </a:lnTo>
                <a:lnTo>
                  <a:pt x="105383" y="13276"/>
                </a:lnTo>
                <a:close/>
                <a:moveTo>
                  <a:pt x="7037" y="13288"/>
                </a:moveTo>
                <a:lnTo>
                  <a:pt x="7037" y="16443"/>
                </a:lnTo>
                <a:lnTo>
                  <a:pt x="3965" y="16443"/>
                </a:lnTo>
                <a:lnTo>
                  <a:pt x="3965" y="13288"/>
                </a:lnTo>
                <a:close/>
                <a:moveTo>
                  <a:pt x="9811" y="13288"/>
                </a:moveTo>
                <a:lnTo>
                  <a:pt x="9811" y="16443"/>
                </a:lnTo>
                <a:lnTo>
                  <a:pt x="7132" y="16443"/>
                </a:lnTo>
                <a:lnTo>
                  <a:pt x="7132" y="13288"/>
                </a:lnTo>
                <a:close/>
                <a:moveTo>
                  <a:pt x="13002" y="13288"/>
                </a:moveTo>
                <a:lnTo>
                  <a:pt x="13002" y="16443"/>
                </a:lnTo>
                <a:lnTo>
                  <a:pt x="9930" y="16443"/>
                </a:lnTo>
                <a:lnTo>
                  <a:pt x="9930" y="13288"/>
                </a:lnTo>
                <a:close/>
                <a:moveTo>
                  <a:pt x="15788" y="13288"/>
                </a:moveTo>
                <a:lnTo>
                  <a:pt x="15788" y="16443"/>
                </a:lnTo>
                <a:lnTo>
                  <a:pt x="13109" y="16443"/>
                </a:lnTo>
                <a:lnTo>
                  <a:pt x="13109" y="13288"/>
                </a:lnTo>
                <a:close/>
                <a:moveTo>
                  <a:pt x="18967" y="13288"/>
                </a:moveTo>
                <a:lnTo>
                  <a:pt x="18967" y="16443"/>
                </a:lnTo>
                <a:lnTo>
                  <a:pt x="15907" y="16443"/>
                </a:lnTo>
                <a:lnTo>
                  <a:pt x="15907" y="13288"/>
                </a:lnTo>
                <a:close/>
                <a:moveTo>
                  <a:pt x="7037" y="16550"/>
                </a:moveTo>
                <a:lnTo>
                  <a:pt x="7037" y="19300"/>
                </a:lnTo>
                <a:lnTo>
                  <a:pt x="3965" y="19300"/>
                </a:lnTo>
                <a:lnTo>
                  <a:pt x="3965" y="16550"/>
                </a:lnTo>
                <a:close/>
                <a:moveTo>
                  <a:pt x="9811" y="16550"/>
                </a:moveTo>
                <a:lnTo>
                  <a:pt x="9811" y="19300"/>
                </a:lnTo>
                <a:lnTo>
                  <a:pt x="7132" y="19300"/>
                </a:lnTo>
                <a:lnTo>
                  <a:pt x="7132" y="16550"/>
                </a:lnTo>
                <a:close/>
                <a:moveTo>
                  <a:pt x="13002" y="16550"/>
                </a:moveTo>
                <a:lnTo>
                  <a:pt x="13002" y="19300"/>
                </a:lnTo>
                <a:lnTo>
                  <a:pt x="9930" y="19300"/>
                </a:lnTo>
                <a:lnTo>
                  <a:pt x="9930" y="16550"/>
                </a:lnTo>
                <a:close/>
                <a:moveTo>
                  <a:pt x="15788" y="16550"/>
                </a:moveTo>
                <a:lnTo>
                  <a:pt x="15788" y="19300"/>
                </a:lnTo>
                <a:lnTo>
                  <a:pt x="13109" y="19300"/>
                </a:lnTo>
                <a:lnTo>
                  <a:pt x="13109" y="16550"/>
                </a:lnTo>
                <a:close/>
                <a:moveTo>
                  <a:pt x="18967" y="16550"/>
                </a:moveTo>
                <a:lnTo>
                  <a:pt x="18967" y="19300"/>
                </a:lnTo>
                <a:lnTo>
                  <a:pt x="15907" y="19300"/>
                </a:lnTo>
                <a:lnTo>
                  <a:pt x="15907" y="16550"/>
                </a:lnTo>
                <a:close/>
                <a:moveTo>
                  <a:pt x="21753" y="16550"/>
                </a:moveTo>
                <a:lnTo>
                  <a:pt x="21753" y="19300"/>
                </a:lnTo>
                <a:lnTo>
                  <a:pt x="19074" y="19300"/>
                </a:lnTo>
                <a:lnTo>
                  <a:pt x="19074" y="16550"/>
                </a:lnTo>
                <a:close/>
                <a:moveTo>
                  <a:pt x="24920" y="16550"/>
                </a:moveTo>
                <a:lnTo>
                  <a:pt x="24920" y="19300"/>
                </a:lnTo>
                <a:lnTo>
                  <a:pt x="21860" y="19300"/>
                </a:lnTo>
                <a:lnTo>
                  <a:pt x="21860" y="16550"/>
                </a:lnTo>
                <a:close/>
                <a:moveTo>
                  <a:pt x="27718" y="16550"/>
                </a:moveTo>
                <a:lnTo>
                  <a:pt x="27718" y="19300"/>
                </a:lnTo>
                <a:lnTo>
                  <a:pt x="25039" y="19300"/>
                </a:lnTo>
                <a:lnTo>
                  <a:pt x="25039" y="16550"/>
                </a:lnTo>
                <a:close/>
                <a:moveTo>
                  <a:pt x="30885" y="16550"/>
                </a:moveTo>
                <a:lnTo>
                  <a:pt x="30885" y="19300"/>
                </a:lnTo>
                <a:lnTo>
                  <a:pt x="27825" y="19300"/>
                </a:lnTo>
                <a:lnTo>
                  <a:pt x="27825" y="16550"/>
                </a:lnTo>
                <a:close/>
                <a:moveTo>
                  <a:pt x="33683" y="16550"/>
                </a:moveTo>
                <a:lnTo>
                  <a:pt x="33683" y="19300"/>
                </a:lnTo>
                <a:lnTo>
                  <a:pt x="31004" y="19300"/>
                </a:lnTo>
                <a:lnTo>
                  <a:pt x="31004" y="16550"/>
                </a:lnTo>
                <a:close/>
                <a:moveTo>
                  <a:pt x="36850" y="16550"/>
                </a:moveTo>
                <a:lnTo>
                  <a:pt x="36850" y="19300"/>
                </a:lnTo>
                <a:lnTo>
                  <a:pt x="33791" y="19300"/>
                </a:lnTo>
                <a:lnTo>
                  <a:pt x="33791" y="16550"/>
                </a:lnTo>
                <a:close/>
                <a:moveTo>
                  <a:pt x="39636" y="16550"/>
                </a:moveTo>
                <a:lnTo>
                  <a:pt x="39636" y="19300"/>
                </a:lnTo>
                <a:lnTo>
                  <a:pt x="36958" y="19300"/>
                </a:lnTo>
                <a:lnTo>
                  <a:pt x="36958" y="16550"/>
                </a:lnTo>
                <a:close/>
                <a:moveTo>
                  <a:pt x="42827" y="16550"/>
                </a:moveTo>
                <a:lnTo>
                  <a:pt x="42827" y="19300"/>
                </a:lnTo>
                <a:lnTo>
                  <a:pt x="39756" y="19300"/>
                </a:lnTo>
                <a:lnTo>
                  <a:pt x="39756" y="16550"/>
                </a:lnTo>
                <a:close/>
                <a:moveTo>
                  <a:pt x="45613" y="16550"/>
                </a:moveTo>
                <a:lnTo>
                  <a:pt x="45613" y="19300"/>
                </a:lnTo>
                <a:lnTo>
                  <a:pt x="42935" y="19300"/>
                </a:lnTo>
                <a:lnTo>
                  <a:pt x="42935" y="16550"/>
                </a:lnTo>
                <a:close/>
                <a:moveTo>
                  <a:pt x="48792" y="16550"/>
                </a:moveTo>
                <a:lnTo>
                  <a:pt x="48792" y="19300"/>
                </a:lnTo>
                <a:lnTo>
                  <a:pt x="45732" y="19300"/>
                </a:lnTo>
                <a:lnTo>
                  <a:pt x="45732" y="16550"/>
                </a:lnTo>
                <a:close/>
                <a:moveTo>
                  <a:pt x="51578" y="16550"/>
                </a:moveTo>
                <a:lnTo>
                  <a:pt x="51578" y="19300"/>
                </a:lnTo>
                <a:lnTo>
                  <a:pt x="48900" y="19300"/>
                </a:lnTo>
                <a:lnTo>
                  <a:pt x="48900" y="16550"/>
                </a:lnTo>
                <a:close/>
                <a:moveTo>
                  <a:pt x="54746" y="16550"/>
                </a:moveTo>
                <a:lnTo>
                  <a:pt x="54746" y="19300"/>
                </a:lnTo>
                <a:lnTo>
                  <a:pt x="51686" y="19300"/>
                </a:lnTo>
                <a:lnTo>
                  <a:pt x="51686" y="16550"/>
                </a:lnTo>
                <a:close/>
                <a:moveTo>
                  <a:pt x="57543" y="16550"/>
                </a:moveTo>
                <a:lnTo>
                  <a:pt x="57543" y="19300"/>
                </a:lnTo>
                <a:lnTo>
                  <a:pt x="54865" y="19300"/>
                </a:lnTo>
                <a:lnTo>
                  <a:pt x="54865" y="16550"/>
                </a:lnTo>
                <a:close/>
                <a:moveTo>
                  <a:pt x="60734" y="16550"/>
                </a:moveTo>
                <a:lnTo>
                  <a:pt x="60734" y="19300"/>
                </a:lnTo>
                <a:lnTo>
                  <a:pt x="57663" y="19300"/>
                </a:lnTo>
                <a:lnTo>
                  <a:pt x="57663" y="16550"/>
                </a:lnTo>
                <a:close/>
                <a:moveTo>
                  <a:pt x="63509" y="16550"/>
                </a:moveTo>
                <a:lnTo>
                  <a:pt x="63509" y="19300"/>
                </a:lnTo>
                <a:lnTo>
                  <a:pt x="60830" y="19300"/>
                </a:lnTo>
                <a:lnTo>
                  <a:pt x="60830" y="16550"/>
                </a:lnTo>
                <a:close/>
                <a:moveTo>
                  <a:pt x="66687" y="16550"/>
                </a:moveTo>
                <a:lnTo>
                  <a:pt x="66687" y="19300"/>
                </a:lnTo>
                <a:lnTo>
                  <a:pt x="63616" y="19300"/>
                </a:lnTo>
                <a:lnTo>
                  <a:pt x="63616" y="16550"/>
                </a:lnTo>
                <a:close/>
                <a:moveTo>
                  <a:pt x="69485" y="16550"/>
                </a:moveTo>
                <a:lnTo>
                  <a:pt x="69485" y="19300"/>
                </a:lnTo>
                <a:lnTo>
                  <a:pt x="66807" y="19300"/>
                </a:lnTo>
                <a:lnTo>
                  <a:pt x="66807" y="16550"/>
                </a:lnTo>
                <a:close/>
                <a:moveTo>
                  <a:pt x="72653" y="16550"/>
                </a:moveTo>
                <a:lnTo>
                  <a:pt x="72653" y="19300"/>
                </a:lnTo>
                <a:lnTo>
                  <a:pt x="69581" y="19300"/>
                </a:lnTo>
                <a:lnTo>
                  <a:pt x="69581" y="16550"/>
                </a:lnTo>
                <a:close/>
                <a:moveTo>
                  <a:pt x="75450" y="16550"/>
                </a:moveTo>
                <a:lnTo>
                  <a:pt x="75450" y="19300"/>
                </a:lnTo>
                <a:lnTo>
                  <a:pt x="72772" y="19300"/>
                </a:lnTo>
                <a:lnTo>
                  <a:pt x="72772" y="16550"/>
                </a:lnTo>
                <a:close/>
                <a:moveTo>
                  <a:pt x="78618" y="16550"/>
                </a:moveTo>
                <a:lnTo>
                  <a:pt x="78618" y="19300"/>
                </a:lnTo>
                <a:lnTo>
                  <a:pt x="75558" y="19300"/>
                </a:lnTo>
                <a:lnTo>
                  <a:pt x="75558" y="16550"/>
                </a:lnTo>
                <a:close/>
                <a:moveTo>
                  <a:pt x="81416" y="16550"/>
                </a:moveTo>
                <a:lnTo>
                  <a:pt x="81416" y="19300"/>
                </a:lnTo>
                <a:lnTo>
                  <a:pt x="78737" y="19300"/>
                </a:lnTo>
                <a:lnTo>
                  <a:pt x="78737" y="16550"/>
                </a:lnTo>
                <a:close/>
                <a:moveTo>
                  <a:pt x="84583" y="16550"/>
                </a:moveTo>
                <a:lnTo>
                  <a:pt x="84583" y="19300"/>
                </a:lnTo>
                <a:lnTo>
                  <a:pt x="81523" y="19300"/>
                </a:lnTo>
                <a:lnTo>
                  <a:pt x="81523" y="16550"/>
                </a:lnTo>
                <a:close/>
                <a:moveTo>
                  <a:pt x="87369" y="16550"/>
                </a:moveTo>
                <a:lnTo>
                  <a:pt x="87369" y="19300"/>
                </a:lnTo>
                <a:lnTo>
                  <a:pt x="84690" y="19300"/>
                </a:lnTo>
                <a:lnTo>
                  <a:pt x="84690" y="16550"/>
                </a:lnTo>
                <a:close/>
                <a:moveTo>
                  <a:pt x="90560" y="16550"/>
                </a:moveTo>
                <a:lnTo>
                  <a:pt x="90560" y="19300"/>
                </a:lnTo>
                <a:lnTo>
                  <a:pt x="87488" y="19300"/>
                </a:lnTo>
                <a:lnTo>
                  <a:pt x="87488" y="16550"/>
                </a:lnTo>
                <a:close/>
                <a:moveTo>
                  <a:pt x="93334" y="16550"/>
                </a:moveTo>
                <a:lnTo>
                  <a:pt x="93334" y="19300"/>
                </a:lnTo>
                <a:lnTo>
                  <a:pt x="90655" y="19300"/>
                </a:lnTo>
                <a:lnTo>
                  <a:pt x="90655" y="16550"/>
                </a:lnTo>
                <a:close/>
                <a:moveTo>
                  <a:pt x="96525" y="16550"/>
                </a:moveTo>
                <a:lnTo>
                  <a:pt x="96525" y="19300"/>
                </a:lnTo>
                <a:lnTo>
                  <a:pt x="93453" y="19300"/>
                </a:lnTo>
                <a:lnTo>
                  <a:pt x="93453" y="16550"/>
                </a:lnTo>
                <a:close/>
                <a:moveTo>
                  <a:pt x="99311" y="16550"/>
                </a:moveTo>
                <a:lnTo>
                  <a:pt x="99311" y="19300"/>
                </a:lnTo>
                <a:lnTo>
                  <a:pt x="96632" y="19300"/>
                </a:lnTo>
                <a:lnTo>
                  <a:pt x="96632" y="16550"/>
                </a:lnTo>
                <a:close/>
                <a:moveTo>
                  <a:pt x="102478" y="16550"/>
                </a:moveTo>
                <a:lnTo>
                  <a:pt x="102478" y="19300"/>
                </a:lnTo>
                <a:lnTo>
                  <a:pt x="99406" y="19300"/>
                </a:lnTo>
                <a:lnTo>
                  <a:pt x="99406" y="16550"/>
                </a:lnTo>
                <a:close/>
                <a:moveTo>
                  <a:pt x="105276" y="16550"/>
                </a:moveTo>
                <a:lnTo>
                  <a:pt x="105276" y="19300"/>
                </a:lnTo>
                <a:lnTo>
                  <a:pt x="102597" y="19300"/>
                </a:lnTo>
                <a:lnTo>
                  <a:pt x="102597" y="16550"/>
                </a:lnTo>
                <a:close/>
                <a:moveTo>
                  <a:pt x="108443" y="16550"/>
                </a:moveTo>
                <a:lnTo>
                  <a:pt x="108443" y="19300"/>
                </a:lnTo>
                <a:lnTo>
                  <a:pt x="105383" y="19300"/>
                </a:lnTo>
                <a:lnTo>
                  <a:pt x="105383" y="16550"/>
                </a:lnTo>
                <a:close/>
                <a:moveTo>
                  <a:pt x="27718" y="19407"/>
                </a:moveTo>
                <a:lnTo>
                  <a:pt x="27718" y="22563"/>
                </a:lnTo>
                <a:lnTo>
                  <a:pt x="25039" y="22563"/>
                </a:lnTo>
                <a:lnTo>
                  <a:pt x="25039" y="19407"/>
                </a:lnTo>
                <a:close/>
                <a:moveTo>
                  <a:pt x="30885" y="19407"/>
                </a:moveTo>
                <a:lnTo>
                  <a:pt x="30885" y="22563"/>
                </a:lnTo>
                <a:lnTo>
                  <a:pt x="27825" y="22563"/>
                </a:lnTo>
                <a:lnTo>
                  <a:pt x="27825" y="19407"/>
                </a:lnTo>
                <a:close/>
                <a:moveTo>
                  <a:pt x="33683" y="19407"/>
                </a:moveTo>
                <a:lnTo>
                  <a:pt x="33683" y="22563"/>
                </a:lnTo>
                <a:lnTo>
                  <a:pt x="31004" y="22563"/>
                </a:lnTo>
                <a:lnTo>
                  <a:pt x="31004" y="19407"/>
                </a:lnTo>
                <a:close/>
                <a:moveTo>
                  <a:pt x="36850" y="19407"/>
                </a:moveTo>
                <a:lnTo>
                  <a:pt x="36850" y="22563"/>
                </a:lnTo>
                <a:lnTo>
                  <a:pt x="33791" y="22563"/>
                </a:lnTo>
                <a:lnTo>
                  <a:pt x="33791" y="19407"/>
                </a:lnTo>
                <a:close/>
                <a:moveTo>
                  <a:pt x="39636" y="19407"/>
                </a:moveTo>
                <a:lnTo>
                  <a:pt x="39636" y="22563"/>
                </a:lnTo>
                <a:lnTo>
                  <a:pt x="36958" y="22563"/>
                </a:lnTo>
                <a:lnTo>
                  <a:pt x="36958" y="19407"/>
                </a:lnTo>
                <a:close/>
                <a:moveTo>
                  <a:pt x="42827" y="19407"/>
                </a:moveTo>
                <a:lnTo>
                  <a:pt x="42827" y="22563"/>
                </a:lnTo>
                <a:lnTo>
                  <a:pt x="39756" y="22563"/>
                </a:lnTo>
                <a:lnTo>
                  <a:pt x="39756" y="19407"/>
                </a:lnTo>
                <a:close/>
                <a:moveTo>
                  <a:pt x="45613" y="19407"/>
                </a:moveTo>
                <a:lnTo>
                  <a:pt x="45613" y="22563"/>
                </a:lnTo>
                <a:lnTo>
                  <a:pt x="42935" y="22563"/>
                </a:lnTo>
                <a:lnTo>
                  <a:pt x="42935" y="19407"/>
                </a:lnTo>
                <a:close/>
                <a:moveTo>
                  <a:pt x="48792" y="19407"/>
                </a:moveTo>
                <a:lnTo>
                  <a:pt x="48792" y="22563"/>
                </a:lnTo>
                <a:lnTo>
                  <a:pt x="45732" y="22563"/>
                </a:lnTo>
                <a:lnTo>
                  <a:pt x="45732" y="19407"/>
                </a:lnTo>
                <a:close/>
                <a:moveTo>
                  <a:pt x="51578" y="19407"/>
                </a:moveTo>
                <a:lnTo>
                  <a:pt x="51578" y="22563"/>
                </a:lnTo>
                <a:lnTo>
                  <a:pt x="48900" y="22563"/>
                </a:lnTo>
                <a:lnTo>
                  <a:pt x="48900" y="19407"/>
                </a:lnTo>
                <a:close/>
                <a:moveTo>
                  <a:pt x="54746" y="19407"/>
                </a:moveTo>
                <a:lnTo>
                  <a:pt x="54746" y="22563"/>
                </a:lnTo>
                <a:lnTo>
                  <a:pt x="51686" y="22563"/>
                </a:lnTo>
                <a:lnTo>
                  <a:pt x="51686" y="19407"/>
                </a:lnTo>
                <a:close/>
                <a:moveTo>
                  <a:pt x="57543" y="19407"/>
                </a:moveTo>
                <a:lnTo>
                  <a:pt x="57543" y="22563"/>
                </a:lnTo>
                <a:lnTo>
                  <a:pt x="54865" y="22563"/>
                </a:lnTo>
                <a:lnTo>
                  <a:pt x="54865" y="19407"/>
                </a:lnTo>
                <a:close/>
                <a:moveTo>
                  <a:pt x="60734" y="19407"/>
                </a:moveTo>
                <a:lnTo>
                  <a:pt x="60734" y="22563"/>
                </a:lnTo>
                <a:lnTo>
                  <a:pt x="57663" y="22563"/>
                </a:lnTo>
                <a:lnTo>
                  <a:pt x="57663" y="19407"/>
                </a:lnTo>
                <a:close/>
                <a:moveTo>
                  <a:pt x="63509" y="19407"/>
                </a:moveTo>
                <a:lnTo>
                  <a:pt x="63509" y="22563"/>
                </a:lnTo>
                <a:lnTo>
                  <a:pt x="60830" y="22563"/>
                </a:lnTo>
                <a:lnTo>
                  <a:pt x="60830" y="19407"/>
                </a:lnTo>
                <a:close/>
                <a:moveTo>
                  <a:pt x="66687" y="19407"/>
                </a:moveTo>
                <a:lnTo>
                  <a:pt x="66687" y="22563"/>
                </a:lnTo>
                <a:lnTo>
                  <a:pt x="63616" y="22563"/>
                </a:lnTo>
                <a:lnTo>
                  <a:pt x="63616" y="19407"/>
                </a:lnTo>
                <a:close/>
                <a:moveTo>
                  <a:pt x="69485" y="19407"/>
                </a:moveTo>
                <a:lnTo>
                  <a:pt x="69485" y="22563"/>
                </a:lnTo>
                <a:lnTo>
                  <a:pt x="66807" y="22563"/>
                </a:lnTo>
                <a:lnTo>
                  <a:pt x="66807" y="19407"/>
                </a:lnTo>
                <a:close/>
                <a:moveTo>
                  <a:pt x="72653" y="19407"/>
                </a:moveTo>
                <a:lnTo>
                  <a:pt x="72653" y="22563"/>
                </a:lnTo>
                <a:lnTo>
                  <a:pt x="69581" y="22563"/>
                </a:lnTo>
                <a:lnTo>
                  <a:pt x="69581" y="19407"/>
                </a:lnTo>
                <a:close/>
                <a:moveTo>
                  <a:pt x="75450" y="19407"/>
                </a:moveTo>
                <a:lnTo>
                  <a:pt x="75450" y="22563"/>
                </a:lnTo>
                <a:lnTo>
                  <a:pt x="72772" y="22563"/>
                </a:lnTo>
                <a:lnTo>
                  <a:pt x="72772" y="19407"/>
                </a:lnTo>
                <a:close/>
                <a:moveTo>
                  <a:pt x="78618" y="19407"/>
                </a:moveTo>
                <a:lnTo>
                  <a:pt x="78618" y="22563"/>
                </a:lnTo>
                <a:lnTo>
                  <a:pt x="75558" y="22563"/>
                </a:lnTo>
                <a:lnTo>
                  <a:pt x="75558" y="19407"/>
                </a:lnTo>
                <a:close/>
                <a:moveTo>
                  <a:pt x="81416" y="19407"/>
                </a:moveTo>
                <a:lnTo>
                  <a:pt x="81416" y="22563"/>
                </a:lnTo>
                <a:lnTo>
                  <a:pt x="78737" y="22563"/>
                </a:lnTo>
                <a:lnTo>
                  <a:pt x="78737" y="19407"/>
                </a:lnTo>
                <a:close/>
                <a:moveTo>
                  <a:pt x="84583" y="19407"/>
                </a:moveTo>
                <a:lnTo>
                  <a:pt x="84583" y="22563"/>
                </a:lnTo>
                <a:lnTo>
                  <a:pt x="81523" y="22563"/>
                </a:lnTo>
                <a:lnTo>
                  <a:pt x="81523" y="19407"/>
                </a:lnTo>
                <a:close/>
                <a:moveTo>
                  <a:pt x="87369" y="19407"/>
                </a:moveTo>
                <a:lnTo>
                  <a:pt x="87369" y="22563"/>
                </a:lnTo>
                <a:lnTo>
                  <a:pt x="84690" y="22563"/>
                </a:lnTo>
                <a:lnTo>
                  <a:pt x="84690" y="19407"/>
                </a:lnTo>
                <a:close/>
                <a:moveTo>
                  <a:pt x="90560" y="19407"/>
                </a:moveTo>
                <a:lnTo>
                  <a:pt x="90560" y="22563"/>
                </a:lnTo>
                <a:lnTo>
                  <a:pt x="87488" y="22563"/>
                </a:lnTo>
                <a:lnTo>
                  <a:pt x="87488" y="19407"/>
                </a:lnTo>
                <a:close/>
                <a:moveTo>
                  <a:pt x="93334" y="19407"/>
                </a:moveTo>
                <a:lnTo>
                  <a:pt x="93334" y="22563"/>
                </a:lnTo>
                <a:lnTo>
                  <a:pt x="90655" y="22563"/>
                </a:lnTo>
                <a:lnTo>
                  <a:pt x="90655" y="19407"/>
                </a:lnTo>
                <a:close/>
                <a:moveTo>
                  <a:pt x="96525" y="19407"/>
                </a:moveTo>
                <a:lnTo>
                  <a:pt x="96525" y="22563"/>
                </a:lnTo>
                <a:lnTo>
                  <a:pt x="93453" y="22563"/>
                </a:lnTo>
                <a:lnTo>
                  <a:pt x="93453" y="19407"/>
                </a:lnTo>
                <a:close/>
                <a:moveTo>
                  <a:pt x="99311" y="19407"/>
                </a:moveTo>
                <a:lnTo>
                  <a:pt x="99311" y="22563"/>
                </a:lnTo>
                <a:lnTo>
                  <a:pt x="96632" y="22563"/>
                </a:lnTo>
                <a:lnTo>
                  <a:pt x="96632" y="19407"/>
                </a:lnTo>
                <a:close/>
                <a:moveTo>
                  <a:pt x="102478" y="19407"/>
                </a:moveTo>
                <a:lnTo>
                  <a:pt x="102478" y="22563"/>
                </a:lnTo>
                <a:lnTo>
                  <a:pt x="99406" y="22563"/>
                </a:lnTo>
                <a:lnTo>
                  <a:pt x="99406" y="19407"/>
                </a:lnTo>
                <a:close/>
                <a:moveTo>
                  <a:pt x="105276" y="19407"/>
                </a:moveTo>
                <a:lnTo>
                  <a:pt x="105276" y="22563"/>
                </a:lnTo>
                <a:lnTo>
                  <a:pt x="102597" y="22563"/>
                </a:lnTo>
                <a:lnTo>
                  <a:pt x="102597" y="19407"/>
                </a:lnTo>
                <a:close/>
                <a:moveTo>
                  <a:pt x="108443" y="19407"/>
                </a:moveTo>
                <a:lnTo>
                  <a:pt x="108443" y="22563"/>
                </a:lnTo>
                <a:lnTo>
                  <a:pt x="105383" y="22563"/>
                </a:lnTo>
                <a:lnTo>
                  <a:pt x="105383" y="19407"/>
                </a:lnTo>
                <a:close/>
                <a:moveTo>
                  <a:pt x="7037" y="19419"/>
                </a:moveTo>
                <a:lnTo>
                  <a:pt x="7037" y="22575"/>
                </a:lnTo>
                <a:lnTo>
                  <a:pt x="3965" y="22575"/>
                </a:lnTo>
                <a:lnTo>
                  <a:pt x="3965" y="19419"/>
                </a:lnTo>
                <a:close/>
                <a:moveTo>
                  <a:pt x="9811" y="19419"/>
                </a:moveTo>
                <a:lnTo>
                  <a:pt x="9811" y="22575"/>
                </a:lnTo>
                <a:lnTo>
                  <a:pt x="7132" y="22575"/>
                </a:lnTo>
                <a:lnTo>
                  <a:pt x="7132" y="19419"/>
                </a:lnTo>
                <a:close/>
                <a:moveTo>
                  <a:pt x="13002" y="19419"/>
                </a:moveTo>
                <a:lnTo>
                  <a:pt x="13002" y="22575"/>
                </a:lnTo>
                <a:lnTo>
                  <a:pt x="9930" y="22575"/>
                </a:lnTo>
                <a:lnTo>
                  <a:pt x="9930" y="19419"/>
                </a:lnTo>
                <a:close/>
                <a:moveTo>
                  <a:pt x="15788" y="19419"/>
                </a:moveTo>
                <a:lnTo>
                  <a:pt x="15788" y="22575"/>
                </a:lnTo>
                <a:lnTo>
                  <a:pt x="13109" y="22575"/>
                </a:lnTo>
                <a:lnTo>
                  <a:pt x="13109" y="19419"/>
                </a:lnTo>
                <a:close/>
                <a:moveTo>
                  <a:pt x="18967" y="19419"/>
                </a:moveTo>
                <a:lnTo>
                  <a:pt x="18967" y="22575"/>
                </a:lnTo>
                <a:lnTo>
                  <a:pt x="15907" y="22575"/>
                </a:lnTo>
                <a:lnTo>
                  <a:pt x="15907" y="19419"/>
                </a:lnTo>
                <a:close/>
                <a:moveTo>
                  <a:pt x="21753" y="19419"/>
                </a:moveTo>
                <a:lnTo>
                  <a:pt x="21753" y="22575"/>
                </a:lnTo>
                <a:lnTo>
                  <a:pt x="19074" y="22575"/>
                </a:lnTo>
                <a:lnTo>
                  <a:pt x="19074" y="19419"/>
                </a:lnTo>
                <a:close/>
                <a:moveTo>
                  <a:pt x="24920" y="19419"/>
                </a:moveTo>
                <a:lnTo>
                  <a:pt x="24920" y="22575"/>
                </a:lnTo>
                <a:lnTo>
                  <a:pt x="21860" y="22575"/>
                </a:lnTo>
                <a:lnTo>
                  <a:pt x="21860" y="19419"/>
                </a:lnTo>
                <a:close/>
                <a:moveTo>
                  <a:pt x="7037" y="22682"/>
                </a:moveTo>
                <a:lnTo>
                  <a:pt x="7037" y="25432"/>
                </a:lnTo>
                <a:lnTo>
                  <a:pt x="3965" y="25432"/>
                </a:lnTo>
                <a:lnTo>
                  <a:pt x="3965" y="22682"/>
                </a:lnTo>
                <a:close/>
                <a:moveTo>
                  <a:pt x="9811" y="22682"/>
                </a:moveTo>
                <a:lnTo>
                  <a:pt x="9811" y="25432"/>
                </a:lnTo>
                <a:lnTo>
                  <a:pt x="7132" y="25432"/>
                </a:lnTo>
                <a:lnTo>
                  <a:pt x="7132" y="22682"/>
                </a:lnTo>
                <a:close/>
                <a:moveTo>
                  <a:pt x="13002" y="22682"/>
                </a:moveTo>
                <a:lnTo>
                  <a:pt x="13002" y="25432"/>
                </a:lnTo>
                <a:lnTo>
                  <a:pt x="9930" y="25432"/>
                </a:lnTo>
                <a:lnTo>
                  <a:pt x="9930" y="22682"/>
                </a:lnTo>
                <a:close/>
                <a:moveTo>
                  <a:pt x="15788" y="22682"/>
                </a:moveTo>
                <a:lnTo>
                  <a:pt x="15788" y="25432"/>
                </a:lnTo>
                <a:lnTo>
                  <a:pt x="13109" y="25432"/>
                </a:lnTo>
                <a:lnTo>
                  <a:pt x="13109" y="22682"/>
                </a:lnTo>
                <a:close/>
                <a:moveTo>
                  <a:pt x="18967" y="22682"/>
                </a:moveTo>
                <a:lnTo>
                  <a:pt x="18967" y="25432"/>
                </a:lnTo>
                <a:lnTo>
                  <a:pt x="15907" y="25432"/>
                </a:lnTo>
                <a:lnTo>
                  <a:pt x="15907" y="22682"/>
                </a:lnTo>
                <a:close/>
                <a:moveTo>
                  <a:pt x="21753" y="22682"/>
                </a:moveTo>
                <a:lnTo>
                  <a:pt x="21753" y="25432"/>
                </a:lnTo>
                <a:lnTo>
                  <a:pt x="19074" y="25432"/>
                </a:lnTo>
                <a:lnTo>
                  <a:pt x="19074" y="22682"/>
                </a:lnTo>
                <a:close/>
                <a:moveTo>
                  <a:pt x="24920" y="22682"/>
                </a:moveTo>
                <a:lnTo>
                  <a:pt x="24920" y="25432"/>
                </a:lnTo>
                <a:lnTo>
                  <a:pt x="21860" y="25432"/>
                </a:lnTo>
                <a:lnTo>
                  <a:pt x="21860" y="22682"/>
                </a:lnTo>
                <a:close/>
                <a:moveTo>
                  <a:pt x="27718" y="22682"/>
                </a:moveTo>
                <a:lnTo>
                  <a:pt x="27718" y="25432"/>
                </a:lnTo>
                <a:lnTo>
                  <a:pt x="25039" y="25432"/>
                </a:lnTo>
                <a:lnTo>
                  <a:pt x="25039" y="22682"/>
                </a:lnTo>
                <a:close/>
                <a:moveTo>
                  <a:pt x="30885" y="22682"/>
                </a:moveTo>
                <a:lnTo>
                  <a:pt x="30885" y="25432"/>
                </a:lnTo>
                <a:lnTo>
                  <a:pt x="27825" y="25432"/>
                </a:lnTo>
                <a:lnTo>
                  <a:pt x="27825" y="22682"/>
                </a:lnTo>
                <a:close/>
                <a:moveTo>
                  <a:pt x="33683" y="22682"/>
                </a:moveTo>
                <a:lnTo>
                  <a:pt x="33683" y="25432"/>
                </a:lnTo>
                <a:lnTo>
                  <a:pt x="31004" y="25432"/>
                </a:lnTo>
                <a:lnTo>
                  <a:pt x="31004" y="22682"/>
                </a:lnTo>
                <a:close/>
                <a:moveTo>
                  <a:pt x="36850" y="22682"/>
                </a:moveTo>
                <a:lnTo>
                  <a:pt x="36850" y="25432"/>
                </a:lnTo>
                <a:lnTo>
                  <a:pt x="33791" y="25432"/>
                </a:lnTo>
                <a:lnTo>
                  <a:pt x="33791" y="22682"/>
                </a:lnTo>
                <a:close/>
                <a:moveTo>
                  <a:pt x="39636" y="22682"/>
                </a:moveTo>
                <a:lnTo>
                  <a:pt x="39636" y="25432"/>
                </a:lnTo>
                <a:lnTo>
                  <a:pt x="36958" y="25432"/>
                </a:lnTo>
                <a:lnTo>
                  <a:pt x="36958" y="22682"/>
                </a:lnTo>
                <a:close/>
                <a:moveTo>
                  <a:pt x="42827" y="22682"/>
                </a:moveTo>
                <a:lnTo>
                  <a:pt x="42827" y="25432"/>
                </a:lnTo>
                <a:lnTo>
                  <a:pt x="39756" y="25432"/>
                </a:lnTo>
                <a:lnTo>
                  <a:pt x="39756" y="22682"/>
                </a:lnTo>
                <a:close/>
                <a:moveTo>
                  <a:pt x="45613" y="22682"/>
                </a:moveTo>
                <a:lnTo>
                  <a:pt x="45613" y="25432"/>
                </a:lnTo>
                <a:lnTo>
                  <a:pt x="42935" y="25432"/>
                </a:lnTo>
                <a:lnTo>
                  <a:pt x="42935" y="22682"/>
                </a:lnTo>
                <a:close/>
                <a:moveTo>
                  <a:pt x="48792" y="22682"/>
                </a:moveTo>
                <a:lnTo>
                  <a:pt x="48792" y="25432"/>
                </a:lnTo>
                <a:lnTo>
                  <a:pt x="45732" y="25432"/>
                </a:lnTo>
                <a:lnTo>
                  <a:pt x="45732" y="22682"/>
                </a:lnTo>
                <a:close/>
                <a:moveTo>
                  <a:pt x="51578" y="22682"/>
                </a:moveTo>
                <a:lnTo>
                  <a:pt x="51578" y="25432"/>
                </a:lnTo>
                <a:lnTo>
                  <a:pt x="48900" y="25432"/>
                </a:lnTo>
                <a:lnTo>
                  <a:pt x="48900" y="22682"/>
                </a:lnTo>
                <a:close/>
                <a:moveTo>
                  <a:pt x="54746" y="22682"/>
                </a:moveTo>
                <a:lnTo>
                  <a:pt x="54746" y="25432"/>
                </a:lnTo>
                <a:lnTo>
                  <a:pt x="51686" y="25432"/>
                </a:lnTo>
                <a:lnTo>
                  <a:pt x="51686" y="22682"/>
                </a:lnTo>
                <a:close/>
                <a:moveTo>
                  <a:pt x="57543" y="22682"/>
                </a:moveTo>
                <a:lnTo>
                  <a:pt x="57543" y="25432"/>
                </a:lnTo>
                <a:lnTo>
                  <a:pt x="54865" y="25432"/>
                </a:lnTo>
                <a:lnTo>
                  <a:pt x="54865" y="22682"/>
                </a:lnTo>
                <a:close/>
                <a:moveTo>
                  <a:pt x="60734" y="22682"/>
                </a:moveTo>
                <a:lnTo>
                  <a:pt x="60734" y="25432"/>
                </a:lnTo>
                <a:lnTo>
                  <a:pt x="57663" y="25432"/>
                </a:lnTo>
                <a:lnTo>
                  <a:pt x="57663" y="22682"/>
                </a:lnTo>
                <a:close/>
                <a:moveTo>
                  <a:pt x="63509" y="22682"/>
                </a:moveTo>
                <a:lnTo>
                  <a:pt x="63509" y="25432"/>
                </a:lnTo>
                <a:lnTo>
                  <a:pt x="60830" y="25432"/>
                </a:lnTo>
                <a:lnTo>
                  <a:pt x="60830" y="22682"/>
                </a:lnTo>
                <a:close/>
                <a:moveTo>
                  <a:pt x="66687" y="22682"/>
                </a:moveTo>
                <a:lnTo>
                  <a:pt x="66687" y="25432"/>
                </a:lnTo>
                <a:lnTo>
                  <a:pt x="63616" y="25432"/>
                </a:lnTo>
                <a:lnTo>
                  <a:pt x="63616" y="22682"/>
                </a:lnTo>
                <a:close/>
                <a:moveTo>
                  <a:pt x="69485" y="22682"/>
                </a:moveTo>
                <a:lnTo>
                  <a:pt x="69485" y="25432"/>
                </a:lnTo>
                <a:lnTo>
                  <a:pt x="66807" y="25432"/>
                </a:lnTo>
                <a:lnTo>
                  <a:pt x="66807" y="22682"/>
                </a:lnTo>
                <a:close/>
                <a:moveTo>
                  <a:pt x="72653" y="22682"/>
                </a:moveTo>
                <a:lnTo>
                  <a:pt x="72653" y="25432"/>
                </a:lnTo>
                <a:lnTo>
                  <a:pt x="69581" y="25432"/>
                </a:lnTo>
                <a:lnTo>
                  <a:pt x="69581" y="22682"/>
                </a:lnTo>
                <a:close/>
                <a:moveTo>
                  <a:pt x="75450" y="22682"/>
                </a:moveTo>
                <a:lnTo>
                  <a:pt x="75450" y="25432"/>
                </a:lnTo>
                <a:lnTo>
                  <a:pt x="72772" y="25432"/>
                </a:lnTo>
                <a:lnTo>
                  <a:pt x="72772" y="22682"/>
                </a:lnTo>
                <a:close/>
                <a:moveTo>
                  <a:pt x="78618" y="22682"/>
                </a:moveTo>
                <a:lnTo>
                  <a:pt x="78618" y="25432"/>
                </a:lnTo>
                <a:lnTo>
                  <a:pt x="75558" y="25432"/>
                </a:lnTo>
                <a:lnTo>
                  <a:pt x="75558" y="22682"/>
                </a:lnTo>
                <a:close/>
                <a:moveTo>
                  <a:pt x="81416" y="22682"/>
                </a:moveTo>
                <a:lnTo>
                  <a:pt x="81416" y="25432"/>
                </a:lnTo>
                <a:lnTo>
                  <a:pt x="78737" y="25432"/>
                </a:lnTo>
                <a:lnTo>
                  <a:pt x="78737" y="22682"/>
                </a:lnTo>
                <a:close/>
                <a:moveTo>
                  <a:pt x="84583" y="22682"/>
                </a:moveTo>
                <a:lnTo>
                  <a:pt x="84583" y="25432"/>
                </a:lnTo>
                <a:lnTo>
                  <a:pt x="81523" y="25432"/>
                </a:lnTo>
                <a:lnTo>
                  <a:pt x="81523" y="22682"/>
                </a:lnTo>
                <a:close/>
                <a:moveTo>
                  <a:pt x="87369" y="22682"/>
                </a:moveTo>
                <a:lnTo>
                  <a:pt x="87369" y="25432"/>
                </a:lnTo>
                <a:lnTo>
                  <a:pt x="84690" y="25432"/>
                </a:lnTo>
                <a:lnTo>
                  <a:pt x="84690" y="22682"/>
                </a:lnTo>
                <a:close/>
                <a:moveTo>
                  <a:pt x="90560" y="22682"/>
                </a:moveTo>
                <a:lnTo>
                  <a:pt x="90560" y="25432"/>
                </a:lnTo>
                <a:lnTo>
                  <a:pt x="87488" y="25432"/>
                </a:lnTo>
                <a:lnTo>
                  <a:pt x="87488" y="22682"/>
                </a:lnTo>
                <a:close/>
                <a:moveTo>
                  <a:pt x="93334" y="22682"/>
                </a:moveTo>
                <a:lnTo>
                  <a:pt x="93334" y="25432"/>
                </a:lnTo>
                <a:lnTo>
                  <a:pt x="90655" y="25432"/>
                </a:lnTo>
                <a:lnTo>
                  <a:pt x="90655" y="22682"/>
                </a:lnTo>
                <a:close/>
                <a:moveTo>
                  <a:pt x="96525" y="22682"/>
                </a:moveTo>
                <a:lnTo>
                  <a:pt x="96525" y="25432"/>
                </a:lnTo>
                <a:lnTo>
                  <a:pt x="93453" y="25432"/>
                </a:lnTo>
                <a:lnTo>
                  <a:pt x="93453" y="22682"/>
                </a:lnTo>
                <a:close/>
                <a:moveTo>
                  <a:pt x="99311" y="22682"/>
                </a:moveTo>
                <a:lnTo>
                  <a:pt x="99311" y="25432"/>
                </a:lnTo>
                <a:lnTo>
                  <a:pt x="96632" y="25432"/>
                </a:lnTo>
                <a:lnTo>
                  <a:pt x="96632" y="22682"/>
                </a:lnTo>
                <a:close/>
                <a:moveTo>
                  <a:pt x="102478" y="22682"/>
                </a:moveTo>
                <a:lnTo>
                  <a:pt x="102478" y="25432"/>
                </a:lnTo>
                <a:lnTo>
                  <a:pt x="99406" y="25432"/>
                </a:lnTo>
                <a:lnTo>
                  <a:pt x="99406" y="22682"/>
                </a:lnTo>
                <a:close/>
                <a:moveTo>
                  <a:pt x="105276" y="22682"/>
                </a:moveTo>
                <a:lnTo>
                  <a:pt x="105276" y="25432"/>
                </a:lnTo>
                <a:lnTo>
                  <a:pt x="102597" y="25432"/>
                </a:lnTo>
                <a:lnTo>
                  <a:pt x="102597" y="22682"/>
                </a:lnTo>
                <a:close/>
                <a:moveTo>
                  <a:pt x="108443" y="22682"/>
                </a:moveTo>
                <a:lnTo>
                  <a:pt x="108443" y="25432"/>
                </a:lnTo>
                <a:lnTo>
                  <a:pt x="105383" y="25432"/>
                </a:lnTo>
                <a:lnTo>
                  <a:pt x="105383" y="22682"/>
                </a:lnTo>
                <a:close/>
                <a:moveTo>
                  <a:pt x="7037" y="25551"/>
                </a:moveTo>
                <a:lnTo>
                  <a:pt x="7037" y="28706"/>
                </a:lnTo>
                <a:lnTo>
                  <a:pt x="3965" y="28706"/>
                </a:lnTo>
                <a:lnTo>
                  <a:pt x="3965" y="25551"/>
                </a:lnTo>
                <a:close/>
                <a:moveTo>
                  <a:pt x="9811" y="25551"/>
                </a:moveTo>
                <a:lnTo>
                  <a:pt x="9811" y="28706"/>
                </a:lnTo>
                <a:lnTo>
                  <a:pt x="7132" y="28706"/>
                </a:lnTo>
                <a:lnTo>
                  <a:pt x="7132" y="25551"/>
                </a:lnTo>
                <a:close/>
                <a:moveTo>
                  <a:pt x="13002" y="25551"/>
                </a:moveTo>
                <a:lnTo>
                  <a:pt x="13002" y="28706"/>
                </a:lnTo>
                <a:lnTo>
                  <a:pt x="9930" y="28706"/>
                </a:lnTo>
                <a:lnTo>
                  <a:pt x="9930" y="25551"/>
                </a:lnTo>
                <a:close/>
                <a:moveTo>
                  <a:pt x="15788" y="25551"/>
                </a:moveTo>
                <a:lnTo>
                  <a:pt x="15788" y="28706"/>
                </a:lnTo>
                <a:lnTo>
                  <a:pt x="13109" y="28706"/>
                </a:lnTo>
                <a:lnTo>
                  <a:pt x="13109" y="25551"/>
                </a:lnTo>
                <a:close/>
                <a:moveTo>
                  <a:pt x="18967" y="25551"/>
                </a:moveTo>
                <a:lnTo>
                  <a:pt x="18967" y="28706"/>
                </a:lnTo>
                <a:lnTo>
                  <a:pt x="15907" y="28706"/>
                </a:lnTo>
                <a:lnTo>
                  <a:pt x="15907" y="25551"/>
                </a:lnTo>
                <a:close/>
                <a:moveTo>
                  <a:pt x="21753" y="25551"/>
                </a:moveTo>
                <a:lnTo>
                  <a:pt x="21753" y="28706"/>
                </a:lnTo>
                <a:lnTo>
                  <a:pt x="19074" y="28706"/>
                </a:lnTo>
                <a:lnTo>
                  <a:pt x="19074" y="25551"/>
                </a:lnTo>
                <a:close/>
                <a:moveTo>
                  <a:pt x="24920" y="25551"/>
                </a:moveTo>
                <a:lnTo>
                  <a:pt x="24920" y="28706"/>
                </a:lnTo>
                <a:lnTo>
                  <a:pt x="21860" y="28706"/>
                </a:lnTo>
                <a:lnTo>
                  <a:pt x="21860" y="25551"/>
                </a:lnTo>
                <a:close/>
                <a:moveTo>
                  <a:pt x="27718" y="25551"/>
                </a:moveTo>
                <a:lnTo>
                  <a:pt x="27718" y="28706"/>
                </a:lnTo>
                <a:lnTo>
                  <a:pt x="25039" y="28706"/>
                </a:lnTo>
                <a:lnTo>
                  <a:pt x="25039" y="25551"/>
                </a:lnTo>
                <a:close/>
                <a:moveTo>
                  <a:pt x="30885" y="25551"/>
                </a:moveTo>
                <a:lnTo>
                  <a:pt x="30885" y="28706"/>
                </a:lnTo>
                <a:lnTo>
                  <a:pt x="27825" y="28706"/>
                </a:lnTo>
                <a:lnTo>
                  <a:pt x="27825" y="25551"/>
                </a:lnTo>
                <a:close/>
                <a:moveTo>
                  <a:pt x="33683" y="25551"/>
                </a:moveTo>
                <a:lnTo>
                  <a:pt x="33683" y="28706"/>
                </a:lnTo>
                <a:lnTo>
                  <a:pt x="31004" y="28706"/>
                </a:lnTo>
                <a:lnTo>
                  <a:pt x="31004" y="25551"/>
                </a:lnTo>
                <a:close/>
                <a:moveTo>
                  <a:pt x="36850" y="25551"/>
                </a:moveTo>
                <a:lnTo>
                  <a:pt x="36850" y="28706"/>
                </a:lnTo>
                <a:lnTo>
                  <a:pt x="33791" y="28706"/>
                </a:lnTo>
                <a:lnTo>
                  <a:pt x="33791" y="25551"/>
                </a:lnTo>
                <a:close/>
                <a:moveTo>
                  <a:pt x="39636" y="25551"/>
                </a:moveTo>
                <a:lnTo>
                  <a:pt x="39636" y="28706"/>
                </a:lnTo>
                <a:lnTo>
                  <a:pt x="36958" y="28706"/>
                </a:lnTo>
                <a:lnTo>
                  <a:pt x="36958" y="25551"/>
                </a:lnTo>
                <a:close/>
                <a:moveTo>
                  <a:pt x="42827" y="25551"/>
                </a:moveTo>
                <a:lnTo>
                  <a:pt x="42827" y="28706"/>
                </a:lnTo>
                <a:lnTo>
                  <a:pt x="39756" y="28706"/>
                </a:lnTo>
                <a:lnTo>
                  <a:pt x="39756" y="25551"/>
                </a:lnTo>
                <a:close/>
                <a:moveTo>
                  <a:pt x="45613" y="25551"/>
                </a:moveTo>
                <a:lnTo>
                  <a:pt x="45613" y="28706"/>
                </a:lnTo>
                <a:lnTo>
                  <a:pt x="42935" y="28706"/>
                </a:lnTo>
                <a:lnTo>
                  <a:pt x="42935" y="25551"/>
                </a:lnTo>
                <a:close/>
                <a:moveTo>
                  <a:pt x="48792" y="25551"/>
                </a:moveTo>
                <a:lnTo>
                  <a:pt x="48792" y="28706"/>
                </a:lnTo>
                <a:lnTo>
                  <a:pt x="45732" y="28706"/>
                </a:lnTo>
                <a:lnTo>
                  <a:pt x="45732" y="25551"/>
                </a:lnTo>
                <a:close/>
                <a:moveTo>
                  <a:pt x="51578" y="25551"/>
                </a:moveTo>
                <a:lnTo>
                  <a:pt x="51578" y="28706"/>
                </a:lnTo>
                <a:lnTo>
                  <a:pt x="48900" y="28706"/>
                </a:lnTo>
                <a:lnTo>
                  <a:pt x="48900" y="25551"/>
                </a:lnTo>
                <a:close/>
                <a:moveTo>
                  <a:pt x="54746" y="25551"/>
                </a:moveTo>
                <a:lnTo>
                  <a:pt x="54746" y="28706"/>
                </a:lnTo>
                <a:lnTo>
                  <a:pt x="51686" y="28706"/>
                </a:lnTo>
                <a:lnTo>
                  <a:pt x="51686" y="25551"/>
                </a:lnTo>
                <a:close/>
                <a:moveTo>
                  <a:pt x="57543" y="25551"/>
                </a:moveTo>
                <a:lnTo>
                  <a:pt x="57543" y="28706"/>
                </a:lnTo>
                <a:lnTo>
                  <a:pt x="54865" y="28706"/>
                </a:lnTo>
                <a:lnTo>
                  <a:pt x="54865" y="25551"/>
                </a:lnTo>
                <a:close/>
                <a:moveTo>
                  <a:pt x="60734" y="25551"/>
                </a:moveTo>
                <a:lnTo>
                  <a:pt x="60734" y="28706"/>
                </a:lnTo>
                <a:lnTo>
                  <a:pt x="57663" y="28706"/>
                </a:lnTo>
                <a:lnTo>
                  <a:pt x="57663" y="25551"/>
                </a:lnTo>
                <a:close/>
                <a:moveTo>
                  <a:pt x="63509" y="25551"/>
                </a:moveTo>
                <a:lnTo>
                  <a:pt x="63509" y="28706"/>
                </a:lnTo>
                <a:lnTo>
                  <a:pt x="60830" y="28706"/>
                </a:lnTo>
                <a:lnTo>
                  <a:pt x="60830" y="25551"/>
                </a:lnTo>
                <a:close/>
                <a:moveTo>
                  <a:pt x="66687" y="25551"/>
                </a:moveTo>
                <a:lnTo>
                  <a:pt x="66687" y="28706"/>
                </a:lnTo>
                <a:lnTo>
                  <a:pt x="63616" y="28706"/>
                </a:lnTo>
                <a:lnTo>
                  <a:pt x="63616" y="25551"/>
                </a:lnTo>
                <a:close/>
                <a:moveTo>
                  <a:pt x="69485" y="25551"/>
                </a:moveTo>
                <a:lnTo>
                  <a:pt x="69485" y="28706"/>
                </a:lnTo>
                <a:lnTo>
                  <a:pt x="66807" y="28706"/>
                </a:lnTo>
                <a:lnTo>
                  <a:pt x="66807" y="25551"/>
                </a:lnTo>
                <a:close/>
                <a:moveTo>
                  <a:pt x="72653" y="25551"/>
                </a:moveTo>
                <a:lnTo>
                  <a:pt x="72653" y="28706"/>
                </a:lnTo>
                <a:lnTo>
                  <a:pt x="69581" y="28706"/>
                </a:lnTo>
                <a:lnTo>
                  <a:pt x="69581" y="25551"/>
                </a:lnTo>
                <a:close/>
                <a:moveTo>
                  <a:pt x="75450" y="25551"/>
                </a:moveTo>
                <a:lnTo>
                  <a:pt x="75450" y="28706"/>
                </a:lnTo>
                <a:lnTo>
                  <a:pt x="72772" y="28706"/>
                </a:lnTo>
                <a:lnTo>
                  <a:pt x="72772" y="25551"/>
                </a:lnTo>
                <a:close/>
                <a:moveTo>
                  <a:pt x="78618" y="25551"/>
                </a:moveTo>
                <a:lnTo>
                  <a:pt x="78618" y="28706"/>
                </a:lnTo>
                <a:lnTo>
                  <a:pt x="75558" y="28706"/>
                </a:lnTo>
                <a:lnTo>
                  <a:pt x="75558" y="25551"/>
                </a:lnTo>
                <a:close/>
                <a:moveTo>
                  <a:pt x="81416" y="25551"/>
                </a:moveTo>
                <a:lnTo>
                  <a:pt x="81416" y="28706"/>
                </a:lnTo>
                <a:lnTo>
                  <a:pt x="78737" y="28706"/>
                </a:lnTo>
                <a:lnTo>
                  <a:pt x="78737" y="25551"/>
                </a:lnTo>
                <a:close/>
                <a:moveTo>
                  <a:pt x="84583" y="25551"/>
                </a:moveTo>
                <a:lnTo>
                  <a:pt x="84583" y="28706"/>
                </a:lnTo>
                <a:lnTo>
                  <a:pt x="81523" y="28706"/>
                </a:lnTo>
                <a:lnTo>
                  <a:pt x="81523" y="25551"/>
                </a:lnTo>
                <a:close/>
                <a:moveTo>
                  <a:pt x="87369" y="25551"/>
                </a:moveTo>
                <a:lnTo>
                  <a:pt x="87369" y="28706"/>
                </a:lnTo>
                <a:lnTo>
                  <a:pt x="84690" y="28706"/>
                </a:lnTo>
                <a:lnTo>
                  <a:pt x="84690" y="25551"/>
                </a:lnTo>
                <a:close/>
                <a:moveTo>
                  <a:pt x="90560" y="25551"/>
                </a:moveTo>
                <a:lnTo>
                  <a:pt x="90560" y="28706"/>
                </a:lnTo>
                <a:lnTo>
                  <a:pt x="87488" y="28706"/>
                </a:lnTo>
                <a:lnTo>
                  <a:pt x="87488" y="25551"/>
                </a:lnTo>
                <a:close/>
                <a:moveTo>
                  <a:pt x="93334" y="25551"/>
                </a:moveTo>
                <a:lnTo>
                  <a:pt x="93334" y="28706"/>
                </a:lnTo>
                <a:lnTo>
                  <a:pt x="90655" y="28706"/>
                </a:lnTo>
                <a:lnTo>
                  <a:pt x="90655" y="25551"/>
                </a:lnTo>
                <a:close/>
                <a:moveTo>
                  <a:pt x="96525" y="25551"/>
                </a:moveTo>
                <a:lnTo>
                  <a:pt x="96525" y="28706"/>
                </a:lnTo>
                <a:lnTo>
                  <a:pt x="93453" y="28706"/>
                </a:lnTo>
                <a:lnTo>
                  <a:pt x="93453" y="25551"/>
                </a:lnTo>
                <a:close/>
                <a:moveTo>
                  <a:pt x="99311" y="25551"/>
                </a:moveTo>
                <a:lnTo>
                  <a:pt x="99311" y="28706"/>
                </a:lnTo>
                <a:lnTo>
                  <a:pt x="96632" y="28706"/>
                </a:lnTo>
                <a:lnTo>
                  <a:pt x="96632" y="25551"/>
                </a:lnTo>
                <a:close/>
                <a:moveTo>
                  <a:pt x="102478" y="25551"/>
                </a:moveTo>
                <a:lnTo>
                  <a:pt x="102478" y="28706"/>
                </a:lnTo>
                <a:lnTo>
                  <a:pt x="99406" y="28706"/>
                </a:lnTo>
                <a:lnTo>
                  <a:pt x="99406" y="25551"/>
                </a:lnTo>
                <a:close/>
                <a:moveTo>
                  <a:pt x="105276" y="25551"/>
                </a:moveTo>
                <a:lnTo>
                  <a:pt x="105276" y="28706"/>
                </a:lnTo>
                <a:lnTo>
                  <a:pt x="102597" y="28706"/>
                </a:lnTo>
                <a:lnTo>
                  <a:pt x="102597" y="25551"/>
                </a:lnTo>
                <a:close/>
                <a:moveTo>
                  <a:pt x="108443" y="25551"/>
                </a:moveTo>
                <a:lnTo>
                  <a:pt x="108443" y="28706"/>
                </a:lnTo>
                <a:lnTo>
                  <a:pt x="105383" y="28706"/>
                </a:lnTo>
                <a:lnTo>
                  <a:pt x="105383" y="25551"/>
                </a:lnTo>
                <a:close/>
                <a:moveTo>
                  <a:pt x="7037" y="28813"/>
                </a:moveTo>
                <a:lnTo>
                  <a:pt x="7037" y="31564"/>
                </a:lnTo>
                <a:lnTo>
                  <a:pt x="3965" y="31564"/>
                </a:lnTo>
                <a:lnTo>
                  <a:pt x="3965" y="28813"/>
                </a:lnTo>
                <a:close/>
                <a:moveTo>
                  <a:pt x="9811" y="28813"/>
                </a:moveTo>
                <a:lnTo>
                  <a:pt x="9811" y="31564"/>
                </a:lnTo>
                <a:lnTo>
                  <a:pt x="7132" y="31564"/>
                </a:lnTo>
                <a:lnTo>
                  <a:pt x="7132" y="28813"/>
                </a:lnTo>
                <a:close/>
                <a:moveTo>
                  <a:pt x="13002" y="28813"/>
                </a:moveTo>
                <a:lnTo>
                  <a:pt x="13002" y="31564"/>
                </a:lnTo>
                <a:lnTo>
                  <a:pt x="9930" y="31564"/>
                </a:lnTo>
                <a:lnTo>
                  <a:pt x="9930" y="28813"/>
                </a:lnTo>
                <a:close/>
                <a:moveTo>
                  <a:pt x="15788" y="28813"/>
                </a:moveTo>
                <a:lnTo>
                  <a:pt x="15788" y="31564"/>
                </a:lnTo>
                <a:lnTo>
                  <a:pt x="13109" y="31564"/>
                </a:lnTo>
                <a:lnTo>
                  <a:pt x="13109" y="28813"/>
                </a:lnTo>
                <a:close/>
                <a:moveTo>
                  <a:pt x="18967" y="28813"/>
                </a:moveTo>
                <a:lnTo>
                  <a:pt x="18967" y="31564"/>
                </a:lnTo>
                <a:lnTo>
                  <a:pt x="15907" y="31564"/>
                </a:lnTo>
                <a:lnTo>
                  <a:pt x="15907" y="28813"/>
                </a:lnTo>
                <a:close/>
                <a:moveTo>
                  <a:pt x="21753" y="28813"/>
                </a:moveTo>
                <a:lnTo>
                  <a:pt x="21753" y="31564"/>
                </a:lnTo>
                <a:lnTo>
                  <a:pt x="19074" y="31564"/>
                </a:lnTo>
                <a:lnTo>
                  <a:pt x="19074" y="28813"/>
                </a:lnTo>
                <a:close/>
                <a:moveTo>
                  <a:pt x="24920" y="28813"/>
                </a:moveTo>
                <a:lnTo>
                  <a:pt x="24920" y="31564"/>
                </a:lnTo>
                <a:lnTo>
                  <a:pt x="21860" y="31564"/>
                </a:lnTo>
                <a:lnTo>
                  <a:pt x="21860" y="28813"/>
                </a:lnTo>
                <a:close/>
                <a:moveTo>
                  <a:pt x="27718" y="28813"/>
                </a:moveTo>
                <a:lnTo>
                  <a:pt x="27718" y="31564"/>
                </a:lnTo>
                <a:lnTo>
                  <a:pt x="25039" y="31564"/>
                </a:lnTo>
                <a:lnTo>
                  <a:pt x="25039" y="28813"/>
                </a:lnTo>
                <a:close/>
                <a:moveTo>
                  <a:pt x="30885" y="28813"/>
                </a:moveTo>
                <a:lnTo>
                  <a:pt x="30885" y="31564"/>
                </a:lnTo>
                <a:lnTo>
                  <a:pt x="27825" y="31564"/>
                </a:lnTo>
                <a:lnTo>
                  <a:pt x="27825" y="28813"/>
                </a:lnTo>
                <a:close/>
                <a:moveTo>
                  <a:pt x="33683" y="28813"/>
                </a:moveTo>
                <a:lnTo>
                  <a:pt x="33683" y="31564"/>
                </a:lnTo>
                <a:lnTo>
                  <a:pt x="31004" y="31564"/>
                </a:lnTo>
                <a:lnTo>
                  <a:pt x="31004" y="28813"/>
                </a:lnTo>
                <a:close/>
                <a:moveTo>
                  <a:pt x="36850" y="28813"/>
                </a:moveTo>
                <a:lnTo>
                  <a:pt x="36850" y="31564"/>
                </a:lnTo>
                <a:lnTo>
                  <a:pt x="33791" y="31564"/>
                </a:lnTo>
                <a:lnTo>
                  <a:pt x="33791" y="28813"/>
                </a:lnTo>
                <a:close/>
                <a:moveTo>
                  <a:pt x="39636" y="28813"/>
                </a:moveTo>
                <a:lnTo>
                  <a:pt x="39636" y="31564"/>
                </a:lnTo>
                <a:lnTo>
                  <a:pt x="36958" y="31564"/>
                </a:lnTo>
                <a:lnTo>
                  <a:pt x="36958" y="28813"/>
                </a:lnTo>
                <a:close/>
                <a:moveTo>
                  <a:pt x="42827" y="28813"/>
                </a:moveTo>
                <a:lnTo>
                  <a:pt x="42827" y="31564"/>
                </a:lnTo>
                <a:lnTo>
                  <a:pt x="39756" y="31564"/>
                </a:lnTo>
                <a:lnTo>
                  <a:pt x="39756" y="28813"/>
                </a:lnTo>
                <a:close/>
                <a:moveTo>
                  <a:pt x="45613" y="28813"/>
                </a:moveTo>
                <a:lnTo>
                  <a:pt x="45613" y="31564"/>
                </a:lnTo>
                <a:lnTo>
                  <a:pt x="42935" y="31564"/>
                </a:lnTo>
                <a:lnTo>
                  <a:pt x="42935" y="28813"/>
                </a:lnTo>
                <a:close/>
                <a:moveTo>
                  <a:pt x="48792" y="28813"/>
                </a:moveTo>
                <a:lnTo>
                  <a:pt x="48792" y="31564"/>
                </a:lnTo>
                <a:lnTo>
                  <a:pt x="45732" y="31564"/>
                </a:lnTo>
                <a:lnTo>
                  <a:pt x="45732" y="28813"/>
                </a:lnTo>
                <a:close/>
                <a:moveTo>
                  <a:pt x="51578" y="28813"/>
                </a:moveTo>
                <a:lnTo>
                  <a:pt x="51578" y="31564"/>
                </a:lnTo>
                <a:lnTo>
                  <a:pt x="48900" y="31564"/>
                </a:lnTo>
                <a:lnTo>
                  <a:pt x="48900" y="28813"/>
                </a:lnTo>
                <a:close/>
                <a:moveTo>
                  <a:pt x="54746" y="28813"/>
                </a:moveTo>
                <a:lnTo>
                  <a:pt x="54746" y="31564"/>
                </a:lnTo>
                <a:lnTo>
                  <a:pt x="51686" y="31564"/>
                </a:lnTo>
                <a:lnTo>
                  <a:pt x="51686" y="28813"/>
                </a:lnTo>
                <a:close/>
                <a:moveTo>
                  <a:pt x="57543" y="28813"/>
                </a:moveTo>
                <a:lnTo>
                  <a:pt x="57543" y="31564"/>
                </a:lnTo>
                <a:lnTo>
                  <a:pt x="54865" y="31564"/>
                </a:lnTo>
                <a:lnTo>
                  <a:pt x="54865" y="28813"/>
                </a:lnTo>
                <a:close/>
                <a:moveTo>
                  <a:pt x="60734" y="28813"/>
                </a:moveTo>
                <a:lnTo>
                  <a:pt x="60734" y="31564"/>
                </a:lnTo>
                <a:lnTo>
                  <a:pt x="57663" y="31564"/>
                </a:lnTo>
                <a:lnTo>
                  <a:pt x="57663" y="28813"/>
                </a:lnTo>
                <a:close/>
                <a:moveTo>
                  <a:pt x="63509" y="28813"/>
                </a:moveTo>
                <a:lnTo>
                  <a:pt x="63509" y="31564"/>
                </a:lnTo>
                <a:lnTo>
                  <a:pt x="60830" y="31564"/>
                </a:lnTo>
                <a:lnTo>
                  <a:pt x="60830" y="28813"/>
                </a:lnTo>
                <a:close/>
                <a:moveTo>
                  <a:pt x="66687" y="28813"/>
                </a:moveTo>
                <a:lnTo>
                  <a:pt x="66687" y="31564"/>
                </a:lnTo>
                <a:lnTo>
                  <a:pt x="63616" y="31564"/>
                </a:lnTo>
                <a:lnTo>
                  <a:pt x="63616" y="28813"/>
                </a:lnTo>
                <a:close/>
                <a:moveTo>
                  <a:pt x="69485" y="28813"/>
                </a:moveTo>
                <a:lnTo>
                  <a:pt x="69485" y="31564"/>
                </a:lnTo>
                <a:lnTo>
                  <a:pt x="66807" y="31564"/>
                </a:lnTo>
                <a:lnTo>
                  <a:pt x="66807" y="28813"/>
                </a:lnTo>
                <a:close/>
                <a:moveTo>
                  <a:pt x="72653" y="28813"/>
                </a:moveTo>
                <a:lnTo>
                  <a:pt x="72653" y="31564"/>
                </a:lnTo>
                <a:lnTo>
                  <a:pt x="69581" y="31564"/>
                </a:lnTo>
                <a:lnTo>
                  <a:pt x="69581" y="28813"/>
                </a:lnTo>
                <a:close/>
                <a:moveTo>
                  <a:pt x="75450" y="28813"/>
                </a:moveTo>
                <a:lnTo>
                  <a:pt x="75450" y="31564"/>
                </a:lnTo>
                <a:lnTo>
                  <a:pt x="72772" y="31564"/>
                </a:lnTo>
                <a:lnTo>
                  <a:pt x="72772" y="28813"/>
                </a:lnTo>
                <a:close/>
                <a:moveTo>
                  <a:pt x="78618" y="28813"/>
                </a:moveTo>
                <a:lnTo>
                  <a:pt x="78618" y="31564"/>
                </a:lnTo>
                <a:lnTo>
                  <a:pt x="75558" y="31564"/>
                </a:lnTo>
                <a:lnTo>
                  <a:pt x="75558" y="28813"/>
                </a:lnTo>
                <a:close/>
                <a:moveTo>
                  <a:pt x="81416" y="28813"/>
                </a:moveTo>
                <a:lnTo>
                  <a:pt x="81416" y="31564"/>
                </a:lnTo>
                <a:lnTo>
                  <a:pt x="78737" y="31564"/>
                </a:lnTo>
                <a:lnTo>
                  <a:pt x="78737" y="28813"/>
                </a:lnTo>
                <a:close/>
                <a:moveTo>
                  <a:pt x="84583" y="28813"/>
                </a:moveTo>
                <a:lnTo>
                  <a:pt x="84583" y="31564"/>
                </a:lnTo>
                <a:lnTo>
                  <a:pt x="81523" y="31564"/>
                </a:lnTo>
                <a:lnTo>
                  <a:pt x="81523" y="28813"/>
                </a:lnTo>
                <a:close/>
                <a:moveTo>
                  <a:pt x="87369" y="28813"/>
                </a:moveTo>
                <a:lnTo>
                  <a:pt x="87369" y="31564"/>
                </a:lnTo>
                <a:lnTo>
                  <a:pt x="84690" y="31564"/>
                </a:lnTo>
                <a:lnTo>
                  <a:pt x="84690" y="28813"/>
                </a:lnTo>
                <a:close/>
                <a:moveTo>
                  <a:pt x="90560" y="28813"/>
                </a:moveTo>
                <a:lnTo>
                  <a:pt x="90560" y="31564"/>
                </a:lnTo>
                <a:lnTo>
                  <a:pt x="87488" y="31564"/>
                </a:lnTo>
                <a:lnTo>
                  <a:pt x="87488" y="28813"/>
                </a:lnTo>
                <a:close/>
                <a:moveTo>
                  <a:pt x="93334" y="28813"/>
                </a:moveTo>
                <a:lnTo>
                  <a:pt x="93334" y="31564"/>
                </a:lnTo>
                <a:lnTo>
                  <a:pt x="90655" y="31564"/>
                </a:lnTo>
                <a:lnTo>
                  <a:pt x="90655" y="28813"/>
                </a:lnTo>
                <a:close/>
                <a:moveTo>
                  <a:pt x="96525" y="28813"/>
                </a:moveTo>
                <a:lnTo>
                  <a:pt x="96525" y="31564"/>
                </a:lnTo>
                <a:lnTo>
                  <a:pt x="93453" y="31564"/>
                </a:lnTo>
                <a:lnTo>
                  <a:pt x="93453" y="28813"/>
                </a:lnTo>
                <a:close/>
                <a:moveTo>
                  <a:pt x="99311" y="28813"/>
                </a:moveTo>
                <a:lnTo>
                  <a:pt x="99311" y="31564"/>
                </a:lnTo>
                <a:lnTo>
                  <a:pt x="96632" y="31564"/>
                </a:lnTo>
                <a:lnTo>
                  <a:pt x="96632" y="28813"/>
                </a:lnTo>
                <a:close/>
                <a:moveTo>
                  <a:pt x="102478" y="28813"/>
                </a:moveTo>
                <a:lnTo>
                  <a:pt x="102478" y="31564"/>
                </a:lnTo>
                <a:lnTo>
                  <a:pt x="99406" y="31564"/>
                </a:lnTo>
                <a:lnTo>
                  <a:pt x="99406" y="28813"/>
                </a:lnTo>
                <a:close/>
                <a:moveTo>
                  <a:pt x="105276" y="28813"/>
                </a:moveTo>
                <a:lnTo>
                  <a:pt x="105276" y="31564"/>
                </a:lnTo>
                <a:lnTo>
                  <a:pt x="102597" y="31564"/>
                </a:lnTo>
                <a:lnTo>
                  <a:pt x="102597" y="28813"/>
                </a:lnTo>
                <a:close/>
                <a:moveTo>
                  <a:pt x="108443" y="28813"/>
                </a:moveTo>
                <a:lnTo>
                  <a:pt x="108443" y="31564"/>
                </a:lnTo>
                <a:lnTo>
                  <a:pt x="105383" y="31564"/>
                </a:lnTo>
                <a:lnTo>
                  <a:pt x="105383" y="28813"/>
                </a:lnTo>
                <a:close/>
                <a:moveTo>
                  <a:pt x="7037" y="31683"/>
                </a:moveTo>
                <a:lnTo>
                  <a:pt x="7037" y="34838"/>
                </a:lnTo>
                <a:lnTo>
                  <a:pt x="3965" y="34838"/>
                </a:lnTo>
                <a:lnTo>
                  <a:pt x="3965" y="31683"/>
                </a:lnTo>
                <a:close/>
                <a:moveTo>
                  <a:pt x="9811" y="31683"/>
                </a:moveTo>
                <a:lnTo>
                  <a:pt x="9811" y="34838"/>
                </a:lnTo>
                <a:lnTo>
                  <a:pt x="7132" y="34838"/>
                </a:lnTo>
                <a:lnTo>
                  <a:pt x="7132" y="31683"/>
                </a:lnTo>
                <a:close/>
                <a:moveTo>
                  <a:pt x="13002" y="31683"/>
                </a:moveTo>
                <a:lnTo>
                  <a:pt x="13002" y="34838"/>
                </a:lnTo>
                <a:lnTo>
                  <a:pt x="9930" y="34838"/>
                </a:lnTo>
                <a:lnTo>
                  <a:pt x="9930" y="31683"/>
                </a:lnTo>
                <a:close/>
                <a:moveTo>
                  <a:pt x="15788" y="31683"/>
                </a:moveTo>
                <a:lnTo>
                  <a:pt x="15788" y="34838"/>
                </a:lnTo>
                <a:lnTo>
                  <a:pt x="13109" y="34838"/>
                </a:lnTo>
                <a:lnTo>
                  <a:pt x="13109" y="31683"/>
                </a:lnTo>
                <a:close/>
                <a:moveTo>
                  <a:pt x="18967" y="31683"/>
                </a:moveTo>
                <a:lnTo>
                  <a:pt x="18967" y="34838"/>
                </a:lnTo>
                <a:lnTo>
                  <a:pt x="15907" y="34838"/>
                </a:lnTo>
                <a:lnTo>
                  <a:pt x="15907" y="31683"/>
                </a:lnTo>
                <a:close/>
                <a:moveTo>
                  <a:pt x="21753" y="31683"/>
                </a:moveTo>
                <a:lnTo>
                  <a:pt x="21753" y="34838"/>
                </a:lnTo>
                <a:lnTo>
                  <a:pt x="19074" y="34838"/>
                </a:lnTo>
                <a:lnTo>
                  <a:pt x="19074" y="31683"/>
                </a:lnTo>
                <a:close/>
                <a:moveTo>
                  <a:pt x="24920" y="31683"/>
                </a:moveTo>
                <a:lnTo>
                  <a:pt x="24920" y="34838"/>
                </a:lnTo>
                <a:lnTo>
                  <a:pt x="21860" y="34838"/>
                </a:lnTo>
                <a:lnTo>
                  <a:pt x="21860" y="31683"/>
                </a:lnTo>
                <a:close/>
                <a:moveTo>
                  <a:pt x="27718" y="31683"/>
                </a:moveTo>
                <a:lnTo>
                  <a:pt x="27718" y="34838"/>
                </a:lnTo>
                <a:lnTo>
                  <a:pt x="25039" y="34838"/>
                </a:lnTo>
                <a:lnTo>
                  <a:pt x="25039" y="31683"/>
                </a:lnTo>
                <a:close/>
                <a:moveTo>
                  <a:pt x="30885" y="31683"/>
                </a:moveTo>
                <a:lnTo>
                  <a:pt x="30885" y="34838"/>
                </a:lnTo>
                <a:lnTo>
                  <a:pt x="27825" y="34838"/>
                </a:lnTo>
                <a:lnTo>
                  <a:pt x="27825" y="31683"/>
                </a:lnTo>
                <a:close/>
                <a:moveTo>
                  <a:pt x="33683" y="31683"/>
                </a:moveTo>
                <a:lnTo>
                  <a:pt x="33683" y="34838"/>
                </a:lnTo>
                <a:lnTo>
                  <a:pt x="31004" y="34838"/>
                </a:lnTo>
                <a:lnTo>
                  <a:pt x="31004" y="31683"/>
                </a:lnTo>
                <a:close/>
                <a:moveTo>
                  <a:pt x="36850" y="31683"/>
                </a:moveTo>
                <a:lnTo>
                  <a:pt x="36850" y="34838"/>
                </a:lnTo>
                <a:lnTo>
                  <a:pt x="33791" y="34838"/>
                </a:lnTo>
                <a:lnTo>
                  <a:pt x="33791" y="31683"/>
                </a:lnTo>
                <a:close/>
                <a:moveTo>
                  <a:pt x="39636" y="31683"/>
                </a:moveTo>
                <a:lnTo>
                  <a:pt x="39636" y="34838"/>
                </a:lnTo>
                <a:lnTo>
                  <a:pt x="36958" y="34838"/>
                </a:lnTo>
                <a:lnTo>
                  <a:pt x="36958" y="31683"/>
                </a:lnTo>
                <a:close/>
                <a:moveTo>
                  <a:pt x="42827" y="31683"/>
                </a:moveTo>
                <a:lnTo>
                  <a:pt x="42827" y="34838"/>
                </a:lnTo>
                <a:lnTo>
                  <a:pt x="39756" y="34838"/>
                </a:lnTo>
                <a:lnTo>
                  <a:pt x="39756" y="31683"/>
                </a:lnTo>
                <a:close/>
                <a:moveTo>
                  <a:pt x="45613" y="31683"/>
                </a:moveTo>
                <a:lnTo>
                  <a:pt x="45613" y="34838"/>
                </a:lnTo>
                <a:lnTo>
                  <a:pt x="42935" y="34838"/>
                </a:lnTo>
                <a:lnTo>
                  <a:pt x="42935" y="31683"/>
                </a:lnTo>
                <a:close/>
                <a:moveTo>
                  <a:pt x="48792" y="31683"/>
                </a:moveTo>
                <a:lnTo>
                  <a:pt x="48792" y="34838"/>
                </a:lnTo>
                <a:lnTo>
                  <a:pt x="45732" y="34838"/>
                </a:lnTo>
                <a:lnTo>
                  <a:pt x="45732" y="31683"/>
                </a:lnTo>
                <a:close/>
                <a:moveTo>
                  <a:pt x="51578" y="31683"/>
                </a:moveTo>
                <a:lnTo>
                  <a:pt x="51578" y="34838"/>
                </a:lnTo>
                <a:lnTo>
                  <a:pt x="48900" y="34838"/>
                </a:lnTo>
                <a:lnTo>
                  <a:pt x="48900" y="31683"/>
                </a:lnTo>
                <a:close/>
                <a:moveTo>
                  <a:pt x="54746" y="31683"/>
                </a:moveTo>
                <a:lnTo>
                  <a:pt x="54746" y="34838"/>
                </a:lnTo>
                <a:lnTo>
                  <a:pt x="51686" y="34838"/>
                </a:lnTo>
                <a:lnTo>
                  <a:pt x="51686" y="31683"/>
                </a:lnTo>
                <a:close/>
                <a:moveTo>
                  <a:pt x="57543" y="31683"/>
                </a:moveTo>
                <a:lnTo>
                  <a:pt x="57543" y="34838"/>
                </a:lnTo>
                <a:lnTo>
                  <a:pt x="54865" y="34838"/>
                </a:lnTo>
                <a:lnTo>
                  <a:pt x="54865" y="31683"/>
                </a:lnTo>
                <a:close/>
                <a:moveTo>
                  <a:pt x="60734" y="31683"/>
                </a:moveTo>
                <a:lnTo>
                  <a:pt x="60734" y="34838"/>
                </a:lnTo>
                <a:lnTo>
                  <a:pt x="57663" y="34838"/>
                </a:lnTo>
                <a:lnTo>
                  <a:pt x="57663" y="31683"/>
                </a:lnTo>
                <a:close/>
                <a:moveTo>
                  <a:pt x="63509" y="31683"/>
                </a:moveTo>
                <a:lnTo>
                  <a:pt x="63509" y="34838"/>
                </a:lnTo>
                <a:lnTo>
                  <a:pt x="60830" y="34838"/>
                </a:lnTo>
                <a:lnTo>
                  <a:pt x="60830" y="31683"/>
                </a:lnTo>
                <a:close/>
                <a:moveTo>
                  <a:pt x="66687" y="31683"/>
                </a:moveTo>
                <a:lnTo>
                  <a:pt x="66687" y="34838"/>
                </a:lnTo>
                <a:lnTo>
                  <a:pt x="63616" y="34838"/>
                </a:lnTo>
                <a:lnTo>
                  <a:pt x="63616" y="31683"/>
                </a:lnTo>
                <a:close/>
                <a:moveTo>
                  <a:pt x="69485" y="31683"/>
                </a:moveTo>
                <a:lnTo>
                  <a:pt x="69485" y="34838"/>
                </a:lnTo>
                <a:lnTo>
                  <a:pt x="66807" y="34838"/>
                </a:lnTo>
                <a:lnTo>
                  <a:pt x="66807" y="31683"/>
                </a:lnTo>
                <a:close/>
                <a:moveTo>
                  <a:pt x="72653" y="31683"/>
                </a:moveTo>
                <a:lnTo>
                  <a:pt x="72653" y="34838"/>
                </a:lnTo>
                <a:lnTo>
                  <a:pt x="69581" y="34838"/>
                </a:lnTo>
                <a:lnTo>
                  <a:pt x="69581" y="31683"/>
                </a:lnTo>
                <a:close/>
                <a:moveTo>
                  <a:pt x="75450" y="31683"/>
                </a:moveTo>
                <a:lnTo>
                  <a:pt x="75450" y="34838"/>
                </a:lnTo>
                <a:lnTo>
                  <a:pt x="72772" y="34838"/>
                </a:lnTo>
                <a:lnTo>
                  <a:pt x="72772" y="31683"/>
                </a:lnTo>
                <a:close/>
                <a:moveTo>
                  <a:pt x="78618" y="31683"/>
                </a:moveTo>
                <a:lnTo>
                  <a:pt x="78618" y="34838"/>
                </a:lnTo>
                <a:lnTo>
                  <a:pt x="75558" y="34838"/>
                </a:lnTo>
                <a:lnTo>
                  <a:pt x="75558" y="31683"/>
                </a:lnTo>
                <a:close/>
                <a:moveTo>
                  <a:pt x="81416" y="31683"/>
                </a:moveTo>
                <a:lnTo>
                  <a:pt x="81416" y="34838"/>
                </a:lnTo>
                <a:lnTo>
                  <a:pt x="78737" y="34838"/>
                </a:lnTo>
                <a:lnTo>
                  <a:pt x="78737" y="31683"/>
                </a:lnTo>
                <a:close/>
                <a:moveTo>
                  <a:pt x="84583" y="31683"/>
                </a:moveTo>
                <a:lnTo>
                  <a:pt x="84583" y="34838"/>
                </a:lnTo>
                <a:lnTo>
                  <a:pt x="81523" y="34838"/>
                </a:lnTo>
                <a:lnTo>
                  <a:pt x="81523" y="31683"/>
                </a:lnTo>
                <a:close/>
                <a:moveTo>
                  <a:pt x="87369" y="31683"/>
                </a:moveTo>
                <a:lnTo>
                  <a:pt x="87369" y="34838"/>
                </a:lnTo>
                <a:lnTo>
                  <a:pt x="84690" y="34838"/>
                </a:lnTo>
                <a:lnTo>
                  <a:pt x="84690" y="31683"/>
                </a:lnTo>
                <a:close/>
                <a:moveTo>
                  <a:pt x="90560" y="31683"/>
                </a:moveTo>
                <a:lnTo>
                  <a:pt x="90560" y="34838"/>
                </a:lnTo>
                <a:lnTo>
                  <a:pt x="87488" y="34838"/>
                </a:lnTo>
                <a:lnTo>
                  <a:pt x="87488" y="31683"/>
                </a:lnTo>
                <a:close/>
                <a:moveTo>
                  <a:pt x="93334" y="31683"/>
                </a:moveTo>
                <a:lnTo>
                  <a:pt x="93334" y="34838"/>
                </a:lnTo>
                <a:lnTo>
                  <a:pt x="90655" y="34838"/>
                </a:lnTo>
                <a:lnTo>
                  <a:pt x="90655" y="31683"/>
                </a:lnTo>
                <a:close/>
                <a:moveTo>
                  <a:pt x="96525" y="31683"/>
                </a:moveTo>
                <a:lnTo>
                  <a:pt x="96525" y="34838"/>
                </a:lnTo>
                <a:lnTo>
                  <a:pt x="93453" y="34838"/>
                </a:lnTo>
                <a:lnTo>
                  <a:pt x="93453" y="31683"/>
                </a:lnTo>
                <a:close/>
                <a:moveTo>
                  <a:pt x="99311" y="31683"/>
                </a:moveTo>
                <a:lnTo>
                  <a:pt x="99311" y="34838"/>
                </a:lnTo>
                <a:lnTo>
                  <a:pt x="96632" y="34838"/>
                </a:lnTo>
                <a:lnTo>
                  <a:pt x="96632" y="31683"/>
                </a:lnTo>
                <a:close/>
                <a:moveTo>
                  <a:pt x="102478" y="31683"/>
                </a:moveTo>
                <a:lnTo>
                  <a:pt x="102478" y="34838"/>
                </a:lnTo>
                <a:lnTo>
                  <a:pt x="99406" y="34838"/>
                </a:lnTo>
                <a:lnTo>
                  <a:pt x="99406" y="31683"/>
                </a:lnTo>
                <a:close/>
                <a:moveTo>
                  <a:pt x="105276" y="31683"/>
                </a:moveTo>
                <a:lnTo>
                  <a:pt x="105276" y="34838"/>
                </a:lnTo>
                <a:lnTo>
                  <a:pt x="102597" y="34838"/>
                </a:lnTo>
                <a:lnTo>
                  <a:pt x="102597" y="31683"/>
                </a:lnTo>
                <a:close/>
                <a:moveTo>
                  <a:pt x="108443" y="31683"/>
                </a:moveTo>
                <a:lnTo>
                  <a:pt x="108443" y="34838"/>
                </a:lnTo>
                <a:lnTo>
                  <a:pt x="105383" y="34838"/>
                </a:lnTo>
                <a:lnTo>
                  <a:pt x="105383" y="31683"/>
                </a:lnTo>
                <a:close/>
                <a:moveTo>
                  <a:pt x="7037" y="34945"/>
                </a:moveTo>
                <a:lnTo>
                  <a:pt x="7037" y="37695"/>
                </a:lnTo>
                <a:lnTo>
                  <a:pt x="3965" y="37695"/>
                </a:lnTo>
                <a:lnTo>
                  <a:pt x="3965" y="34945"/>
                </a:lnTo>
                <a:close/>
                <a:moveTo>
                  <a:pt x="9811" y="34945"/>
                </a:moveTo>
                <a:lnTo>
                  <a:pt x="9811" y="37695"/>
                </a:lnTo>
                <a:lnTo>
                  <a:pt x="7132" y="37695"/>
                </a:lnTo>
                <a:lnTo>
                  <a:pt x="7132" y="34945"/>
                </a:lnTo>
                <a:close/>
                <a:moveTo>
                  <a:pt x="13002" y="34945"/>
                </a:moveTo>
                <a:lnTo>
                  <a:pt x="13002" y="37695"/>
                </a:lnTo>
                <a:lnTo>
                  <a:pt x="9930" y="37695"/>
                </a:lnTo>
                <a:lnTo>
                  <a:pt x="9930" y="34945"/>
                </a:lnTo>
                <a:close/>
                <a:moveTo>
                  <a:pt x="15788" y="34945"/>
                </a:moveTo>
                <a:lnTo>
                  <a:pt x="15788" y="37695"/>
                </a:lnTo>
                <a:lnTo>
                  <a:pt x="13109" y="37695"/>
                </a:lnTo>
                <a:lnTo>
                  <a:pt x="13109" y="34945"/>
                </a:lnTo>
                <a:close/>
                <a:moveTo>
                  <a:pt x="18967" y="34945"/>
                </a:moveTo>
                <a:lnTo>
                  <a:pt x="18967" y="37695"/>
                </a:lnTo>
                <a:lnTo>
                  <a:pt x="15907" y="37695"/>
                </a:lnTo>
                <a:lnTo>
                  <a:pt x="15907" y="34945"/>
                </a:lnTo>
                <a:close/>
                <a:moveTo>
                  <a:pt x="21753" y="34945"/>
                </a:moveTo>
                <a:lnTo>
                  <a:pt x="21753" y="37695"/>
                </a:lnTo>
                <a:lnTo>
                  <a:pt x="19074" y="37695"/>
                </a:lnTo>
                <a:lnTo>
                  <a:pt x="19074" y="34945"/>
                </a:lnTo>
                <a:close/>
                <a:moveTo>
                  <a:pt x="24920" y="34945"/>
                </a:moveTo>
                <a:lnTo>
                  <a:pt x="24920" y="37695"/>
                </a:lnTo>
                <a:lnTo>
                  <a:pt x="21860" y="37695"/>
                </a:lnTo>
                <a:lnTo>
                  <a:pt x="21860" y="34945"/>
                </a:lnTo>
                <a:close/>
                <a:moveTo>
                  <a:pt x="27718" y="34945"/>
                </a:moveTo>
                <a:lnTo>
                  <a:pt x="27718" y="37695"/>
                </a:lnTo>
                <a:lnTo>
                  <a:pt x="25039" y="37695"/>
                </a:lnTo>
                <a:lnTo>
                  <a:pt x="25039" y="34945"/>
                </a:lnTo>
                <a:close/>
                <a:moveTo>
                  <a:pt x="30885" y="34945"/>
                </a:moveTo>
                <a:lnTo>
                  <a:pt x="30885" y="37695"/>
                </a:lnTo>
                <a:lnTo>
                  <a:pt x="27825" y="37695"/>
                </a:lnTo>
                <a:lnTo>
                  <a:pt x="27825" y="34945"/>
                </a:lnTo>
                <a:close/>
                <a:moveTo>
                  <a:pt x="33683" y="34945"/>
                </a:moveTo>
                <a:lnTo>
                  <a:pt x="33683" y="37695"/>
                </a:lnTo>
                <a:lnTo>
                  <a:pt x="31004" y="37695"/>
                </a:lnTo>
                <a:lnTo>
                  <a:pt x="31004" y="34945"/>
                </a:lnTo>
                <a:close/>
                <a:moveTo>
                  <a:pt x="36850" y="34945"/>
                </a:moveTo>
                <a:lnTo>
                  <a:pt x="36850" y="37695"/>
                </a:lnTo>
                <a:lnTo>
                  <a:pt x="33791" y="37695"/>
                </a:lnTo>
                <a:lnTo>
                  <a:pt x="33791" y="34945"/>
                </a:lnTo>
                <a:close/>
                <a:moveTo>
                  <a:pt x="39636" y="34945"/>
                </a:moveTo>
                <a:lnTo>
                  <a:pt x="39636" y="37695"/>
                </a:lnTo>
                <a:lnTo>
                  <a:pt x="36958" y="37695"/>
                </a:lnTo>
                <a:lnTo>
                  <a:pt x="36958" y="34945"/>
                </a:lnTo>
                <a:close/>
                <a:moveTo>
                  <a:pt x="42827" y="34945"/>
                </a:moveTo>
                <a:lnTo>
                  <a:pt x="42827" y="37695"/>
                </a:lnTo>
                <a:lnTo>
                  <a:pt x="39756" y="37695"/>
                </a:lnTo>
                <a:lnTo>
                  <a:pt x="39756" y="34945"/>
                </a:lnTo>
                <a:close/>
                <a:moveTo>
                  <a:pt x="45613" y="34945"/>
                </a:moveTo>
                <a:lnTo>
                  <a:pt x="45613" y="37695"/>
                </a:lnTo>
                <a:lnTo>
                  <a:pt x="42935" y="37695"/>
                </a:lnTo>
                <a:lnTo>
                  <a:pt x="42935" y="34945"/>
                </a:lnTo>
                <a:close/>
                <a:moveTo>
                  <a:pt x="48792" y="34945"/>
                </a:moveTo>
                <a:lnTo>
                  <a:pt x="48792" y="37695"/>
                </a:lnTo>
                <a:lnTo>
                  <a:pt x="45732" y="37695"/>
                </a:lnTo>
                <a:lnTo>
                  <a:pt x="45732" y="34945"/>
                </a:lnTo>
                <a:close/>
                <a:moveTo>
                  <a:pt x="51578" y="34945"/>
                </a:moveTo>
                <a:lnTo>
                  <a:pt x="51578" y="37695"/>
                </a:lnTo>
                <a:lnTo>
                  <a:pt x="48900" y="37695"/>
                </a:lnTo>
                <a:lnTo>
                  <a:pt x="48900" y="34945"/>
                </a:lnTo>
                <a:close/>
                <a:moveTo>
                  <a:pt x="54757" y="34945"/>
                </a:moveTo>
                <a:lnTo>
                  <a:pt x="54757" y="37695"/>
                </a:lnTo>
                <a:lnTo>
                  <a:pt x="51698" y="37695"/>
                </a:lnTo>
                <a:lnTo>
                  <a:pt x="51698" y="34945"/>
                </a:lnTo>
                <a:close/>
                <a:moveTo>
                  <a:pt x="57543" y="34945"/>
                </a:moveTo>
                <a:lnTo>
                  <a:pt x="57543" y="37695"/>
                </a:lnTo>
                <a:lnTo>
                  <a:pt x="54865" y="37695"/>
                </a:lnTo>
                <a:lnTo>
                  <a:pt x="54865" y="34945"/>
                </a:lnTo>
                <a:close/>
                <a:moveTo>
                  <a:pt x="60734" y="34945"/>
                </a:moveTo>
                <a:lnTo>
                  <a:pt x="60734" y="37695"/>
                </a:lnTo>
                <a:lnTo>
                  <a:pt x="57663" y="37695"/>
                </a:lnTo>
                <a:lnTo>
                  <a:pt x="57663" y="34945"/>
                </a:lnTo>
                <a:close/>
                <a:moveTo>
                  <a:pt x="63509" y="34945"/>
                </a:moveTo>
                <a:lnTo>
                  <a:pt x="63509" y="37695"/>
                </a:lnTo>
                <a:lnTo>
                  <a:pt x="60830" y="37695"/>
                </a:lnTo>
                <a:lnTo>
                  <a:pt x="60830" y="34945"/>
                </a:lnTo>
                <a:close/>
                <a:moveTo>
                  <a:pt x="66699" y="34945"/>
                </a:moveTo>
                <a:lnTo>
                  <a:pt x="66699" y="37695"/>
                </a:lnTo>
                <a:lnTo>
                  <a:pt x="63628" y="37695"/>
                </a:lnTo>
                <a:lnTo>
                  <a:pt x="63628" y="34945"/>
                </a:lnTo>
                <a:close/>
                <a:moveTo>
                  <a:pt x="69485" y="34945"/>
                </a:moveTo>
                <a:lnTo>
                  <a:pt x="69485" y="37695"/>
                </a:lnTo>
                <a:lnTo>
                  <a:pt x="66807" y="37695"/>
                </a:lnTo>
                <a:lnTo>
                  <a:pt x="66807" y="34945"/>
                </a:lnTo>
                <a:close/>
                <a:moveTo>
                  <a:pt x="72653" y="34945"/>
                </a:moveTo>
                <a:lnTo>
                  <a:pt x="72653" y="37695"/>
                </a:lnTo>
                <a:lnTo>
                  <a:pt x="69581" y="37695"/>
                </a:lnTo>
                <a:lnTo>
                  <a:pt x="69581" y="34945"/>
                </a:lnTo>
                <a:close/>
                <a:moveTo>
                  <a:pt x="75450" y="34957"/>
                </a:moveTo>
                <a:lnTo>
                  <a:pt x="75450" y="37719"/>
                </a:lnTo>
                <a:lnTo>
                  <a:pt x="72772" y="37719"/>
                </a:lnTo>
                <a:lnTo>
                  <a:pt x="72772" y="34957"/>
                </a:lnTo>
                <a:close/>
                <a:moveTo>
                  <a:pt x="78618" y="34957"/>
                </a:moveTo>
                <a:lnTo>
                  <a:pt x="78618" y="37719"/>
                </a:lnTo>
                <a:lnTo>
                  <a:pt x="75558" y="37719"/>
                </a:lnTo>
                <a:lnTo>
                  <a:pt x="75558" y="34957"/>
                </a:lnTo>
                <a:close/>
                <a:moveTo>
                  <a:pt x="81416" y="34957"/>
                </a:moveTo>
                <a:lnTo>
                  <a:pt x="81416" y="37719"/>
                </a:lnTo>
                <a:lnTo>
                  <a:pt x="78737" y="37719"/>
                </a:lnTo>
                <a:lnTo>
                  <a:pt x="78737" y="34957"/>
                </a:lnTo>
                <a:close/>
                <a:moveTo>
                  <a:pt x="84583" y="34957"/>
                </a:moveTo>
                <a:lnTo>
                  <a:pt x="84583" y="37719"/>
                </a:lnTo>
                <a:lnTo>
                  <a:pt x="81523" y="37719"/>
                </a:lnTo>
                <a:lnTo>
                  <a:pt x="81523" y="34957"/>
                </a:lnTo>
                <a:close/>
                <a:moveTo>
                  <a:pt x="87369" y="34957"/>
                </a:moveTo>
                <a:lnTo>
                  <a:pt x="87369" y="37719"/>
                </a:lnTo>
                <a:lnTo>
                  <a:pt x="84690" y="37719"/>
                </a:lnTo>
                <a:lnTo>
                  <a:pt x="84690" y="34957"/>
                </a:lnTo>
                <a:close/>
                <a:moveTo>
                  <a:pt x="90560" y="34957"/>
                </a:moveTo>
                <a:lnTo>
                  <a:pt x="90560" y="37719"/>
                </a:lnTo>
                <a:lnTo>
                  <a:pt x="87488" y="37719"/>
                </a:lnTo>
                <a:lnTo>
                  <a:pt x="87488" y="34957"/>
                </a:lnTo>
                <a:close/>
                <a:moveTo>
                  <a:pt x="93334" y="34957"/>
                </a:moveTo>
                <a:lnTo>
                  <a:pt x="93334" y="37719"/>
                </a:lnTo>
                <a:lnTo>
                  <a:pt x="90655" y="37719"/>
                </a:lnTo>
                <a:lnTo>
                  <a:pt x="90655" y="34957"/>
                </a:lnTo>
                <a:close/>
                <a:moveTo>
                  <a:pt x="96525" y="34957"/>
                </a:moveTo>
                <a:lnTo>
                  <a:pt x="96525" y="37719"/>
                </a:lnTo>
                <a:lnTo>
                  <a:pt x="93453" y="37719"/>
                </a:lnTo>
                <a:lnTo>
                  <a:pt x="93453" y="34957"/>
                </a:lnTo>
                <a:close/>
                <a:moveTo>
                  <a:pt x="99311" y="34957"/>
                </a:moveTo>
                <a:lnTo>
                  <a:pt x="99311" y="37719"/>
                </a:lnTo>
                <a:lnTo>
                  <a:pt x="96632" y="37719"/>
                </a:lnTo>
                <a:lnTo>
                  <a:pt x="96632" y="34957"/>
                </a:lnTo>
                <a:close/>
                <a:moveTo>
                  <a:pt x="102478" y="34957"/>
                </a:moveTo>
                <a:lnTo>
                  <a:pt x="102478" y="37719"/>
                </a:lnTo>
                <a:lnTo>
                  <a:pt x="99406" y="37719"/>
                </a:lnTo>
                <a:lnTo>
                  <a:pt x="99406" y="34957"/>
                </a:lnTo>
                <a:close/>
                <a:moveTo>
                  <a:pt x="105276" y="34957"/>
                </a:moveTo>
                <a:lnTo>
                  <a:pt x="105276" y="37719"/>
                </a:lnTo>
                <a:lnTo>
                  <a:pt x="102597" y="37719"/>
                </a:lnTo>
                <a:lnTo>
                  <a:pt x="102597" y="34957"/>
                </a:lnTo>
                <a:close/>
                <a:moveTo>
                  <a:pt x="108443" y="34957"/>
                </a:moveTo>
                <a:lnTo>
                  <a:pt x="108443" y="37719"/>
                </a:lnTo>
                <a:lnTo>
                  <a:pt x="105383" y="37719"/>
                </a:lnTo>
                <a:lnTo>
                  <a:pt x="105383" y="34957"/>
                </a:lnTo>
                <a:close/>
                <a:moveTo>
                  <a:pt x="7037" y="37814"/>
                </a:moveTo>
                <a:lnTo>
                  <a:pt x="7037" y="40970"/>
                </a:lnTo>
                <a:lnTo>
                  <a:pt x="3965" y="40970"/>
                </a:lnTo>
                <a:lnTo>
                  <a:pt x="3965" y="37814"/>
                </a:lnTo>
                <a:close/>
                <a:moveTo>
                  <a:pt x="9811" y="37814"/>
                </a:moveTo>
                <a:lnTo>
                  <a:pt x="9811" y="40970"/>
                </a:lnTo>
                <a:lnTo>
                  <a:pt x="7132" y="40970"/>
                </a:lnTo>
                <a:lnTo>
                  <a:pt x="7132" y="37814"/>
                </a:lnTo>
                <a:close/>
                <a:moveTo>
                  <a:pt x="13002" y="37814"/>
                </a:moveTo>
                <a:lnTo>
                  <a:pt x="13002" y="40970"/>
                </a:lnTo>
                <a:lnTo>
                  <a:pt x="9930" y="40970"/>
                </a:lnTo>
                <a:lnTo>
                  <a:pt x="9930" y="37814"/>
                </a:lnTo>
                <a:close/>
                <a:moveTo>
                  <a:pt x="15788" y="37814"/>
                </a:moveTo>
                <a:lnTo>
                  <a:pt x="15788" y="40970"/>
                </a:lnTo>
                <a:lnTo>
                  <a:pt x="13109" y="40970"/>
                </a:lnTo>
                <a:lnTo>
                  <a:pt x="13109" y="37814"/>
                </a:lnTo>
                <a:close/>
                <a:moveTo>
                  <a:pt x="18967" y="37814"/>
                </a:moveTo>
                <a:lnTo>
                  <a:pt x="18967" y="40970"/>
                </a:lnTo>
                <a:lnTo>
                  <a:pt x="15907" y="40970"/>
                </a:lnTo>
                <a:lnTo>
                  <a:pt x="15907" y="37814"/>
                </a:lnTo>
                <a:close/>
                <a:moveTo>
                  <a:pt x="21753" y="37814"/>
                </a:moveTo>
                <a:lnTo>
                  <a:pt x="21753" y="40970"/>
                </a:lnTo>
                <a:lnTo>
                  <a:pt x="19074" y="40970"/>
                </a:lnTo>
                <a:lnTo>
                  <a:pt x="19074" y="37814"/>
                </a:lnTo>
                <a:close/>
                <a:moveTo>
                  <a:pt x="24920" y="37814"/>
                </a:moveTo>
                <a:lnTo>
                  <a:pt x="24920" y="40970"/>
                </a:lnTo>
                <a:lnTo>
                  <a:pt x="21860" y="40970"/>
                </a:lnTo>
                <a:lnTo>
                  <a:pt x="21860" y="37814"/>
                </a:lnTo>
                <a:close/>
                <a:moveTo>
                  <a:pt x="27718" y="37814"/>
                </a:moveTo>
                <a:lnTo>
                  <a:pt x="27718" y="40970"/>
                </a:lnTo>
                <a:lnTo>
                  <a:pt x="25039" y="40970"/>
                </a:lnTo>
                <a:lnTo>
                  <a:pt x="25039" y="37814"/>
                </a:lnTo>
                <a:close/>
                <a:moveTo>
                  <a:pt x="30885" y="37814"/>
                </a:moveTo>
                <a:lnTo>
                  <a:pt x="30885" y="40970"/>
                </a:lnTo>
                <a:lnTo>
                  <a:pt x="27825" y="40970"/>
                </a:lnTo>
                <a:lnTo>
                  <a:pt x="27825" y="37814"/>
                </a:lnTo>
                <a:close/>
                <a:moveTo>
                  <a:pt x="33683" y="37814"/>
                </a:moveTo>
                <a:lnTo>
                  <a:pt x="33683" y="40970"/>
                </a:lnTo>
                <a:lnTo>
                  <a:pt x="31004" y="40970"/>
                </a:lnTo>
                <a:lnTo>
                  <a:pt x="31004" y="37814"/>
                </a:lnTo>
                <a:close/>
                <a:moveTo>
                  <a:pt x="36850" y="37814"/>
                </a:moveTo>
                <a:lnTo>
                  <a:pt x="36850" y="40970"/>
                </a:lnTo>
                <a:lnTo>
                  <a:pt x="33791" y="40970"/>
                </a:lnTo>
                <a:lnTo>
                  <a:pt x="33791" y="37814"/>
                </a:lnTo>
                <a:close/>
                <a:moveTo>
                  <a:pt x="39636" y="37814"/>
                </a:moveTo>
                <a:lnTo>
                  <a:pt x="39636" y="40970"/>
                </a:lnTo>
                <a:lnTo>
                  <a:pt x="36958" y="40970"/>
                </a:lnTo>
                <a:lnTo>
                  <a:pt x="36958" y="37814"/>
                </a:lnTo>
                <a:close/>
                <a:moveTo>
                  <a:pt x="42827" y="37814"/>
                </a:moveTo>
                <a:lnTo>
                  <a:pt x="42827" y="40970"/>
                </a:lnTo>
                <a:lnTo>
                  <a:pt x="39756" y="40970"/>
                </a:lnTo>
                <a:lnTo>
                  <a:pt x="39756" y="37814"/>
                </a:lnTo>
                <a:close/>
                <a:moveTo>
                  <a:pt x="45613" y="37814"/>
                </a:moveTo>
                <a:lnTo>
                  <a:pt x="45613" y="40970"/>
                </a:lnTo>
                <a:lnTo>
                  <a:pt x="42935" y="40970"/>
                </a:lnTo>
                <a:lnTo>
                  <a:pt x="42935" y="37814"/>
                </a:lnTo>
                <a:close/>
                <a:moveTo>
                  <a:pt x="48792" y="37814"/>
                </a:moveTo>
                <a:lnTo>
                  <a:pt x="48792" y="40970"/>
                </a:lnTo>
                <a:lnTo>
                  <a:pt x="45732" y="40970"/>
                </a:lnTo>
                <a:lnTo>
                  <a:pt x="45732" y="37814"/>
                </a:lnTo>
                <a:close/>
                <a:moveTo>
                  <a:pt x="51578" y="37814"/>
                </a:moveTo>
                <a:lnTo>
                  <a:pt x="51578" y="40970"/>
                </a:lnTo>
                <a:lnTo>
                  <a:pt x="48900" y="40970"/>
                </a:lnTo>
                <a:lnTo>
                  <a:pt x="48900" y="37814"/>
                </a:lnTo>
                <a:close/>
                <a:moveTo>
                  <a:pt x="54757" y="37814"/>
                </a:moveTo>
                <a:lnTo>
                  <a:pt x="54757" y="40970"/>
                </a:lnTo>
                <a:lnTo>
                  <a:pt x="51698" y="40970"/>
                </a:lnTo>
                <a:lnTo>
                  <a:pt x="51698" y="37814"/>
                </a:lnTo>
                <a:close/>
                <a:moveTo>
                  <a:pt x="57543" y="37814"/>
                </a:moveTo>
                <a:lnTo>
                  <a:pt x="57543" y="40970"/>
                </a:lnTo>
                <a:lnTo>
                  <a:pt x="54865" y="40970"/>
                </a:lnTo>
                <a:lnTo>
                  <a:pt x="54865" y="37814"/>
                </a:lnTo>
                <a:close/>
                <a:moveTo>
                  <a:pt x="60734" y="37814"/>
                </a:moveTo>
                <a:lnTo>
                  <a:pt x="60734" y="40970"/>
                </a:lnTo>
                <a:lnTo>
                  <a:pt x="57663" y="40970"/>
                </a:lnTo>
                <a:lnTo>
                  <a:pt x="57663" y="37814"/>
                </a:lnTo>
                <a:close/>
                <a:moveTo>
                  <a:pt x="63509" y="37814"/>
                </a:moveTo>
                <a:lnTo>
                  <a:pt x="63509" y="40970"/>
                </a:lnTo>
                <a:lnTo>
                  <a:pt x="60830" y="40970"/>
                </a:lnTo>
                <a:lnTo>
                  <a:pt x="60830" y="37814"/>
                </a:lnTo>
                <a:close/>
                <a:moveTo>
                  <a:pt x="66699" y="37814"/>
                </a:moveTo>
                <a:lnTo>
                  <a:pt x="66699" y="40970"/>
                </a:lnTo>
                <a:lnTo>
                  <a:pt x="63628" y="40970"/>
                </a:lnTo>
                <a:lnTo>
                  <a:pt x="63628" y="37814"/>
                </a:lnTo>
                <a:close/>
                <a:moveTo>
                  <a:pt x="69485" y="37814"/>
                </a:moveTo>
                <a:lnTo>
                  <a:pt x="69485" y="40970"/>
                </a:lnTo>
                <a:lnTo>
                  <a:pt x="66807" y="40970"/>
                </a:lnTo>
                <a:lnTo>
                  <a:pt x="66807" y="37814"/>
                </a:lnTo>
                <a:close/>
                <a:moveTo>
                  <a:pt x="72653" y="37814"/>
                </a:moveTo>
                <a:lnTo>
                  <a:pt x="72653" y="40970"/>
                </a:lnTo>
                <a:lnTo>
                  <a:pt x="69581" y="40970"/>
                </a:lnTo>
                <a:lnTo>
                  <a:pt x="69581" y="37814"/>
                </a:lnTo>
                <a:close/>
                <a:moveTo>
                  <a:pt x="75450" y="37814"/>
                </a:moveTo>
                <a:lnTo>
                  <a:pt x="75450" y="40970"/>
                </a:lnTo>
                <a:lnTo>
                  <a:pt x="72772" y="40970"/>
                </a:lnTo>
                <a:lnTo>
                  <a:pt x="72772" y="37814"/>
                </a:lnTo>
                <a:close/>
                <a:moveTo>
                  <a:pt x="78618" y="37814"/>
                </a:moveTo>
                <a:lnTo>
                  <a:pt x="78618" y="40970"/>
                </a:lnTo>
                <a:lnTo>
                  <a:pt x="75558" y="40970"/>
                </a:lnTo>
                <a:lnTo>
                  <a:pt x="75558" y="37814"/>
                </a:lnTo>
                <a:close/>
                <a:moveTo>
                  <a:pt x="81416" y="37814"/>
                </a:moveTo>
                <a:lnTo>
                  <a:pt x="81416" y="40970"/>
                </a:lnTo>
                <a:lnTo>
                  <a:pt x="78737" y="40970"/>
                </a:lnTo>
                <a:lnTo>
                  <a:pt x="78737" y="37814"/>
                </a:lnTo>
                <a:close/>
                <a:moveTo>
                  <a:pt x="84583" y="37814"/>
                </a:moveTo>
                <a:lnTo>
                  <a:pt x="84583" y="40970"/>
                </a:lnTo>
                <a:lnTo>
                  <a:pt x="81523" y="40970"/>
                </a:lnTo>
                <a:lnTo>
                  <a:pt x="81523" y="37814"/>
                </a:lnTo>
                <a:close/>
                <a:moveTo>
                  <a:pt x="87369" y="37814"/>
                </a:moveTo>
                <a:lnTo>
                  <a:pt x="87369" y="40970"/>
                </a:lnTo>
                <a:lnTo>
                  <a:pt x="84690" y="40970"/>
                </a:lnTo>
                <a:lnTo>
                  <a:pt x="84690" y="37814"/>
                </a:lnTo>
                <a:close/>
                <a:moveTo>
                  <a:pt x="90560" y="37814"/>
                </a:moveTo>
                <a:lnTo>
                  <a:pt x="90560" y="40970"/>
                </a:lnTo>
                <a:lnTo>
                  <a:pt x="87488" y="40970"/>
                </a:lnTo>
                <a:lnTo>
                  <a:pt x="87488" y="37814"/>
                </a:lnTo>
                <a:close/>
                <a:moveTo>
                  <a:pt x="93334" y="37814"/>
                </a:moveTo>
                <a:lnTo>
                  <a:pt x="93334" y="40970"/>
                </a:lnTo>
                <a:lnTo>
                  <a:pt x="90655" y="40970"/>
                </a:lnTo>
                <a:lnTo>
                  <a:pt x="90655" y="37814"/>
                </a:lnTo>
                <a:close/>
                <a:moveTo>
                  <a:pt x="96525" y="37814"/>
                </a:moveTo>
                <a:lnTo>
                  <a:pt x="96525" y="40970"/>
                </a:lnTo>
                <a:lnTo>
                  <a:pt x="93453" y="40970"/>
                </a:lnTo>
                <a:lnTo>
                  <a:pt x="93453" y="37814"/>
                </a:lnTo>
                <a:close/>
                <a:moveTo>
                  <a:pt x="99311" y="37814"/>
                </a:moveTo>
                <a:lnTo>
                  <a:pt x="99311" y="40970"/>
                </a:lnTo>
                <a:lnTo>
                  <a:pt x="96632" y="40970"/>
                </a:lnTo>
                <a:lnTo>
                  <a:pt x="96632" y="37814"/>
                </a:lnTo>
                <a:close/>
                <a:moveTo>
                  <a:pt x="102478" y="37814"/>
                </a:moveTo>
                <a:lnTo>
                  <a:pt x="102478" y="40970"/>
                </a:lnTo>
                <a:lnTo>
                  <a:pt x="99406" y="40970"/>
                </a:lnTo>
                <a:lnTo>
                  <a:pt x="99406" y="37814"/>
                </a:lnTo>
                <a:close/>
                <a:moveTo>
                  <a:pt x="105276" y="37814"/>
                </a:moveTo>
                <a:lnTo>
                  <a:pt x="105276" y="40970"/>
                </a:lnTo>
                <a:lnTo>
                  <a:pt x="102597" y="40970"/>
                </a:lnTo>
                <a:lnTo>
                  <a:pt x="102597" y="37814"/>
                </a:lnTo>
                <a:close/>
                <a:moveTo>
                  <a:pt x="108443" y="37814"/>
                </a:moveTo>
                <a:lnTo>
                  <a:pt x="108443" y="40970"/>
                </a:lnTo>
                <a:lnTo>
                  <a:pt x="105383" y="40970"/>
                </a:lnTo>
                <a:lnTo>
                  <a:pt x="105383" y="37814"/>
                </a:lnTo>
                <a:close/>
                <a:moveTo>
                  <a:pt x="7037" y="41077"/>
                </a:moveTo>
                <a:lnTo>
                  <a:pt x="7037" y="43827"/>
                </a:lnTo>
                <a:lnTo>
                  <a:pt x="3965" y="43827"/>
                </a:lnTo>
                <a:lnTo>
                  <a:pt x="3965" y="41077"/>
                </a:lnTo>
                <a:close/>
                <a:moveTo>
                  <a:pt x="9811" y="41077"/>
                </a:moveTo>
                <a:lnTo>
                  <a:pt x="9811" y="43827"/>
                </a:lnTo>
                <a:lnTo>
                  <a:pt x="7132" y="43827"/>
                </a:lnTo>
                <a:lnTo>
                  <a:pt x="7132" y="41077"/>
                </a:lnTo>
                <a:close/>
                <a:moveTo>
                  <a:pt x="13002" y="41077"/>
                </a:moveTo>
                <a:lnTo>
                  <a:pt x="13002" y="43827"/>
                </a:lnTo>
                <a:lnTo>
                  <a:pt x="9930" y="43827"/>
                </a:lnTo>
                <a:lnTo>
                  <a:pt x="9930" y="41077"/>
                </a:lnTo>
                <a:close/>
                <a:moveTo>
                  <a:pt x="15788" y="41077"/>
                </a:moveTo>
                <a:lnTo>
                  <a:pt x="15788" y="43827"/>
                </a:lnTo>
                <a:lnTo>
                  <a:pt x="13109" y="43827"/>
                </a:lnTo>
                <a:lnTo>
                  <a:pt x="13109" y="41077"/>
                </a:lnTo>
                <a:close/>
                <a:moveTo>
                  <a:pt x="18967" y="41077"/>
                </a:moveTo>
                <a:lnTo>
                  <a:pt x="18967" y="43827"/>
                </a:lnTo>
                <a:lnTo>
                  <a:pt x="15907" y="43827"/>
                </a:lnTo>
                <a:lnTo>
                  <a:pt x="15907" y="41077"/>
                </a:lnTo>
                <a:close/>
                <a:moveTo>
                  <a:pt x="21753" y="41077"/>
                </a:moveTo>
                <a:lnTo>
                  <a:pt x="21753" y="43827"/>
                </a:lnTo>
                <a:lnTo>
                  <a:pt x="19074" y="43827"/>
                </a:lnTo>
                <a:lnTo>
                  <a:pt x="19074" y="41077"/>
                </a:lnTo>
                <a:close/>
                <a:moveTo>
                  <a:pt x="24920" y="41077"/>
                </a:moveTo>
                <a:lnTo>
                  <a:pt x="24920" y="43827"/>
                </a:lnTo>
                <a:lnTo>
                  <a:pt x="21860" y="43827"/>
                </a:lnTo>
                <a:lnTo>
                  <a:pt x="21860" y="41077"/>
                </a:lnTo>
                <a:close/>
                <a:moveTo>
                  <a:pt x="27718" y="41077"/>
                </a:moveTo>
                <a:lnTo>
                  <a:pt x="27718" y="43827"/>
                </a:lnTo>
                <a:lnTo>
                  <a:pt x="25039" y="43827"/>
                </a:lnTo>
                <a:lnTo>
                  <a:pt x="25039" y="41077"/>
                </a:lnTo>
                <a:close/>
                <a:moveTo>
                  <a:pt x="30885" y="41077"/>
                </a:moveTo>
                <a:lnTo>
                  <a:pt x="30885" y="43827"/>
                </a:lnTo>
                <a:lnTo>
                  <a:pt x="27825" y="43827"/>
                </a:lnTo>
                <a:lnTo>
                  <a:pt x="27825" y="41077"/>
                </a:lnTo>
                <a:close/>
                <a:moveTo>
                  <a:pt x="33683" y="41077"/>
                </a:moveTo>
                <a:lnTo>
                  <a:pt x="33683" y="43827"/>
                </a:lnTo>
                <a:lnTo>
                  <a:pt x="31004" y="43827"/>
                </a:lnTo>
                <a:lnTo>
                  <a:pt x="31004" y="41077"/>
                </a:lnTo>
                <a:close/>
                <a:moveTo>
                  <a:pt x="36850" y="41077"/>
                </a:moveTo>
                <a:lnTo>
                  <a:pt x="36850" y="43827"/>
                </a:lnTo>
                <a:lnTo>
                  <a:pt x="33791" y="43827"/>
                </a:lnTo>
                <a:lnTo>
                  <a:pt x="33791" y="41077"/>
                </a:lnTo>
                <a:close/>
                <a:moveTo>
                  <a:pt x="39636" y="41077"/>
                </a:moveTo>
                <a:lnTo>
                  <a:pt x="39636" y="43827"/>
                </a:lnTo>
                <a:lnTo>
                  <a:pt x="36958" y="43827"/>
                </a:lnTo>
                <a:lnTo>
                  <a:pt x="36958" y="41077"/>
                </a:lnTo>
                <a:close/>
                <a:moveTo>
                  <a:pt x="42827" y="41077"/>
                </a:moveTo>
                <a:lnTo>
                  <a:pt x="42827" y="43827"/>
                </a:lnTo>
                <a:lnTo>
                  <a:pt x="39756" y="43827"/>
                </a:lnTo>
                <a:lnTo>
                  <a:pt x="39756" y="41077"/>
                </a:lnTo>
                <a:close/>
                <a:moveTo>
                  <a:pt x="45613" y="41077"/>
                </a:moveTo>
                <a:lnTo>
                  <a:pt x="45613" y="43827"/>
                </a:lnTo>
                <a:lnTo>
                  <a:pt x="42935" y="43827"/>
                </a:lnTo>
                <a:lnTo>
                  <a:pt x="42935" y="41077"/>
                </a:lnTo>
                <a:close/>
                <a:moveTo>
                  <a:pt x="48792" y="41077"/>
                </a:moveTo>
                <a:lnTo>
                  <a:pt x="48792" y="43827"/>
                </a:lnTo>
                <a:lnTo>
                  <a:pt x="45732" y="43827"/>
                </a:lnTo>
                <a:lnTo>
                  <a:pt x="45732" y="41077"/>
                </a:lnTo>
                <a:close/>
                <a:moveTo>
                  <a:pt x="51578" y="41077"/>
                </a:moveTo>
                <a:lnTo>
                  <a:pt x="51578" y="43827"/>
                </a:lnTo>
                <a:lnTo>
                  <a:pt x="48900" y="43827"/>
                </a:lnTo>
                <a:lnTo>
                  <a:pt x="48900" y="41077"/>
                </a:lnTo>
                <a:close/>
                <a:moveTo>
                  <a:pt x="54757" y="41077"/>
                </a:moveTo>
                <a:lnTo>
                  <a:pt x="54757" y="43827"/>
                </a:lnTo>
                <a:lnTo>
                  <a:pt x="51698" y="43827"/>
                </a:lnTo>
                <a:lnTo>
                  <a:pt x="51698" y="41077"/>
                </a:lnTo>
                <a:close/>
                <a:moveTo>
                  <a:pt x="57543" y="41077"/>
                </a:moveTo>
                <a:lnTo>
                  <a:pt x="57543" y="43827"/>
                </a:lnTo>
                <a:lnTo>
                  <a:pt x="54865" y="43827"/>
                </a:lnTo>
                <a:lnTo>
                  <a:pt x="54865" y="41077"/>
                </a:lnTo>
                <a:close/>
                <a:moveTo>
                  <a:pt x="60734" y="41077"/>
                </a:moveTo>
                <a:lnTo>
                  <a:pt x="60734" y="43827"/>
                </a:lnTo>
                <a:lnTo>
                  <a:pt x="57663" y="43827"/>
                </a:lnTo>
                <a:lnTo>
                  <a:pt x="57663" y="41077"/>
                </a:lnTo>
                <a:close/>
                <a:moveTo>
                  <a:pt x="63509" y="41077"/>
                </a:moveTo>
                <a:lnTo>
                  <a:pt x="63509" y="43827"/>
                </a:lnTo>
                <a:lnTo>
                  <a:pt x="60830" y="43827"/>
                </a:lnTo>
                <a:lnTo>
                  <a:pt x="60830" y="41077"/>
                </a:lnTo>
                <a:close/>
                <a:moveTo>
                  <a:pt x="66699" y="41077"/>
                </a:moveTo>
                <a:lnTo>
                  <a:pt x="66699" y="43827"/>
                </a:lnTo>
                <a:lnTo>
                  <a:pt x="63628" y="43827"/>
                </a:lnTo>
                <a:lnTo>
                  <a:pt x="63628" y="41077"/>
                </a:lnTo>
                <a:close/>
                <a:moveTo>
                  <a:pt x="69485" y="41077"/>
                </a:moveTo>
                <a:lnTo>
                  <a:pt x="69485" y="43827"/>
                </a:lnTo>
                <a:lnTo>
                  <a:pt x="66807" y="43827"/>
                </a:lnTo>
                <a:lnTo>
                  <a:pt x="66807" y="41077"/>
                </a:lnTo>
                <a:close/>
                <a:moveTo>
                  <a:pt x="72653" y="41077"/>
                </a:moveTo>
                <a:lnTo>
                  <a:pt x="72653" y="43827"/>
                </a:lnTo>
                <a:lnTo>
                  <a:pt x="69581" y="43827"/>
                </a:lnTo>
                <a:lnTo>
                  <a:pt x="69581" y="41077"/>
                </a:lnTo>
                <a:close/>
                <a:moveTo>
                  <a:pt x="75450" y="41077"/>
                </a:moveTo>
                <a:lnTo>
                  <a:pt x="75450" y="43827"/>
                </a:lnTo>
                <a:lnTo>
                  <a:pt x="72772" y="43827"/>
                </a:lnTo>
                <a:lnTo>
                  <a:pt x="72772" y="41077"/>
                </a:lnTo>
                <a:close/>
                <a:moveTo>
                  <a:pt x="78618" y="41077"/>
                </a:moveTo>
                <a:lnTo>
                  <a:pt x="78618" y="43827"/>
                </a:lnTo>
                <a:lnTo>
                  <a:pt x="75546" y="43827"/>
                </a:lnTo>
                <a:lnTo>
                  <a:pt x="75546" y="41077"/>
                </a:lnTo>
                <a:close/>
                <a:moveTo>
                  <a:pt x="81416" y="41089"/>
                </a:moveTo>
                <a:lnTo>
                  <a:pt x="81416" y="43839"/>
                </a:lnTo>
                <a:lnTo>
                  <a:pt x="78737" y="43839"/>
                </a:lnTo>
                <a:lnTo>
                  <a:pt x="78737" y="41089"/>
                </a:lnTo>
                <a:close/>
                <a:moveTo>
                  <a:pt x="84583" y="41089"/>
                </a:moveTo>
                <a:lnTo>
                  <a:pt x="84583" y="43839"/>
                </a:lnTo>
                <a:lnTo>
                  <a:pt x="81523" y="43839"/>
                </a:lnTo>
                <a:lnTo>
                  <a:pt x="81523" y="41089"/>
                </a:lnTo>
                <a:close/>
                <a:moveTo>
                  <a:pt x="87369" y="41089"/>
                </a:moveTo>
                <a:lnTo>
                  <a:pt x="87369" y="43839"/>
                </a:lnTo>
                <a:lnTo>
                  <a:pt x="84690" y="43839"/>
                </a:lnTo>
                <a:lnTo>
                  <a:pt x="84690" y="41089"/>
                </a:lnTo>
                <a:close/>
                <a:moveTo>
                  <a:pt x="90560" y="41089"/>
                </a:moveTo>
                <a:lnTo>
                  <a:pt x="90560" y="43839"/>
                </a:lnTo>
                <a:lnTo>
                  <a:pt x="87488" y="43839"/>
                </a:lnTo>
                <a:lnTo>
                  <a:pt x="87488" y="41089"/>
                </a:lnTo>
                <a:close/>
                <a:moveTo>
                  <a:pt x="93334" y="41089"/>
                </a:moveTo>
                <a:lnTo>
                  <a:pt x="93334" y="43839"/>
                </a:lnTo>
                <a:lnTo>
                  <a:pt x="90655" y="43839"/>
                </a:lnTo>
                <a:lnTo>
                  <a:pt x="90655" y="41089"/>
                </a:lnTo>
                <a:close/>
                <a:moveTo>
                  <a:pt x="96525" y="41089"/>
                </a:moveTo>
                <a:lnTo>
                  <a:pt x="96525" y="43839"/>
                </a:lnTo>
                <a:lnTo>
                  <a:pt x="93453" y="43839"/>
                </a:lnTo>
                <a:lnTo>
                  <a:pt x="93453" y="41089"/>
                </a:lnTo>
                <a:close/>
                <a:moveTo>
                  <a:pt x="99311" y="41089"/>
                </a:moveTo>
                <a:lnTo>
                  <a:pt x="99311" y="43839"/>
                </a:lnTo>
                <a:lnTo>
                  <a:pt x="96632" y="43839"/>
                </a:lnTo>
                <a:lnTo>
                  <a:pt x="96632" y="41089"/>
                </a:lnTo>
                <a:close/>
                <a:moveTo>
                  <a:pt x="102478" y="41089"/>
                </a:moveTo>
                <a:lnTo>
                  <a:pt x="102478" y="43839"/>
                </a:lnTo>
                <a:lnTo>
                  <a:pt x="99406" y="43839"/>
                </a:lnTo>
                <a:lnTo>
                  <a:pt x="99406" y="41089"/>
                </a:lnTo>
                <a:close/>
                <a:moveTo>
                  <a:pt x="105276" y="41089"/>
                </a:moveTo>
                <a:lnTo>
                  <a:pt x="105276" y="43839"/>
                </a:lnTo>
                <a:lnTo>
                  <a:pt x="102597" y="43839"/>
                </a:lnTo>
                <a:lnTo>
                  <a:pt x="102597" y="41089"/>
                </a:lnTo>
                <a:close/>
                <a:moveTo>
                  <a:pt x="108443" y="41089"/>
                </a:moveTo>
                <a:lnTo>
                  <a:pt x="108443" y="43839"/>
                </a:lnTo>
                <a:lnTo>
                  <a:pt x="105383" y="43839"/>
                </a:lnTo>
                <a:lnTo>
                  <a:pt x="105383" y="41089"/>
                </a:lnTo>
                <a:close/>
                <a:moveTo>
                  <a:pt x="7037" y="43946"/>
                </a:moveTo>
                <a:lnTo>
                  <a:pt x="7037" y="47101"/>
                </a:lnTo>
                <a:lnTo>
                  <a:pt x="3965" y="47101"/>
                </a:lnTo>
                <a:lnTo>
                  <a:pt x="3965" y="43946"/>
                </a:lnTo>
                <a:close/>
                <a:moveTo>
                  <a:pt x="9811" y="43946"/>
                </a:moveTo>
                <a:lnTo>
                  <a:pt x="9811" y="47101"/>
                </a:lnTo>
                <a:lnTo>
                  <a:pt x="7132" y="47101"/>
                </a:lnTo>
                <a:lnTo>
                  <a:pt x="7132" y="43946"/>
                </a:lnTo>
                <a:close/>
                <a:moveTo>
                  <a:pt x="13002" y="43946"/>
                </a:moveTo>
                <a:lnTo>
                  <a:pt x="13002" y="47101"/>
                </a:lnTo>
                <a:lnTo>
                  <a:pt x="9930" y="47101"/>
                </a:lnTo>
                <a:lnTo>
                  <a:pt x="9930" y="43946"/>
                </a:lnTo>
                <a:close/>
                <a:moveTo>
                  <a:pt x="15788" y="43946"/>
                </a:moveTo>
                <a:lnTo>
                  <a:pt x="15788" y="47101"/>
                </a:lnTo>
                <a:lnTo>
                  <a:pt x="13109" y="47101"/>
                </a:lnTo>
                <a:lnTo>
                  <a:pt x="13109" y="43946"/>
                </a:lnTo>
                <a:close/>
                <a:moveTo>
                  <a:pt x="18967" y="43946"/>
                </a:moveTo>
                <a:lnTo>
                  <a:pt x="18967" y="47101"/>
                </a:lnTo>
                <a:lnTo>
                  <a:pt x="15907" y="47101"/>
                </a:lnTo>
                <a:lnTo>
                  <a:pt x="15907" y="43946"/>
                </a:lnTo>
                <a:close/>
                <a:moveTo>
                  <a:pt x="21753" y="43946"/>
                </a:moveTo>
                <a:lnTo>
                  <a:pt x="21753" y="47101"/>
                </a:lnTo>
                <a:lnTo>
                  <a:pt x="19074" y="47101"/>
                </a:lnTo>
                <a:lnTo>
                  <a:pt x="19074" y="43946"/>
                </a:lnTo>
                <a:close/>
                <a:moveTo>
                  <a:pt x="24920" y="43946"/>
                </a:moveTo>
                <a:lnTo>
                  <a:pt x="24920" y="47101"/>
                </a:lnTo>
                <a:lnTo>
                  <a:pt x="21860" y="47101"/>
                </a:lnTo>
                <a:lnTo>
                  <a:pt x="21860" y="43946"/>
                </a:lnTo>
                <a:close/>
                <a:moveTo>
                  <a:pt x="27718" y="43946"/>
                </a:moveTo>
                <a:lnTo>
                  <a:pt x="27718" y="47101"/>
                </a:lnTo>
                <a:lnTo>
                  <a:pt x="25039" y="47101"/>
                </a:lnTo>
                <a:lnTo>
                  <a:pt x="25039" y="43946"/>
                </a:lnTo>
                <a:close/>
                <a:moveTo>
                  <a:pt x="30885" y="43946"/>
                </a:moveTo>
                <a:lnTo>
                  <a:pt x="30885" y="47101"/>
                </a:lnTo>
                <a:lnTo>
                  <a:pt x="27825" y="47101"/>
                </a:lnTo>
                <a:lnTo>
                  <a:pt x="27825" y="43946"/>
                </a:lnTo>
                <a:close/>
                <a:moveTo>
                  <a:pt x="33683" y="43946"/>
                </a:moveTo>
                <a:lnTo>
                  <a:pt x="33683" y="47101"/>
                </a:lnTo>
                <a:lnTo>
                  <a:pt x="31004" y="47101"/>
                </a:lnTo>
                <a:lnTo>
                  <a:pt x="31004" y="43946"/>
                </a:lnTo>
                <a:close/>
                <a:moveTo>
                  <a:pt x="36850" y="43946"/>
                </a:moveTo>
                <a:lnTo>
                  <a:pt x="36850" y="47101"/>
                </a:lnTo>
                <a:lnTo>
                  <a:pt x="33791" y="47101"/>
                </a:lnTo>
                <a:lnTo>
                  <a:pt x="33791" y="43946"/>
                </a:lnTo>
                <a:close/>
                <a:moveTo>
                  <a:pt x="39636" y="43946"/>
                </a:moveTo>
                <a:lnTo>
                  <a:pt x="39636" y="47101"/>
                </a:lnTo>
                <a:lnTo>
                  <a:pt x="36958" y="47101"/>
                </a:lnTo>
                <a:lnTo>
                  <a:pt x="36958" y="43946"/>
                </a:lnTo>
                <a:close/>
                <a:moveTo>
                  <a:pt x="42827" y="43946"/>
                </a:moveTo>
                <a:lnTo>
                  <a:pt x="42827" y="47101"/>
                </a:lnTo>
                <a:lnTo>
                  <a:pt x="39756" y="47101"/>
                </a:lnTo>
                <a:lnTo>
                  <a:pt x="39756" y="43946"/>
                </a:lnTo>
                <a:close/>
                <a:moveTo>
                  <a:pt x="45613" y="43946"/>
                </a:moveTo>
                <a:lnTo>
                  <a:pt x="45613" y="47101"/>
                </a:lnTo>
                <a:lnTo>
                  <a:pt x="42935" y="47101"/>
                </a:lnTo>
                <a:lnTo>
                  <a:pt x="42935" y="43946"/>
                </a:lnTo>
                <a:close/>
                <a:moveTo>
                  <a:pt x="48792" y="43946"/>
                </a:moveTo>
                <a:lnTo>
                  <a:pt x="48792" y="47101"/>
                </a:lnTo>
                <a:lnTo>
                  <a:pt x="45732" y="47101"/>
                </a:lnTo>
                <a:lnTo>
                  <a:pt x="45732" y="43946"/>
                </a:lnTo>
                <a:close/>
                <a:moveTo>
                  <a:pt x="51578" y="43946"/>
                </a:moveTo>
                <a:lnTo>
                  <a:pt x="51578" y="47101"/>
                </a:lnTo>
                <a:lnTo>
                  <a:pt x="48900" y="47101"/>
                </a:lnTo>
                <a:lnTo>
                  <a:pt x="48900" y="43946"/>
                </a:lnTo>
                <a:close/>
                <a:moveTo>
                  <a:pt x="54757" y="43946"/>
                </a:moveTo>
                <a:lnTo>
                  <a:pt x="54757" y="47101"/>
                </a:lnTo>
                <a:lnTo>
                  <a:pt x="51698" y="47101"/>
                </a:lnTo>
                <a:lnTo>
                  <a:pt x="51698" y="43946"/>
                </a:lnTo>
                <a:close/>
                <a:moveTo>
                  <a:pt x="57543" y="43946"/>
                </a:moveTo>
                <a:lnTo>
                  <a:pt x="57543" y="47101"/>
                </a:lnTo>
                <a:lnTo>
                  <a:pt x="54865" y="47101"/>
                </a:lnTo>
                <a:lnTo>
                  <a:pt x="54865" y="43946"/>
                </a:lnTo>
                <a:close/>
                <a:moveTo>
                  <a:pt x="60734" y="43946"/>
                </a:moveTo>
                <a:lnTo>
                  <a:pt x="60734" y="47101"/>
                </a:lnTo>
                <a:lnTo>
                  <a:pt x="57663" y="47101"/>
                </a:lnTo>
                <a:lnTo>
                  <a:pt x="57663" y="43946"/>
                </a:lnTo>
                <a:close/>
                <a:moveTo>
                  <a:pt x="63509" y="43946"/>
                </a:moveTo>
                <a:lnTo>
                  <a:pt x="63509" y="47101"/>
                </a:lnTo>
                <a:lnTo>
                  <a:pt x="60830" y="47101"/>
                </a:lnTo>
                <a:lnTo>
                  <a:pt x="60830" y="43946"/>
                </a:lnTo>
                <a:close/>
                <a:moveTo>
                  <a:pt x="66699" y="43946"/>
                </a:moveTo>
                <a:lnTo>
                  <a:pt x="66699" y="47101"/>
                </a:lnTo>
                <a:lnTo>
                  <a:pt x="63628" y="47101"/>
                </a:lnTo>
                <a:lnTo>
                  <a:pt x="63628" y="43946"/>
                </a:lnTo>
                <a:close/>
                <a:moveTo>
                  <a:pt x="69485" y="43946"/>
                </a:moveTo>
                <a:lnTo>
                  <a:pt x="69485" y="47101"/>
                </a:lnTo>
                <a:lnTo>
                  <a:pt x="66807" y="47101"/>
                </a:lnTo>
                <a:lnTo>
                  <a:pt x="66807" y="43946"/>
                </a:lnTo>
                <a:close/>
                <a:moveTo>
                  <a:pt x="72653" y="43946"/>
                </a:moveTo>
                <a:lnTo>
                  <a:pt x="72653" y="47101"/>
                </a:lnTo>
                <a:lnTo>
                  <a:pt x="69581" y="47101"/>
                </a:lnTo>
                <a:lnTo>
                  <a:pt x="69581" y="43946"/>
                </a:lnTo>
                <a:close/>
                <a:moveTo>
                  <a:pt x="75450" y="43946"/>
                </a:moveTo>
                <a:lnTo>
                  <a:pt x="75450" y="47101"/>
                </a:lnTo>
                <a:lnTo>
                  <a:pt x="72772" y="47101"/>
                </a:lnTo>
                <a:lnTo>
                  <a:pt x="72772" y="43946"/>
                </a:lnTo>
                <a:close/>
                <a:moveTo>
                  <a:pt x="78618" y="43946"/>
                </a:moveTo>
                <a:lnTo>
                  <a:pt x="78618" y="47101"/>
                </a:lnTo>
                <a:lnTo>
                  <a:pt x="75546" y="47101"/>
                </a:lnTo>
                <a:lnTo>
                  <a:pt x="75546" y="43946"/>
                </a:lnTo>
                <a:close/>
                <a:moveTo>
                  <a:pt x="81416" y="43946"/>
                </a:moveTo>
                <a:lnTo>
                  <a:pt x="81416" y="47101"/>
                </a:lnTo>
                <a:lnTo>
                  <a:pt x="78737" y="47101"/>
                </a:lnTo>
                <a:lnTo>
                  <a:pt x="78737" y="43946"/>
                </a:lnTo>
                <a:close/>
                <a:moveTo>
                  <a:pt x="84583" y="43946"/>
                </a:moveTo>
                <a:lnTo>
                  <a:pt x="84583" y="47101"/>
                </a:lnTo>
                <a:lnTo>
                  <a:pt x="81523" y="47101"/>
                </a:lnTo>
                <a:lnTo>
                  <a:pt x="81523" y="43946"/>
                </a:lnTo>
                <a:close/>
                <a:moveTo>
                  <a:pt x="87369" y="43946"/>
                </a:moveTo>
                <a:lnTo>
                  <a:pt x="87369" y="47101"/>
                </a:lnTo>
                <a:lnTo>
                  <a:pt x="84690" y="47101"/>
                </a:lnTo>
                <a:lnTo>
                  <a:pt x="84690" y="43946"/>
                </a:lnTo>
                <a:close/>
                <a:moveTo>
                  <a:pt x="90560" y="43946"/>
                </a:moveTo>
                <a:lnTo>
                  <a:pt x="90560" y="47101"/>
                </a:lnTo>
                <a:lnTo>
                  <a:pt x="87488" y="47101"/>
                </a:lnTo>
                <a:lnTo>
                  <a:pt x="87488" y="43946"/>
                </a:lnTo>
                <a:close/>
                <a:moveTo>
                  <a:pt x="93334" y="43946"/>
                </a:moveTo>
                <a:lnTo>
                  <a:pt x="93334" y="47101"/>
                </a:lnTo>
                <a:lnTo>
                  <a:pt x="90655" y="47101"/>
                </a:lnTo>
                <a:lnTo>
                  <a:pt x="90655" y="43946"/>
                </a:lnTo>
                <a:close/>
                <a:moveTo>
                  <a:pt x="96525" y="43946"/>
                </a:moveTo>
                <a:lnTo>
                  <a:pt x="96525" y="47101"/>
                </a:lnTo>
                <a:lnTo>
                  <a:pt x="93453" y="47101"/>
                </a:lnTo>
                <a:lnTo>
                  <a:pt x="93453" y="43946"/>
                </a:lnTo>
                <a:close/>
                <a:moveTo>
                  <a:pt x="99311" y="43946"/>
                </a:moveTo>
                <a:lnTo>
                  <a:pt x="99311" y="47101"/>
                </a:lnTo>
                <a:lnTo>
                  <a:pt x="96632" y="47101"/>
                </a:lnTo>
                <a:lnTo>
                  <a:pt x="96632" y="43946"/>
                </a:lnTo>
                <a:close/>
                <a:moveTo>
                  <a:pt x="102478" y="43946"/>
                </a:moveTo>
                <a:lnTo>
                  <a:pt x="102478" y="47101"/>
                </a:lnTo>
                <a:lnTo>
                  <a:pt x="99406" y="47101"/>
                </a:lnTo>
                <a:lnTo>
                  <a:pt x="99406" y="43946"/>
                </a:lnTo>
                <a:close/>
                <a:moveTo>
                  <a:pt x="105276" y="43946"/>
                </a:moveTo>
                <a:lnTo>
                  <a:pt x="105276" y="47101"/>
                </a:lnTo>
                <a:lnTo>
                  <a:pt x="102597" y="47101"/>
                </a:lnTo>
                <a:lnTo>
                  <a:pt x="102597" y="43946"/>
                </a:lnTo>
                <a:close/>
                <a:moveTo>
                  <a:pt x="108443" y="43946"/>
                </a:moveTo>
                <a:lnTo>
                  <a:pt x="108443" y="47101"/>
                </a:lnTo>
                <a:lnTo>
                  <a:pt x="105383" y="47101"/>
                </a:lnTo>
                <a:lnTo>
                  <a:pt x="105383" y="43946"/>
                </a:lnTo>
                <a:close/>
                <a:moveTo>
                  <a:pt x="7037" y="47208"/>
                </a:moveTo>
                <a:lnTo>
                  <a:pt x="7037" y="49959"/>
                </a:lnTo>
                <a:lnTo>
                  <a:pt x="3965" y="49959"/>
                </a:lnTo>
                <a:lnTo>
                  <a:pt x="3965" y="47208"/>
                </a:lnTo>
                <a:close/>
                <a:moveTo>
                  <a:pt x="9811" y="47208"/>
                </a:moveTo>
                <a:lnTo>
                  <a:pt x="9811" y="49959"/>
                </a:lnTo>
                <a:lnTo>
                  <a:pt x="7132" y="49959"/>
                </a:lnTo>
                <a:lnTo>
                  <a:pt x="7132" y="47208"/>
                </a:lnTo>
                <a:close/>
                <a:moveTo>
                  <a:pt x="13002" y="47208"/>
                </a:moveTo>
                <a:lnTo>
                  <a:pt x="13002" y="49959"/>
                </a:lnTo>
                <a:lnTo>
                  <a:pt x="9930" y="49959"/>
                </a:lnTo>
                <a:lnTo>
                  <a:pt x="9930" y="47208"/>
                </a:lnTo>
                <a:close/>
                <a:moveTo>
                  <a:pt x="15788" y="47208"/>
                </a:moveTo>
                <a:lnTo>
                  <a:pt x="15788" y="49959"/>
                </a:lnTo>
                <a:lnTo>
                  <a:pt x="13109" y="49959"/>
                </a:lnTo>
                <a:lnTo>
                  <a:pt x="13109" y="47208"/>
                </a:lnTo>
                <a:close/>
                <a:moveTo>
                  <a:pt x="18967" y="47208"/>
                </a:moveTo>
                <a:lnTo>
                  <a:pt x="18967" y="49959"/>
                </a:lnTo>
                <a:lnTo>
                  <a:pt x="15907" y="49959"/>
                </a:lnTo>
                <a:lnTo>
                  <a:pt x="15907" y="47208"/>
                </a:lnTo>
                <a:close/>
                <a:moveTo>
                  <a:pt x="21753" y="47208"/>
                </a:moveTo>
                <a:lnTo>
                  <a:pt x="21753" y="49959"/>
                </a:lnTo>
                <a:lnTo>
                  <a:pt x="19074" y="49959"/>
                </a:lnTo>
                <a:lnTo>
                  <a:pt x="19074" y="47208"/>
                </a:lnTo>
                <a:close/>
                <a:moveTo>
                  <a:pt x="24920" y="47208"/>
                </a:moveTo>
                <a:lnTo>
                  <a:pt x="24920" y="49959"/>
                </a:lnTo>
                <a:lnTo>
                  <a:pt x="21860" y="49959"/>
                </a:lnTo>
                <a:lnTo>
                  <a:pt x="21860" y="47208"/>
                </a:lnTo>
                <a:close/>
                <a:moveTo>
                  <a:pt x="27718" y="47208"/>
                </a:moveTo>
                <a:lnTo>
                  <a:pt x="27718" y="49959"/>
                </a:lnTo>
                <a:lnTo>
                  <a:pt x="25039" y="49959"/>
                </a:lnTo>
                <a:lnTo>
                  <a:pt x="25039" y="47208"/>
                </a:lnTo>
                <a:close/>
                <a:moveTo>
                  <a:pt x="30885" y="47208"/>
                </a:moveTo>
                <a:lnTo>
                  <a:pt x="30885" y="49959"/>
                </a:lnTo>
                <a:lnTo>
                  <a:pt x="27825" y="49959"/>
                </a:lnTo>
                <a:lnTo>
                  <a:pt x="27825" y="47208"/>
                </a:lnTo>
                <a:close/>
                <a:moveTo>
                  <a:pt x="33683" y="47208"/>
                </a:moveTo>
                <a:lnTo>
                  <a:pt x="33683" y="49959"/>
                </a:lnTo>
                <a:lnTo>
                  <a:pt x="31004" y="49959"/>
                </a:lnTo>
                <a:lnTo>
                  <a:pt x="31004" y="47208"/>
                </a:lnTo>
                <a:close/>
                <a:moveTo>
                  <a:pt x="36850" y="47208"/>
                </a:moveTo>
                <a:lnTo>
                  <a:pt x="36850" y="49959"/>
                </a:lnTo>
                <a:lnTo>
                  <a:pt x="33791" y="49959"/>
                </a:lnTo>
                <a:lnTo>
                  <a:pt x="33791" y="47208"/>
                </a:lnTo>
                <a:close/>
                <a:moveTo>
                  <a:pt x="39636" y="47208"/>
                </a:moveTo>
                <a:lnTo>
                  <a:pt x="39636" y="49959"/>
                </a:lnTo>
                <a:lnTo>
                  <a:pt x="36958" y="49959"/>
                </a:lnTo>
                <a:lnTo>
                  <a:pt x="36958" y="47208"/>
                </a:lnTo>
                <a:close/>
                <a:moveTo>
                  <a:pt x="42827" y="47208"/>
                </a:moveTo>
                <a:lnTo>
                  <a:pt x="42827" y="49959"/>
                </a:lnTo>
                <a:lnTo>
                  <a:pt x="39756" y="49959"/>
                </a:lnTo>
                <a:lnTo>
                  <a:pt x="39756" y="47208"/>
                </a:lnTo>
                <a:close/>
                <a:moveTo>
                  <a:pt x="45613" y="47208"/>
                </a:moveTo>
                <a:lnTo>
                  <a:pt x="45613" y="49959"/>
                </a:lnTo>
                <a:lnTo>
                  <a:pt x="42935" y="49959"/>
                </a:lnTo>
                <a:lnTo>
                  <a:pt x="42935" y="47208"/>
                </a:lnTo>
                <a:close/>
                <a:moveTo>
                  <a:pt x="48792" y="47208"/>
                </a:moveTo>
                <a:lnTo>
                  <a:pt x="48792" y="49959"/>
                </a:lnTo>
                <a:lnTo>
                  <a:pt x="45732" y="49959"/>
                </a:lnTo>
                <a:lnTo>
                  <a:pt x="45732" y="47208"/>
                </a:lnTo>
                <a:close/>
                <a:moveTo>
                  <a:pt x="51578" y="47208"/>
                </a:moveTo>
                <a:lnTo>
                  <a:pt x="51578" y="49959"/>
                </a:lnTo>
                <a:lnTo>
                  <a:pt x="48900" y="49959"/>
                </a:lnTo>
                <a:lnTo>
                  <a:pt x="48900" y="47208"/>
                </a:lnTo>
                <a:close/>
                <a:moveTo>
                  <a:pt x="54757" y="47208"/>
                </a:moveTo>
                <a:lnTo>
                  <a:pt x="54757" y="49959"/>
                </a:lnTo>
                <a:lnTo>
                  <a:pt x="51698" y="49959"/>
                </a:lnTo>
                <a:lnTo>
                  <a:pt x="51698" y="47208"/>
                </a:lnTo>
                <a:close/>
                <a:moveTo>
                  <a:pt x="57543" y="47208"/>
                </a:moveTo>
                <a:lnTo>
                  <a:pt x="57543" y="49959"/>
                </a:lnTo>
                <a:lnTo>
                  <a:pt x="54865" y="49959"/>
                </a:lnTo>
                <a:lnTo>
                  <a:pt x="54865" y="47208"/>
                </a:lnTo>
                <a:close/>
                <a:moveTo>
                  <a:pt x="60734" y="47208"/>
                </a:moveTo>
                <a:lnTo>
                  <a:pt x="60734" y="49959"/>
                </a:lnTo>
                <a:lnTo>
                  <a:pt x="57663" y="49959"/>
                </a:lnTo>
                <a:lnTo>
                  <a:pt x="57663" y="47208"/>
                </a:lnTo>
                <a:close/>
                <a:moveTo>
                  <a:pt x="63509" y="47208"/>
                </a:moveTo>
                <a:lnTo>
                  <a:pt x="63509" y="49959"/>
                </a:lnTo>
                <a:lnTo>
                  <a:pt x="60830" y="49959"/>
                </a:lnTo>
                <a:lnTo>
                  <a:pt x="60830" y="47208"/>
                </a:lnTo>
                <a:close/>
                <a:moveTo>
                  <a:pt x="66699" y="47208"/>
                </a:moveTo>
                <a:lnTo>
                  <a:pt x="66699" y="49959"/>
                </a:lnTo>
                <a:lnTo>
                  <a:pt x="63628" y="49959"/>
                </a:lnTo>
                <a:lnTo>
                  <a:pt x="63628" y="47208"/>
                </a:lnTo>
                <a:close/>
                <a:moveTo>
                  <a:pt x="69485" y="47208"/>
                </a:moveTo>
                <a:lnTo>
                  <a:pt x="69485" y="49959"/>
                </a:lnTo>
                <a:lnTo>
                  <a:pt x="66807" y="49959"/>
                </a:lnTo>
                <a:lnTo>
                  <a:pt x="66807" y="47208"/>
                </a:lnTo>
                <a:close/>
                <a:moveTo>
                  <a:pt x="72653" y="47208"/>
                </a:moveTo>
                <a:lnTo>
                  <a:pt x="72653" y="49959"/>
                </a:lnTo>
                <a:lnTo>
                  <a:pt x="69581" y="49959"/>
                </a:lnTo>
                <a:lnTo>
                  <a:pt x="69581" y="47208"/>
                </a:lnTo>
                <a:close/>
                <a:moveTo>
                  <a:pt x="75450" y="47208"/>
                </a:moveTo>
                <a:lnTo>
                  <a:pt x="75450" y="49959"/>
                </a:lnTo>
                <a:lnTo>
                  <a:pt x="72772" y="49959"/>
                </a:lnTo>
                <a:lnTo>
                  <a:pt x="72772" y="47208"/>
                </a:lnTo>
                <a:close/>
                <a:moveTo>
                  <a:pt x="78618" y="47208"/>
                </a:moveTo>
                <a:lnTo>
                  <a:pt x="78618" y="49959"/>
                </a:lnTo>
                <a:lnTo>
                  <a:pt x="75546" y="49959"/>
                </a:lnTo>
                <a:lnTo>
                  <a:pt x="75546" y="47208"/>
                </a:lnTo>
                <a:close/>
                <a:moveTo>
                  <a:pt x="81416" y="47208"/>
                </a:moveTo>
                <a:lnTo>
                  <a:pt x="81416" y="49959"/>
                </a:lnTo>
                <a:lnTo>
                  <a:pt x="78737" y="49959"/>
                </a:lnTo>
                <a:lnTo>
                  <a:pt x="78737" y="47208"/>
                </a:lnTo>
                <a:close/>
                <a:moveTo>
                  <a:pt x="84583" y="47208"/>
                </a:moveTo>
                <a:lnTo>
                  <a:pt x="84583" y="49959"/>
                </a:lnTo>
                <a:lnTo>
                  <a:pt x="81523" y="49959"/>
                </a:lnTo>
                <a:lnTo>
                  <a:pt x="81523" y="47208"/>
                </a:lnTo>
                <a:close/>
                <a:moveTo>
                  <a:pt x="87369" y="47208"/>
                </a:moveTo>
                <a:lnTo>
                  <a:pt x="87369" y="49983"/>
                </a:lnTo>
                <a:lnTo>
                  <a:pt x="84690" y="49983"/>
                </a:lnTo>
                <a:lnTo>
                  <a:pt x="84690" y="47208"/>
                </a:lnTo>
                <a:close/>
                <a:moveTo>
                  <a:pt x="90560" y="47208"/>
                </a:moveTo>
                <a:lnTo>
                  <a:pt x="90560" y="49983"/>
                </a:lnTo>
                <a:lnTo>
                  <a:pt x="87488" y="49983"/>
                </a:lnTo>
                <a:lnTo>
                  <a:pt x="87488" y="47208"/>
                </a:lnTo>
                <a:close/>
                <a:moveTo>
                  <a:pt x="93334" y="47208"/>
                </a:moveTo>
                <a:lnTo>
                  <a:pt x="93334" y="49983"/>
                </a:lnTo>
                <a:lnTo>
                  <a:pt x="90655" y="49983"/>
                </a:lnTo>
                <a:lnTo>
                  <a:pt x="90655" y="47208"/>
                </a:lnTo>
                <a:close/>
                <a:moveTo>
                  <a:pt x="96525" y="47208"/>
                </a:moveTo>
                <a:lnTo>
                  <a:pt x="96525" y="49983"/>
                </a:lnTo>
                <a:lnTo>
                  <a:pt x="93453" y="49983"/>
                </a:lnTo>
                <a:lnTo>
                  <a:pt x="93453" y="47208"/>
                </a:lnTo>
                <a:close/>
                <a:moveTo>
                  <a:pt x="99311" y="47208"/>
                </a:moveTo>
                <a:lnTo>
                  <a:pt x="99311" y="49983"/>
                </a:lnTo>
                <a:lnTo>
                  <a:pt x="96632" y="49983"/>
                </a:lnTo>
                <a:lnTo>
                  <a:pt x="96632" y="47208"/>
                </a:lnTo>
                <a:close/>
                <a:moveTo>
                  <a:pt x="102478" y="47208"/>
                </a:moveTo>
                <a:lnTo>
                  <a:pt x="102478" y="49983"/>
                </a:lnTo>
                <a:lnTo>
                  <a:pt x="99406" y="49983"/>
                </a:lnTo>
                <a:lnTo>
                  <a:pt x="99406" y="47208"/>
                </a:lnTo>
                <a:close/>
                <a:moveTo>
                  <a:pt x="105276" y="47208"/>
                </a:moveTo>
                <a:lnTo>
                  <a:pt x="105276" y="49983"/>
                </a:lnTo>
                <a:lnTo>
                  <a:pt x="102597" y="49983"/>
                </a:lnTo>
                <a:lnTo>
                  <a:pt x="102597" y="47208"/>
                </a:lnTo>
                <a:close/>
                <a:moveTo>
                  <a:pt x="108443" y="47208"/>
                </a:moveTo>
                <a:lnTo>
                  <a:pt x="108443" y="49983"/>
                </a:lnTo>
                <a:lnTo>
                  <a:pt x="105383" y="49983"/>
                </a:lnTo>
                <a:lnTo>
                  <a:pt x="105383" y="47208"/>
                </a:lnTo>
                <a:close/>
                <a:moveTo>
                  <a:pt x="7037" y="50078"/>
                </a:moveTo>
                <a:lnTo>
                  <a:pt x="7037" y="53233"/>
                </a:lnTo>
                <a:lnTo>
                  <a:pt x="3965" y="53233"/>
                </a:lnTo>
                <a:lnTo>
                  <a:pt x="3965" y="50078"/>
                </a:lnTo>
                <a:close/>
                <a:moveTo>
                  <a:pt x="9811" y="50078"/>
                </a:moveTo>
                <a:lnTo>
                  <a:pt x="9811" y="53233"/>
                </a:lnTo>
                <a:lnTo>
                  <a:pt x="7132" y="53233"/>
                </a:lnTo>
                <a:lnTo>
                  <a:pt x="7132" y="50078"/>
                </a:lnTo>
                <a:close/>
                <a:moveTo>
                  <a:pt x="13002" y="50078"/>
                </a:moveTo>
                <a:lnTo>
                  <a:pt x="13002" y="53233"/>
                </a:lnTo>
                <a:lnTo>
                  <a:pt x="9930" y="53233"/>
                </a:lnTo>
                <a:lnTo>
                  <a:pt x="9930" y="50078"/>
                </a:lnTo>
                <a:close/>
                <a:moveTo>
                  <a:pt x="15788" y="50078"/>
                </a:moveTo>
                <a:lnTo>
                  <a:pt x="15788" y="53233"/>
                </a:lnTo>
                <a:lnTo>
                  <a:pt x="13109" y="53233"/>
                </a:lnTo>
                <a:lnTo>
                  <a:pt x="13109" y="50078"/>
                </a:lnTo>
                <a:close/>
                <a:moveTo>
                  <a:pt x="18967" y="50078"/>
                </a:moveTo>
                <a:lnTo>
                  <a:pt x="18967" y="53233"/>
                </a:lnTo>
                <a:lnTo>
                  <a:pt x="15907" y="53233"/>
                </a:lnTo>
                <a:lnTo>
                  <a:pt x="15907" y="50078"/>
                </a:lnTo>
                <a:close/>
                <a:moveTo>
                  <a:pt x="21753" y="50078"/>
                </a:moveTo>
                <a:lnTo>
                  <a:pt x="21753" y="53233"/>
                </a:lnTo>
                <a:lnTo>
                  <a:pt x="19074" y="53233"/>
                </a:lnTo>
                <a:lnTo>
                  <a:pt x="19074" y="50078"/>
                </a:lnTo>
                <a:close/>
                <a:moveTo>
                  <a:pt x="24920" y="50078"/>
                </a:moveTo>
                <a:lnTo>
                  <a:pt x="24920" y="53233"/>
                </a:lnTo>
                <a:lnTo>
                  <a:pt x="21860" y="53233"/>
                </a:lnTo>
                <a:lnTo>
                  <a:pt x="21860" y="50078"/>
                </a:lnTo>
                <a:close/>
                <a:moveTo>
                  <a:pt x="27718" y="50078"/>
                </a:moveTo>
                <a:lnTo>
                  <a:pt x="27718" y="53233"/>
                </a:lnTo>
                <a:lnTo>
                  <a:pt x="25039" y="53233"/>
                </a:lnTo>
                <a:lnTo>
                  <a:pt x="25039" y="50078"/>
                </a:lnTo>
                <a:close/>
                <a:moveTo>
                  <a:pt x="30885" y="50078"/>
                </a:moveTo>
                <a:lnTo>
                  <a:pt x="30885" y="53233"/>
                </a:lnTo>
                <a:lnTo>
                  <a:pt x="27825" y="53233"/>
                </a:lnTo>
                <a:lnTo>
                  <a:pt x="27825" y="50078"/>
                </a:lnTo>
                <a:close/>
                <a:moveTo>
                  <a:pt x="33683" y="50078"/>
                </a:moveTo>
                <a:lnTo>
                  <a:pt x="33683" y="53233"/>
                </a:lnTo>
                <a:lnTo>
                  <a:pt x="31004" y="53233"/>
                </a:lnTo>
                <a:lnTo>
                  <a:pt x="31004" y="50078"/>
                </a:lnTo>
                <a:close/>
                <a:moveTo>
                  <a:pt x="36850" y="50078"/>
                </a:moveTo>
                <a:lnTo>
                  <a:pt x="36850" y="53233"/>
                </a:lnTo>
                <a:lnTo>
                  <a:pt x="33791" y="53233"/>
                </a:lnTo>
                <a:lnTo>
                  <a:pt x="33791" y="50078"/>
                </a:lnTo>
                <a:close/>
                <a:moveTo>
                  <a:pt x="39636" y="50078"/>
                </a:moveTo>
                <a:lnTo>
                  <a:pt x="39636" y="53233"/>
                </a:lnTo>
                <a:lnTo>
                  <a:pt x="36958" y="53233"/>
                </a:lnTo>
                <a:lnTo>
                  <a:pt x="36958" y="50078"/>
                </a:lnTo>
                <a:close/>
                <a:moveTo>
                  <a:pt x="42827" y="50078"/>
                </a:moveTo>
                <a:lnTo>
                  <a:pt x="42827" y="53233"/>
                </a:lnTo>
                <a:lnTo>
                  <a:pt x="39756" y="53233"/>
                </a:lnTo>
                <a:lnTo>
                  <a:pt x="39756" y="50078"/>
                </a:lnTo>
                <a:close/>
                <a:moveTo>
                  <a:pt x="45613" y="50078"/>
                </a:moveTo>
                <a:lnTo>
                  <a:pt x="45613" y="53233"/>
                </a:lnTo>
                <a:lnTo>
                  <a:pt x="42935" y="53233"/>
                </a:lnTo>
                <a:lnTo>
                  <a:pt x="42935" y="50078"/>
                </a:lnTo>
                <a:close/>
                <a:moveTo>
                  <a:pt x="48792" y="50078"/>
                </a:moveTo>
                <a:lnTo>
                  <a:pt x="48792" y="53233"/>
                </a:lnTo>
                <a:lnTo>
                  <a:pt x="45732" y="53233"/>
                </a:lnTo>
                <a:lnTo>
                  <a:pt x="45732" y="50078"/>
                </a:lnTo>
                <a:close/>
                <a:moveTo>
                  <a:pt x="51578" y="50078"/>
                </a:moveTo>
                <a:lnTo>
                  <a:pt x="51578" y="53233"/>
                </a:lnTo>
                <a:lnTo>
                  <a:pt x="48900" y="53233"/>
                </a:lnTo>
                <a:lnTo>
                  <a:pt x="48900" y="50078"/>
                </a:lnTo>
                <a:close/>
                <a:moveTo>
                  <a:pt x="54757" y="50078"/>
                </a:moveTo>
                <a:lnTo>
                  <a:pt x="54757" y="53233"/>
                </a:lnTo>
                <a:lnTo>
                  <a:pt x="51698" y="53233"/>
                </a:lnTo>
                <a:lnTo>
                  <a:pt x="51698" y="50078"/>
                </a:lnTo>
                <a:close/>
                <a:moveTo>
                  <a:pt x="57543" y="50078"/>
                </a:moveTo>
                <a:lnTo>
                  <a:pt x="57543" y="53233"/>
                </a:lnTo>
                <a:lnTo>
                  <a:pt x="54865" y="53233"/>
                </a:lnTo>
                <a:lnTo>
                  <a:pt x="54865" y="50078"/>
                </a:lnTo>
                <a:close/>
                <a:moveTo>
                  <a:pt x="60734" y="50078"/>
                </a:moveTo>
                <a:lnTo>
                  <a:pt x="60734" y="53233"/>
                </a:lnTo>
                <a:lnTo>
                  <a:pt x="57663" y="53233"/>
                </a:lnTo>
                <a:lnTo>
                  <a:pt x="57663" y="50078"/>
                </a:lnTo>
                <a:close/>
                <a:moveTo>
                  <a:pt x="63509" y="50078"/>
                </a:moveTo>
                <a:lnTo>
                  <a:pt x="63509" y="53233"/>
                </a:lnTo>
                <a:lnTo>
                  <a:pt x="60830" y="53233"/>
                </a:lnTo>
                <a:lnTo>
                  <a:pt x="60830" y="50078"/>
                </a:lnTo>
                <a:close/>
                <a:moveTo>
                  <a:pt x="66699" y="50078"/>
                </a:moveTo>
                <a:lnTo>
                  <a:pt x="66699" y="53233"/>
                </a:lnTo>
                <a:lnTo>
                  <a:pt x="63628" y="53233"/>
                </a:lnTo>
                <a:lnTo>
                  <a:pt x="63628" y="50078"/>
                </a:lnTo>
                <a:close/>
                <a:moveTo>
                  <a:pt x="69485" y="50078"/>
                </a:moveTo>
                <a:lnTo>
                  <a:pt x="69485" y="53233"/>
                </a:lnTo>
                <a:lnTo>
                  <a:pt x="66807" y="53233"/>
                </a:lnTo>
                <a:lnTo>
                  <a:pt x="66807" y="50078"/>
                </a:lnTo>
                <a:close/>
                <a:moveTo>
                  <a:pt x="72653" y="50078"/>
                </a:moveTo>
                <a:lnTo>
                  <a:pt x="72653" y="53233"/>
                </a:lnTo>
                <a:lnTo>
                  <a:pt x="69581" y="53233"/>
                </a:lnTo>
                <a:lnTo>
                  <a:pt x="69581" y="50078"/>
                </a:lnTo>
                <a:close/>
                <a:moveTo>
                  <a:pt x="75450" y="50078"/>
                </a:moveTo>
                <a:lnTo>
                  <a:pt x="75450" y="53233"/>
                </a:lnTo>
                <a:lnTo>
                  <a:pt x="72772" y="53233"/>
                </a:lnTo>
                <a:lnTo>
                  <a:pt x="72772" y="50078"/>
                </a:lnTo>
                <a:close/>
                <a:moveTo>
                  <a:pt x="78618" y="50078"/>
                </a:moveTo>
                <a:lnTo>
                  <a:pt x="78618" y="53233"/>
                </a:lnTo>
                <a:lnTo>
                  <a:pt x="75546" y="53233"/>
                </a:lnTo>
                <a:lnTo>
                  <a:pt x="75546" y="50078"/>
                </a:lnTo>
                <a:close/>
                <a:moveTo>
                  <a:pt x="81416" y="50078"/>
                </a:moveTo>
                <a:lnTo>
                  <a:pt x="81416" y="53233"/>
                </a:lnTo>
                <a:lnTo>
                  <a:pt x="78737" y="53233"/>
                </a:lnTo>
                <a:lnTo>
                  <a:pt x="78737" y="50078"/>
                </a:lnTo>
                <a:close/>
                <a:moveTo>
                  <a:pt x="84583" y="50078"/>
                </a:moveTo>
                <a:lnTo>
                  <a:pt x="84583" y="53233"/>
                </a:lnTo>
                <a:lnTo>
                  <a:pt x="81523" y="53233"/>
                </a:lnTo>
                <a:lnTo>
                  <a:pt x="81523" y="50078"/>
                </a:lnTo>
                <a:close/>
                <a:moveTo>
                  <a:pt x="87369" y="50078"/>
                </a:moveTo>
                <a:lnTo>
                  <a:pt x="87369" y="53233"/>
                </a:lnTo>
                <a:lnTo>
                  <a:pt x="84690" y="53233"/>
                </a:lnTo>
                <a:lnTo>
                  <a:pt x="84690" y="50078"/>
                </a:lnTo>
                <a:close/>
                <a:moveTo>
                  <a:pt x="90560" y="50078"/>
                </a:moveTo>
                <a:lnTo>
                  <a:pt x="90560" y="53233"/>
                </a:lnTo>
                <a:lnTo>
                  <a:pt x="87488" y="53233"/>
                </a:lnTo>
                <a:lnTo>
                  <a:pt x="87488" y="50078"/>
                </a:lnTo>
                <a:close/>
                <a:moveTo>
                  <a:pt x="93334" y="50078"/>
                </a:moveTo>
                <a:lnTo>
                  <a:pt x="93334" y="53233"/>
                </a:lnTo>
                <a:lnTo>
                  <a:pt x="90655" y="53233"/>
                </a:lnTo>
                <a:lnTo>
                  <a:pt x="90655" y="50078"/>
                </a:lnTo>
                <a:close/>
                <a:moveTo>
                  <a:pt x="96525" y="50078"/>
                </a:moveTo>
                <a:lnTo>
                  <a:pt x="96525" y="53233"/>
                </a:lnTo>
                <a:lnTo>
                  <a:pt x="93453" y="53233"/>
                </a:lnTo>
                <a:lnTo>
                  <a:pt x="93453" y="50078"/>
                </a:lnTo>
                <a:close/>
                <a:moveTo>
                  <a:pt x="99311" y="50078"/>
                </a:moveTo>
                <a:lnTo>
                  <a:pt x="99311" y="53233"/>
                </a:lnTo>
                <a:lnTo>
                  <a:pt x="96632" y="53233"/>
                </a:lnTo>
                <a:lnTo>
                  <a:pt x="96632" y="50078"/>
                </a:lnTo>
                <a:close/>
                <a:moveTo>
                  <a:pt x="102478" y="50078"/>
                </a:moveTo>
                <a:lnTo>
                  <a:pt x="102478" y="53233"/>
                </a:lnTo>
                <a:lnTo>
                  <a:pt x="99406" y="53233"/>
                </a:lnTo>
                <a:lnTo>
                  <a:pt x="99406" y="50078"/>
                </a:lnTo>
                <a:close/>
                <a:moveTo>
                  <a:pt x="105276" y="50078"/>
                </a:moveTo>
                <a:lnTo>
                  <a:pt x="105276" y="53233"/>
                </a:lnTo>
                <a:lnTo>
                  <a:pt x="102597" y="53233"/>
                </a:lnTo>
                <a:lnTo>
                  <a:pt x="102597" y="50078"/>
                </a:lnTo>
                <a:close/>
                <a:moveTo>
                  <a:pt x="108443" y="50078"/>
                </a:moveTo>
                <a:lnTo>
                  <a:pt x="108443" y="53233"/>
                </a:lnTo>
                <a:lnTo>
                  <a:pt x="105383" y="53233"/>
                </a:lnTo>
                <a:lnTo>
                  <a:pt x="105383" y="50078"/>
                </a:lnTo>
                <a:close/>
                <a:moveTo>
                  <a:pt x="7037" y="53352"/>
                </a:moveTo>
                <a:lnTo>
                  <a:pt x="7037" y="56114"/>
                </a:lnTo>
                <a:lnTo>
                  <a:pt x="3965" y="56114"/>
                </a:lnTo>
                <a:lnTo>
                  <a:pt x="3965" y="53352"/>
                </a:lnTo>
                <a:close/>
                <a:moveTo>
                  <a:pt x="9811" y="53352"/>
                </a:moveTo>
                <a:lnTo>
                  <a:pt x="9811" y="56114"/>
                </a:lnTo>
                <a:lnTo>
                  <a:pt x="7132" y="56114"/>
                </a:lnTo>
                <a:lnTo>
                  <a:pt x="7132" y="53352"/>
                </a:lnTo>
                <a:close/>
                <a:moveTo>
                  <a:pt x="13002" y="53352"/>
                </a:moveTo>
                <a:lnTo>
                  <a:pt x="13002" y="56114"/>
                </a:lnTo>
                <a:lnTo>
                  <a:pt x="9930" y="56114"/>
                </a:lnTo>
                <a:lnTo>
                  <a:pt x="9930" y="53352"/>
                </a:lnTo>
                <a:close/>
                <a:moveTo>
                  <a:pt x="15788" y="53352"/>
                </a:moveTo>
                <a:lnTo>
                  <a:pt x="15788" y="56114"/>
                </a:lnTo>
                <a:lnTo>
                  <a:pt x="13109" y="56114"/>
                </a:lnTo>
                <a:lnTo>
                  <a:pt x="13109" y="53352"/>
                </a:lnTo>
                <a:close/>
                <a:moveTo>
                  <a:pt x="18967" y="53352"/>
                </a:moveTo>
                <a:lnTo>
                  <a:pt x="18967" y="56114"/>
                </a:lnTo>
                <a:lnTo>
                  <a:pt x="15907" y="56114"/>
                </a:lnTo>
                <a:lnTo>
                  <a:pt x="15907" y="53352"/>
                </a:lnTo>
                <a:close/>
                <a:moveTo>
                  <a:pt x="21753" y="53352"/>
                </a:moveTo>
                <a:lnTo>
                  <a:pt x="21753" y="56114"/>
                </a:lnTo>
                <a:lnTo>
                  <a:pt x="19074" y="56114"/>
                </a:lnTo>
                <a:lnTo>
                  <a:pt x="19074" y="53352"/>
                </a:lnTo>
                <a:close/>
                <a:moveTo>
                  <a:pt x="24920" y="53352"/>
                </a:moveTo>
                <a:lnTo>
                  <a:pt x="24920" y="56114"/>
                </a:lnTo>
                <a:lnTo>
                  <a:pt x="21860" y="56114"/>
                </a:lnTo>
                <a:lnTo>
                  <a:pt x="21860" y="53352"/>
                </a:lnTo>
                <a:close/>
                <a:moveTo>
                  <a:pt x="27718" y="53352"/>
                </a:moveTo>
                <a:lnTo>
                  <a:pt x="27718" y="56114"/>
                </a:lnTo>
                <a:lnTo>
                  <a:pt x="25039" y="56114"/>
                </a:lnTo>
                <a:lnTo>
                  <a:pt x="25039" y="53352"/>
                </a:lnTo>
                <a:close/>
                <a:moveTo>
                  <a:pt x="30885" y="53352"/>
                </a:moveTo>
                <a:lnTo>
                  <a:pt x="30885" y="56114"/>
                </a:lnTo>
                <a:lnTo>
                  <a:pt x="27825" y="56114"/>
                </a:lnTo>
                <a:lnTo>
                  <a:pt x="27825" y="53352"/>
                </a:lnTo>
                <a:close/>
                <a:moveTo>
                  <a:pt x="33683" y="53352"/>
                </a:moveTo>
                <a:lnTo>
                  <a:pt x="33683" y="56114"/>
                </a:lnTo>
                <a:lnTo>
                  <a:pt x="31004" y="56114"/>
                </a:lnTo>
                <a:lnTo>
                  <a:pt x="31004" y="53352"/>
                </a:lnTo>
                <a:close/>
                <a:moveTo>
                  <a:pt x="36850" y="53352"/>
                </a:moveTo>
                <a:lnTo>
                  <a:pt x="36850" y="56114"/>
                </a:lnTo>
                <a:lnTo>
                  <a:pt x="33791" y="56114"/>
                </a:lnTo>
                <a:lnTo>
                  <a:pt x="33791" y="53352"/>
                </a:lnTo>
                <a:close/>
                <a:moveTo>
                  <a:pt x="39636" y="53352"/>
                </a:moveTo>
                <a:lnTo>
                  <a:pt x="39636" y="56114"/>
                </a:lnTo>
                <a:lnTo>
                  <a:pt x="36958" y="56114"/>
                </a:lnTo>
                <a:lnTo>
                  <a:pt x="36958" y="53352"/>
                </a:lnTo>
                <a:close/>
                <a:moveTo>
                  <a:pt x="42827" y="53352"/>
                </a:moveTo>
                <a:lnTo>
                  <a:pt x="42827" y="56114"/>
                </a:lnTo>
                <a:lnTo>
                  <a:pt x="39756" y="56114"/>
                </a:lnTo>
                <a:lnTo>
                  <a:pt x="39756" y="53352"/>
                </a:lnTo>
                <a:close/>
                <a:moveTo>
                  <a:pt x="45613" y="53352"/>
                </a:moveTo>
                <a:lnTo>
                  <a:pt x="45613" y="56114"/>
                </a:lnTo>
                <a:lnTo>
                  <a:pt x="42935" y="56114"/>
                </a:lnTo>
                <a:lnTo>
                  <a:pt x="42935" y="53352"/>
                </a:lnTo>
                <a:close/>
                <a:moveTo>
                  <a:pt x="48792" y="53352"/>
                </a:moveTo>
                <a:lnTo>
                  <a:pt x="48792" y="56114"/>
                </a:lnTo>
                <a:lnTo>
                  <a:pt x="45732" y="56114"/>
                </a:lnTo>
                <a:lnTo>
                  <a:pt x="45732" y="53352"/>
                </a:lnTo>
                <a:close/>
                <a:moveTo>
                  <a:pt x="51578" y="53352"/>
                </a:moveTo>
                <a:lnTo>
                  <a:pt x="51578" y="56114"/>
                </a:lnTo>
                <a:lnTo>
                  <a:pt x="48900" y="56114"/>
                </a:lnTo>
                <a:lnTo>
                  <a:pt x="48900" y="53352"/>
                </a:lnTo>
                <a:close/>
                <a:moveTo>
                  <a:pt x="54757" y="53352"/>
                </a:moveTo>
                <a:lnTo>
                  <a:pt x="54757" y="56114"/>
                </a:lnTo>
                <a:lnTo>
                  <a:pt x="51698" y="56114"/>
                </a:lnTo>
                <a:lnTo>
                  <a:pt x="51698" y="53352"/>
                </a:lnTo>
                <a:close/>
                <a:moveTo>
                  <a:pt x="57543" y="53352"/>
                </a:moveTo>
                <a:lnTo>
                  <a:pt x="57543" y="56114"/>
                </a:lnTo>
                <a:lnTo>
                  <a:pt x="54865" y="56114"/>
                </a:lnTo>
                <a:lnTo>
                  <a:pt x="54865" y="53352"/>
                </a:lnTo>
                <a:close/>
                <a:moveTo>
                  <a:pt x="60734" y="53352"/>
                </a:moveTo>
                <a:lnTo>
                  <a:pt x="60734" y="56114"/>
                </a:lnTo>
                <a:lnTo>
                  <a:pt x="57663" y="56114"/>
                </a:lnTo>
                <a:lnTo>
                  <a:pt x="57663" y="53352"/>
                </a:lnTo>
                <a:close/>
                <a:moveTo>
                  <a:pt x="63509" y="53352"/>
                </a:moveTo>
                <a:lnTo>
                  <a:pt x="63509" y="56114"/>
                </a:lnTo>
                <a:lnTo>
                  <a:pt x="60830" y="56114"/>
                </a:lnTo>
                <a:lnTo>
                  <a:pt x="60830" y="53352"/>
                </a:lnTo>
                <a:close/>
                <a:moveTo>
                  <a:pt x="66699" y="53352"/>
                </a:moveTo>
                <a:lnTo>
                  <a:pt x="66699" y="56114"/>
                </a:lnTo>
                <a:lnTo>
                  <a:pt x="63628" y="56114"/>
                </a:lnTo>
                <a:lnTo>
                  <a:pt x="63628" y="53352"/>
                </a:lnTo>
                <a:close/>
                <a:moveTo>
                  <a:pt x="69485" y="53352"/>
                </a:moveTo>
                <a:lnTo>
                  <a:pt x="69485" y="56114"/>
                </a:lnTo>
                <a:lnTo>
                  <a:pt x="66807" y="56114"/>
                </a:lnTo>
                <a:lnTo>
                  <a:pt x="66807" y="53352"/>
                </a:lnTo>
                <a:close/>
                <a:moveTo>
                  <a:pt x="72653" y="53352"/>
                </a:moveTo>
                <a:lnTo>
                  <a:pt x="72653" y="56114"/>
                </a:lnTo>
                <a:lnTo>
                  <a:pt x="69581" y="56114"/>
                </a:lnTo>
                <a:lnTo>
                  <a:pt x="69581" y="53352"/>
                </a:lnTo>
                <a:close/>
                <a:moveTo>
                  <a:pt x="75450" y="53352"/>
                </a:moveTo>
                <a:lnTo>
                  <a:pt x="75450" y="56114"/>
                </a:lnTo>
                <a:lnTo>
                  <a:pt x="72772" y="56114"/>
                </a:lnTo>
                <a:lnTo>
                  <a:pt x="72772" y="53352"/>
                </a:lnTo>
                <a:close/>
                <a:moveTo>
                  <a:pt x="78618" y="53352"/>
                </a:moveTo>
                <a:lnTo>
                  <a:pt x="78618" y="56114"/>
                </a:lnTo>
                <a:lnTo>
                  <a:pt x="75546" y="56114"/>
                </a:lnTo>
                <a:lnTo>
                  <a:pt x="75546" y="53352"/>
                </a:lnTo>
                <a:close/>
                <a:moveTo>
                  <a:pt x="81416" y="53352"/>
                </a:moveTo>
                <a:lnTo>
                  <a:pt x="81416" y="56114"/>
                </a:lnTo>
                <a:lnTo>
                  <a:pt x="78737" y="56114"/>
                </a:lnTo>
                <a:lnTo>
                  <a:pt x="78737" y="53352"/>
                </a:lnTo>
                <a:close/>
                <a:moveTo>
                  <a:pt x="84583" y="53352"/>
                </a:moveTo>
                <a:lnTo>
                  <a:pt x="84583" y="56114"/>
                </a:lnTo>
                <a:lnTo>
                  <a:pt x="81523" y="56114"/>
                </a:lnTo>
                <a:lnTo>
                  <a:pt x="81523" y="53352"/>
                </a:lnTo>
                <a:close/>
                <a:moveTo>
                  <a:pt x="87369" y="53352"/>
                </a:moveTo>
                <a:lnTo>
                  <a:pt x="87369" y="56114"/>
                </a:lnTo>
                <a:lnTo>
                  <a:pt x="84690" y="56114"/>
                </a:lnTo>
                <a:lnTo>
                  <a:pt x="84690" y="53352"/>
                </a:lnTo>
                <a:close/>
                <a:moveTo>
                  <a:pt x="90560" y="53352"/>
                </a:moveTo>
                <a:lnTo>
                  <a:pt x="90560" y="56114"/>
                </a:lnTo>
                <a:lnTo>
                  <a:pt x="87488" y="56114"/>
                </a:lnTo>
                <a:lnTo>
                  <a:pt x="87488" y="53352"/>
                </a:lnTo>
                <a:close/>
                <a:moveTo>
                  <a:pt x="93334" y="53352"/>
                </a:moveTo>
                <a:lnTo>
                  <a:pt x="93334" y="56114"/>
                </a:lnTo>
                <a:lnTo>
                  <a:pt x="90655" y="56114"/>
                </a:lnTo>
                <a:lnTo>
                  <a:pt x="90655" y="53352"/>
                </a:lnTo>
                <a:close/>
                <a:moveTo>
                  <a:pt x="96525" y="53352"/>
                </a:moveTo>
                <a:lnTo>
                  <a:pt x="96525" y="56114"/>
                </a:lnTo>
                <a:lnTo>
                  <a:pt x="93453" y="56114"/>
                </a:lnTo>
                <a:lnTo>
                  <a:pt x="93453" y="53352"/>
                </a:lnTo>
                <a:close/>
                <a:moveTo>
                  <a:pt x="99311" y="53352"/>
                </a:moveTo>
                <a:lnTo>
                  <a:pt x="99311" y="56114"/>
                </a:lnTo>
                <a:lnTo>
                  <a:pt x="96632" y="56114"/>
                </a:lnTo>
                <a:lnTo>
                  <a:pt x="96632" y="53352"/>
                </a:lnTo>
                <a:close/>
                <a:moveTo>
                  <a:pt x="102478" y="53352"/>
                </a:moveTo>
                <a:lnTo>
                  <a:pt x="102478" y="56114"/>
                </a:lnTo>
                <a:lnTo>
                  <a:pt x="99406" y="56114"/>
                </a:lnTo>
                <a:lnTo>
                  <a:pt x="99406" y="53352"/>
                </a:lnTo>
                <a:close/>
                <a:moveTo>
                  <a:pt x="105276" y="53352"/>
                </a:moveTo>
                <a:lnTo>
                  <a:pt x="105276" y="56114"/>
                </a:lnTo>
                <a:lnTo>
                  <a:pt x="102597" y="56114"/>
                </a:lnTo>
                <a:lnTo>
                  <a:pt x="102597" y="53352"/>
                </a:lnTo>
                <a:close/>
                <a:moveTo>
                  <a:pt x="108443" y="53352"/>
                </a:moveTo>
                <a:lnTo>
                  <a:pt x="108443" y="56114"/>
                </a:lnTo>
                <a:lnTo>
                  <a:pt x="105383" y="56114"/>
                </a:lnTo>
                <a:lnTo>
                  <a:pt x="105383" y="53352"/>
                </a:lnTo>
                <a:close/>
                <a:moveTo>
                  <a:pt x="7037" y="56210"/>
                </a:moveTo>
                <a:lnTo>
                  <a:pt x="7037" y="59365"/>
                </a:lnTo>
                <a:lnTo>
                  <a:pt x="3965" y="59365"/>
                </a:lnTo>
                <a:lnTo>
                  <a:pt x="3965" y="56210"/>
                </a:lnTo>
                <a:close/>
                <a:moveTo>
                  <a:pt x="9811" y="56210"/>
                </a:moveTo>
                <a:lnTo>
                  <a:pt x="9811" y="59365"/>
                </a:lnTo>
                <a:lnTo>
                  <a:pt x="7132" y="59365"/>
                </a:lnTo>
                <a:lnTo>
                  <a:pt x="7132" y="56210"/>
                </a:lnTo>
                <a:close/>
                <a:moveTo>
                  <a:pt x="13002" y="56210"/>
                </a:moveTo>
                <a:lnTo>
                  <a:pt x="13002" y="59365"/>
                </a:lnTo>
                <a:lnTo>
                  <a:pt x="9930" y="59365"/>
                </a:lnTo>
                <a:lnTo>
                  <a:pt x="9930" y="56210"/>
                </a:lnTo>
                <a:close/>
                <a:moveTo>
                  <a:pt x="15788" y="56210"/>
                </a:moveTo>
                <a:lnTo>
                  <a:pt x="15788" y="59365"/>
                </a:lnTo>
                <a:lnTo>
                  <a:pt x="13109" y="59365"/>
                </a:lnTo>
                <a:lnTo>
                  <a:pt x="13109" y="56210"/>
                </a:lnTo>
                <a:close/>
                <a:moveTo>
                  <a:pt x="18967" y="56210"/>
                </a:moveTo>
                <a:lnTo>
                  <a:pt x="18967" y="59365"/>
                </a:lnTo>
                <a:lnTo>
                  <a:pt x="15907" y="59365"/>
                </a:lnTo>
                <a:lnTo>
                  <a:pt x="15907" y="56210"/>
                </a:lnTo>
                <a:close/>
                <a:moveTo>
                  <a:pt x="21753" y="56210"/>
                </a:moveTo>
                <a:lnTo>
                  <a:pt x="21753" y="59365"/>
                </a:lnTo>
                <a:lnTo>
                  <a:pt x="19074" y="59365"/>
                </a:lnTo>
                <a:lnTo>
                  <a:pt x="19074" y="56210"/>
                </a:lnTo>
                <a:close/>
                <a:moveTo>
                  <a:pt x="24920" y="56210"/>
                </a:moveTo>
                <a:lnTo>
                  <a:pt x="24920" y="59365"/>
                </a:lnTo>
                <a:lnTo>
                  <a:pt x="21860" y="59365"/>
                </a:lnTo>
                <a:lnTo>
                  <a:pt x="21860" y="56210"/>
                </a:lnTo>
                <a:close/>
                <a:moveTo>
                  <a:pt x="27718" y="56210"/>
                </a:moveTo>
                <a:lnTo>
                  <a:pt x="27718" y="59365"/>
                </a:lnTo>
                <a:lnTo>
                  <a:pt x="25039" y="59365"/>
                </a:lnTo>
                <a:lnTo>
                  <a:pt x="25039" y="56210"/>
                </a:lnTo>
                <a:close/>
                <a:moveTo>
                  <a:pt x="30885" y="56210"/>
                </a:moveTo>
                <a:lnTo>
                  <a:pt x="30885" y="59365"/>
                </a:lnTo>
                <a:lnTo>
                  <a:pt x="27825" y="59365"/>
                </a:lnTo>
                <a:lnTo>
                  <a:pt x="27825" y="56210"/>
                </a:lnTo>
                <a:close/>
                <a:moveTo>
                  <a:pt x="33683" y="56210"/>
                </a:moveTo>
                <a:lnTo>
                  <a:pt x="33683" y="59365"/>
                </a:lnTo>
                <a:lnTo>
                  <a:pt x="31004" y="59365"/>
                </a:lnTo>
                <a:lnTo>
                  <a:pt x="31004" y="56210"/>
                </a:lnTo>
                <a:close/>
                <a:moveTo>
                  <a:pt x="36850" y="56210"/>
                </a:moveTo>
                <a:lnTo>
                  <a:pt x="36850" y="59365"/>
                </a:lnTo>
                <a:lnTo>
                  <a:pt x="33791" y="59365"/>
                </a:lnTo>
                <a:lnTo>
                  <a:pt x="33791" y="56210"/>
                </a:lnTo>
                <a:close/>
                <a:moveTo>
                  <a:pt x="39636" y="56210"/>
                </a:moveTo>
                <a:lnTo>
                  <a:pt x="39636" y="59365"/>
                </a:lnTo>
                <a:lnTo>
                  <a:pt x="36958" y="59365"/>
                </a:lnTo>
                <a:lnTo>
                  <a:pt x="36958" y="56210"/>
                </a:lnTo>
                <a:close/>
                <a:moveTo>
                  <a:pt x="42827" y="56210"/>
                </a:moveTo>
                <a:lnTo>
                  <a:pt x="42827" y="59365"/>
                </a:lnTo>
                <a:lnTo>
                  <a:pt x="39756" y="59365"/>
                </a:lnTo>
                <a:lnTo>
                  <a:pt x="39756" y="56210"/>
                </a:lnTo>
                <a:close/>
                <a:moveTo>
                  <a:pt x="45613" y="56210"/>
                </a:moveTo>
                <a:lnTo>
                  <a:pt x="45613" y="59365"/>
                </a:lnTo>
                <a:lnTo>
                  <a:pt x="42935" y="59365"/>
                </a:lnTo>
                <a:lnTo>
                  <a:pt x="42935" y="56210"/>
                </a:lnTo>
                <a:close/>
                <a:moveTo>
                  <a:pt x="48792" y="56210"/>
                </a:moveTo>
                <a:lnTo>
                  <a:pt x="48792" y="59365"/>
                </a:lnTo>
                <a:lnTo>
                  <a:pt x="45732" y="59365"/>
                </a:lnTo>
                <a:lnTo>
                  <a:pt x="45732" y="56210"/>
                </a:lnTo>
                <a:close/>
                <a:moveTo>
                  <a:pt x="51578" y="56210"/>
                </a:moveTo>
                <a:lnTo>
                  <a:pt x="51578" y="59365"/>
                </a:lnTo>
                <a:lnTo>
                  <a:pt x="48900" y="59365"/>
                </a:lnTo>
                <a:lnTo>
                  <a:pt x="48900" y="56210"/>
                </a:lnTo>
                <a:close/>
                <a:moveTo>
                  <a:pt x="54757" y="56210"/>
                </a:moveTo>
                <a:lnTo>
                  <a:pt x="54757" y="59365"/>
                </a:lnTo>
                <a:lnTo>
                  <a:pt x="51698" y="59365"/>
                </a:lnTo>
                <a:lnTo>
                  <a:pt x="51698" y="56210"/>
                </a:lnTo>
                <a:close/>
                <a:moveTo>
                  <a:pt x="57543" y="56210"/>
                </a:moveTo>
                <a:lnTo>
                  <a:pt x="57543" y="59365"/>
                </a:lnTo>
                <a:lnTo>
                  <a:pt x="54865" y="59365"/>
                </a:lnTo>
                <a:lnTo>
                  <a:pt x="54865" y="56210"/>
                </a:lnTo>
                <a:close/>
                <a:moveTo>
                  <a:pt x="60734" y="56210"/>
                </a:moveTo>
                <a:lnTo>
                  <a:pt x="60734" y="59365"/>
                </a:lnTo>
                <a:lnTo>
                  <a:pt x="57663" y="59365"/>
                </a:lnTo>
                <a:lnTo>
                  <a:pt x="57663" y="56210"/>
                </a:lnTo>
                <a:close/>
                <a:moveTo>
                  <a:pt x="63509" y="56210"/>
                </a:moveTo>
                <a:lnTo>
                  <a:pt x="63509" y="59365"/>
                </a:lnTo>
                <a:lnTo>
                  <a:pt x="60830" y="59365"/>
                </a:lnTo>
                <a:lnTo>
                  <a:pt x="60830" y="56210"/>
                </a:lnTo>
                <a:close/>
                <a:moveTo>
                  <a:pt x="66699" y="56210"/>
                </a:moveTo>
                <a:lnTo>
                  <a:pt x="66699" y="59365"/>
                </a:lnTo>
                <a:lnTo>
                  <a:pt x="63628" y="59365"/>
                </a:lnTo>
                <a:lnTo>
                  <a:pt x="63628" y="56210"/>
                </a:lnTo>
                <a:close/>
                <a:moveTo>
                  <a:pt x="69485" y="56210"/>
                </a:moveTo>
                <a:lnTo>
                  <a:pt x="69485" y="59365"/>
                </a:lnTo>
                <a:lnTo>
                  <a:pt x="66807" y="59365"/>
                </a:lnTo>
                <a:lnTo>
                  <a:pt x="66807" y="56210"/>
                </a:lnTo>
                <a:close/>
                <a:moveTo>
                  <a:pt x="72653" y="56210"/>
                </a:moveTo>
                <a:lnTo>
                  <a:pt x="72653" y="59365"/>
                </a:lnTo>
                <a:lnTo>
                  <a:pt x="69581" y="59365"/>
                </a:lnTo>
                <a:lnTo>
                  <a:pt x="69581" y="56210"/>
                </a:lnTo>
                <a:close/>
                <a:moveTo>
                  <a:pt x="75450" y="56210"/>
                </a:moveTo>
                <a:lnTo>
                  <a:pt x="75450" y="59365"/>
                </a:lnTo>
                <a:lnTo>
                  <a:pt x="72772" y="59365"/>
                </a:lnTo>
                <a:lnTo>
                  <a:pt x="72772" y="56210"/>
                </a:lnTo>
                <a:close/>
                <a:moveTo>
                  <a:pt x="78618" y="56210"/>
                </a:moveTo>
                <a:lnTo>
                  <a:pt x="78618" y="59365"/>
                </a:lnTo>
                <a:lnTo>
                  <a:pt x="75546" y="59365"/>
                </a:lnTo>
                <a:lnTo>
                  <a:pt x="75546" y="56210"/>
                </a:lnTo>
                <a:close/>
                <a:moveTo>
                  <a:pt x="81416" y="56210"/>
                </a:moveTo>
                <a:lnTo>
                  <a:pt x="81416" y="59365"/>
                </a:lnTo>
                <a:lnTo>
                  <a:pt x="78737" y="59365"/>
                </a:lnTo>
                <a:lnTo>
                  <a:pt x="78737" y="56210"/>
                </a:lnTo>
                <a:close/>
                <a:moveTo>
                  <a:pt x="84583" y="56210"/>
                </a:moveTo>
                <a:lnTo>
                  <a:pt x="84583" y="59365"/>
                </a:lnTo>
                <a:lnTo>
                  <a:pt x="81523" y="59365"/>
                </a:lnTo>
                <a:lnTo>
                  <a:pt x="81523" y="56210"/>
                </a:lnTo>
                <a:close/>
                <a:moveTo>
                  <a:pt x="87369" y="56210"/>
                </a:moveTo>
                <a:lnTo>
                  <a:pt x="87369" y="59365"/>
                </a:lnTo>
                <a:lnTo>
                  <a:pt x="84690" y="59365"/>
                </a:lnTo>
                <a:lnTo>
                  <a:pt x="84690" y="56210"/>
                </a:lnTo>
                <a:close/>
                <a:moveTo>
                  <a:pt x="90560" y="56210"/>
                </a:moveTo>
                <a:lnTo>
                  <a:pt x="90560" y="59365"/>
                </a:lnTo>
                <a:lnTo>
                  <a:pt x="87488" y="59365"/>
                </a:lnTo>
                <a:lnTo>
                  <a:pt x="87488" y="56210"/>
                </a:lnTo>
                <a:close/>
                <a:moveTo>
                  <a:pt x="93334" y="56210"/>
                </a:moveTo>
                <a:lnTo>
                  <a:pt x="93334" y="59365"/>
                </a:lnTo>
                <a:lnTo>
                  <a:pt x="90655" y="59365"/>
                </a:lnTo>
                <a:lnTo>
                  <a:pt x="90655" y="56210"/>
                </a:lnTo>
                <a:close/>
                <a:moveTo>
                  <a:pt x="96525" y="56210"/>
                </a:moveTo>
                <a:lnTo>
                  <a:pt x="96525" y="59365"/>
                </a:lnTo>
                <a:lnTo>
                  <a:pt x="93453" y="59365"/>
                </a:lnTo>
                <a:lnTo>
                  <a:pt x="93453" y="56210"/>
                </a:lnTo>
                <a:close/>
                <a:moveTo>
                  <a:pt x="99311" y="56210"/>
                </a:moveTo>
                <a:lnTo>
                  <a:pt x="99311" y="59365"/>
                </a:lnTo>
                <a:lnTo>
                  <a:pt x="96632" y="59365"/>
                </a:lnTo>
                <a:lnTo>
                  <a:pt x="96632" y="56210"/>
                </a:lnTo>
                <a:close/>
                <a:moveTo>
                  <a:pt x="102478" y="56210"/>
                </a:moveTo>
                <a:lnTo>
                  <a:pt x="102478" y="59365"/>
                </a:lnTo>
                <a:lnTo>
                  <a:pt x="99406" y="59365"/>
                </a:lnTo>
                <a:lnTo>
                  <a:pt x="99406" y="56210"/>
                </a:lnTo>
                <a:close/>
                <a:moveTo>
                  <a:pt x="105276" y="56210"/>
                </a:moveTo>
                <a:lnTo>
                  <a:pt x="105276" y="59365"/>
                </a:lnTo>
                <a:lnTo>
                  <a:pt x="102597" y="59365"/>
                </a:lnTo>
                <a:lnTo>
                  <a:pt x="102597" y="56210"/>
                </a:lnTo>
                <a:close/>
                <a:moveTo>
                  <a:pt x="108443" y="56210"/>
                </a:moveTo>
                <a:lnTo>
                  <a:pt x="108443" y="59365"/>
                </a:lnTo>
                <a:lnTo>
                  <a:pt x="105383" y="59365"/>
                </a:lnTo>
                <a:lnTo>
                  <a:pt x="105383" y="56210"/>
                </a:lnTo>
                <a:close/>
                <a:moveTo>
                  <a:pt x="7037" y="59484"/>
                </a:moveTo>
                <a:lnTo>
                  <a:pt x="7037" y="62246"/>
                </a:lnTo>
                <a:lnTo>
                  <a:pt x="3965" y="62246"/>
                </a:lnTo>
                <a:lnTo>
                  <a:pt x="3965" y="59484"/>
                </a:lnTo>
                <a:close/>
                <a:moveTo>
                  <a:pt x="9811" y="59484"/>
                </a:moveTo>
                <a:lnTo>
                  <a:pt x="9811" y="62246"/>
                </a:lnTo>
                <a:lnTo>
                  <a:pt x="7132" y="62246"/>
                </a:lnTo>
                <a:lnTo>
                  <a:pt x="7132" y="59484"/>
                </a:lnTo>
                <a:close/>
                <a:moveTo>
                  <a:pt x="13002" y="59484"/>
                </a:moveTo>
                <a:lnTo>
                  <a:pt x="13002" y="62246"/>
                </a:lnTo>
                <a:lnTo>
                  <a:pt x="9930" y="62246"/>
                </a:lnTo>
                <a:lnTo>
                  <a:pt x="9930" y="59484"/>
                </a:lnTo>
                <a:close/>
                <a:moveTo>
                  <a:pt x="15788" y="59484"/>
                </a:moveTo>
                <a:lnTo>
                  <a:pt x="15788" y="62246"/>
                </a:lnTo>
                <a:lnTo>
                  <a:pt x="13109" y="62246"/>
                </a:lnTo>
                <a:lnTo>
                  <a:pt x="13109" y="59484"/>
                </a:lnTo>
                <a:close/>
                <a:moveTo>
                  <a:pt x="18967" y="59484"/>
                </a:moveTo>
                <a:lnTo>
                  <a:pt x="18967" y="62246"/>
                </a:lnTo>
                <a:lnTo>
                  <a:pt x="15907" y="62246"/>
                </a:lnTo>
                <a:lnTo>
                  <a:pt x="15907" y="59484"/>
                </a:lnTo>
                <a:close/>
                <a:moveTo>
                  <a:pt x="21753" y="59484"/>
                </a:moveTo>
                <a:lnTo>
                  <a:pt x="21753" y="62246"/>
                </a:lnTo>
                <a:lnTo>
                  <a:pt x="19074" y="62246"/>
                </a:lnTo>
                <a:lnTo>
                  <a:pt x="19074" y="59484"/>
                </a:lnTo>
                <a:close/>
                <a:moveTo>
                  <a:pt x="24920" y="59484"/>
                </a:moveTo>
                <a:lnTo>
                  <a:pt x="24920" y="62246"/>
                </a:lnTo>
                <a:lnTo>
                  <a:pt x="21860" y="62246"/>
                </a:lnTo>
                <a:lnTo>
                  <a:pt x="21860" y="59484"/>
                </a:lnTo>
                <a:close/>
                <a:moveTo>
                  <a:pt x="27718" y="59484"/>
                </a:moveTo>
                <a:lnTo>
                  <a:pt x="27718" y="62246"/>
                </a:lnTo>
                <a:lnTo>
                  <a:pt x="25039" y="62246"/>
                </a:lnTo>
                <a:lnTo>
                  <a:pt x="25039" y="59484"/>
                </a:lnTo>
                <a:close/>
                <a:moveTo>
                  <a:pt x="30885" y="59484"/>
                </a:moveTo>
                <a:lnTo>
                  <a:pt x="30885" y="62246"/>
                </a:lnTo>
                <a:lnTo>
                  <a:pt x="27825" y="62246"/>
                </a:lnTo>
                <a:lnTo>
                  <a:pt x="27825" y="59484"/>
                </a:lnTo>
                <a:close/>
                <a:moveTo>
                  <a:pt x="33683" y="59484"/>
                </a:moveTo>
                <a:lnTo>
                  <a:pt x="33683" y="62246"/>
                </a:lnTo>
                <a:lnTo>
                  <a:pt x="31004" y="62246"/>
                </a:lnTo>
                <a:lnTo>
                  <a:pt x="31004" y="59484"/>
                </a:lnTo>
                <a:close/>
                <a:moveTo>
                  <a:pt x="36850" y="59484"/>
                </a:moveTo>
                <a:lnTo>
                  <a:pt x="36850" y="62246"/>
                </a:lnTo>
                <a:lnTo>
                  <a:pt x="33791" y="62246"/>
                </a:lnTo>
                <a:lnTo>
                  <a:pt x="33791" y="59484"/>
                </a:lnTo>
                <a:close/>
                <a:moveTo>
                  <a:pt x="39636" y="59484"/>
                </a:moveTo>
                <a:lnTo>
                  <a:pt x="39636" y="62246"/>
                </a:lnTo>
                <a:lnTo>
                  <a:pt x="36958" y="62246"/>
                </a:lnTo>
                <a:lnTo>
                  <a:pt x="36958" y="59484"/>
                </a:lnTo>
                <a:close/>
                <a:moveTo>
                  <a:pt x="42827" y="59484"/>
                </a:moveTo>
                <a:lnTo>
                  <a:pt x="42827" y="62246"/>
                </a:lnTo>
                <a:lnTo>
                  <a:pt x="39756" y="62246"/>
                </a:lnTo>
                <a:lnTo>
                  <a:pt x="39756" y="59484"/>
                </a:lnTo>
                <a:close/>
                <a:moveTo>
                  <a:pt x="45613" y="59484"/>
                </a:moveTo>
                <a:lnTo>
                  <a:pt x="45613" y="62246"/>
                </a:lnTo>
                <a:lnTo>
                  <a:pt x="42935" y="62246"/>
                </a:lnTo>
                <a:lnTo>
                  <a:pt x="42935" y="59484"/>
                </a:lnTo>
                <a:close/>
                <a:moveTo>
                  <a:pt x="48792" y="59484"/>
                </a:moveTo>
                <a:lnTo>
                  <a:pt x="48792" y="62246"/>
                </a:lnTo>
                <a:lnTo>
                  <a:pt x="45732" y="62246"/>
                </a:lnTo>
                <a:lnTo>
                  <a:pt x="45732" y="59484"/>
                </a:lnTo>
                <a:close/>
                <a:moveTo>
                  <a:pt x="51578" y="59484"/>
                </a:moveTo>
                <a:lnTo>
                  <a:pt x="51578" y="62246"/>
                </a:lnTo>
                <a:lnTo>
                  <a:pt x="48900" y="62246"/>
                </a:lnTo>
                <a:lnTo>
                  <a:pt x="48900" y="59484"/>
                </a:lnTo>
                <a:close/>
                <a:moveTo>
                  <a:pt x="54757" y="59484"/>
                </a:moveTo>
                <a:lnTo>
                  <a:pt x="54757" y="62246"/>
                </a:lnTo>
                <a:lnTo>
                  <a:pt x="51698" y="62246"/>
                </a:lnTo>
                <a:lnTo>
                  <a:pt x="51698" y="59484"/>
                </a:lnTo>
                <a:close/>
                <a:moveTo>
                  <a:pt x="57543" y="59484"/>
                </a:moveTo>
                <a:lnTo>
                  <a:pt x="57543" y="62246"/>
                </a:lnTo>
                <a:lnTo>
                  <a:pt x="54865" y="62246"/>
                </a:lnTo>
                <a:lnTo>
                  <a:pt x="54865" y="59484"/>
                </a:lnTo>
                <a:close/>
                <a:moveTo>
                  <a:pt x="60734" y="59484"/>
                </a:moveTo>
                <a:lnTo>
                  <a:pt x="60734" y="62246"/>
                </a:lnTo>
                <a:lnTo>
                  <a:pt x="57663" y="62246"/>
                </a:lnTo>
                <a:lnTo>
                  <a:pt x="57663" y="59484"/>
                </a:lnTo>
                <a:close/>
                <a:moveTo>
                  <a:pt x="63509" y="59484"/>
                </a:moveTo>
                <a:lnTo>
                  <a:pt x="63509" y="62246"/>
                </a:lnTo>
                <a:lnTo>
                  <a:pt x="60830" y="62246"/>
                </a:lnTo>
                <a:lnTo>
                  <a:pt x="60830" y="59484"/>
                </a:lnTo>
                <a:close/>
                <a:moveTo>
                  <a:pt x="66699" y="59484"/>
                </a:moveTo>
                <a:lnTo>
                  <a:pt x="66699" y="62246"/>
                </a:lnTo>
                <a:lnTo>
                  <a:pt x="63628" y="62246"/>
                </a:lnTo>
                <a:lnTo>
                  <a:pt x="63628" y="59484"/>
                </a:lnTo>
                <a:close/>
                <a:moveTo>
                  <a:pt x="69485" y="59484"/>
                </a:moveTo>
                <a:lnTo>
                  <a:pt x="69485" y="62246"/>
                </a:lnTo>
                <a:lnTo>
                  <a:pt x="66807" y="62246"/>
                </a:lnTo>
                <a:lnTo>
                  <a:pt x="66807" y="59484"/>
                </a:lnTo>
                <a:close/>
                <a:moveTo>
                  <a:pt x="72653" y="59484"/>
                </a:moveTo>
                <a:lnTo>
                  <a:pt x="72653" y="62246"/>
                </a:lnTo>
                <a:lnTo>
                  <a:pt x="69581" y="62246"/>
                </a:lnTo>
                <a:lnTo>
                  <a:pt x="69581" y="59484"/>
                </a:lnTo>
                <a:close/>
                <a:moveTo>
                  <a:pt x="75450" y="59484"/>
                </a:moveTo>
                <a:lnTo>
                  <a:pt x="75450" y="62246"/>
                </a:lnTo>
                <a:lnTo>
                  <a:pt x="72772" y="62246"/>
                </a:lnTo>
                <a:lnTo>
                  <a:pt x="72772" y="59484"/>
                </a:lnTo>
                <a:close/>
                <a:moveTo>
                  <a:pt x="78618" y="59484"/>
                </a:moveTo>
                <a:lnTo>
                  <a:pt x="78618" y="62246"/>
                </a:lnTo>
                <a:lnTo>
                  <a:pt x="75546" y="62246"/>
                </a:lnTo>
                <a:lnTo>
                  <a:pt x="75546" y="59484"/>
                </a:lnTo>
                <a:close/>
                <a:moveTo>
                  <a:pt x="81416" y="59484"/>
                </a:moveTo>
                <a:lnTo>
                  <a:pt x="81416" y="62246"/>
                </a:lnTo>
                <a:lnTo>
                  <a:pt x="78737" y="62246"/>
                </a:lnTo>
                <a:lnTo>
                  <a:pt x="78737" y="59484"/>
                </a:lnTo>
                <a:close/>
                <a:moveTo>
                  <a:pt x="84583" y="59484"/>
                </a:moveTo>
                <a:lnTo>
                  <a:pt x="84583" y="62246"/>
                </a:lnTo>
                <a:lnTo>
                  <a:pt x="81523" y="62246"/>
                </a:lnTo>
                <a:lnTo>
                  <a:pt x="81523" y="59484"/>
                </a:lnTo>
                <a:close/>
                <a:moveTo>
                  <a:pt x="87369" y="59484"/>
                </a:moveTo>
                <a:lnTo>
                  <a:pt x="87369" y="62246"/>
                </a:lnTo>
                <a:lnTo>
                  <a:pt x="84690" y="62246"/>
                </a:lnTo>
                <a:lnTo>
                  <a:pt x="84690" y="59484"/>
                </a:lnTo>
                <a:close/>
                <a:moveTo>
                  <a:pt x="90560" y="59484"/>
                </a:moveTo>
                <a:lnTo>
                  <a:pt x="90560" y="62246"/>
                </a:lnTo>
                <a:lnTo>
                  <a:pt x="87488" y="62246"/>
                </a:lnTo>
                <a:lnTo>
                  <a:pt x="87488" y="59484"/>
                </a:lnTo>
                <a:close/>
                <a:moveTo>
                  <a:pt x="93334" y="59484"/>
                </a:moveTo>
                <a:lnTo>
                  <a:pt x="93334" y="62246"/>
                </a:lnTo>
                <a:lnTo>
                  <a:pt x="90655" y="62246"/>
                </a:lnTo>
                <a:lnTo>
                  <a:pt x="90655" y="59484"/>
                </a:lnTo>
                <a:close/>
                <a:moveTo>
                  <a:pt x="96525" y="59484"/>
                </a:moveTo>
                <a:lnTo>
                  <a:pt x="96525" y="62246"/>
                </a:lnTo>
                <a:lnTo>
                  <a:pt x="93453" y="62246"/>
                </a:lnTo>
                <a:lnTo>
                  <a:pt x="93453" y="59484"/>
                </a:lnTo>
                <a:close/>
                <a:moveTo>
                  <a:pt x="99311" y="59484"/>
                </a:moveTo>
                <a:lnTo>
                  <a:pt x="99311" y="62246"/>
                </a:lnTo>
                <a:lnTo>
                  <a:pt x="96632" y="62246"/>
                </a:lnTo>
                <a:lnTo>
                  <a:pt x="96632" y="59484"/>
                </a:lnTo>
                <a:close/>
                <a:moveTo>
                  <a:pt x="102478" y="59484"/>
                </a:moveTo>
                <a:lnTo>
                  <a:pt x="102478" y="62246"/>
                </a:lnTo>
                <a:lnTo>
                  <a:pt x="99406" y="62246"/>
                </a:lnTo>
                <a:lnTo>
                  <a:pt x="99406" y="59484"/>
                </a:lnTo>
                <a:close/>
                <a:moveTo>
                  <a:pt x="105276" y="59484"/>
                </a:moveTo>
                <a:lnTo>
                  <a:pt x="105276" y="62246"/>
                </a:lnTo>
                <a:lnTo>
                  <a:pt x="102597" y="62246"/>
                </a:lnTo>
                <a:lnTo>
                  <a:pt x="102597" y="59484"/>
                </a:lnTo>
                <a:close/>
                <a:moveTo>
                  <a:pt x="108443" y="59484"/>
                </a:moveTo>
                <a:lnTo>
                  <a:pt x="108443" y="62246"/>
                </a:lnTo>
                <a:lnTo>
                  <a:pt x="105383" y="62246"/>
                </a:lnTo>
                <a:lnTo>
                  <a:pt x="105383" y="59484"/>
                </a:lnTo>
                <a:close/>
                <a:moveTo>
                  <a:pt x="102478" y="62341"/>
                </a:moveTo>
                <a:lnTo>
                  <a:pt x="102478" y="65496"/>
                </a:lnTo>
                <a:lnTo>
                  <a:pt x="99406" y="65496"/>
                </a:lnTo>
                <a:lnTo>
                  <a:pt x="99406" y="62341"/>
                </a:lnTo>
                <a:close/>
                <a:moveTo>
                  <a:pt x="105276" y="62341"/>
                </a:moveTo>
                <a:lnTo>
                  <a:pt x="105276" y="65496"/>
                </a:lnTo>
                <a:lnTo>
                  <a:pt x="102597" y="65496"/>
                </a:lnTo>
                <a:lnTo>
                  <a:pt x="102597" y="62341"/>
                </a:lnTo>
                <a:close/>
                <a:moveTo>
                  <a:pt x="108443" y="62341"/>
                </a:moveTo>
                <a:lnTo>
                  <a:pt x="108443" y="65496"/>
                </a:lnTo>
                <a:lnTo>
                  <a:pt x="105383" y="65496"/>
                </a:lnTo>
                <a:lnTo>
                  <a:pt x="105383" y="62341"/>
                </a:lnTo>
                <a:close/>
                <a:moveTo>
                  <a:pt x="7037" y="62365"/>
                </a:moveTo>
                <a:lnTo>
                  <a:pt x="7037" y="65520"/>
                </a:lnTo>
                <a:lnTo>
                  <a:pt x="3965" y="65520"/>
                </a:lnTo>
                <a:lnTo>
                  <a:pt x="3965" y="62365"/>
                </a:lnTo>
                <a:close/>
                <a:moveTo>
                  <a:pt x="9811" y="62365"/>
                </a:moveTo>
                <a:lnTo>
                  <a:pt x="9811" y="65520"/>
                </a:lnTo>
                <a:lnTo>
                  <a:pt x="7132" y="65520"/>
                </a:lnTo>
                <a:lnTo>
                  <a:pt x="7132" y="62365"/>
                </a:lnTo>
                <a:close/>
                <a:moveTo>
                  <a:pt x="13002" y="62365"/>
                </a:moveTo>
                <a:lnTo>
                  <a:pt x="13002" y="65520"/>
                </a:lnTo>
                <a:lnTo>
                  <a:pt x="9930" y="65520"/>
                </a:lnTo>
                <a:lnTo>
                  <a:pt x="9930" y="62365"/>
                </a:lnTo>
                <a:close/>
                <a:moveTo>
                  <a:pt x="15788" y="62365"/>
                </a:moveTo>
                <a:lnTo>
                  <a:pt x="15788" y="65520"/>
                </a:lnTo>
                <a:lnTo>
                  <a:pt x="13109" y="65520"/>
                </a:lnTo>
                <a:lnTo>
                  <a:pt x="13109" y="62365"/>
                </a:lnTo>
                <a:close/>
                <a:moveTo>
                  <a:pt x="18967" y="62365"/>
                </a:moveTo>
                <a:lnTo>
                  <a:pt x="18967" y="65520"/>
                </a:lnTo>
                <a:lnTo>
                  <a:pt x="15907" y="65520"/>
                </a:lnTo>
                <a:lnTo>
                  <a:pt x="15907" y="62365"/>
                </a:lnTo>
                <a:close/>
                <a:moveTo>
                  <a:pt x="21753" y="62365"/>
                </a:moveTo>
                <a:lnTo>
                  <a:pt x="21753" y="65520"/>
                </a:lnTo>
                <a:lnTo>
                  <a:pt x="19074" y="65520"/>
                </a:lnTo>
                <a:lnTo>
                  <a:pt x="19074" y="62365"/>
                </a:lnTo>
                <a:close/>
                <a:moveTo>
                  <a:pt x="24920" y="62365"/>
                </a:moveTo>
                <a:lnTo>
                  <a:pt x="24920" y="65520"/>
                </a:lnTo>
                <a:lnTo>
                  <a:pt x="21860" y="65520"/>
                </a:lnTo>
                <a:lnTo>
                  <a:pt x="21860" y="62365"/>
                </a:lnTo>
                <a:close/>
                <a:moveTo>
                  <a:pt x="27718" y="62365"/>
                </a:moveTo>
                <a:lnTo>
                  <a:pt x="27718" y="65520"/>
                </a:lnTo>
                <a:lnTo>
                  <a:pt x="25039" y="65520"/>
                </a:lnTo>
                <a:lnTo>
                  <a:pt x="25039" y="62365"/>
                </a:lnTo>
                <a:close/>
                <a:moveTo>
                  <a:pt x="30885" y="62365"/>
                </a:moveTo>
                <a:lnTo>
                  <a:pt x="30885" y="65520"/>
                </a:lnTo>
                <a:lnTo>
                  <a:pt x="27825" y="65520"/>
                </a:lnTo>
                <a:lnTo>
                  <a:pt x="27825" y="62365"/>
                </a:lnTo>
                <a:close/>
                <a:moveTo>
                  <a:pt x="33683" y="62365"/>
                </a:moveTo>
                <a:lnTo>
                  <a:pt x="33683" y="65520"/>
                </a:lnTo>
                <a:lnTo>
                  <a:pt x="31004" y="65520"/>
                </a:lnTo>
                <a:lnTo>
                  <a:pt x="31004" y="62365"/>
                </a:lnTo>
                <a:close/>
                <a:moveTo>
                  <a:pt x="36850" y="62365"/>
                </a:moveTo>
                <a:lnTo>
                  <a:pt x="36850" y="65520"/>
                </a:lnTo>
                <a:lnTo>
                  <a:pt x="33791" y="65520"/>
                </a:lnTo>
                <a:lnTo>
                  <a:pt x="33791" y="62365"/>
                </a:lnTo>
                <a:close/>
                <a:moveTo>
                  <a:pt x="39636" y="62365"/>
                </a:moveTo>
                <a:lnTo>
                  <a:pt x="39636" y="65520"/>
                </a:lnTo>
                <a:lnTo>
                  <a:pt x="36958" y="65520"/>
                </a:lnTo>
                <a:lnTo>
                  <a:pt x="36958" y="62365"/>
                </a:lnTo>
                <a:close/>
                <a:moveTo>
                  <a:pt x="42827" y="62365"/>
                </a:moveTo>
                <a:lnTo>
                  <a:pt x="42827" y="65520"/>
                </a:lnTo>
                <a:lnTo>
                  <a:pt x="39756" y="65520"/>
                </a:lnTo>
                <a:lnTo>
                  <a:pt x="39756" y="62365"/>
                </a:lnTo>
                <a:close/>
                <a:moveTo>
                  <a:pt x="45613" y="62365"/>
                </a:moveTo>
                <a:lnTo>
                  <a:pt x="45613" y="65520"/>
                </a:lnTo>
                <a:lnTo>
                  <a:pt x="42935" y="65520"/>
                </a:lnTo>
                <a:lnTo>
                  <a:pt x="42935" y="62365"/>
                </a:lnTo>
                <a:close/>
                <a:moveTo>
                  <a:pt x="48792" y="62365"/>
                </a:moveTo>
                <a:lnTo>
                  <a:pt x="48792" y="65520"/>
                </a:lnTo>
                <a:lnTo>
                  <a:pt x="45732" y="65520"/>
                </a:lnTo>
                <a:lnTo>
                  <a:pt x="45732" y="62365"/>
                </a:lnTo>
                <a:close/>
                <a:moveTo>
                  <a:pt x="51578" y="62365"/>
                </a:moveTo>
                <a:lnTo>
                  <a:pt x="51578" y="65520"/>
                </a:lnTo>
                <a:lnTo>
                  <a:pt x="48900" y="65520"/>
                </a:lnTo>
                <a:lnTo>
                  <a:pt x="48900" y="62365"/>
                </a:lnTo>
                <a:close/>
                <a:moveTo>
                  <a:pt x="54757" y="62365"/>
                </a:moveTo>
                <a:lnTo>
                  <a:pt x="54757" y="65520"/>
                </a:lnTo>
                <a:lnTo>
                  <a:pt x="51698" y="65520"/>
                </a:lnTo>
                <a:lnTo>
                  <a:pt x="51698" y="62365"/>
                </a:lnTo>
                <a:close/>
                <a:moveTo>
                  <a:pt x="57543" y="62365"/>
                </a:moveTo>
                <a:lnTo>
                  <a:pt x="57543" y="65520"/>
                </a:lnTo>
                <a:lnTo>
                  <a:pt x="54865" y="65520"/>
                </a:lnTo>
                <a:lnTo>
                  <a:pt x="54865" y="62365"/>
                </a:lnTo>
                <a:close/>
                <a:moveTo>
                  <a:pt x="60734" y="62365"/>
                </a:moveTo>
                <a:lnTo>
                  <a:pt x="60734" y="65520"/>
                </a:lnTo>
                <a:lnTo>
                  <a:pt x="57663" y="65520"/>
                </a:lnTo>
                <a:lnTo>
                  <a:pt x="57663" y="62365"/>
                </a:lnTo>
                <a:close/>
                <a:moveTo>
                  <a:pt x="63509" y="62365"/>
                </a:moveTo>
                <a:lnTo>
                  <a:pt x="63509" y="65520"/>
                </a:lnTo>
                <a:lnTo>
                  <a:pt x="60830" y="65520"/>
                </a:lnTo>
                <a:lnTo>
                  <a:pt x="60830" y="62365"/>
                </a:lnTo>
                <a:close/>
                <a:moveTo>
                  <a:pt x="66699" y="62365"/>
                </a:moveTo>
                <a:lnTo>
                  <a:pt x="66699" y="65520"/>
                </a:lnTo>
                <a:lnTo>
                  <a:pt x="63628" y="65520"/>
                </a:lnTo>
                <a:lnTo>
                  <a:pt x="63628" y="62365"/>
                </a:lnTo>
                <a:close/>
                <a:moveTo>
                  <a:pt x="69485" y="62365"/>
                </a:moveTo>
                <a:lnTo>
                  <a:pt x="69485" y="65520"/>
                </a:lnTo>
                <a:lnTo>
                  <a:pt x="66807" y="65520"/>
                </a:lnTo>
                <a:lnTo>
                  <a:pt x="66807" y="62365"/>
                </a:lnTo>
                <a:close/>
                <a:moveTo>
                  <a:pt x="72653" y="62365"/>
                </a:moveTo>
                <a:lnTo>
                  <a:pt x="72653" y="65520"/>
                </a:lnTo>
                <a:lnTo>
                  <a:pt x="69581" y="65520"/>
                </a:lnTo>
                <a:lnTo>
                  <a:pt x="69581" y="62365"/>
                </a:lnTo>
                <a:close/>
                <a:moveTo>
                  <a:pt x="75450" y="62365"/>
                </a:moveTo>
                <a:lnTo>
                  <a:pt x="75450" y="65520"/>
                </a:lnTo>
                <a:lnTo>
                  <a:pt x="72772" y="65520"/>
                </a:lnTo>
                <a:lnTo>
                  <a:pt x="72772" y="62365"/>
                </a:lnTo>
                <a:close/>
                <a:moveTo>
                  <a:pt x="78618" y="62365"/>
                </a:moveTo>
                <a:lnTo>
                  <a:pt x="78618" y="65520"/>
                </a:lnTo>
                <a:lnTo>
                  <a:pt x="75546" y="65520"/>
                </a:lnTo>
                <a:lnTo>
                  <a:pt x="75546" y="62365"/>
                </a:lnTo>
                <a:close/>
                <a:moveTo>
                  <a:pt x="81416" y="62365"/>
                </a:moveTo>
                <a:lnTo>
                  <a:pt x="81416" y="65520"/>
                </a:lnTo>
                <a:lnTo>
                  <a:pt x="78737" y="65520"/>
                </a:lnTo>
                <a:lnTo>
                  <a:pt x="78737" y="62365"/>
                </a:lnTo>
                <a:close/>
                <a:moveTo>
                  <a:pt x="84583" y="62365"/>
                </a:moveTo>
                <a:lnTo>
                  <a:pt x="84583" y="65520"/>
                </a:lnTo>
                <a:lnTo>
                  <a:pt x="81523" y="65520"/>
                </a:lnTo>
                <a:lnTo>
                  <a:pt x="81523" y="62365"/>
                </a:lnTo>
                <a:close/>
                <a:moveTo>
                  <a:pt x="87369" y="62365"/>
                </a:moveTo>
                <a:lnTo>
                  <a:pt x="87369" y="65520"/>
                </a:lnTo>
                <a:lnTo>
                  <a:pt x="84690" y="65520"/>
                </a:lnTo>
                <a:lnTo>
                  <a:pt x="84690" y="62365"/>
                </a:lnTo>
                <a:close/>
                <a:moveTo>
                  <a:pt x="90560" y="62365"/>
                </a:moveTo>
                <a:lnTo>
                  <a:pt x="90560" y="65520"/>
                </a:lnTo>
                <a:lnTo>
                  <a:pt x="87488" y="65520"/>
                </a:lnTo>
                <a:lnTo>
                  <a:pt x="87488" y="62365"/>
                </a:lnTo>
                <a:close/>
                <a:moveTo>
                  <a:pt x="93334" y="62365"/>
                </a:moveTo>
                <a:lnTo>
                  <a:pt x="93334" y="65520"/>
                </a:lnTo>
                <a:lnTo>
                  <a:pt x="90655" y="65520"/>
                </a:lnTo>
                <a:lnTo>
                  <a:pt x="90655" y="62365"/>
                </a:lnTo>
                <a:close/>
                <a:moveTo>
                  <a:pt x="96525" y="62365"/>
                </a:moveTo>
                <a:lnTo>
                  <a:pt x="96525" y="65520"/>
                </a:lnTo>
                <a:lnTo>
                  <a:pt x="93453" y="65520"/>
                </a:lnTo>
                <a:lnTo>
                  <a:pt x="93453" y="62365"/>
                </a:lnTo>
                <a:close/>
                <a:moveTo>
                  <a:pt x="99311" y="62365"/>
                </a:moveTo>
                <a:lnTo>
                  <a:pt x="99311" y="65520"/>
                </a:lnTo>
                <a:lnTo>
                  <a:pt x="96632" y="65520"/>
                </a:lnTo>
                <a:lnTo>
                  <a:pt x="96632" y="62365"/>
                </a:lnTo>
                <a:close/>
                <a:moveTo>
                  <a:pt x="7037" y="65616"/>
                </a:moveTo>
                <a:lnTo>
                  <a:pt x="7037" y="68378"/>
                </a:lnTo>
                <a:lnTo>
                  <a:pt x="3965" y="68378"/>
                </a:lnTo>
                <a:lnTo>
                  <a:pt x="3965" y="65616"/>
                </a:lnTo>
                <a:close/>
                <a:moveTo>
                  <a:pt x="9811" y="65616"/>
                </a:moveTo>
                <a:lnTo>
                  <a:pt x="9811" y="68378"/>
                </a:lnTo>
                <a:lnTo>
                  <a:pt x="7132" y="68378"/>
                </a:lnTo>
                <a:lnTo>
                  <a:pt x="7132" y="65616"/>
                </a:lnTo>
                <a:close/>
                <a:moveTo>
                  <a:pt x="13002" y="65616"/>
                </a:moveTo>
                <a:lnTo>
                  <a:pt x="13002" y="68378"/>
                </a:lnTo>
                <a:lnTo>
                  <a:pt x="9930" y="68378"/>
                </a:lnTo>
                <a:lnTo>
                  <a:pt x="9930" y="65616"/>
                </a:lnTo>
                <a:close/>
                <a:moveTo>
                  <a:pt x="15788" y="65616"/>
                </a:moveTo>
                <a:lnTo>
                  <a:pt x="15788" y="68378"/>
                </a:lnTo>
                <a:lnTo>
                  <a:pt x="13109" y="68378"/>
                </a:lnTo>
                <a:lnTo>
                  <a:pt x="13109" y="65616"/>
                </a:lnTo>
                <a:close/>
                <a:moveTo>
                  <a:pt x="18967" y="65616"/>
                </a:moveTo>
                <a:lnTo>
                  <a:pt x="18967" y="68378"/>
                </a:lnTo>
                <a:lnTo>
                  <a:pt x="15907" y="68378"/>
                </a:lnTo>
                <a:lnTo>
                  <a:pt x="15907" y="65616"/>
                </a:lnTo>
                <a:close/>
                <a:moveTo>
                  <a:pt x="21753" y="65616"/>
                </a:moveTo>
                <a:lnTo>
                  <a:pt x="21753" y="68378"/>
                </a:lnTo>
                <a:lnTo>
                  <a:pt x="19074" y="68378"/>
                </a:lnTo>
                <a:lnTo>
                  <a:pt x="19074" y="65616"/>
                </a:lnTo>
                <a:close/>
                <a:moveTo>
                  <a:pt x="24920" y="65616"/>
                </a:moveTo>
                <a:lnTo>
                  <a:pt x="24920" y="68378"/>
                </a:lnTo>
                <a:lnTo>
                  <a:pt x="21860" y="68378"/>
                </a:lnTo>
                <a:lnTo>
                  <a:pt x="21860" y="65616"/>
                </a:lnTo>
                <a:close/>
                <a:moveTo>
                  <a:pt x="27718" y="65616"/>
                </a:moveTo>
                <a:lnTo>
                  <a:pt x="27718" y="68378"/>
                </a:lnTo>
                <a:lnTo>
                  <a:pt x="25039" y="68378"/>
                </a:lnTo>
                <a:lnTo>
                  <a:pt x="25039" y="65616"/>
                </a:lnTo>
                <a:close/>
                <a:moveTo>
                  <a:pt x="30885" y="65616"/>
                </a:moveTo>
                <a:lnTo>
                  <a:pt x="30885" y="68378"/>
                </a:lnTo>
                <a:lnTo>
                  <a:pt x="27825" y="68378"/>
                </a:lnTo>
                <a:lnTo>
                  <a:pt x="27825" y="65616"/>
                </a:lnTo>
                <a:close/>
                <a:moveTo>
                  <a:pt x="33683" y="65616"/>
                </a:moveTo>
                <a:lnTo>
                  <a:pt x="33683" y="68378"/>
                </a:lnTo>
                <a:lnTo>
                  <a:pt x="31004" y="68378"/>
                </a:lnTo>
                <a:lnTo>
                  <a:pt x="31004" y="65616"/>
                </a:lnTo>
                <a:close/>
                <a:moveTo>
                  <a:pt x="36850" y="65616"/>
                </a:moveTo>
                <a:lnTo>
                  <a:pt x="36850" y="68378"/>
                </a:lnTo>
                <a:lnTo>
                  <a:pt x="33791" y="68378"/>
                </a:lnTo>
                <a:lnTo>
                  <a:pt x="33791" y="65616"/>
                </a:lnTo>
                <a:close/>
                <a:moveTo>
                  <a:pt x="39636" y="65616"/>
                </a:moveTo>
                <a:lnTo>
                  <a:pt x="39636" y="68378"/>
                </a:lnTo>
                <a:lnTo>
                  <a:pt x="36958" y="68378"/>
                </a:lnTo>
                <a:lnTo>
                  <a:pt x="36958" y="65616"/>
                </a:lnTo>
                <a:close/>
                <a:moveTo>
                  <a:pt x="42827" y="65616"/>
                </a:moveTo>
                <a:lnTo>
                  <a:pt x="42827" y="68378"/>
                </a:lnTo>
                <a:lnTo>
                  <a:pt x="39756" y="68378"/>
                </a:lnTo>
                <a:lnTo>
                  <a:pt x="39756" y="65616"/>
                </a:lnTo>
                <a:close/>
                <a:moveTo>
                  <a:pt x="45613" y="65616"/>
                </a:moveTo>
                <a:lnTo>
                  <a:pt x="45613" y="68378"/>
                </a:lnTo>
                <a:lnTo>
                  <a:pt x="42935" y="68378"/>
                </a:lnTo>
                <a:lnTo>
                  <a:pt x="42935" y="65616"/>
                </a:lnTo>
                <a:close/>
                <a:moveTo>
                  <a:pt x="48792" y="65616"/>
                </a:moveTo>
                <a:lnTo>
                  <a:pt x="48792" y="68378"/>
                </a:lnTo>
                <a:lnTo>
                  <a:pt x="45732" y="68378"/>
                </a:lnTo>
                <a:lnTo>
                  <a:pt x="45732" y="65616"/>
                </a:lnTo>
                <a:close/>
                <a:moveTo>
                  <a:pt x="51578" y="65616"/>
                </a:moveTo>
                <a:lnTo>
                  <a:pt x="51578" y="68378"/>
                </a:lnTo>
                <a:lnTo>
                  <a:pt x="48900" y="68378"/>
                </a:lnTo>
                <a:lnTo>
                  <a:pt x="48900" y="65616"/>
                </a:lnTo>
                <a:close/>
                <a:moveTo>
                  <a:pt x="54757" y="65616"/>
                </a:moveTo>
                <a:lnTo>
                  <a:pt x="54757" y="68378"/>
                </a:lnTo>
                <a:lnTo>
                  <a:pt x="51698" y="68378"/>
                </a:lnTo>
                <a:lnTo>
                  <a:pt x="51698" y="65616"/>
                </a:lnTo>
                <a:close/>
                <a:moveTo>
                  <a:pt x="57543" y="65616"/>
                </a:moveTo>
                <a:lnTo>
                  <a:pt x="57543" y="68378"/>
                </a:lnTo>
                <a:lnTo>
                  <a:pt x="54865" y="68378"/>
                </a:lnTo>
                <a:lnTo>
                  <a:pt x="54865" y="65616"/>
                </a:lnTo>
                <a:close/>
                <a:moveTo>
                  <a:pt x="60734" y="65616"/>
                </a:moveTo>
                <a:lnTo>
                  <a:pt x="60734" y="68378"/>
                </a:lnTo>
                <a:lnTo>
                  <a:pt x="57663" y="68378"/>
                </a:lnTo>
                <a:lnTo>
                  <a:pt x="57663" y="65616"/>
                </a:lnTo>
                <a:close/>
                <a:moveTo>
                  <a:pt x="63509" y="65616"/>
                </a:moveTo>
                <a:lnTo>
                  <a:pt x="63509" y="68378"/>
                </a:lnTo>
                <a:lnTo>
                  <a:pt x="60830" y="68378"/>
                </a:lnTo>
                <a:lnTo>
                  <a:pt x="60830" y="65616"/>
                </a:lnTo>
                <a:close/>
                <a:moveTo>
                  <a:pt x="66699" y="65616"/>
                </a:moveTo>
                <a:lnTo>
                  <a:pt x="66699" y="68378"/>
                </a:lnTo>
                <a:lnTo>
                  <a:pt x="63628" y="68378"/>
                </a:lnTo>
                <a:lnTo>
                  <a:pt x="63628" y="65616"/>
                </a:lnTo>
                <a:close/>
                <a:moveTo>
                  <a:pt x="69485" y="65616"/>
                </a:moveTo>
                <a:lnTo>
                  <a:pt x="69485" y="68378"/>
                </a:lnTo>
                <a:lnTo>
                  <a:pt x="66807" y="68378"/>
                </a:lnTo>
                <a:lnTo>
                  <a:pt x="66807" y="65616"/>
                </a:lnTo>
                <a:close/>
                <a:moveTo>
                  <a:pt x="72653" y="65616"/>
                </a:moveTo>
                <a:lnTo>
                  <a:pt x="72653" y="68378"/>
                </a:lnTo>
                <a:lnTo>
                  <a:pt x="69581" y="68378"/>
                </a:lnTo>
                <a:lnTo>
                  <a:pt x="69581" y="65616"/>
                </a:lnTo>
                <a:close/>
                <a:moveTo>
                  <a:pt x="75450" y="65616"/>
                </a:moveTo>
                <a:lnTo>
                  <a:pt x="75450" y="68378"/>
                </a:lnTo>
                <a:lnTo>
                  <a:pt x="72772" y="68378"/>
                </a:lnTo>
                <a:lnTo>
                  <a:pt x="72772" y="65616"/>
                </a:lnTo>
                <a:close/>
                <a:moveTo>
                  <a:pt x="78618" y="65616"/>
                </a:moveTo>
                <a:lnTo>
                  <a:pt x="78618" y="68378"/>
                </a:lnTo>
                <a:lnTo>
                  <a:pt x="75546" y="68378"/>
                </a:lnTo>
                <a:lnTo>
                  <a:pt x="75546" y="65616"/>
                </a:lnTo>
                <a:close/>
                <a:moveTo>
                  <a:pt x="81416" y="65616"/>
                </a:moveTo>
                <a:lnTo>
                  <a:pt x="81416" y="68378"/>
                </a:lnTo>
                <a:lnTo>
                  <a:pt x="78737" y="68378"/>
                </a:lnTo>
                <a:lnTo>
                  <a:pt x="78737" y="65616"/>
                </a:lnTo>
                <a:close/>
                <a:moveTo>
                  <a:pt x="84583" y="65616"/>
                </a:moveTo>
                <a:lnTo>
                  <a:pt x="84583" y="68378"/>
                </a:lnTo>
                <a:lnTo>
                  <a:pt x="81523" y="68378"/>
                </a:lnTo>
                <a:lnTo>
                  <a:pt x="81523" y="65616"/>
                </a:lnTo>
                <a:close/>
                <a:moveTo>
                  <a:pt x="87369" y="65616"/>
                </a:moveTo>
                <a:lnTo>
                  <a:pt x="87369" y="68378"/>
                </a:lnTo>
                <a:lnTo>
                  <a:pt x="84690" y="68378"/>
                </a:lnTo>
                <a:lnTo>
                  <a:pt x="84690" y="65616"/>
                </a:lnTo>
                <a:close/>
                <a:moveTo>
                  <a:pt x="90560" y="65616"/>
                </a:moveTo>
                <a:lnTo>
                  <a:pt x="90560" y="68378"/>
                </a:lnTo>
                <a:lnTo>
                  <a:pt x="87488" y="68378"/>
                </a:lnTo>
                <a:lnTo>
                  <a:pt x="87488" y="65616"/>
                </a:lnTo>
                <a:close/>
                <a:moveTo>
                  <a:pt x="93334" y="65616"/>
                </a:moveTo>
                <a:lnTo>
                  <a:pt x="93334" y="68378"/>
                </a:lnTo>
                <a:lnTo>
                  <a:pt x="90655" y="68378"/>
                </a:lnTo>
                <a:lnTo>
                  <a:pt x="90655" y="65616"/>
                </a:lnTo>
                <a:close/>
                <a:moveTo>
                  <a:pt x="96525" y="65616"/>
                </a:moveTo>
                <a:lnTo>
                  <a:pt x="96525" y="68378"/>
                </a:lnTo>
                <a:lnTo>
                  <a:pt x="93453" y="68378"/>
                </a:lnTo>
                <a:lnTo>
                  <a:pt x="93453" y="65616"/>
                </a:lnTo>
                <a:close/>
                <a:moveTo>
                  <a:pt x="99311" y="65616"/>
                </a:moveTo>
                <a:lnTo>
                  <a:pt x="99311" y="68378"/>
                </a:lnTo>
                <a:lnTo>
                  <a:pt x="96632" y="68378"/>
                </a:lnTo>
                <a:lnTo>
                  <a:pt x="96632" y="65616"/>
                </a:lnTo>
                <a:close/>
                <a:moveTo>
                  <a:pt x="102490" y="65616"/>
                </a:moveTo>
                <a:lnTo>
                  <a:pt x="102490" y="68378"/>
                </a:lnTo>
                <a:lnTo>
                  <a:pt x="99430" y="68378"/>
                </a:lnTo>
                <a:lnTo>
                  <a:pt x="99430" y="65616"/>
                </a:lnTo>
                <a:close/>
                <a:moveTo>
                  <a:pt x="105276" y="65616"/>
                </a:moveTo>
                <a:lnTo>
                  <a:pt x="105276" y="68378"/>
                </a:lnTo>
                <a:lnTo>
                  <a:pt x="102597" y="68378"/>
                </a:lnTo>
                <a:lnTo>
                  <a:pt x="102597" y="65616"/>
                </a:lnTo>
                <a:close/>
                <a:moveTo>
                  <a:pt x="108443" y="65616"/>
                </a:moveTo>
                <a:lnTo>
                  <a:pt x="108443" y="68378"/>
                </a:lnTo>
                <a:lnTo>
                  <a:pt x="105383" y="68378"/>
                </a:lnTo>
                <a:lnTo>
                  <a:pt x="105383" y="65616"/>
                </a:lnTo>
                <a:close/>
                <a:moveTo>
                  <a:pt x="108443" y="68497"/>
                </a:moveTo>
                <a:lnTo>
                  <a:pt x="108443" y="71628"/>
                </a:lnTo>
                <a:lnTo>
                  <a:pt x="105383" y="71628"/>
                </a:lnTo>
                <a:lnTo>
                  <a:pt x="105383" y="68497"/>
                </a:lnTo>
                <a:close/>
                <a:moveTo>
                  <a:pt x="7037" y="68497"/>
                </a:moveTo>
                <a:lnTo>
                  <a:pt x="7037" y="71652"/>
                </a:lnTo>
                <a:lnTo>
                  <a:pt x="3965" y="71652"/>
                </a:lnTo>
                <a:lnTo>
                  <a:pt x="3965" y="71628"/>
                </a:lnTo>
                <a:lnTo>
                  <a:pt x="3965" y="68497"/>
                </a:lnTo>
                <a:close/>
                <a:moveTo>
                  <a:pt x="9811" y="68497"/>
                </a:moveTo>
                <a:lnTo>
                  <a:pt x="9811" y="71652"/>
                </a:lnTo>
                <a:lnTo>
                  <a:pt x="7132" y="71652"/>
                </a:lnTo>
                <a:lnTo>
                  <a:pt x="7132" y="71628"/>
                </a:lnTo>
                <a:lnTo>
                  <a:pt x="7132" y="68497"/>
                </a:lnTo>
                <a:close/>
                <a:moveTo>
                  <a:pt x="13002" y="68497"/>
                </a:moveTo>
                <a:lnTo>
                  <a:pt x="13002" y="71652"/>
                </a:lnTo>
                <a:lnTo>
                  <a:pt x="9930" y="71652"/>
                </a:lnTo>
                <a:lnTo>
                  <a:pt x="9930" y="71628"/>
                </a:lnTo>
                <a:lnTo>
                  <a:pt x="9930" y="68497"/>
                </a:lnTo>
                <a:close/>
                <a:moveTo>
                  <a:pt x="15788" y="68497"/>
                </a:moveTo>
                <a:lnTo>
                  <a:pt x="15788" y="71652"/>
                </a:lnTo>
                <a:lnTo>
                  <a:pt x="13109" y="71652"/>
                </a:lnTo>
                <a:lnTo>
                  <a:pt x="13109" y="71628"/>
                </a:lnTo>
                <a:lnTo>
                  <a:pt x="13109" y="68497"/>
                </a:lnTo>
                <a:close/>
                <a:moveTo>
                  <a:pt x="18967" y="68497"/>
                </a:moveTo>
                <a:lnTo>
                  <a:pt x="18967" y="71652"/>
                </a:lnTo>
                <a:lnTo>
                  <a:pt x="15907" y="71652"/>
                </a:lnTo>
                <a:lnTo>
                  <a:pt x="15907" y="71628"/>
                </a:lnTo>
                <a:lnTo>
                  <a:pt x="15907" y="68497"/>
                </a:lnTo>
                <a:close/>
                <a:moveTo>
                  <a:pt x="21753" y="68497"/>
                </a:moveTo>
                <a:lnTo>
                  <a:pt x="21753" y="71652"/>
                </a:lnTo>
                <a:lnTo>
                  <a:pt x="19074" y="71652"/>
                </a:lnTo>
                <a:lnTo>
                  <a:pt x="19074" y="71628"/>
                </a:lnTo>
                <a:lnTo>
                  <a:pt x="19074" y="68497"/>
                </a:lnTo>
                <a:close/>
                <a:moveTo>
                  <a:pt x="24920" y="68497"/>
                </a:moveTo>
                <a:lnTo>
                  <a:pt x="24920" y="71652"/>
                </a:lnTo>
                <a:lnTo>
                  <a:pt x="21860" y="71652"/>
                </a:lnTo>
                <a:lnTo>
                  <a:pt x="21860" y="71628"/>
                </a:lnTo>
                <a:lnTo>
                  <a:pt x="21860" y="68497"/>
                </a:lnTo>
                <a:close/>
                <a:moveTo>
                  <a:pt x="27718" y="68497"/>
                </a:moveTo>
                <a:lnTo>
                  <a:pt x="27718" y="71652"/>
                </a:lnTo>
                <a:lnTo>
                  <a:pt x="25039" y="71652"/>
                </a:lnTo>
                <a:lnTo>
                  <a:pt x="25039" y="71628"/>
                </a:lnTo>
                <a:lnTo>
                  <a:pt x="25039" y="68497"/>
                </a:lnTo>
                <a:close/>
                <a:moveTo>
                  <a:pt x="30885" y="68497"/>
                </a:moveTo>
                <a:lnTo>
                  <a:pt x="30885" y="71652"/>
                </a:lnTo>
                <a:lnTo>
                  <a:pt x="27825" y="71652"/>
                </a:lnTo>
                <a:lnTo>
                  <a:pt x="27825" y="71628"/>
                </a:lnTo>
                <a:lnTo>
                  <a:pt x="27825" y="68497"/>
                </a:lnTo>
                <a:close/>
                <a:moveTo>
                  <a:pt x="33683" y="68497"/>
                </a:moveTo>
                <a:lnTo>
                  <a:pt x="33683" y="71652"/>
                </a:lnTo>
                <a:lnTo>
                  <a:pt x="31004" y="71652"/>
                </a:lnTo>
                <a:lnTo>
                  <a:pt x="31004" y="71628"/>
                </a:lnTo>
                <a:lnTo>
                  <a:pt x="31004" y="68497"/>
                </a:lnTo>
                <a:close/>
                <a:moveTo>
                  <a:pt x="36850" y="68497"/>
                </a:moveTo>
                <a:lnTo>
                  <a:pt x="36850" y="71652"/>
                </a:lnTo>
                <a:lnTo>
                  <a:pt x="33791" y="71652"/>
                </a:lnTo>
                <a:lnTo>
                  <a:pt x="33791" y="71628"/>
                </a:lnTo>
                <a:lnTo>
                  <a:pt x="33791" y="68497"/>
                </a:lnTo>
                <a:close/>
                <a:moveTo>
                  <a:pt x="39636" y="68497"/>
                </a:moveTo>
                <a:lnTo>
                  <a:pt x="39636" y="71652"/>
                </a:lnTo>
                <a:lnTo>
                  <a:pt x="36958" y="71652"/>
                </a:lnTo>
                <a:lnTo>
                  <a:pt x="36958" y="71628"/>
                </a:lnTo>
                <a:lnTo>
                  <a:pt x="36958" y="68497"/>
                </a:lnTo>
                <a:close/>
                <a:moveTo>
                  <a:pt x="42827" y="68497"/>
                </a:moveTo>
                <a:lnTo>
                  <a:pt x="42827" y="71652"/>
                </a:lnTo>
                <a:lnTo>
                  <a:pt x="39756" y="71652"/>
                </a:lnTo>
                <a:lnTo>
                  <a:pt x="39756" y="71628"/>
                </a:lnTo>
                <a:lnTo>
                  <a:pt x="39756" y="68497"/>
                </a:lnTo>
                <a:close/>
                <a:moveTo>
                  <a:pt x="45613" y="68497"/>
                </a:moveTo>
                <a:lnTo>
                  <a:pt x="45613" y="71652"/>
                </a:lnTo>
                <a:lnTo>
                  <a:pt x="42935" y="71652"/>
                </a:lnTo>
                <a:lnTo>
                  <a:pt x="42935" y="71628"/>
                </a:lnTo>
                <a:lnTo>
                  <a:pt x="42935" y="68497"/>
                </a:lnTo>
                <a:close/>
                <a:moveTo>
                  <a:pt x="48792" y="68497"/>
                </a:moveTo>
                <a:lnTo>
                  <a:pt x="48792" y="71652"/>
                </a:lnTo>
                <a:lnTo>
                  <a:pt x="45732" y="71652"/>
                </a:lnTo>
                <a:lnTo>
                  <a:pt x="45732" y="71628"/>
                </a:lnTo>
                <a:lnTo>
                  <a:pt x="45732" y="68497"/>
                </a:lnTo>
                <a:close/>
                <a:moveTo>
                  <a:pt x="51578" y="68497"/>
                </a:moveTo>
                <a:lnTo>
                  <a:pt x="51578" y="71652"/>
                </a:lnTo>
                <a:lnTo>
                  <a:pt x="48900" y="71652"/>
                </a:lnTo>
                <a:lnTo>
                  <a:pt x="48900" y="71628"/>
                </a:lnTo>
                <a:lnTo>
                  <a:pt x="48900" y="68497"/>
                </a:lnTo>
                <a:close/>
                <a:moveTo>
                  <a:pt x="54757" y="68497"/>
                </a:moveTo>
                <a:lnTo>
                  <a:pt x="54757" y="71652"/>
                </a:lnTo>
                <a:lnTo>
                  <a:pt x="51698" y="71652"/>
                </a:lnTo>
                <a:lnTo>
                  <a:pt x="51698" y="71628"/>
                </a:lnTo>
                <a:lnTo>
                  <a:pt x="51698" y="68497"/>
                </a:lnTo>
                <a:close/>
                <a:moveTo>
                  <a:pt x="57543" y="68497"/>
                </a:moveTo>
                <a:lnTo>
                  <a:pt x="57543" y="71652"/>
                </a:lnTo>
                <a:lnTo>
                  <a:pt x="54865" y="71652"/>
                </a:lnTo>
                <a:lnTo>
                  <a:pt x="54865" y="71628"/>
                </a:lnTo>
                <a:lnTo>
                  <a:pt x="54865" y="68497"/>
                </a:lnTo>
                <a:close/>
                <a:moveTo>
                  <a:pt x="60734" y="68497"/>
                </a:moveTo>
                <a:lnTo>
                  <a:pt x="60734" y="71652"/>
                </a:lnTo>
                <a:lnTo>
                  <a:pt x="57663" y="71652"/>
                </a:lnTo>
                <a:lnTo>
                  <a:pt x="57663" y="71628"/>
                </a:lnTo>
                <a:lnTo>
                  <a:pt x="57663" y="68497"/>
                </a:lnTo>
                <a:close/>
                <a:moveTo>
                  <a:pt x="63509" y="68497"/>
                </a:moveTo>
                <a:lnTo>
                  <a:pt x="63509" y="71652"/>
                </a:lnTo>
                <a:lnTo>
                  <a:pt x="60830" y="71652"/>
                </a:lnTo>
                <a:lnTo>
                  <a:pt x="60830" y="71628"/>
                </a:lnTo>
                <a:lnTo>
                  <a:pt x="60830" y="68497"/>
                </a:lnTo>
                <a:close/>
                <a:moveTo>
                  <a:pt x="66699" y="68497"/>
                </a:moveTo>
                <a:lnTo>
                  <a:pt x="66699" y="71652"/>
                </a:lnTo>
                <a:lnTo>
                  <a:pt x="63628" y="71652"/>
                </a:lnTo>
                <a:lnTo>
                  <a:pt x="63628" y="71628"/>
                </a:lnTo>
                <a:lnTo>
                  <a:pt x="63628" y="68497"/>
                </a:lnTo>
                <a:close/>
                <a:moveTo>
                  <a:pt x="69485" y="68497"/>
                </a:moveTo>
                <a:lnTo>
                  <a:pt x="69485" y="71652"/>
                </a:lnTo>
                <a:lnTo>
                  <a:pt x="66807" y="71652"/>
                </a:lnTo>
                <a:lnTo>
                  <a:pt x="66807" y="71628"/>
                </a:lnTo>
                <a:lnTo>
                  <a:pt x="66807" y="68497"/>
                </a:lnTo>
                <a:close/>
                <a:moveTo>
                  <a:pt x="72653" y="68497"/>
                </a:moveTo>
                <a:lnTo>
                  <a:pt x="72653" y="71652"/>
                </a:lnTo>
                <a:lnTo>
                  <a:pt x="69581" y="71652"/>
                </a:lnTo>
                <a:lnTo>
                  <a:pt x="69581" y="71628"/>
                </a:lnTo>
                <a:lnTo>
                  <a:pt x="69581" y="68497"/>
                </a:lnTo>
                <a:close/>
                <a:moveTo>
                  <a:pt x="75450" y="68497"/>
                </a:moveTo>
                <a:lnTo>
                  <a:pt x="75450" y="71652"/>
                </a:lnTo>
                <a:lnTo>
                  <a:pt x="72772" y="71652"/>
                </a:lnTo>
                <a:lnTo>
                  <a:pt x="72772" y="71628"/>
                </a:lnTo>
                <a:lnTo>
                  <a:pt x="72772" y="68497"/>
                </a:lnTo>
                <a:close/>
                <a:moveTo>
                  <a:pt x="78618" y="68497"/>
                </a:moveTo>
                <a:lnTo>
                  <a:pt x="78618" y="71652"/>
                </a:lnTo>
                <a:lnTo>
                  <a:pt x="75546" y="71652"/>
                </a:lnTo>
                <a:lnTo>
                  <a:pt x="75546" y="71628"/>
                </a:lnTo>
                <a:lnTo>
                  <a:pt x="75546" y="68497"/>
                </a:lnTo>
                <a:close/>
                <a:moveTo>
                  <a:pt x="81416" y="68497"/>
                </a:moveTo>
                <a:lnTo>
                  <a:pt x="81416" y="71652"/>
                </a:lnTo>
                <a:lnTo>
                  <a:pt x="78737" y="71652"/>
                </a:lnTo>
                <a:lnTo>
                  <a:pt x="78737" y="71628"/>
                </a:lnTo>
                <a:lnTo>
                  <a:pt x="78737" y="68497"/>
                </a:lnTo>
                <a:close/>
                <a:moveTo>
                  <a:pt x="84583" y="68497"/>
                </a:moveTo>
                <a:lnTo>
                  <a:pt x="84583" y="71652"/>
                </a:lnTo>
                <a:lnTo>
                  <a:pt x="81523" y="71652"/>
                </a:lnTo>
                <a:lnTo>
                  <a:pt x="81523" y="71628"/>
                </a:lnTo>
                <a:lnTo>
                  <a:pt x="81523" y="68497"/>
                </a:lnTo>
                <a:close/>
                <a:moveTo>
                  <a:pt x="87369" y="68497"/>
                </a:moveTo>
                <a:lnTo>
                  <a:pt x="87369" y="71652"/>
                </a:lnTo>
                <a:lnTo>
                  <a:pt x="84690" y="71652"/>
                </a:lnTo>
                <a:lnTo>
                  <a:pt x="84690" y="71628"/>
                </a:lnTo>
                <a:lnTo>
                  <a:pt x="84690" y="68497"/>
                </a:lnTo>
                <a:close/>
                <a:moveTo>
                  <a:pt x="90560" y="68497"/>
                </a:moveTo>
                <a:lnTo>
                  <a:pt x="90560" y="71652"/>
                </a:lnTo>
                <a:lnTo>
                  <a:pt x="87488" y="71652"/>
                </a:lnTo>
                <a:lnTo>
                  <a:pt x="87488" y="71628"/>
                </a:lnTo>
                <a:lnTo>
                  <a:pt x="87488" y="68497"/>
                </a:lnTo>
                <a:close/>
                <a:moveTo>
                  <a:pt x="93334" y="68497"/>
                </a:moveTo>
                <a:lnTo>
                  <a:pt x="93334" y="71652"/>
                </a:lnTo>
                <a:lnTo>
                  <a:pt x="90655" y="71652"/>
                </a:lnTo>
                <a:lnTo>
                  <a:pt x="90655" y="71628"/>
                </a:lnTo>
                <a:lnTo>
                  <a:pt x="90655" y="68497"/>
                </a:lnTo>
                <a:close/>
                <a:moveTo>
                  <a:pt x="96525" y="68497"/>
                </a:moveTo>
                <a:lnTo>
                  <a:pt x="96525" y="71652"/>
                </a:lnTo>
                <a:lnTo>
                  <a:pt x="93453" y="71652"/>
                </a:lnTo>
                <a:lnTo>
                  <a:pt x="93453" y="71628"/>
                </a:lnTo>
                <a:lnTo>
                  <a:pt x="93453" y="68497"/>
                </a:lnTo>
                <a:close/>
                <a:moveTo>
                  <a:pt x="99311" y="68497"/>
                </a:moveTo>
                <a:lnTo>
                  <a:pt x="99311" y="71652"/>
                </a:lnTo>
                <a:lnTo>
                  <a:pt x="96632" y="71652"/>
                </a:lnTo>
                <a:lnTo>
                  <a:pt x="96632" y="71628"/>
                </a:lnTo>
                <a:lnTo>
                  <a:pt x="96632" y="68497"/>
                </a:lnTo>
                <a:close/>
                <a:moveTo>
                  <a:pt x="102490" y="68497"/>
                </a:moveTo>
                <a:lnTo>
                  <a:pt x="102490" y="71652"/>
                </a:lnTo>
                <a:lnTo>
                  <a:pt x="99430" y="71652"/>
                </a:lnTo>
                <a:lnTo>
                  <a:pt x="99430" y="71628"/>
                </a:lnTo>
                <a:lnTo>
                  <a:pt x="99430" y="68497"/>
                </a:lnTo>
                <a:close/>
                <a:moveTo>
                  <a:pt x="105276" y="68497"/>
                </a:moveTo>
                <a:lnTo>
                  <a:pt x="105276" y="71652"/>
                </a:lnTo>
                <a:lnTo>
                  <a:pt x="102597" y="71652"/>
                </a:lnTo>
                <a:lnTo>
                  <a:pt x="102597" y="71628"/>
                </a:lnTo>
                <a:lnTo>
                  <a:pt x="102597" y="68497"/>
                </a:lnTo>
                <a:close/>
                <a:moveTo>
                  <a:pt x="3692" y="0"/>
                </a:moveTo>
                <a:lnTo>
                  <a:pt x="3692" y="905"/>
                </a:lnTo>
                <a:lnTo>
                  <a:pt x="1" y="905"/>
                </a:lnTo>
                <a:lnTo>
                  <a:pt x="1" y="1024"/>
                </a:lnTo>
                <a:lnTo>
                  <a:pt x="3692" y="1024"/>
                </a:lnTo>
                <a:lnTo>
                  <a:pt x="3692" y="4179"/>
                </a:lnTo>
                <a:lnTo>
                  <a:pt x="1" y="4179"/>
                </a:lnTo>
                <a:lnTo>
                  <a:pt x="1" y="4298"/>
                </a:lnTo>
                <a:lnTo>
                  <a:pt x="3692" y="4298"/>
                </a:lnTo>
                <a:lnTo>
                  <a:pt x="3692" y="7049"/>
                </a:lnTo>
                <a:lnTo>
                  <a:pt x="1" y="7049"/>
                </a:lnTo>
                <a:lnTo>
                  <a:pt x="1" y="7168"/>
                </a:lnTo>
                <a:lnTo>
                  <a:pt x="3692" y="7168"/>
                </a:lnTo>
                <a:lnTo>
                  <a:pt x="3692" y="10299"/>
                </a:lnTo>
                <a:lnTo>
                  <a:pt x="1" y="10299"/>
                </a:lnTo>
                <a:lnTo>
                  <a:pt x="1" y="10418"/>
                </a:lnTo>
                <a:lnTo>
                  <a:pt x="3692" y="10418"/>
                </a:lnTo>
                <a:lnTo>
                  <a:pt x="3692" y="13169"/>
                </a:lnTo>
                <a:lnTo>
                  <a:pt x="1" y="13169"/>
                </a:lnTo>
                <a:lnTo>
                  <a:pt x="1" y="13288"/>
                </a:lnTo>
                <a:lnTo>
                  <a:pt x="3692" y="13288"/>
                </a:lnTo>
                <a:lnTo>
                  <a:pt x="3692" y="16443"/>
                </a:lnTo>
                <a:lnTo>
                  <a:pt x="1" y="16443"/>
                </a:lnTo>
                <a:lnTo>
                  <a:pt x="1" y="16562"/>
                </a:lnTo>
                <a:lnTo>
                  <a:pt x="3692" y="16562"/>
                </a:lnTo>
                <a:lnTo>
                  <a:pt x="3692" y="19324"/>
                </a:lnTo>
                <a:lnTo>
                  <a:pt x="1" y="19324"/>
                </a:lnTo>
                <a:lnTo>
                  <a:pt x="1" y="19443"/>
                </a:lnTo>
                <a:lnTo>
                  <a:pt x="3692" y="19443"/>
                </a:lnTo>
                <a:lnTo>
                  <a:pt x="3692" y="22598"/>
                </a:lnTo>
                <a:lnTo>
                  <a:pt x="1" y="22598"/>
                </a:lnTo>
                <a:lnTo>
                  <a:pt x="1" y="22717"/>
                </a:lnTo>
                <a:lnTo>
                  <a:pt x="3692" y="22717"/>
                </a:lnTo>
                <a:lnTo>
                  <a:pt x="3692" y="25468"/>
                </a:lnTo>
                <a:lnTo>
                  <a:pt x="1" y="25468"/>
                </a:lnTo>
                <a:lnTo>
                  <a:pt x="1" y="25587"/>
                </a:lnTo>
                <a:lnTo>
                  <a:pt x="3692" y="25587"/>
                </a:lnTo>
                <a:lnTo>
                  <a:pt x="3692" y="28742"/>
                </a:lnTo>
                <a:lnTo>
                  <a:pt x="1" y="28742"/>
                </a:lnTo>
                <a:lnTo>
                  <a:pt x="1" y="28861"/>
                </a:lnTo>
                <a:lnTo>
                  <a:pt x="3692" y="28861"/>
                </a:lnTo>
                <a:lnTo>
                  <a:pt x="3692" y="31611"/>
                </a:lnTo>
                <a:lnTo>
                  <a:pt x="1" y="31611"/>
                </a:lnTo>
                <a:lnTo>
                  <a:pt x="1" y="31730"/>
                </a:lnTo>
                <a:lnTo>
                  <a:pt x="3692" y="31730"/>
                </a:lnTo>
                <a:lnTo>
                  <a:pt x="3692" y="34886"/>
                </a:lnTo>
                <a:lnTo>
                  <a:pt x="1" y="34886"/>
                </a:lnTo>
                <a:lnTo>
                  <a:pt x="1" y="35005"/>
                </a:lnTo>
                <a:lnTo>
                  <a:pt x="3692" y="35005"/>
                </a:lnTo>
                <a:lnTo>
                  <a:pt x="3692" y="37755"/>
                </a:lnTo>
                <a:lnTo>
                  <a:pt x="1" y="37755"/>
                </a:lnTo>
                <a:lnTo>
                  <a:pt x="1" y="37874"/>
                </a:lnTo>
                <a:lnTo>
                  <a:pt x="3692" y="37874"/>
                </a:lnTo>
                <a:lnTo>
                  <a:pt x="3692" y="41029"/>
                </a:lnTo>
                <a:lnTo>
                  <a:pt x="1" y="41029"/>
                </a:lnTo>
                <a:lnTo>
                  <a:pt x="1" y="41148"/>
                </a:lnTo>
                <a:lnTo>
                  <a:pt x="3692" y="41148"/>
                </a:lnTo>
                <a:lnTo>
                  <a:pt x="3692" y="43910"/>
                </a:lnTo>
                <a:lnTo>
                  <a:pt x="1" y="43910"/>
                </a:lnTo>
                <a:lnTo>
                  <a:pt x="1" y="44030"/>
                </a:lnTo>
                <a:lnTo>
                  <a:pt x="3692" y="44030"/>
                </a:lnTo>
                <a:lnTo>
                  <a:pt x="3692" y="47185"/>
                </a:lnTo>
                <a:lnTo>
                  <a:pt x="1" y="47185"/>
                </a:lnTo>
                <a:lnTo>
                  <a:pt x="1" y="47304"/>
                </a:lnTo>
                <a:lnTo>
                  <a:pt x="3692" y="47304"/>
                </a:lnTo>
                <a:lnTo>
                  <a:pt x="3692" y="50054"/>
                </a:lnTo>
                <a:lnTo>
                  <a:pt x="1" y="50054"/>
                </a:lnTo>
                <a:lnTo>
                  <a:pt x="1" y="50173"/>
                </a:lnTo>
                <a:lnTo>
                  <a:pt x="3692" y="50173"/>
                </a:lnTo>
                <a:lnTo>
                  <a:pt x="3692" y="53328"/>
                </a:lnTo>
                <a:lnTo>
                  <a:pt x="1" y="53328"/>
                </a:lnTo>
                <a:lnTo>
                  <a:pt x="1" y="53447"/>
                </a:lnTo>
                <a:lnTo>
                  <a:pt x="3692" y="53447"/>
                </a:lnTo>
                <a:lnTo>
                  <a:pt x="3692" y="56198"/>
                </a:lnTo>
                <a:lnTo>
                  <a:pt x="1" y="56198"/>
                </a:lnTo>
                <a:lnTo>
                  <a:pt x="1" y="56317"/>
                </a:lnTo>
                <a:lnTo>
                  <a:pt x="3692" y="56317"/>
                </a:lnTo>
                <a:lnTo>
                  <a:pt x="3692" y="59472"/>
                </a:lnTo>
                <a:lnTo>
                  <a:pt x="1" y="59472"/>
                </a:lnTo>
                <a:lnTo>
                  <a:pt x="1" y="59591"/>
                </a:lnTo>
                <a:lnTo>
                  <a:pt x="3692" y="59591"/>
                </a:lnTo>
                <a:lnTo>
                  <a:pt x="3692" y="62246"/>
                </a:lnTo>
                <a:lnTo>
                  <a:pt x="1" y="62246"/>
                </a:lnTo>
                <a:lnTo>
                  <a:pt x="1" y="62365"/>
                </a:lnTo>
                <a:lnTo>
                  <a:pt x="3692" y="62365"/>
                </a:lnTo>
                <a:lnTo>
                  <a:pt x="3692" y="65520"/>
                </a:lnTo>
                <a:lnTo>
                  <a:pt x="1" y="65520"/>
                </a:lnTo>
                <a:lnTo>
                  <a:pt x="1" y="65639"/>
                </a:lnTo>
                <a:lnTo>
                  <a:pt x="3692" y="65639"/>
                </a:lnTo>
                <a:lnTo>
                  <a:pt x="3692" y="68390"/>
                </a:lnTo>
                <a:lnTo>
                  <a:pt x="1" y="68390"/>
                </a:lnTo>
                <a:lnTo>
                  <a:pt x="1" y="68509"/>
                </a:lnTo>
                <a:lnTo>
                  <a:pt x="3692" y="68509"/>
                </a:lnTo>
                <a:lnTo>
                  <a:pt x="3692" y="71664"/>
                </a:lnTo>
                <a:lnTo>
                  <a:pt x="1" y="71664"/>
                </a:lnTo>
                <a:lnTo>
                  <a:pt x="1" y="71783"/>
                </a:lnTo>
                <a:lnTo>
                  <a:pt x="3692" y="71783"/>
                </a:lnTo>
                <a:lnTo>
                  <a:pt x="3692" y="74450"/>
                </a:lnTo>
                <a:lnTo>
                  <a:pt x="3811" y="74450"/>
                </a:lnTo>
                <a:lnTo>
                  <a:pt x="3811" y="71783"/>
                </a:lnTo>
                <a:lnTo>
                  <a:pt x="6882" y="71783"/>
                </a:lnTo>
                <a:lnTo>
                  <a:pt x="6882" y="74450"/>
                </a:lnTo>
                <a:lnTo>
                  <a:pt x="7001" y="74450"/>
                </a:lnTo>
                <a:lnTo>
                  <a:pt x="7001" y="71783"/>
                </a:lnTo>
                <a:lnTo>
                  <a:pt x="9680" y="71783"/>
                </a:lnTo>
                <a:lnTo>
                  <a:pt x="9680" y="74450"/>
                </a:lnTo>
                <a:lnTo>
                  <a:pt x="9799" y="74450"/>
                </a:lnTo>
                <a:lnTo>
                  <a:pt x="9799" y="71783"/>
                </a:lnTo>
                <a:lnTo>
                  <a:pt x="12859" y="71783"/>
                </a:lnTo>
                <a:lnTo>
                  <a:pt x="12859" y="74450"/>
                </a:lnTo>
                <a:lnTo>
                  <a:pt x="12978" y="74450"/>
                </a:lnTo>
                <a:lnTo>
                  <a:pt x="12978" y="71783"/>
                </a:lnTo>
                <a:lnTo>
                  <a:pt x="15657" y="71783"/>
                </a:lnTo>
                <a:lnTo>
                  <a:pt x="15657" y="74450"/>
                </a:lnTo>
                <a:lnTo>
                  <a:pt x="15776" y="74450"/>
                </a:lnTo>
                <a:lnTo>
                  <a:pt x="15776" y="71783"/>
                </a:lnTo>
                <a:lnTo>
                  <a:pt x="18848" y="71783"/>
                </a:lnTo>
                <a:lnTo>
                  <a:pt x="18848" y="74450"/>
                </a:lnTo>
                <a:lnTo>
                  <a:pt x="18967" y="74450"/>
                </a:lnTo>
                <a:lnTo>
                  <a:pt x="18967" y="71783"/>
                </a:lnTo>
                <a:lnTo>
                  <a:pt x="21646" y="71783"/>
                </a:lnTo>
                <a:lnTo>
                  <a:pt x="21646" y="74450"/>
                </a:lnTo>
                <a:lnTo>
                  <a:pt x="21765" y="74450"/>
                </a:lnTo>
                <a:lnTo>
                  <a:pt x="21765" y="71783"/>
                </a:lnTo>
                <a:lnTo>
                  <a:pt x="24825" y="71783"/>
                </a:lnTo>
                <a:lnTo>
                  <a:pt x="24825" y="74450"/>
                </a:lnTo>
                <a:lnTo>
                  <a:pt x="24944" y="74450"/>
                </a:lnTo>
                <a:lnTo>
                  <a:pt x="24944" y="71783"/>
                </a:lnTo>
                <a:lnTo>
                  <a:pt x="27623" y="71783"/>
                </a:lnTo>
                <a:lnTo>
                  <a:pt x="27623" y="74450"/>
                </a:lnTo>
                <a:lnTo>
                  <a:pt x="27742" y="74450"/>
                </a:lnTo>
                <a:lnTo>
                  <a:pt x="27742" y="71783"/>
                </a:lnTo>
                <a:lnTo>
                  <a:pt x="30814" y="71783"/>
                </a:lnTo>
                <a:lnTo>
                  <a:pt x="30814" y="74450"/>
                </a:lnTo>
                <a:lnTo>
                  <a:pt x="30933" y="74450"/>
                </a:lnTo>
                <a:lnTo>
                  <a:pt x="30933" y="71783"/>
                </a:lnTo>
                <a:lnTo>
                  <a:pt x="33612" y="71783"/>
                </a:lnTo>
                <a:lnTo>
                  <a:pt x="33612" y="74450"/>
                </a:lnTo>
                <a:lnTo>
                  <a:pt x="33731" y="74450"/>
                </a:lnTo>
                <a:lnTo>
                  <a:pt x="33731" y="71783"/>
                </a:lnTo>
                <a:lnTo>
                  <a:pt x="36791" y="71783"/>
                </a:lnTo>
                <a:lnTo>
                  <a:pt x="36791" y="74450"/>
                </a:lnTo>
                <a:lnTo>
                  <a:pt x="36910" y="74450"/>
                </a:lnTo>
                <a:lnTo>
                  <a:pt x="36910" y="71783"/>
                </a:lnTo>
                <a:lnTo>
                  <a:pt x="39589" y="71783"/>
                </a:lnTo>
                <a:lnTo>
                  <a:pt x="39589" y="74450"/>
                </a:lnTo>
                <a:lnTo>
                  <a:pt x="39708" y="74450"/>
                </a:lnTo>
                <a:lnTo>
                  <a:pt x="39708" y="71783"/>
                </a:lnTo>
                <a:lnTo>
                  <a:pt x="42780" y="71783"/>
                </a:lnTo>
                <a:lnTo>
                  <a:pt x="42780" y="74450"/>
                </a:lnTo>
                <a:lnTo>
                  <a:pt x="42899" y="74450"/>
                </a:lnTo>
                <a:lnTo>
                  <a:pt x="42899" y="71783"/>
                </a:lnTo>
                <a:lnTo>
                  <a:pt x="45578" y="71783"/>
                </a:lnTo>
                <a:lnTo>
                  <a:pt x="45578" y="74450"/>
                </a:lnTo>
                <a:lnTo>
                  <a:pt x="45697" y="74450"/>
                </a:lnTo>
                <a:lnTo>
                  <a:pt x="45697" y="71783"/>
                </a:lnTo>
                <a:lnTo>
                  <a:pt x="48757" y="71783"/>
                </a:lnTo>
                <a:lnTo>
                  <a:pt x="48757" y="74450"/>
                </a:lnTo>
                <a:lnTo>
                  <a:pt x="48876" y="74450"/>
                </a:lnTo>
                <a:lnTo>
                  <a:pt x="48876" y="71783"/>
                </a:lnTo>
                <a:lnTo>
                  <a:pt x="51555" y="71783"/>
                </a:lnTo>
                <a:lnTo>
                  <a:pt x="51555" y="74450"/>
                </a:lnTo>
                <a:lnTo>
                  <a:pt x="51674" y="74450"/>
                </a:lnTo>
                <a:lnTo>
                  <a:pt x="51674" y="71783"/>
                </a:lnTo>
                <a:lnTo>
                  <a:pt x="54746" y="71783"/>
                </a:lnTo>
                <a:lnTo>
                  <a:pt x="54746" y="74450"/>
                </a:lnTo>
                <a:lnTo>
                  <a:pt x="54865" y="74450"/>
                </a:lnTo>
                <a:lnTo>
                  <a:pt x="54865" y="71783"/>
                </a:lnTo>
                <a:lnTo>
                  <a:pt x="57543" y="71783"/>
                </a:lnTo>
                <a:lnTo>
                  <a:pt x="57543" y="74450"/>
                </a:lnTo>
                <a:lnTo>
                  <a:pt x="57663" y="74450"/>
                </a:lnTo>
                <a:lnTo>
                  <a:pt x="57663" y="71783"/>
                </a:lnTo>
                <a:lnTo>
                  <a:pt x="60734" y="71783"/>
                </a:lnTo>
                <a:lnTo>
                  <a:pt x="60734" y="74450"/>
                </a:lnTo>
                <a:lnTo>
                  <a:pt x="60853" y="74450"/>
                </a:lnTo>
                <a:lnTo>
                  <a:pt x="60853" y="71783"/>
                </a:lnTo>
                <a:lnTo>
                  <a:pt x="63532" y="71783"/>
                </a:lnTo>
                <a:lnTo>
                  <a:pt x="63532" y="74450"/>
                </a:lnTo>
                <a:lnTo>
                  <a:pt x="63651" y="74450"/>
                </a:lnTo>
                <a:lnTo>
                  <a:pt x="63651" y="71783"/>
                </a:lnTo>
                <a:lnTo>
                  <a:pt x="66711" y="71783"/>
                </a:lnTo>
                <a:lnTo>
                  <a:pt x="66711" y="74450"/>
                </a:lnTo>
                <a:lnTo>
                  <a:pt x="66830" y="74450"/>
                </a:lnTo>
                <a:lnTo>
                  <a:pt x="66830" y="71783"/>
                </a:lnTo>
                <a:lnTo>
                  <a:pt x="69509" y="71783"/>
                </a:lnTo>
                <a:lnTo>
                  <a:pt x="69509" y="74450"/>
                </a:lnTo>
                <a:lnTo>
                  <a:pt x="69628" y="74450"/>
                </a:lnTo>
                <a:lnTo>
                  <a:pt x="69628" y="71783"/>
                </a:lnTo>
                <a:lnTo>
                  <a:pt x="72700" y="71783"/>
                </a:lnTo>
                <a:lnTo>
                  <a:pt x="72700" y="74450"/>
                </a:lnTo>
                <a:lnTo>
                  <a:pt x="72819" y="74450"/>
                </a:lnTo>
                <a:lnTo>
                  <a:pt x="72819" y="71783"/>
                </a:lnTo>
                <a:lnTo>
                  <a:pt x="75498" y="71783"/>
                </a:lnTo>
                <a:lnTo>
                  <a:pt x="75498" y="74450"/>
                </a:lnTo>
                <a:lnTo>
                  <a:pt x="75617" y="74450"/>
                </a:lnTo>
                <a:lnTo>
                  <a:pt x="75617" y="71783"/>
                </a:lnTo>
                <a:lnTo>
                  <a:pt x="78677" y="71783"/>
                </a:lnTo>
                <a:lnTo>
                  <a:pt x="78677" y="74450"/>
                </a:lnTo>
                <a:lnTo>
                  <a:pt x="78796" y="74450"/>
                </a:lnTo>
                <a:lnTo>
                  <a:pt x="78796" y="71783"/>
                </a:lnTo>
                <a:lnTo>
                  <a:pt x="81475" y="71783"/>
                </a:lnTo>
                <a:lnTo>
                  <a:pt x="81475" y="74450"/>
                </a:lnTo>
                <a:lnTo>
                  <a:pt x="81594" y="74450"/>
                </a:lnTo>
                <a:lnTo>
                  <a:pt x="81594" y="71783"/>
                </a:lnTo>
                <a:lnTo>
                  <a:pt x="84666" y="71783"/>
                </a:lnTo>
                <a:lnTo>
                  <a:pt x="84666" y="74450"/>
                </a:lnTo>
                <a:lnTo>
                  <a:pt x="84785" y="74450"/>
                </a:lnTo>
                <a:lnTo>
                  <a:pt x="84785" y="71783"/>
                </a:lnTo>
                <a:lnTo>
                  <a:pt x="87464" y="71783"/>
                </a:lnTo>
                <a:lnTo>
                  <a:pt x="87464" y="74450"/>
                </a:lnTo>
                <a:lnTo>
                  <a:pt x="87583" y="74450"/>
                </a:lnTo>
                <a:lnTo>
                  <a:pt x="87583" y="71783"/>
                </a:lnTo>
                <a:lnTo>
                  <a:pt x="90643" y="71783"/>
                </a:lnTo>
                <a:lnTo>
                  <a:pt x="90643" y="74450"/>
                </a:lnTo>
                <a:lnTo>
                  <a:pt x="90762" y="74450"/>
                </a:lnTo>
                <a:lnTo>
                  <a:pt x="90762" y="71783"/>
                </a:lnTo>
                <a:lnTo>
                  <a:pt x="93441" y="71783"/>
                </a:lnTo>
                <a:lnTo>
                  <a:pt x="93441" y="74450"/>
                </a:lnTo>
                <a:lnTo>
                  <a:pt x="93560" y="74450"/>
                </a:lnTo>
                <a:lnTo>
                  <a:pt x="93560" y="71783"/>
                </a:lnTo>
                <a:lnTo>
                  <a:pt x="96632" y="71783"/>
                </a:lnTo>
                <a:lnTo>
                  <a:pt x="96632" y="74450"/>
                </a:lnTo>
                <a:lnTo>
                  <a:pt x="96751" y="74450"/>
                </a:lnTo>
                <a:lnTo>
                  <a:pt x="96751" y="71783"/>
                </a:lnTo>
                <a:lnTo>
                  <a:pt x="99430" y="71783"/>
                </a:lnTo>
                <a:lnTo>
                  <a:pt x="99430" y="74450"/>
                </a:lnTo>
                <a:lnTo>
                  <a:pt x="99549" y="74450"/>
                </a:lnTo>
                <a:lnTo>
                  <a:pt x="99549" y="71783"/>
                </a:lnTo>
                <a:lnTo>
                  <a:pt x="102609" y="71783"/>
                </a:lnTo>
                <a:lnTo>
                  <a:pt x="102609" y="74450"/>
                </a:lnTo>
                <a:lnTo>
                  <a:pt x="102728" y="74450"/>
                </a:lnTo>
                <a:lnTo>
                  <a:pt x="102728" y="71783"/>
                </a:lnTo>
                <a:lnTo>
                  <a:pt x="105407" y="71783"/>
                </a:lnTo>
                <a:lnTo>
                  <a:pt x="105407" y="74450"/>
                </a:lnTo>
                <a:lnTo>
                  <a:pt x="105526" y="74450"/>
                </a:lnTo>
                <a:lnTo>
                  <a:pt x="105526" y="71783"/>
                </a:lnTo>
                <a:lnTo>
                  <a:pt x="108597" y="71783"/>
                </a:lnTo>
                <a:lnTo>
                  <a:pt x="108597" y="74450"/>
                </a:lnTo>
                <a:lnTo>
                  <a:pt x="108717" y="74450"/>
                </a:lnTo>
                <a:lnTo>
                  <a:pt x="108717" y="71783"/>
                </a:lnTo>
                <a:lnTo>
                  <a:pt x="111943" y="71783"/>
                </a:lnTo>
                <a:lnTo>
                  <a:pt x="111943" y="71664"/>
                </a:lnTo>
                <a:lnTo>
                  <a:pt x="108562" y="71664"/>
                </a:lnTo>
                <a:lnTo>
                  <a:pt x="108562" y="68497"/>
                </a:lnTo>
                <a:lnTo>
                  <a:pt x="111788" y="68497"/>
                </a:lnTo>
                <a:lnTo>
                  <a:pt x="111788" y="68378"/>
                </a:lnTo>
                <a:lnTo>
                  <a:pt x="108562" y="68378"/>
                </a:lnTo>
                <a:lnTo>
                  <a:pt x="108562" y="65616"/>
                </a:lnTo>
                <a:lnTo>
                  <a:pt x="111788" y="65616"/>
                </a:lnTo>
                <a:lnTo>
                  <a:pt x="111788" y="65496"/>
                </a:lnTo>
                <a:lnTo>
                  <a:pt x="108562" y="65496"/>
                </a:lnTo>
                <a:lnTo>
                  <a:pt x="108562" y="62341"/>
                </a:lnTo>
                <a:lnTo>
                  <a:pt x="111788" y="62341"/>
                </a:lnTo>
                <a:lnTo>
                  <a:pt x="111788" y="62246"/>
                </a:lnTo>
                <a:lnTo>
                  <a:pt x="108562" y="62246"/>
                </a:lnTo>
                <a:lnTo>
                  <a:pt x="108562" y="59484"/>
                </a:lnTo>
                <a:lnTo>
                  <a:pt x="111788" y="59484"/>
                </a:lnTo>
                <a:lnTo>
                  <a:pt x="111788" y="59365"/>
                </a:lnTo>
                <a:lnTo>
                  <a:pt x="108562" y="59365"/>
                </a:lnTo>
                <a:lnTo>
                  <a:pt x="108562" y="56210"/>
                </a:lnTo>
                <a:lnTo>
                  <a:pt x="111788" y="56210"/>
                </a:lnTo>
                <a:lnTo>
                  <a:pt x="111788" y="56091"/>
                </a:lnTo>
                <a:lnTo>
                  <a:pt x="108562" y="56091"/>
                </a:lnTo>
                <a:lnTo>
                  <a:pt x="108562" y="53340"/>
                </a:lnTo>
                <a:lnTo>
                  <a:pt x="111788" y="53340"/>
                </a:lnTo>
                <a:lnTo>
                  <a:pt x="111788" y="53221"/>
                </a:lnTo>
                <a:lnTo>
                  <a:pt x="108562" y="53221"/>
                </a:lnTo>
                <a:lnTo>
                  <a:pt x="108562" y="50066"/>
                </a:lnTo>
                <a:lnTo>
                  <a:pt x="111788" y="50066"/>
                </a:lnTo>
                <a:lnTo>
                  <a:pt x="111788" y="49947"/>
                </a:lnTo>
                <a:lnTo>
                  <a:pt x="108562" y="49947"/>
                </a:lnTo>
                <a:lnTo>
                  <a:pt x="108562" y="47208"/>
                </a:lnTo>
                <a:lnTo>
                  <a:pt x="111788" y="47208"/>
                </a:lnTo>
                <a:lnTo>
                  <a:pt x="111788" y="47089"/>
                </a:lnTo>
                <a:lnTo>
                  <a:pt x="108562" y="47089"/>
                </a:lnTo>
                <a:lnTo>
                  <a:pt x="108562" y="43934"/>
                </a:lnTo>
                <a:lnTo>
                  <a:pt x="111788" y="43934"/>
                </a:lnTo>
                <a:lnTo>
                  <a:pt x="111788" y="43815"/>
                </a:lnTo>
                <a:lnTo>
                  <a:pt x="108562" y="43815"/>
                </a:lnTo>
                <a:lnTo>
                  <a:pt x="108562" y="41065"/>
                </a:lnTo>
                <a:lnTo>
                  <a:pt x="111788" y="41065"/>
                </a:lnTo>
                <a:lnTo>
                  <a:pt x="111788" y="40946"/>
                </a:lnTo>
                <a:lnTo>
                  <a:pt x="108562" y="40946"/>
                </a:lnTo>
                <a:lnTo>
                  <a:pt x="108562" y="37791"/>
                </a:lnTo>
                <a:lnTo>
                  <a:pt x="111788" y="37791"/>
                </a:lnTo>
                <a:lnTo>
                  <a:pt x="111788" y="37672"/>
                </a:lnTo>
                <a:lnTo>
                  <a:pt x="108562" y="37672"/>
                </a:lnTo>
                <a:lnTo>
                  <a:pt x="108562" y="34909"/>
                </a:lnTo>
                <a:lnTo>
                  <a:pt x="111788" y="34909"/>
                </a:lnTo>
                <a:lnTo>
                  <a:pt x="111788" y="34790"/>
                </a:lnTo>
                <a:lnTo>
                  <a:pt x="108562" y="34790"/>
                </a:lnTo>
                <a:lnTo>
                  <a:pt x="108562" y="31635"/>
                </a:lnTo>
                <a:lnTo>
                  <a:pt x="111788" y="31635"/>
                </a:lnTo>
                <a:lnTo>
                  <a:pt x="111788" y="31516"/>
                </a:lnTo>
                <a:lnTo>
                  <a:pt x="108562" y="31516"/>
                </a:lnTo>
                <a:lnTo>
                  <a:pt x="108562" y="28766"/>
                </a:lnTo>
                <a:lnTo>
                  <a:pt x="111788" y="28766"/>
                </a:lnTo>
                <a:lnTo>
                  <a:pt x="111788" y="28647"/>
                </a:lnTo>
                <a:lnTo>
                  <a:pt x="108562" y="28647"/>
                </a:lnTo>
                <a:lnTo>
                  <a:pt x="108562" y="25492"/>
                </a:lnTo>
                <a:lnTo>
                  <a:pt x="111788" y="25492"/>
                </a:lnTo>
                <a:lnTo>
                  <a:pt x="111788" y="25372"/>
                </a:lnTo>
                <a:lnTo>
                  <a:pt x="108562" y="25372"/>
                </a:lnTo>
                <a:lnTo>
                  <a:pt x="108562" y="22622"/>
                </a:lnTo>
                <a:lnTo>
                  <a:pt x="111788" y="22622"/>
                </a:lnTo>
                <a:lnTo>
                  <a:pt x="111788" y="22503"/>
                </a:lnTo>
                <a:lnTo>
                  <a:pt x="108562" y="22503"/>
                </a:lnTo>
                <a:lnTo>
                  <a:pt x="108562" y="19348"/>
                </a:lnTo>
                <a:lnTo>
                  <a:pt x="111788" y="19348"/>
                </a:lnTo>
                <a:lnTo>
                  <a:pt x="111788" y="19229"/>
                </a:lnTo>
                <a:lnTo>
                  <a:pt x="108562" y="19229"/>
                </a:lnTo>
                <a:lnTo>
                  <a:pt x="108562" y="16550"/>
                </a:lnTo>
                <a:lnTo>
                  <a:pt x="111788" y="16550"/>
                </a:lnTo>
                <a:lnTo>
                  <a:pt x="111788" y="16431"/>
                </a:lnTo>
                <a:lnTo>
                  <a:pt x="108562" y="16431"/>
                </a:lnTo>
                <a:lnTo>
                  <a:pt x="108562" y="13276"/>
                </a:lnTo>
                <a:lnTo>
                  <a:pt x="111788" y="13276"/>
                </a:lnTo>
                <a:lnTo>
                  <a:pt x="111788" y="13157"/>
                </a:lnTo>
                <a:lnTo>
                  <a:pt x="108562" y="13157"/>
                </a:lnTo>
                <a:lnTo>
                  <a:pt x="108562" y="10418"/>
                </a:lnTo>
                <a:lnTo>
                  <a:pt x="111788" y="10418"/>
                </a:lnTo>
                <a:lnTo>
                  <a:pt x="111788" y="10299"/>
                </a:lnTo>
                <a:lnTo>
                  <a:pt x="108562" y="10299"/>
                </a:lnTo>
                <a:lnTo>
                  <a:pt x="108562" y="7156"/>
                </a:lnTo>
                <a:lnTo>
                  <a:pt x="111788" y="7156"/>
                </a:lnTo>
                <a:lnTo>
                  <a:pt x="111788" y="7037"/>
                </a:lnTo>
                <a:lnTo>
                  <a:pt x="108562" y="7037"/>
                </a:lnTo>
                <a:lnTo>
                  <a:pt x="108562" y="4287"/>
                </a:lnTo>
                <a:lnTo>
                  <a:pt x="111788" y="4287"/>
                </a:lnTo>
                <a:lnTo>
                  <a:pt x="111788" y="4167"/>
                </a:lnTo>
                <a:lnTo>
                  <a:pt x="108562" y="4167"/>
                </a:lnTo>
                <a:lnTo>
                  <a:pt x="108562" y="1024"/>
                </a:lnTo>
                <a:lnTo>
                  <a:pt x="111788" y="1024"/>
                </a:lnTo>
                <a:lnTo>
                  <a:pt x="111788" y="905"/>
                </a:lnTo>
                <a:lnTo>
                  <a:pt x="108562" y="905"/>
                </a:lnTo>
                <a:lnTo>
                  <a:pt x="108562" y="0"/>
                </a:lnTo>
                <a:lnTo>
                  <a:pt x="108443" y="0"/>
                </a:lnTo>
                <a:lnTo>
                  <a:pt x="108443" y="905"/>
                </a:lnTo>
                <a:lnTo>
                  <a:pt x="105383" y="905"/>
                </a:lnTo>
                <a:lnTo>
                  <a:pt x="105383" y="0"/>
                </a:lnTo>
                <a:lnTo>
                  <a:pt x="105264" y="0"/>
                </a:lnTo>
                <a:lnTo>
                  <a:pt x="105264" y="905"/>
                </a:lnTo>
                <a:lnTo>
                  <a:pt x="102585" y="905"/>
                </a:lnTo>
                <a:lnTo>
                  <a:pt x="102585" y="0"/>
                </a:lnTo>
                <a:lnTo>
                  <a:pt x="102454" y="0"/>
                </a:lnTo>
                <a:lnTo>
                  <a:pt x="102454" y="905"/>
                </a:lnTo>
                <a:lnTo>
                  <a:pt x="99394" y="905"/>
                </a:lnTo>
                <a:lnTo>
                  <a:pt x="99394" y="0"/>
                </a:lnTo>
                <a:lnTo>
                  <a:pt x="99275" y="0"/>
                </a:lnTo>
                <a:lnTo>
                  <a:pt x="99275" y="905"/>
                </a:lnTo>
                <a:lnTo>
                  <a:pt x="96596" y="905"/>
                </a:lnTo>
                <a:lnTo>
                  <a:pt x="96596" y="0"/>
                </a:lnTo>
                <a:lnTo>
                  <a:pt x="96477" y="0"/>
                </a:lnTo>
                <a:lnTo>
                  <a:pt x="96477" y="905"/>
                </a:lnTo>
                <a:lnTo>
                  <a:pt x="93405" y="905"/>
                </a:lnTo>
                <a:lnTo>
                  <a:pt x="93405" y="0"/>
                </a:lnTo>
                <a:lnTo>
                  <a:pt x="93286" y="0"/>
                </a:lnTo>
                <a:lnTo>
                  <a:pt x="93286" y="905"/>
                </a:lnTo>
                <a:lnTo>
                  <a:pt x="90607" y="905"/>
                </a:lnTo>
                <a:lnTo>
                  <a:pt x="90607" y="0"/>
                </a:lnTo>
                <a:lnTo>
                  <a:pt x="90488" y="0"/>
                </a:lnTo>
                <a:lnTo>
                  <a:pt x="90488" y="905"/>
                </a:lnTo>
                <a:lnTo>
                  <a:pt x="87428" y="905"/>
                </a:lnTo>
                <a:lnTo>
                  <a:pt x="87428" y="0"/>
                </a:lnTo>
                <a:lnTo>
                  <a:pt x="87309" y="0"/>
                </a:lnTo>
                <a:lnTo>
                  <a:pt x="87309" y="905"/>
                </a:lnTo>
                <a:lnTo>
                  <a:pt x="84630" y="905"/>
                </a:lnTo>
                <a:lnTo>
                  <a:pt x="84630" y="0"/>
                </a:lnTo>
                <a:lnTo>
                  <a:pt x="84511" y="0"/>
                </a:lnTo>
                <a:lnTo>
                  <a:pt x="84511" y="905"/>
                </a:lnTo>
                <a:lnTo>
                  <a:pt x="81439" y="905"/>
                </a:lnTo>
                <a:lnTo>
                  <a:pt x="81439" y="0"/>
                </a:lnTo>
                <a:lnTo>
                  <a:pt x="81320" y="0"/>
                </a:lnTo>
                <a:lnTo>
                  <a:pt x="81320" y="905"/>
                </a:lnTo>
                <a:lnTo>
                  <a:pt x="78641" y="905"/>
                </a:lnTo>
                <a:lnTo>
                  <a:pt x="78641" y="0"/>
                </a:lnTo>
                <a:lnTo>
                  <a:pt x="78522" y="0"/>
                </a:lnTo>
                <a:lnTo>
                  <a:pt x="78522" y="905"/>
                </a:lnTo>
                <a:lnTo>
                  <a:pt x="75462" y="905"/>
                </a:lnTo>
                <a:lnTo>
                  <a:pt x="75462" y="0"/>
                </a:lnTo>
                <a:lnTo>
                  <a:pt x="75343" y="0"/>
                </a:lnTo>
                <a:lnTo>
                  <a:pt x="75343" y="905"/>
                </a:lnTo>
                <a:lnTo>
                  <a:pt x="72664" y="905"/>
                </a:lnTo>
                <a:lnTo>
                  <a:pt x="72664" y="0"/>
                </a:lnTo>
                <a:lnTo>
                  <a:pt x="72545" y="0"/>
                </a:lnTo>
                <a:lnTo>
                  <a:pt x="72545" y="905"/>
                </a:lnTo>
                <a:lnTo>
                  <a:pt x="69474" y="905"/>
                </a:lnTo>
                <a:lnTo>
                  <a:pt x="69474" y="0"/>
                </a:lnTo>
                <a:lnTo>
                  <a:pt x="69354" y="0"/>
                </a:lnTo>
                <a:lnTo>
                  <a:pt x="69354" y="905"/>
                </a:lnTo>
                <a:lnTo>
                  <a:pt x="66676" y="905"/>
                </a:lnTo>
                <a:lnTo>
                  <a:pt x="66676" y="0"/>
                </a:lnTo>
                <a:lnTo>
                  <a:pt x="66557" y="0"/>
                </a:lnTo>
                <a:lnTo>
                  <a:pt x="66557" y="905"/>
                </a:lnTo>
                <a:lnTo>
                  <a:pt x="63497" y="905"/>
                </a:lnTo>
                <a:lnTo>
                  <a:pt x="63497" y="0"/>
                </a:lnTo>
                <a:lnTo>
                  <a:pt x="63378" y="0"/>
                </a:lnTo>
                <a:lnTo>
                  <a:pt x="63378" y="905"/>
                </a:lnTo>
                <a:lnTo>
                  <a:pt x="60699" y="905"/>
                </a:lnTo>
                <a:lnTo>
                  <a:pt x="60699" y="0"/>
                </a:lnTo>
                <a:lnTo>
                  <a:pt x="60580" y="0"/>
                </a:lnTo>
                <a:lnTo>
                  <a:pt x="60580" y="905"/>
                </a:lnTo>
                <a:lnTo>
                  <a:pt x="57663" y="905"/>
                </a:lnTo>
                <a:lnTo>
                  <a:pt x="57663" y="0"/>
                </a:lnTo>
                <a:lnTo>
                  <a:pt x="57543" y="0"/>
                </a:lnTo>
                <a:lnTo>
                  <a:pt x="57543" y="905"/>
                </a:lnTo>
                <a:lnTo>
                  <a:pt x="54865" y="905"/>
                </a:lnTo>
                <a:lnTo>
                  <a:pt x="54865" y="0"/>
                </a:lnTo>
                <a:lnTo>
                  <a:pt x="54746" y="0"/>
                </a:lnTo>
                <a:lnTo>
                  <a:pt x="54746" y="905"/>
                </a:lnTo>
                <a:lnTo>
                  <a:pt x="51674" y="905"/>
                </a:lnTo>
                <a:lnTo>
                  <a:pt x="51674" y="0"/>
                </a:lnTo>
                <a:lnTo>
                  <a:pt x="51555" y="0"/>
                </a:lnTo>
                <a:lnTo>
                  <a:pt x="51555" y="905"/>
                </a:lnTo>
                <a:lnTo>
                  <a:pt x="48876" y="905"/>
                </a:lnTo>
                <a:lnTo>
                  <a:pt x="48876" y="0"/>
                </a:lnTo>
                <a:lnTo>
                  <a:pt x="48757" y="0"/>
                </a:lnTo>
                <a:lnTo>
                  <a:pt x="48757" y="905"/>
                </a:lnTo>
                <a:lnTo>
                  <a:pt x="45697" y="905"/>
                </a:lnTo>
                <a:lnTo>
                  <a:pt x="45697" y="0"/>
                </a:lnTo>
                <a:lnTo>
                  <a:pt x="45578" y="0"/>
                </a:lnTo>
                <a:lnTo>
                  <a:pt x="45578" y="905"/>
                </a:lnTo>
                <a:lnTo>
                  <a:pt x="42899" y="905"/>
                </a:lnTo>
                <a:lnTo>
                  <a:pt x="42899" y="0"/>
                </a:lnTo>
                <a:lnTo>
                  <a:pt x="42780" y="0"/>
                </a:lnTo>
                <a:lnTo>
                  <a:pt x="42780" y="905"/>
                </a:lnTo>
                <a:lnTo>
                  <a:pt x="39708" y="905"/>
                </a:lnTo>
                <a:lnTo>
                  <a:pt x="39708" y="0"/>
                </a:lnTo>
                <a:lnTo>
                  <a:pt x="39589" y="0"/>
                </a:lnTo>
                <a:lnTo>
                  <a:pt x="39589" y="905"/>
                </a:lnTo>
                <a:lnTo>
                  <a:pt x="36910" y="905"/>
                </a:lnTo>
                <a:lnTo>
                  <a:pt x="36910" y="0"/>
                </a:lnTo>
                <a:lnTo>
                  <a:pt x="36791" y="0"/>
                </a:lnTo>
                <a:lnTo>
                  <a:pt x="36791" y="905"/>
                </a:lnTo>
                <a:lnTo>
                  <a:pt x="33731" y="905"/>
                </a:lnTo>
                <a:lnTo>
                  <a:pt x="33731" y="0"/>
                </a:lnTo>
                <a:lnTo>
                  <a:pt x="33612" y="0"/>
                </a:lnTo>
                <a:lnTo>
                  <a:pt x="33612" y="905"/>
                </a:lnTo>
                <a:lnTo>
                  <a:pt x="30933" y="905"/>
                </a:lnTo>
                <a:lnTo>
                  <a:pt x="30933" y="0"/>
                </a:lnTo>
                <a:lnTo>
                  <a:pt x="30814" y="0"/>
                </a:lnTo>
                <a:lnTo>
                  <a:pt x="30814" y="905"/>
                </a:lnTo>
                <a:lnTo>
                  <a:pt x="27742" y="905"/>
                </a:lnTo>
                <a:lnTo>
                  <a:pt x="27742" y="0"/>
                </a:lnTo>
                <a:lnTo>
                  <a:pt x="27623" y="0"/>
                </a:lnTo>
                <a:lnTo>
                  <a:pt x="27623" y="905"/>
                </a:lnTo>
                <a:lnTo>
                  <a:pt x="24944" y="905"/>
                </a:lnTo>
                <a:lnTo>
                  <a:pt x="24944" y="0"/>
                </a:lnTo>
                <a:lnTo>
                  <a:pt x="24825" y="0"/>
                </a:lnTo>
                <a:lnTo>
                  <a:pt x="24825" y="905"/>
                </a:lnTo>
                <a:lnTo>
                  <a:pt x="21765" y="905"/>
                </a:lnTo>
                <a:lnTo>
                  <a:pt x="21765" y="0"/>
                </a:lnTo>
                <a:lnTo>
                  <a:pt x="21646" y="0"/>
                </a:lnTo>
                <a:lnTo>
                  <a:pt x="21646" y="905"/>
                </a:lnTo>
                <a:lnTo>
                  <a:pt x="18967" y="905"/>
                </a:lnTo>
                <a:lnTo>
                  <a:pt x="18967" y="0"/>
                </a:lnTo>
                <a:lnTo>
                  <a:pt x="18848" y="0"/>
                </a:lnTo>
                <a:lnTo>
                  <a:pt x="18848" y="905"/>
                </a:lnTo>
                <a:lnTo>
                  <a:pt x="15776" y="905"/>
                </a:lnTo>
                <a:lnTo>
                  <a:pt x="15776" y="0"/>
                </a:lnTo>
                <a:lnTo>
                  <a:pt x="15657" y="0"/>
                </a:lnTo>
                <a:lnTo>
                  <a:pt x="15657" y="905"/>
                </a:lnTo>
                <a:lnTo>
                  <a:pt x="12978" y="905"/>
                </a:lnTo>
                <a:lnTo>
                  <a:pt x="12978" y="0"/>
                </a:lnTo>
                <a:lnTo>
                  <a:pt x="12859" y="0"/>
                </a:lnTo>
                <a:lnTo>
                  <a:pt x="12859" y="905"/>
                </a:lnTo>
                <a:lnTo>
                  <a:pt x="9799" y="905"/>
                </a:lnTo>
                <a:lnTo>
                  <a:pt x="9799" y="0"/>
                </a:lnTo>
                <a:lnTo>
                  <a:pt x="9680" y="0"/>
                </a:lnTo>
                <a:lnTo>
                  <a:pt x="9680" y="905"/>
                </a:lnTo>
                <a:lnTo>
                  <a:pt x="7001" y="905"/>
                </a:lnTo>
                <a:lnTo>
                  <a:pt x="7001" y="0"/>
                </a:lnTo>
                <a:lnTo>
                  <a:pt x="6882" y="0"/>
                </a:lnTo>
                <a:lnTo>
                  <a:pt x="6882" y="905"/>
                </a:lnTo>
                <a:lnTo>
                  <a:pt x="3811" y="905"/>
                </a:lnTo>
                <a:lnTo>
                  <a:pt x="3811" y="0"/>
                </a:lnTo>
                <a:close/>
              </a:path>
            </a:pathLst>
          </a:custGeom>
          <a:solidFill>
            <a:srgbClr val="FFCC00">
              <a:alpha val="370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90;p10"/>
          <p:cNvSpPr/>
          <p:nvPr/>
        </p:nvSpPr>
        <p:spPr>
          <a:xfrm>
            <a:off x="4539900" y="-9450"/>
            <a:ext cx="4604100" cy="5162400"/>
          </a:xfrm>
          <a:prstGeom prst="rect">
            <a:avLst/>
          </a:prstGeom>
          <a:solidFill>
            <a:srgbClr val="FFCC00">
              <a:alpha val="21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1" name="Google Shape;91;p10"/>
          <p:cNvGrpSpPr/>
          <p:nvPr/>
        </p:nvGrpSpPr>
        <p:grpSpPr>
          <a:xfrm>
            <a:off x="541198" y="255767"/>
            <a:ext cx="8061616" cy="5279655"/>
            <a:chOff x="739350" y="228775"/>
            <a:chExt cx="7693850" cy="5038800"/>
          </a:xfrm>
        </p:grpSpPr>
        <p:sp>
          <p:nvSpPr>
            <p:cNvPr id="92" name="Google Shape;92;p10"/>
            <p:cNvSpPr/>
            <p:nvPr/>
          </p:nvSpPr>
          <p:spPr>
            <a:xfrm>
              <a:off x="739350" y="228896"/>
              <a:ext cx="3685292" cy="5019507"/>
            </a:xfrm>
            <a:custGeom>
              <a:avLst/>
              <a:gdLst/>
              <a:ahLst/>
              <a:cxnLst/>
              <a:rect l="l" t="t" r="r" b="b"/>
              <a:pathLst>
                <a:path w="43280" h="58949" extrusionOk="0">
                  <a:moveTo>
                    <a:pt x="2072" y="1370"/>
                  </a:moveTo>
                  <a:cubicBezTo>
                    <a:pt x="2561" y="1370"/>
                    <a:pt x="2953" y="1751"/>
                    <a:pt x="2953" y="2239"/>
                  </a:cubicBezTo>
                  <a:cubicBezTo>
                    <a:pt x="2953" y="2739"/>
                    <a:pt x="2561" y="3120"/>
                    <a:pt x="2072" y="3120"/>
                  </a:cubicBezTo>
                  <a:cubicBezTo>
                    <a:pt x="1584" y="3120"/>
                    <a:pt x="1191" y="2739"/>
                    <a:pt x="1191" y="2239"/>
                  </a:cubicBezTo>
                  <a:cubicBezTo>
                    <a:pt x="1191" y="1751"/>
                    <a:pt x="1584" y="1370"/>
                    <a:pt x="2072" y="1370"/>
                  </a:cubicBezTo>
                  <a:close/>
                  <a:moveTo>
                    <a:pt x="2072" y="5001"/>
                  </a:moveTo>
                  <a:cubicBezTo>
                    <a:pt x="2561" y="5001"/>
                    <a:pt x="2953" y="5382"/>
                    <a:pt x="2953" y="5870"/>
                  </a:cubicBezTo>
                  <a:cubicBezTo>
                    <a:pt x="2953" y="6359"/>
                    <a:pt x="2561" y="6751"/>
                    <a:pt x="2072" y="6751"/>
                  </a:cubicBezTo>
                  <a:cubicBezTo>
                    <a:pt x="1584" y="6751"/>
                    <a:pt x="1191" y="6359"/>
                    <a:pt x="1191" y="5870"/>
                  </a:cubicBezTo>
                  <a:cubicBezTo>
                    <a:pt x="1191" y="5382"/>
                    <a:pt x="1584" y="5001"/>
                    <a:pt x="2072" y="5001"/>
                  </a:cubicBezTo>
                  <a:close/>
                  <a:moveTo>
                    <a:pt x="2072" y="8633"/>
                  </a:moveTo>
                  <a:cubicBezTo>
                    <a:pt x="2561" y="8633"/>
                    <a:pt x="2953" y="9014"/>
                    <a:pt x="2953" y="9502"/>
                  </a:cubicBezTo>
                  <a:cubicBezTo>
                    <a:pt x="2953" y="10002"/>
                    <a:pt x="2561" y="10383"/>
                    <a:pt x="2072" y="10383"/>
                  </a:cubicBezTo>
                  <a:cubicBezTo>
                    <a:pt x="1584" y="10383"/>
                    <a:pt x="1191" y="9990"/>
                    <a:pt x="1191" y="9502"/>
                  </a:cubicBezTo>
                  <a:cubicBezTo>
                    <a:pt x="1191" y="9014"/>
                    <a:pt x="1584" y="8633"/>
                    <a:pt x="2072" y="8633"/>
                  </a:cubicBezTo>
                  <a:close/>
                  <a:moveTo>
                    <a:pt x="2072" y="12264"/>
                  </a:moveTo>
                  <a:cubicBezTo>
                    <a:pt x="2561" y="12264"/>
                    <a:pt x="2953" y="12645"/>
                    <a:pt x="2953" y="13133"/>
                  </a:cubicBezTo>
                  <a:cubicBezTo>
                    <a:pt x="2953" y="13633"/>
                    <a:pt x="2561" y="14014"/>
                    <a:pt x="2072" y="14014"/>
                  </a:cubicBezTo>
                  <a:cubicBezTo>
                    <a:pt x="1584" y="14014"/>
                    <a:pt x="1191" y="13633"/>
                    <a:pt x="1191" y="13133"/>
                  </a:cubicBezTo>
                  <a:cubicBezTo>
                    <a:pt x="1191" y="12645"/>
                    <a:pt x="1584" y="12264"/>
                    <a:pt x="2072" y="12264"/>
                  </a:cubicBezTo>
                  <a:close/>
                  <a:moveTo>
                    <a:pt x="2072" y="15895"/>
                  </a:moveTo>
                  <a:cubicBezTo>
                    <a:pt x="2561" y="15895"/>
                    <a:pt x="2953" y="16276"/>
                    <a:pt x="2953" y="16765"/>
                  </a:cubicBezTo>
                  <a:cubicBezTo>
                    <a:pt x="2953" y="17265"/>
                    <a:pt x="2561" y="17646"/>
                    <a:pt x="2072" y="17646"/>
                  </a:cubicBezTo>
                  <a:cubicBezTo>
                    <a:pt x="1584" y="17646"/>
                    <a:pt x="1191" y="17265"/>
                    <a:pt x="1191" y="16765"/>
                  </a:cubicBezTo>
                  <a:cubicBezTo>
                    <a:pt x="1191" y="16276"/>
                    <a:pt x="1584" y="15895"/>
                    <a:pt x="2072" y="15895"/>
                  </a:cubicBezTo>
                  <a:close/>
                  <a:moveTo>
                    <a:pt x="2072" y="19527"/>
                  </a:moveTo>
                  <a:cubicBezTo>
                    <a:pt x="2561" y="19527"/>
                    <a:pt x="2953" y="19908"/>
                    <a:pt x="2953" y="20396"/>
                  </a:cubicBezTo>
                  <a:cubicBezTo>
                    <a:pt x="2953" y="20872"/>
                    <a:pt x="2561" y="21277"/>
                    <a:pt x="2072" y="21277"/>
                  </a:cubicBezTo>
                  <a:cubicBezTo>
                    <a:pt x="1584" y="21277"/>
                    <a:pt x="1191" y="20896"/>
                    <a:pt x="1191" y="20396"/>
                  </a:cubicBezTo>
                  <a:cubicBezTo>
                    <a:pt x="1191" y="19908"/>
                    <a:pt x="1584" y="19527"/>
                    <a:pt x="2072" y="19527"/>
                  </a:cubicBezTo>
                  <a:close/>
                  <a:moveTo>
                    <a:pt x="2072" y="23158"/>
                  </a:moveTo>
                  <a:cubicBezTo>
                    <a:pt x="2561" y="23158"/>
                    <a:pt x="2953" y="23539"/>
                    <a:pt x="2953" y="24027"/>
                  </a:cubicBezTo>
                  <a:cubicBezTo>
                    <a:pt x="2953" y="24504"/>
                    <a:pt x="2561" y="24908"/>
                    <a:pt x="2072" y="24908"/>
                  </a:cubicBezTo>
                  <a:cubicBezTo>
                    <a:pt x="1584" y="24908"/>
                    <a:pt x="1191" y="24527"/>
                    <a:pt x="1191" y="24027"/>
                  </a:cubicBezTo>
                  <a:cubicBezTo>
                    <a:pt x="1191" y="23539"/>
                    <a:pt x="1584" y="23158"/>
                    <a:pt x="2072" y="23158"/>
                  </a:cubicBezTo>
                  <a:close/>
                  <a:moveTo>
                    <a:pt x="2072" y="26790"/>
                  </a:moveTo>
                  <a:cubicBezTo>
                    <a:pt x="2561" y="26790"/>
                    <a:pt x="2953" y="27171"/>
                    <a:pt x="2953" y="27659"/>
                  </a:cubicBezTo>
                  <a:cubicBezTo>
                    <a:pt x="2953" y="28135"/>
                    <a:pt x="2561" y="28540"/>
                    <a:pt x="2072" y="28540"/>
                  </a:cubicBezTo>
                  <a:cubicBezTo>
                    <a:pt x="1584" y="28540"/>
                    <a:pt x="1191" y="28159"/>
                    <a:pt x="1191" y="27659"/>
                  </a:cubicBezTo>
                  <a:cubicBezTo>
                    <a:pt x="1191" y="27171"/>
                    <a:pt x="1584" y="26790"/>
                    <a:pt x="2072" y="26790"/>
                  </a:cubicBezTo>
                  <a:close/>
                  <a:moveTo>
                    <a:pt x="2072" y="30421"/>
                  </a:moveTo>
                  <a:cubicBezTo>
                    <a:pt x="2561" y="30421"/>
                    <a:pt x="2953" y="30802"/>
                    <a:pt x="2953" y="31290"/>
                  </a:cubicBezTo>
                  <a:cubicBezTo>
                    <a:pt x="2953" y="31766"/>
                    <a:pt x="2561" y="32171"/>
                    <a:pt x="2072" y="32171"/>
                  </a:cubicBezTo>
                  <a:cubicBezTo>
                    <a:pt x="1584" y="32171"/>
                    <a:pt x="1191" y="31790"/>
                    <a:pt x="1191" y="31290"/>
                  </a:cubicBezTo>
                  <a:cubicBezTo>
                    <a:pt x="1191" y="30802"/>
                    <a:pt x="1584" y="30421"/>
                    <a:pt x="2072" y="30421"/>
                  </a:cubicBezTo>
                  <a:close/>
                  <a:moveTo>
                    <a:pt x="2072" y="34052"/>
                  </a:moveTo>
                  <a:cubicBezTo>
                    <a:pt x="2561" y="34052"/>
                    <a:pt x="2953" y="34433"/>
                    <a:pt x="2953" y="34922"/>
                  </a:cubicBezTo>
                  <a:cubicBezTo>
                    <a:pt x="2953" y="35398"/>
                    <a:pt x="2561" y="35803"/>
                    <a:pt x="2072" y="35803"/>
                  </a:cubicBezTo>
                  <a:cubicBezTo>
                    <a:pt x="1584" y="35803"/>
                    <a:pt x="1191" y="35422"/>
                    <a:pt x="1191" y="34922"/>
                  </a:cubicBezTo>
                  <a:cubicBezTo>
                    <a:pt x="1191" y="34433"/>
                    <a:pt x="1584" y="34052"/>
                    <a:pt x="2072" y="34052"/>
                  </a:cubicBezTo>
                  <a:close/>
                  <a:moveTo>
                    <a:pt x="2072" y="37660"/>
                  </a:moveTo>
                  <a:cubicBezTo>
                    <a:pt x="2561" y="37660"/>
                    <a:pt x="2953" y="38053"/>
                    <a:pt x="2953" y="38541"/>
                  </a:cubicBezTo>
                  <a:cubicBezTo>
                    <a:pt x="2953" y="39029"/>
                    <a:pt x="2561" y="39422"/>
                    <a:pt x="2072" y="39422"/>
                  </a:cubicBezTo>
                  <a:cubicBezTo>
                    <a:pt x="1584" y="39422"/>
                    <a:pt x="1191" y="39029"/>
                    <a:pt x="1191" y="38541"/>
                  </a:cubicBezTo>
                  <a:cubicBezTo>
                    <a:pt x="1191" y="38053"/>
                    <a:pt x="1584" y="37660"/>
                    <a:pt x="2072" y="37660"/>
                  </a:cubicBezTo>
                  <a:close/>
                  <a:moveTo>
                    <a:pt x="2072" y="41291"/>
                  </a:moveTo>
                  <a:cubicBezTo>
                    <a:pt x="2561" y="41291"/>
                    <a:pt x="2953" y="41684"/>
                    <a:pt x="2953" y="42172"/>
                  </a:cubicBezTo>
                  <a:cubicBezTo>
                    <a:pt x="2953" y="42661"/>
                    <a:pt x="2561" y="43054"/>
                    <a:pt x="2072" y="43054"/>
                  </a:cubicBezTo>
                  <a:cubicBezTo>
                    <a:pt x="1584" y="43054"/>
                    <a:pt x="1191" y="42661"/>
                    <a:pt x="1191" y="42172"/>
                  </a:cubicBezTo>
                  <a:cubicBezTo>
                    <a:pt x="1191" y="41684"/>
                    <a:pt x="1584" y="41291"/>
                    <a:pt x="2072" y="41291"/>
                  </a:cubicBezTo>
                  <a:close/>
                  <a:moveTo>
                    <a:pt x="2072" y="44923"/>
                  </a:moveTo>
                  <a:cubicBezTo>
                    <a:pt x="2561" y="44923"/>
                    <a:pt x="2953" y="45316"/>
                    <a:pt x="2953" y="45804"/>
                  </a:cubicBezTo>
                  <a:cubicBezTo>
                    <a:pt x="2953" y="46292"/>
                    <a:pt x="2561" y="46685"/>
                    <a:pt x="2072" y="46685"/>
                  </a:cubicBezTo>
                  <a:cubicBezTo>
                    <a:pt x="1584" y="46685"/>
                    <a:pt x="1191" y="46292"/>
                    <a:pt x="1191" y="45804"/>
                  </a:cubicBezTo>
                  <a:cubicBezTo>
                    <a:pt x="1191" y="45316"/>
                    <a:pt x="1584" y="44923"/>
                    <a:pt x="2072" y="44923"/>
                  </a:cubicBezTo>
                  <a:close/>
                  <a:moveTo>
                    <a:pt x="2072" y="48554"/>
                  </a:moveTo>
                  <a:cubicBezTo>
                    <a:pt x="2561" y="48554"/>
                    <a:pt x="2953" y="48947"/>
                    <a:pt x="2953" y="49435"/>
                  </a:cubicBezTo>
                  <a:cubicBezTo>
                    <a:pt x="2953" y="49923"/>
                    <a:pt x="2561" y="50316"/>
                    <a:pt x="2072" y="50316"/>
                  </a:cubicBezTo>
                  <a:cubicBezTo>
                    <a:pt x="1584" y="50316"/>
                    <a:pt x="1191" y="49923"/>
                    <a:pt x="1191" y="49435"/>
                  </a:cubicBezTo>
                  <a:cubicBezTo>
                    <a:pt x="1191" y="48947"/>
                    <a:pt x="1584" y="48554"/>
                    <a:pt x="2072" y="48554"/>
                  </a:cubicBezTo>
                  <a:close/>
                  <a:moveTo>
                    <a:pt x="2072" y="52186"/>
                  </a:moveTo>
                  <a:cubicBezTo>
                    <a:pt x="2561" y="52186"/>
                    <a:pt x="2953" y="52578"/>
                    <a:pt x="2953" y="53067"/>
                  </a:cubicBezTo>
                  <a:cubicBezTo>
                    <a:pt x="2953" y="53555"/>
                    <a:pt x="2561" y="53948"/>
                    <a:pt x="2072" y="53948"/>
                  </a:cubicBezTo>
                  <a:cubicBezTo>
                    <a:pt x="1584" y="53948"/>
                    <a:pt x="1191" y="53555"/>
                    <a:pt x="1191" y="53067"/>
                  </a:cubicBezTo>
                  <a:cubicBezTo>
                    <a:pt x="1191" y="52578"/>
                    <a:pt x="1584" y="52186"/>
                    <a:pt x="2072" y="52186"/>
                  </a:cubicBezTo>
                  <a:close/>
                  <a:moveTo>
                    <a:pt x="2072" y="55817"/>
                  </a:moveTo>
                  <a:cubicBezTo>
                    <a:pt x="2561" y="55817"/>
                    <a:pt x="2953" y="56210"/>
                    <a:pt x="2953" y="56698"/>
                  </a:cubicBezTo>
                  <a:cubicBezTo>
                    <a:pt x="2953" y="57186"/>
                    <a:pt x="2561" y="57579"/>
                    <a:pt x="2072" y="57579"/>
                  </a:cubicBezTo>
                  <a:cubicBezTo>
                    <a:pt x="1584" y="57579"/>
                    <a:pt x="1191" y="57186"/>
                    <a:pt x="1191" y="56698"/>
                  </a:cubicBezTo>
                  <a:cubicBezTo>
                    <a:pt x="1191" y="56210"/>
                    <a:pt x="1584" y="55817"/>
                    <a:pt x="2072" y="55817"/>
                  </a:cubicBezTo>
                  <a:close/>
                  <a:moveTo>
                    <a:pt x="1" y="1"/>
                  </a:moveTo>
                  <a:lnTo>
                    <a:pt x="1" y="58948"/>
                  </a:lnTo>
                  <a:lnTo>
                    <a:pt x="41256" y="58948"/>
                  </a:lnTo>
                  <a:cubicBezTo>
                    <a:pt x="42375" y="58948"/>
                    <a:pt x="43280" y="58043"/>
                    <a:pt x="43280" y="56924"/>
                  </a:cubicBezTo>
                  <a:lnTo>
                    <a:pt x="43280" y="1596"/>
                  </a:lnTo>
                  <a:cubicBezTo>
                    <a:pt x="43280" y="727"/>
                    <a:pt x="42566" y="1"/>
                    <a:pt x="4167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93;p10"/>
            <p:cNvSpPr/>
            <p:nvPr/>
          </p:nvSpPr>
          <p:spPr>
            <a:xfrm>
              <a:off x="2962100" y="228775"/>
              <a:ext cx="5471100" cy="5038800"/>
            </a:xfrm>
            <a:prstGeom prst="roundRect">
              <a:avLst>
                <a:gd name="adj" fmla="val 3591"/>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4" name="Google Shape;94;p10"/>
          <p:cNvSpPr txBox="1">
            <a:spLocks noGrp="1"/>
          </p:cNvSpPr>
          <p:nvPr>
            <p:ph type="body" idx="1"/>
          </p:nvPr>
        </p:nvSpPr>
        <p:spPr>
          <a:xfrm>
            <a:off x="2495475" y="3992800"/>
            <a:ext cx="5697900" cy="605100"/>
          </a:xfrm>
          <a:prstGeom prst="rect">
            <a:avLst/>
          </a:prstGeom>
        </p:spPr>
        <p:txBody>
          <a:bodyPr spcFirstLastPara="1" wrap="square" lIns="91425" tIns="91425" rIns="91425" bIns="91425" anchor="ctr" anchorCtr="0">
            <a:noAutofit/>
          </a:bodyPr>
          <a:lstStyle>
            <a:lvl1pPr marL="457200" lvl="0" indent="-228600" algn="r">
              <a:lnSpc>
                <a:spcPct val="100000"/>
              </a:lnSpc>
              <a:spcBef>
                <a:spcPts val="0"/>
              </a:spcBef>
              <a:spcAft>
                <a:spcPts val="0"/>
              </a:spcAft>
              <a:buClr>
                <a:schemeClr val="accent5"/>
              </a:buClr>
              <a:buSzPts val="1800"/>
              <a:buNone/>
              <a:defRPr>
                <a:solidFill>
                  <a:schemeClr val="accent5"/>
                </a:solidFill>
              </a:defRPr>
            </a:lvl1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95"/>
        <p:cNvGrpSpPr/>
        <p:nvPr/>
      </p:nvGrpSpPr>
      <p:grpSpPr>
        <a:xfrm>
          <a:off x="0" y="0"/>
          <a:ext cx="0" cy="0"/>
          <a:chOff x="0" y="0"/>
          <a:chExt cx="0" cy="0"/>
        </a:xfrm>
      </p:grpSpPr>
      <p:sp>
        <p:nvSpPr>
          <p:cNvPr id="96" name="Google Shape;96;p11"/>
          <p:cNvSpPr/>
          <p:nvPr/>
        </p:nvSpPr>
        <p:spPr>
          <a:xfrm>
            <a:off x="-1287027" y="-488050"/>
            <a:ext cx="10718358" cy="6385204"/>
          </a:xfrm>
          <a:custGeom>
            <a:avLst/>
            <a:gdLst/>
            <a:ahLst/>
            <a:cxnLst/>
            <a:rect l="l" t="t" r="r" b="b"/>
            <a:pathLst>
              <a:path w="111944" h="74450" extrusionOk="0">
                <a:moveTo>
                  <a:pt x="108443" y="1024"/>
                </a:moveTo>
                <a:lnTo>
                  <a:pt x="108443" y="4167"/>
                </a:lnTo>
                <a:lnTo>
                  <a:pt x="105383" y="4167"/>
                </a:lnTo>
                <a:lnTo>
                  <a:pt x="105383" y="1024"/>
                </a:lnTo>
                <a:close/>
                <a:moveTo>
                  <a:pt x="7037" y="1024"/>
                </a:moveTo>
                <a:lnTo>
                  <a:pt x="7037" y="4179"/>
                </a:lnTo>
                <a:lnTo>
                  <a:pt x="3965" y="4179"/>
                </a:lnTo>
                <a:lnTo>
                  <a:pt x="3965" y="1024"/>
                </a:lnTo>
                <a:close/>
                <a:moveTo>
                  <a:pt x="9811" y="1024"/>
                </a:moveTo>
                <a:lnTo>
                  <a:pt x="9811" y="4179"/>
                </a:lnTo>
                <a:lnTo>
                  <a:pt x="7132" y="4179"/>
                </a:lnTo>
                <a:lnTo>
                  <a:pt x="7132" y="1024"/>
                </a:lnTo>
                <a:close/>
                <a:moveTo>
                  <a:pt x="12990" y="1024"/>
                </a:moveTo>
                <a:lnTo>
                  <a:pt x="12990" y="4179"/>
                </a:lnTo>
                <a:lnTo>
                  <a:pt x="9918" y="4179"/>
                </a:lnTo>
                <a:lnTo>
                  <a:pt x="9918" y="1024"/>
                </a:lnTo>
                <a:close/>
                <a:moveTo>
                  <a:pt x="15788" y="1024"/>
                </a:moveTo>
                <a:lnTo>
                  <a:pt x="15788" y="4179"/>
                </a:lnTo>
                <a:lnTo>
                  <a:pt x="13109" y="4179"/>
                </a:lnTo>
                <a:lnTo>
                  <a:pt x="13109" y="1024"/>
                </a:lnTo>
                <a:close/>
                <a:moveTo>
                  <a:pt x="18955" y="1024"/>
                </a:moveTo>
                <a:lnTo>
                  <a:pt x="18955" y="4179"/>
                </a:lnTo>
                <a:lnTo>
                  <a:pt x="15884" y="4179"/>
                </a:lnTo>
                <a:lnTo>
                  <a:pt x="15884" y="1024"/>
                </a:lnTo>
                <a:close/>
                <a:moveTo>
                  <a:pt x="21753" y="1024"/>
                </a:moveTo>
                <a:lnTo>
                  <a:pt x="21753" y="4179"/>
                </a:lnTo>
                <a:lnTo>
                  <a:pt x="19074" y="4179"/>
                </a:lnTo>
                <a:lnTo>
                  <a:pt x="19074" y="1024"/>
                </a:lnTo>
                <a:close/>
                <a:moveTo>
                  <a:pt x="24920" y="1024"/>
                </a:moveTo>
                <a:lnTo>
                  <a:pt x="24920" y="4179"/>
                </a:lnTo>
                <a:lnTo>
                  <a:pt x="21860" y="4179"/>
                </a:lnTo>
                <a:lnTo>
                  <a:pt x="21860" y="1024"/>
                </a:lnTo>
                <a:close/>
                <a:moveTo>
                  <a:pt x="27718" y="1024"/>
                </a:moveTo>
                <a:lnTo>
                  <a:pt x="27718" y="4179"/>
                </a:lnTo>
                <a:lnTo>
                  <a:pt x="25039" y="4179"/>
                </a:lnTo>
                <a:lnTo>
                  <a:pt x="25039" y="1024"/>
                </a:lnTo>
                <a:close/>
                <a:moveTo>
                  <a:pt x="30885" y="1024"/>
                </a:moveTo>
                <a:lnTo>
                  <a:pt x="30885" y="4179"/>
                </a:lnTo>
                <a:lnTo>
                  <a:pt x="27825" y="4179"/>
                </a:lnTo>
                <a:lnTo>
                  <a:pt x="27825" y="1024"/>
                </a:lnTo>
                <a:close/>
                <a:moveTo>
                  <a:pt x="33683" y="1024"/>
                </a:moveTo>
                <a:lnTo>
                  <a:pt x="33683" y="4179"/>
                </a:lnTo>
                <a:lnTo>
                  <a:pt x="31004" y="4179"/>
                </a:lnTo>
                <a:lnTo>
                  <a:pt x="31004" y="1024"/>
                </a:lnTo>
                <a:close/>
                <a:moveTo>
                  <a:pt x="36850" y="1024"/>
                </a:moveTo>
                <a:lnTo>
                  <a:pt x="36850" y="4179"/>
                </a:lnTo>
                <a:lnTo>
                  <a:pt x="33791" y="4179"/>
                </a:lnTo>
                <a:lnTo>
                  <a:pt x="33791" y="1024"/>
                </a:lnTo>
                <a:close/>
                <a:moveTo>
                  <a:pt x="39636" y="1024"/>
                </a:moveTo>
                <a:lnTo>
                  <a:pt x="39636" y="4179"/>
                </a:lnTo>
                <a:lnTo>
                  <a:pt x="36958" y="4179"/>
                </a:lnTo>
                <a:lnTo>
                  <a:pt x="36958" y="1024"/>
                </a:lnTo>
                <a:close/>
                <a:moveTo>
                  <a:pt x="42827" y="1024"/>
                </a:moveTo>
                <a:lnTo>
                  <a:pt x="42827" y="4179"/>
                </a:lnTo>
                <a:lnTo>
                  <a:pt x="39756" y="4179"/>
                </a:lnTo>
                <a:lnTo>
                  <a:pt x="39756" y="1024"/>
                </a:lnTo>
                <a:close/>
                <a:moveTo>
                  <a:pt x="45613" y="1024"/>
                </a:moveTo>
                <a:lnTo>
                  <a:pt x="45613" y="4179"/>
                </a:lnTo>
                <a:lnTo>
                  <a:pt x="42935" y="4179"/>
                </a:lnTo>
                <a:lnTo>
                  <a:pt x="42935" y="1024"/>
                </a:lnTo>
                <a:close/>
                <a:moveTo>
                  <a:pt x="48792" y="1024"/>
                </a:moveTo>
                <a:lnTo>
                  <a:pt x="48792" y="4179"/>
                </a:lnTo>
                <a:lnTo>
                  <a:pt x="45732" y="4179"/>
                </a:lnTo>
                <a:lnTo>
                  <a:pt x="45732" y="1024"/>
                </a:lnTo>
                <a:close/>
                <a:moveTo>
                  <a:pt x="51578" y="1024"/>
                </a:moveTo>
                <a:lnTo>
                  <a:pt x="51578" y="4179"/>
                </a:lnTo>
                <a:lnTo>
                  <a:pt x="48900" y="4179"/>
                </a:lnTo>
                <a:lnTo>
                  <a:pt x="48900" y="1024"/>
                </a:lnTo>
                <a:close/>
                <a:moveTo>
                  <a:pt x="54746" y="1024"/>
                </a:moveTo>
                <a:lnTo>
                  <a:pt x="54746" y="4179"/>
                </a:lnTo>
                <a:lnTo>
                  <a:pt x="51686" y="4179"/>
                </a:lnTo>
                <a:lnTo>
                  <a:pt x="51686" y="1024"/>
                </a:lnTo>
                <a:close/>
                <a:moveTo>
                  <a:pt x="57543" y="1024"/>
                </a:moveTo>
                <a:lnTo>
                  <a:pt x="57543" y="4179"/>
                </a:lnTo>
                <a:lnTo>
                  <a:pt x="54865" y="4179"/>
                </a:lnTo>
                <a:lnTo>
                  <a:pt x="54865" y="1024"/>
                </a:lnTo>
                <a:close/>
                <a:moveTo>
                  <a:pt x="60711" y="1024"/>
                </a:moveTo>
                <a:lnTo>
                  <a:pt x="60711" y="4179"/>
                </a:lnTo>
                <a:lnTo>
                  <a:pt x="57663" y="4179"/>
                </a:lnTo>
                <a:lnTo>
                  <a:pt x="57663" y="1024"/>
                </a:lnTo>
                <a:close/>
                <a:moveTo>
                  <a:pt x="63509" y="1024"/>
                </a:moveTo>
                <a:lnTo>
                  <a:pt x="63509" y="4179"/>
                </a:lnTo>
                <a:lnTo>
                  <a:pt x="60830" y="4179"/>
                </a:lnTo>
                <a:lnTo>
                  <a:pt x="60830" y="1024"/>
                </a:lnTo>
                <a:close/>
                <a:moveTo>
                  <a:pt x="66687" y="1024"/>
                </a:moveTo>
                <a:lnTo>
                  <a:pt x="66687" y="4179"/>
                </a:lnTo>
                <a:lnTo>
                  <a:pt x="63616" y="4179"/>
                </a:lnTo>
                <a:lnTo>
                  <a:pt x="63616" y="1024"/>
                </a:lnTo>
                <a:close/>
                <a:moveTo>
                  <a:pt x="69485" y="1024"/>
                </a:moveTo>
                <a:lnTo>
                  <a:pt x="69485" y="4179"/>
                </a:lnTo>
                <a:lnTo>
                  <a:pt x="66807" y="4179"/>
                </a:lnTo>
                <a:lnTo>
                  <a:pt x="66807" y="1024"/>
                </a:lnTo>
                <a:close/>
                <a:moveTo>
                  <a:pt x="72653" y="1024"/>
                </a:moveTo>
                <a:lnTo>
                  <a:pt x="72653" y="4179"/>
                </a:lnTo>
                <a:lnTo>
                  <a:pt x="69581" y="4179"/>
                </a:lnTo>
                <a:lnTo>
                  <a:pt x="69581" y="1024"/>
                </a:lnTo>
                <a:close/>
                <a:moveTo>
                  <a:pt x="75450" y="1024"/>
                </a:moveTo>
                <a:lnTo>
                  <a:pt x="75450" y="4179"/>
                </a:lnTo>
                <a:lnTo>
                  <a:pt x="72772" y="4179"/>
                </a:lnTo>
                <a:lnTo>
                  <a:pt x="72772" y="1024"/>
                </a:lnTo>
                <a:close/>
                <a:moveTo>
                  <a:pt x="78618" y="1024"/>
                </a:moveTo>
                <a:lnTo>
                  <a:pt x="78618" y="4179"/>
                </a:lnTo>
                <a:lnTo>
                  <a:pt x="75558" y="4179"/>
                </a:lnTo>
                <a:lnTo>
                  <a:pt x="75558" y="1024"/>
                </a:lnTo>
                <a:close/>
                <a:moveTo>
                  <a:pt x="81416" y="1024"/>
                </a:moveTo>
                <a:lnTo>
                  <a:pt x="81416" y="4179"/>
                </a:lnTo>
                <a:lnTo>
                  <a:pt x="78737" y="4179"/>
                </a:lnTo>
                <a:lnTo>
                  <a:pt x="78737" y="1024"/>
                </a:lnTo>
                <a:close/>
                <a:moveTo>
                  <a:pt x="84583" y="1024"/>
                </a:moveTo>
                <a:lnTo>
                  <a:pt x="84583" y="4179"/>
                </a:lnTo>
                <a:lnTo>
                  <a:pt x="81523" y="4179"/>
                </a:lnTo>
                <a:lnTo>
                  <a:pt x="81523" y="1024"/>
                </a:lnTo>
                <a:close/>
                <a:moveTo>
                  <a:pt x="87369" y="1024"/>
                </a:moveTo>
                <a:lnTo>
                  <a:pt x="87369" y="4179"/>
                </a:lnTo>
                <a:lnTo>
                  <a:pt x="84690" y="4179"/>
                </a:lnTo>
                <a:lnTo>
                  <a:pt x="84690" y="1024"/>
                </a:lnTo>
                <a:close/>
                <a:moveTo>
                  <a:pt x="90560" y="1024"/>
                </a:moveTo>
                <a:lnTo>
                  <a:pt x="90560" y="4179"/>
                </a:lnTo>
                <a:lnTo>
                  <a:pt x="87488" y="4179"/>
                </a:lnTo>
                <a:lnTo>
                  <a:pt x="87488" y="1024"/>
                </a:lnTo>
                <a:close/>
                <a:moveTo>
                  <a:pt x="93334" y="1024"/>
                </a:moveTo>
                <a:lnTo>
                  <a:pt x="93334" y="4179"/>
                </a:lnTo>
                <a:lnTo>
                  <a:pt x="90655" y="4179"/>
                </a:lnTo>
                <a:lnTo>
                  <a:pt x="90655" y="1024"/>
                </a:lnTo>
                <a:close/>
                <a:moveTo>
                  <a:pt x="96525" y="1024"/>
                </a:moveTo>
                <a:lnTo>
                  <a:pt x="96525" y="4179"/>
                </a:lnTo>
                <a:lnTo>
                  <a:pt x="93453" y="4179"/>
                </a:lnTo>
                <a:lnTo>
                  <a:pt x="93453" y="1024"/>
                </a:lnTo>
                <a:close/>
                <a:moveTo>
                  <a:pt x="99311" y="1024"/>
                </a:moveTo>
                <a:lnTo>
                  <a:pt x="99311" y="4179"/>
                </a:lnTo>
                <a:lnTo>
                  <a:pt x="96632" y="4179"/>
                </a:lnTo>
                <a:lnTo>
                  <a:pt x="96632" y="1024"/>
                </a:lnTo>
                <a:close/>
                <a:moveTo>
                  <a:pt x="102478" y="1024"/>
                </a:moveTo>
                <a:lnTo>
                  <a:pt x="102478" y="4179"/>
                </a:lnTo>
                <a:lnTo>
                  <a:pt x="99406" y="4179"/>
                </a:lnTo>
                <a:lnTo>
                  <a:pt x="99406" y="1024"/>
                </a:lnTo>
                <a:close/>
                <a:moveTo>
                  <a:pt x="105276" y="1024"/>
                </a:moveTo>
                <a:lnTo>
                  <a:pt x="105276" y="4179"/>
                </a:lnTo>
                <a:lnTo>
                  <a:pt x="102597" y="4179"/>
                </a:lnTo>
                <a:lnTo>
                  <a:pt x="102597" y="1024"/>
                </a:lnTo>
                <a:close/>
                <a:moveTo>
                  <a:pt x="7037" y="4287"/>
                </a:moveTo>
                <a:lnTo>
                  <a:pt x="7037" y="7037"/>
                </a:lnTo>
                <a:lnTo>
                  <a:pt x="3965" y="7037"/>
                </a:lnTo>
                <a:lnTo>
                  <a:pt x="3965" y="4287"/>
                </a:lnTo>
                <a:close/>
                <a:moveTo>
                  <a:pt x="9811" y="4287"/>
                </a:moveTo>
                <a:lnTo>
                  <a:pt x="9811" y="7037"/>
                </a:lnTo>
                <a:lnTo>
                  <a:pt x="7132" y="7037"/>
                </a:lnTo>
                <a:lnTo>
                  <a:pt x="7132" y="4287"/>
                </a:lnTo>
                <a:close/>
                <a:moveTo>
                  <a:pt x="12990" y="4287"/>
                </a:moveTo>
                <a:lnTo>
                  <a:pt x="12990" y="7037"/>
                </a:lnTo>
                <a:lnTo>
                  <a:pt x="9918" y="7037"/>
                </a:lnTo>
                <a:lnTo>
                  <a:pt x="9918" y="4287"/>
                </a:lnTo>
                <a:close/>
                <a:moveTo>
                  <a:pt x="15788" y="4287"/>
                </a:moveTo>
                <a:lnTo>
                  <a:pt x="15788" y="7037"/>
                </a:lnTo>
                <a:lnTo>
                  <a:pt x="13109" y="7037"/>
                </a:lnTo>
                <a:lnTo>
                  <a:pt x="13109" y="4287"/>
                </a:lnTo>
                <a:close/>
                <a:moveTo>
                  <a:pt x="18955" y="4287"/>
                </a:moveTo>
                <a:lnTo>
                  <a:pt x="18955" y="7037"/>
                </a:lnTo>
                <a:lnTo>
                  <a:pt x="15884" y="7037"/>
                </a:lnTo>
                <a:lnTo>
                  <a:pt x="15884" y="4287"/>
                </a:lnTo>
                <a:close/>
                <a:moveTo>
                  <a:pt x="21753" y="4287"/>
                </a:moveTo>
                <a:lnTo>
                  <a:pt x="21753" y="7037"/>
                </a:lnTo>
                <a:lnTo>
                  <a:pt x="19074" y="7037"/>
                </a:lnTo>
                <a:lnTo>
                  <a:pt x="19074" y="4287"/>
                </a:lnTo>
                <a:close/>
                <a:moveTo>
                  <a:pt x="24920" y="4287"/>
                </a:moveTo>
                <a:lnTo>
                  <a:pt x="24920" y="7037"/>
                </a:lnTo>
                <a:lnTo>
                  <a:pt x="21860" y="7037"/>
                </a:lnTo>
                <a:lnTo>
                  <a:pt x="21860" y="4287"/>
                </a:lnTo>
                <a:close/>
                <a:moveTo>
                  <a:pt x="27718" y="4287"/>
                </a:moveTo>
                <a:lnTo>
                  <a:pt x="27718" y="7037"/>
                </a:lnTo>
                <a:lnTo>
                  <a:pt x="25039" y="7037"/>
                </a:lnTo>
                <a:lnTo>
                  <a:pt x="25039" y="4287"/>
                </a:lnTo>
                <a:close/>
                <a:moveTo>
                  <a:pt x="30885" y="4287"/>
                </a:moveTo>
                <a:lnTo>
                  <a:pt x="30885" y="7037"/>
                </a:lnTo>
                <a:lnTo>
                  <a:pt x="27825" y="7037"/>
                </a:lnTo>
                <a:lnTo>
                  <a:pt x="27825" y="4287"/>
                </a:lnTo>
                <a:close/>
                <a:moveTo>
                  <a:pt x="33683" y="4287"/>
                </a:moveTo>
                <a:lnTo>
                  <a:pt x="33683" y="7037"/>
                </a:lnTo>
                <a:lnTo>
                  <a:pt x="31004" y="7037"/>
                </a:lnTo>
                <a:lnTo>
                  <a:pt x="31004" y="4287"/>
                </a:lnTo>
                <a:close/>
                <a:moveTo>
                  <a:pt x="36850" y="4287"/>
                </a:moveTo>
                <a:lnTo>
                  <a:pt x="36850" y="7037"/>
                </a:lnTo>
                <a:lnTo>
                  <a:pt x="33791" y="7037"/>
                </a:lnTo>
                <a:lnTo>
                  <a:pt x="33791" y="4287"/>
                </a:lnTo>
                <a:close/>
                <a:moveTo>
                  <a:pt x="39636" y="4287"/>
                </a:moveTo>
                <a:lnTo>
                  <a:pt x="39636" y="7037"/>
                </a:lnTo>
                <a:lnTo>
                  <a:pt x="36958" y="7037"/>
                </a:lnTo>
                <a:lnTo>
                  <a:pt x="36958" y="4287"/>
                </a:lnTo>
                <a:close/>
                <a:moveTo>
                  <a:pt x="42827" y="4287"/>
                </a:moveTo>
                <a:lnTo>
                  <a:pt x="42827" y="7037"/>
                </a:lnTo>
                <a:lnTo>
                  <a:pt x="39756" y="7037"/>
                </a:lnTo>
                <a:lnTo>
                  <a:pt x="39756" y="4287"/>
                </a:lnTo>
                <a:close/>
                <a:moveTo>
                  <a:pt x="45613" y="4287"/>
                </a:moveTo>
                <a:lnTo>
                  <a:pt x="45613" y="7037"/>
                </a:lnTo>
                <a:lnTo>
                  <a:pt x="42935" y="7037"/>
                </a:lnTo>
                <a:lnTo>
                  <a:pt x="42935" y="4287"/>
                </a:lnTo>
                <a:close/>
                <a:moveTo>
                  <a:pt x="48792" y="4287"/>
                </a:moveTo>
                <a:lnTo>
                  <a:pt x="48792" y="7037"/>
                </a:lnTo>
                <a:lnTo>
                  <a:pt x="45732" y="7037"/>
                </a:lnTo>
                <a:lnTo>
                  <a:pt x="45732" y="4287"/>
                </a:lnTo>
                <a:close/>
                <a:moveTo>
                  <a:pt x="51578" y="4287"/>
                </a:moveTo>
                <a:lnTo>
                  <a:pt x="51578" y="7037"/>
                </a:lnTo>
                <a:lnTo>
                  <a:pt x="48900" y="7037"/>
                </a:lnTo>
                <a:lnTo>
                  <a:pt x="48900" y="4287"/>
                </a:lnTo>
                <a:close/>
                <a:moveTo>
                  <a:pt x="54746" y="4287"/>
                </a:moveTo>
                <a:lnTo>
                  <a:pt x="54746" y="7037"/>
                </a:lnTo>
                <a:lnTo>
                  <a:pt x="51686" y="7037"/>
                </a:lnTo>
                <a:lnTo>
                  <a:pt x="51686" y="4287"/>
                </a:lnTo>
                <a:close/>
                <a:moveTo>
                  <a:pt x="57543" y="4287"/>
                </a:moveTo>
                <a:lnTo>
                  <a:pt x="57543" y="7037"/>
                </a:lnTo>
                <a:lnTo>
                  <a:pt x="54865" y="7037"/>
                </a:lnTo>
                <a:lnTo>
                  <a:pt x="54865" y="4287"/>
                </a:lnTo>
                <a:close/>
                <a:moveTo>
                  <a:pt x="60734" y="4287"/>
                </a:moveTo>
                <a:lnTo>
                  <a:pt x="60734" y="7037"/>
                </a:lnTo>
                <a:lnTo>
                  <a:pt x="57663" y="7037"/>
                </a:lnTo>
                <a:lnTo>
                  <a:pt x="57663" y="4287"/>
                </a:lnTo>
                <a:close/>
                <a:moveTo>
                  <a:pt x="63509" y="4287"/>
                </a:moveTo>
                <a:lnTo>
                  <a:pt x="63509" y="7037"/>
                </a:lnTo>
                <a:lnTo>
                  <a:pt x="60830" y="7037"/>
                </a:lnTo>
                <a:lnTo>
                  <a:pt x="60830" y="4287"/>
                </a:lnTo>
                <a:close/>
                <a:moveTo>
                  <a:pt x="66687" y="4287"/>
                </a:moveTo>
                <a:lnTo>
                  <a:pt x="66687" y="7037"/>
                </a:lnTo>
                <a:lnTo>
                  <a:pt x="63616" y="7037"/>
                </a:lnTo>
                <a:lnTo>
                  <a:pt x="63616" y="4287"/>
                </a:lnTo>
                <a:close/>
                <a:moveTo>
                  <a:pt x="69485" y="4287"/>
                </a:moveTo>
                <a:lnTo>
                  <a:pt x="69485" y="7037"/>
                </a:lnTo>
                <a:lnTo>
                  <a:pt x="66807" y="7037"/>
                </a:lnTo>
                <a:lnTo>
                  <a:pt x="66807" y="4287"/>
                </a:lnTo>
                <a:close/>
                <a:moveTo>
                  <a:pt x="72653" y="4287"/>
                </a:moveTo>
                <a:lnTo>
                  <a:pt x="72653" y="7037"/>
                </a:lnTo>
                <a:lnTo>
                  <a:pt x="69581" y="7037"/>
                </a:lnTo>
                <a:lnTo>
                  <a:pt x="69581" y="4287"/>
                </a:lnTo>
                <a:close/>
                <a:moveTo>
                  <a:pt x="75450" y="4287"/>
                </a:moveTo>
                <a:lnTo>
                  <a:pt x="75450" y="7037"/>
                </a:lnTo>
                <a:lnTo>
                  <a:pt x="72772" y="7037"/>
                </a:lnTo>
                <a:lnTo>
                  <a:pt x="72772" y="4287"/>
                </a:lnTo>
                <a:close/>
                <a:moveTo>
                  <a:pt x="78618" y="4287"/>
                </a:moveTo>
                <a:lnTo>
                  <a:pt x="78618" y="7037"/>
                </a:lnTo>
                <a:lnTo>
                  <a:pt x="75558" y="7037"/>
                </a:lnTo>
                <a:lnTo>
                  <a:pt x="75558" y="4287"/>
                </a:lnTo>
                <a:close/>
                <a:moveTo>
                  <a:pt x="81416" y="4287"/>
                </a:moveTo>
                <a:lnTo>
                  <a:pt x="81416" y="7037"/>
                </a:lnTo>
                <a:lnTo>
                  <a:pt x="78737" y="7037"/>
                </a:lnTo>
                <a:lnTo>
                  <a:pt x="78737" y="4287"/>
                </a:lnTo>
                <a:close/>
                <a:moveTo>
                  <a:pt x="84583" y="4287"/>
                </a:moveTo>
                <a:lnTo>
                  <a:pt x="84583" y="7037"/>
                </a:lnTo>
                <a:lnTo>
                  <a:pt x="81523" y="7037"/>
                </a:lnTo>
                <a:lnTo>
                  <a:pt x="81523" y="4287"/>
                </a:lnTo>
                <a:close/>
                <a:moveTo>
                  <a:pt x="87369" y="4287"/>
                </a:moveTo>
                <a:lnTo>
                  <a:pt x="87369" y="7037"/>
                </a:lnTo>
                <a:lnTo>
                  <a:pt x="84690" y="7037"/>
                </a:lnTo>
                <a:lnTo>
                  <a:pt x="84690" y="4287"/>
                </a:lnTo>
                <a:close/>
                <a:moveTo>
                  <a:pt x="90560" y="4287"/>
                </a:moveTo>
                <a:lnTo>
                  <a:pt x="90560" y="7037"/>
                </a:lnTo>
                <a:lnTo>
                  <a:pt x="87488" y="7037"/>
                </a:lnTo>
                <a:lnTo>
                  <a:pt x="87488" y="4287"/>
                </a:lnTo>
                <a:close/>
                <a:moveTo>
                  <a:pt x="93334" y="4287"/>
                </a:moveTo>
                <a:lnTo>
                  <a:pt x="93334" y="7037"/>
                </a:lnTo>
                <a:lnTo>
                  <a:pt x="90655" y="7037"/>
                </a:lnTo>
                <a:lnTo>
                  <a:pt x="90655" y="4287"/>
                </a:lnTo>
                <a:close/>
                <a:moveTo>
                  <a:pt x="96525" y="4287"/>
                </a:moveTo>
                <a:lnTo>
                  <a:pt x="96525" y="7037"/>
                </a:lnTo>
                <a:lnTo>
                  <a:pt x="93453" y="7037"/>
                </a:lnTo>
                <a:lnTo>
                  <a:pt x="93453" y="4287"/>
                </a:lnTo>
                <a:close/>
                <a:moveTo>
                  <a:pt x="99311" y="4287"/>
                </a:moveTo>
                <a:lnTo>
                  <a:pt x="99311" y="7037"/>
                </a:lnTo>
                <a:lnTo>
                  <a:pt x="96632" y="7037"/>
                </a:lnTo>
                <a:lnTo>
                  <a:pt x="96632" y="4287"/>
                </a:lnTo>
                <a:close/>
                <a:moveTo>
                  <a:pt x="102478" y="4287"/>
                </a:moveTo>
                <a:lnTo>
                  <a:pt x="102478" y="7037"/>
                </a:lnTo>
                <a:lnTo>
                  <a:pt x="99406" y="7037"/>
                </a:lnTo>
                <a:lnTo>
                  <a:pt x="99406" y="4287"/>
                </a:lnTo>
                <a:close/>
                <a:moveTo>
                  <a:pt x="105276" y="4287"/>
                </a:moveTo>
                <a:lnTo>
                  <a:pt x="105276" y="7037"/>
                </a:lnTo>
                <a:lnTo>
                  <a:pt x="102597" y="7037"/>
                </a:lnTo>
                <a:lnTo>
                  <a:pt x="102597" y="4287"/>
                </a:lnTo>
                <a:close/>
                <a:moveTo>
                  <a:pt x="108443" y="4287"/>
                </a:moveTo>
                <a:lnTo>
                  <a:pt x="108443" y="7037"/>
                </a:lnTo>
                <a:lnTo>
                  <a:pt x="105383" y="7037"/>
                </a:lnTo>
                <a:lnTo>
                  <a:pt x="105383" y="4287"/>
                </a:lnTo>
                <a:close/>
                <a:moveTo>
                  <a:pt x="7037" y="7156"/>
                </a:moveTo>
                <a:lnTo>
                  <a:pt x="7037" y="10299"/>
                </a:lnTo>
                <a:lnTo>
                  <a:pt x="3965" y="10299"/>
                </a:lnTo>
                <a:lnTo>
                  <a:pt x="3965" y="7156"/>
                </a:lnTo>
                <a:close/>
                <a:moveTo>
                  <a:pt x="9811" y="7156"/>
                </a:moveTo>
                <a:lnTo>
                  <a:pt x="9811" y="10299"/>
                </a:lnTo>
                <a:lnTo>
                  <a:pt x="7132" y="10299"/>
                </a:lnTo>
                <a:lnTo>
                  <a:pt x="7132" y="7156"/>
                </a:lnTo>
                <a:close/>
                <a:moveTo>
                  <a:pt x="13002" y="7156"/>
                </a:moveTo>
                <a:lnTo>
                  <a:pt x="13002" y="10299"/>
                </a:lnTo>
                <a:lnTo>
                  <a:pt x="9930" y="10299"/>
                </a:lnTo>
                <a:lnTo>
                  <a:pt x="9930" y="7156"/>
                </a:lnTo>
                <a:close/>
                <a:moveTo>
                  <a:pt x="15788" y="7156"/>
                </a:moveTo>
                <a:lnTo>
                  <a:pt x="15788" y="10299"/>
                </a:lnTo>
                <a:lnTo>
                  <a:pt x="13109" y="10299"/>
                </a:lnTo>
                <a:lnTo>
                  <a:pt x="13109" y="7156"/>
                </a:lnTo>
                <a:close/>
                <a:moveTo>
                  <a:pt x="18955" y="7156"/>
                </a:moveTo>
                <a:lnTo>
                  <a:pt x="18955" y="10299"/>
                </a:lnTo>
                <a:lnTo>
                  <a:pt x="15884" y="10299"/>
                </a:lnTo>
                <a:lnTo>
                  <a:pt x="15884" y="7156"/>
                </a:lnTo>
                <a:close/>
                <a:moveTo>
                  <a:pt x="21753" y="7156"/>
                </a:moveTo>
                <a:lnTo>
                  <a:pt x="21753" y="10299"/>
                </a:lnTo>
                <a:lnTo>
                  <a:pt x="19074" y="10299"/>
                </a:lnTo>
                <a:lnTo>
                  <a:pt x="19074" y="7156"/>
                </a:lnTo>
                <a:close/>
                <a:moveTo>
                  <a:pt x="24920" y="7156"/>
                </a:moveTo>
                <a:lnTo>
                  <a:pt x="24920" y="10299"/>
                </a:lnTo>
                <a:lnTo>
                  <a:pt x="21860" y="10299"/>
                </a:lnTo>
                <a:lnTo>
                  <a:pt x="21860" y="7156"/>
                </a:lnTo>
                <a:close/>
                <a:moveTo>
                  <a:pt x="27718" y="7156"/>
                </a:moveTo>
                <a:lnTo>
                  <a:pt x="27718" y="10299"/>
                </a:lnTo>
                <a:lnTo>
                  <a:pt x="25039" y="10299"/>
                </a:lnTo>
                <a:lnTo>
                  <a:pt x="25039" y="7156"/>
                </a:lnTo>
                <a:close/>
                <a:moveTo>
                  <a:pt x="30885" y="7156"/>
                </a:moveTo>
                <a:lnTo>
                  <a:pt x="30885" y="10299"/>
                </a:lnTo>
                <a:lnTo>
                  <a:pt x="27825" y="10299"/>
                </a:lnTo>
                <a:lnTo>
                  <a:pt x="27825" y="7156"/>
                </a:lnTo>
                <a:close/>
                <a:moveTo>
                  <a:pt x="33683" y="7156"/>
                </a:moveTo>
                <a:lnTo>
                  <a:pt x="33683" y="10299"/>
                </a:lnTo>
                <a:lnTo>
                  <a:pt x="31004" y="10299"/>
                </a:lnTo>
                <a:lnTo>
                  <a:pt x="31004" y="7156"/>
                </a:lnTo>
                <a:close/>
                <a:moveTo>
                  <a:pt x="36850" y="7156"/>
                </a:moveTo>
                <a:lnTo>
                  <a:pt x="36850" y="10299"/>
                </a:lnTo>
                <a:lnTo>
                  <a:pt x="33791" y="10299"/>
                </a:lnTo>
                <a:lnTo>
                  <a:pt x="33791" y="7156"/>
                </a:lnTo>
                <a:close/>
                <a:moveTo>
                  <a:pt x="39636" y="7156"/>
                </a:moveTo>
                <a:lnTo>
                  <a:pt x="39636" y="10299"/>
                </a:lnTo>
                <a:lnTo>
                  <a:pt x="36958" y="10299"/>
                </a:lnTo>
                <a:lnTo>
                  <a:pt x="36958" y="7156"/>
                </a:lnTo>
                <a:close/>
                <a:moveTo>
                  <a:pt x="42827" y="7156"/>
                </a:moveTo>
                <a:lnTo>
                  <a:pt x="42827" y="10299"/>
                </a:lnTo>
                <a:lnTo>
                  <a:pt x="39756" y="10299"/>
                </a:lnTo>
                <a:lnTo>
                  <a:pt x="39756" y="7156"/>
                </a:lnTo>
                <a:close/>
                <a:moveTo>
                  <a:pt x="45613" y="7156"/>
                </a:moveTo>
                <a:lnTo>
                  <a:pt x="45613" y="10299"/>
                </a:lnTo>
                <a:lnTo>
                  <a:pt x="42935" y="10299"/>
                </a:lnTo>
                <a:lnTo>
                  <a:pt x="42935" y="7156"/>
                </a:lnTo>
                <a:close/>
                <a:moveTo>
                  <a:pt x="48792" y="7156"/>
                </a:moveTo>
                <a:lnTo>
                  <a:pt x="48792" y="10299"/>
                </a:lnTo>
                <a:lnTo>
                  <a:pt x="45732" y="10299"/>
                </a:lnTo>
                <a:lnTo>
                  <a:pt x="45732" y="7156"/>
                </a:lnTo>
                <a:close/>
                <a:moveTo>
                  <a:pt x="51578" y="7156"/>
                </a:moveTo>
                <a:lnTo>
                  <a:pt x="51578" y="10299"/>
                </a:lnTo>
                <a:lnTo>
                  <a:pt x="48900" y="10299"/>
                </a:lnTo>
                <a:lnTo>
                  <a:pt x="48900" y="7156"/>
                </a:lnTo>
                <a:close/>
                <a:moveTo>
                  <a:pt x="54746" y="7156"/>
                </a:moveTo>
                <a:lnTo>
                  <a:pt x="54746" y="10299"/>
                </a:lnTo>
                <a:lnTo>
                  <a:pt x="51686" y="10299"/>
                </a:lnTo>
                <a:lnTo>
                  <a:pt x="51686" y="7156"/>
                </a:lnTo>
                <a:close/>
                <a:moveTo>
                  <a:pt x="57543" y="7156"/>
                </a:moveTo>
                <a:lnTo>
                  <a:pt x="57543" y="10299"/>
                </a:lnTo>
                <a:lnTo>
                  <a:pt x="54865" y="10299"/>
                </a:lnTo>
                <a:lnTo>
                  <a:pt x="54865" y="7156"/>
                </a:lnTo>
                <a:close/>
                <a:moveTo>
                  <a:pt x="60734" y="7156"/>
                </a:moveTo>
                <a:lnTo>
                  <a:pt x="60734" y="10299"/>
                </a:lnTo>
                <a:lnTo>
                  <a:pt x="57663" y="10299"/>
                </a:lnTo>
                <a:lnTo>
                  <a:pt x="57663" y="7156"/>
                </a:lnTo>
                <a:close/>
                <a:moveTo>
                  <a:pt x="63509" y="7156"/>
                </a:moveTo>
                <a:lnTo>
                  <a:pt x="63509" y="10299"/>
                </a:lnTo>
                <a:lnTo>
                  <a:pt x="60830" y="10299"/>
                </a:lnTo>
                <a:lnTo>
                  <a:pt x="60830" y="7156"/>
                </a:lnTo>
                <a:close/>
                <a:moveTo>
                  <a:pt x="66687" y="7156"/>
                </a:moveTo>
                <a:lnTo>
                  <a:pt x="66687" y="10299"/>
                </a:lnTo>
                <a:lnTo>
                  <a:pt x="63616" y="10299"/>
                </a:lnTo>
                <a:lnTo>
                  <a:pt x="63616" y="7156"/>
                </a:lnTo>
                <a:close/>
                <a:moveTo>
                  <a:pt x="69485" y="7156"/>
                </a:moveTo>
                <a:lnTo>
                  <a:pt x="69485" y="10299"/>
                </a:lnTo>
                <a:lnTo>
                  <a:pt x="66807" y="10299"/>
                </a:lnTo>
                <a:lnTo>
                  <a:pt x="66807" y="7156"/>
                </a:lnTo>
                <a:close/>
                <a:moveTo>
                  <a:pt x="72653" y="7156"/>
                </a:moveTo>
                <a:lnTo>
                  <a:pt x="72653" y="10299"/>
                </a:lnTo>
                <a:lnTo>
                  <a:pt x="69581" y="10299"/>
                </a:lnTo>
                <a:lnTo>
                  <a:pt x="69581" y="7156"/>
                </a:lnTo>
                <a:close/>
                <a:moveTo>
                  <a:pt x="75450" y="7156"/>
                </a:moveTo>
                <a:lnTo>
                  <a:pt x="75450" y="10299"/>
                </a:lnTo>
                <a:lnTo>
                  <a:pt x="72772" y="10299"/>
                </a:lnTo>
                <a:lnTo>
                  <a:pt x="72772" y="7156"/>
                </a:lnTo>
                <a:close/>
                <a:moveTo>
                  <a:pt x="78618" y="7156"/>
                </a:moveTo>
                <a:lnTo>
                  <a:pt x="78618" y="10299"/>
                </a:lnTo>
                <a:lnTo>
                  <a:pt x="75558" y="10299"/>
                </a:lnTo>
                <a:lnTo>
                  <a:pt x="75558" y="7156"/>
                </a:lnTo>
                <a:close/>
                <a:moveTo>
                  <a:pt x="81416" y="7156"/>
                </a:moveTo>
                <a:lnTo>
                  <a:pt x="81416" y="10299"/>
                </a:lnTo>
                <a:lnTo>
                  <a:pt x="78737" y="10299"/>
                </a:lnTo>
                <a:lnTo>
                  <a:pt x="78737" y="7156"/>
                </a:lnTo>
                <a:close/>
                <a:moveTo>
                  <a:pt x="84583" y="7156"/>
                </a:moveTo>
                <a:lnTo>
                  <a:pt x="84583" y="10299"/>
                </a:lnTo>
                <a:lnTo>
                  <a:pt x="81523" y="10299"/>
                </a:lnTo>
                <a:lnTo>
                  <a:pt x="81523" y="7156"/>
                </a:lnTo>
                <a:close/>
                <a:moveTo>
                  <a:pt x="87369" y="7156"/>
                </a:moveTo>
                <a:lnTo>
                  <a:pt x="87369" y="10299"/>
                </a:lnTo>
                <a:lnTo>
                  <a:pt x="84690" y="10299"/>
                </a:lnTo>
                <a:lnTo>
                  <a:pt x="84690" y="7156"/>
                </a:lnTo>
                <a:close/>
                <a:moveTo>
                  <a:pt x="90560" y="7156"/>
                </a:moveTo>
                <a:lnTo>
                  <a:pt x="90560" y="10299"/>
                </a:lnTo>
                <a:lnTo>
                  <a:pt x="87488" y="10299"/>
                </a:lnTo>
                <a:lnTo>
                  <a:pt x="87488" y="7156"/>
                </a:lnTo>
                <a:close/>
                <a:moveTo>
                  <a:pt x="93334" y="7156"/>
                </a:moveTo>
                <a:lnTo>
                  <a:pt x="93334" y="10299"/>
                </a:lnTo>
                <a:lnTo>
                  <a:pt x="90655" y="10299"/>
                </a:lnTo>
                <a:lnTo>
                  <a:pt x="90655" y="7156"/>
                </a:lnTo>
                <a:close/>
                <a:moveTo>
                  <a:pt x="96525" y="7156"/>
                </a:moveTo>
                <a:lnTo>
                  <a:pt x="96525" y="10299"/>
                </a:lnTo>
                <a:lnTo>
                  <a:pt x="93453" y="10299"/>
                </a:lnTo>
                <a:lnTo>
                  <a:pt x="93453" y="7156"/>
                </a:lnTo>
                <a:close/>
                <a:moveTo>
                  <a:pt x="99311" y="7156"/>
                </a:moveTo>
                <a:lnTo>
                  <a:pt x="99311" y="10299"/>
                </a:lnTo>
                <a:lnTo>
                  <a:pt x="96632" y="10299"/>
                </a:lnTo>
                <a:lnTo>
                  <a:pt x="96632" y="7156"/>
                </a:lnTo>
                <a:close/>
                <a:moveTo>
                  <a:pt x="102478" y="7156"/>
                </a:moveTo>
                <a:lnTo>
                  <a:pt x="102478" y="10299"/>
                </a:lnTo>
                <a:lnTo>
                  <a:pt x="99406" y="10299"/>
                </a:lnTo>
                <a:lnTo>
                  <a:pt x="99406" y="7156"/>
                </a:lnTo>
                <a:close/>
                <a:moveTo>
                  <a:pt x="105276" y="7156"/>
                </a:moveTo>
                <a:lnTo>
                  <a:pt x="105276" y="10299"/>
                </a:lnTo>
                <a:lnTo>
                  <a:pt x="102597" y="10299"/>
                </a:lnTo>
                <a:lnTo>
                  <a:pt x="102597" y="7156"/>
                </a:lnTo>
                <a:close/>
                <a:moveTo>
                  <a:pt x="108443" y="7156"/>
                </a:moveTo>
                <a:lnTo>
                  <a:pt x="108443" y="10299"/>
                </a:lnTo>
                <a:lnTo>
                  <a:pt x="105383" y="10299"/>
                </a:lnTo>
                <a:lnTo>
                  <a:pt x="105383" y="7156"/>
                </a:lnTo>
                <a:close/>
                <a:moveTo>
                  <a:pt x="7037" y="10418"/>
                </a:moveTo>
                <a:lnTo>
                  <a:pt x="7037" y="13169"/>
                </a:lnTo>
                <a:lnTo>
                  <a:pt x="3965" y="13169"/>
                </a:lnTo>
                <a:lnTo>
                  <a:pt x="3965" y="10418"/>
                </a:lnTo>
                <a:close/>
                <a:moveTo>
                  <a:pt x="9811" y="10418"/>
                </a:moveTo>
                <a:lnTo>
                  <a:pt x="9811" y="13169"/>
                </a:lnTo>
                <a:lnTo>
                  <a:pt x="7132" y="13169"/>
                </a:lnTo>
                <a:lnTo>
                  <a:pt x="7132" y="10418"/>
                </a:lnTo>
                <a:close/>
                <a:moveTo>
                  <a:pt x="13002" y="10418"/>
                </a:moveTo>
                <a:lnTo>
                  <a:pt x="13002" y="13169"/>
                </a:lnTo>
                <a:lnTo>
                  <a:pt x="9930" y="13169"/>
                </a:lnTo>
                <a:lnTo>
                  <a:pt x="9930" y="10418"/>
                </a:lnTo>
                <a:close/>
                <a:moveTo>
                  <a:pt x="15788" y="10418"/>
                </a:moveTo>
                <a:lnTo>
                  <a:pt x="15788" y="13169"/>
                </a:lnTo>
                <a:lnTo>
                  <a:pt x="13109" y="13169"/>
                </a:lnTo>
                <a:lnTo>
                  <a:pt x="13109" y="10418"/>
                </a:lnTo>
                <a:close/>
                <a:moveTo>
                  <a:pt x="18955" y="10418"/>
                </a:moveTo>
                <a:lnTo>
                  <a:pt x="18955" y="13169"/>
                </a:lnTo>
                <a:lnTo>
                  <a:pt x="15884" y="13169"/>
                </a:lnTo>
                <a:lnTo>
                  <a:pt x="15884" y="10418"/>
                </a:lnTo>
                <a:close/>
                <a:moveTo>
                  <a:pt x="21753" y="10418"/>
                </a:moveTo>
                <a:lnTo>
                  <a:pt x="21753" y="13169"/>
                </a:lnTo>
                <a:lnTo>
                  <a:pt x="19074" y="13169"/>
                </a:lnTo>
                <a:lnTo>
                  <a:pt x="19074" y="10418"/>
                </a:lnTo>
                <a:close/>
                <a:moveTo>
                  <a:pt x="24920" y="10418"/>
                </a:moveTo>
                <a:lnTo>
                  <a:pt x="24920" y="13169"/>
                </a:lnTo>
                <a:lnTo>
                  <a:pt x="21860" y="13169"/>
                </a:lnTo>
                <a:lnTo>
                  <a:pt x="21860" y="10418"/>
                </a:lnTo>
                <a:close/>
                <a:moveTo>
                  <a:pt x="27718" y="10418"/>
                </a:moveTo>
                <a:lnTo>
                  <a:pt x="27718" y="13169"/>
                </a:lnTo>
                <a:lnTo>
                  <a:pt x="25039" y="13169"/>
                </a:lnTo>
                <a:lnTo>
                  <a:pt x="25039" y="10418"/>
                </a:lnTo>
                <a:close/>
                <a:moveTo>
                  <a:pt x="30885" y="10418"/>
                </a:moveTo>
                <a:lnTo>
                  <a:pt x="30885" y="13169"/>
                </a:lnTo>
                <a:lnTo>
                  <a:pt x="27825" y="13169"/>
                </a:lnTo>
                <a:lnTo>
                  <a:pt x="27825" y="10418"/>
                </a:lnTo>
                <a:close/>
                <a:moveTo>
                  <a:pt x="33683" y="10418"/>
                </a:moveTo>
                <a:lnTo>
                  <a:pt x="33683" y="13169"/>
                </a:lnTo>
                <a:lnTo>
                  <a:pt x="31004" y="13169"/>
                </a:lnTo>
                <a:lnTo>
                  <a:pt x="31004" y="10418"/>
                </a:lnTo>
                <a:close/>
                <a:moveTo>
                  <a:pt x="36850" y="10418"/>
                </a:moveTo>
                <a:lnTo>
                  <a:pt x="36850" y="13169"/>
                </a:lnTo>
                <a:lnTo>
                  <a:pt x="33791" y="13169"/>
                </a:lnTo>
                <a:lnTo>
                  <a:pt x="33791" y="10418"/>
                </a:lnTo>
                <a:close/>
                <a:moveTo>
                  <a:pt x="39636" y="10418"/>
                </a:moveTo>
                <a:lnTo>
                  <a:pt x="39636" y="13169"/>
                </a:lnTo>
                <a:lnTo>
                  <a:pt x="36958" y="13169"/>
                </a:lnTo>
                <a:lnTo>
                  <a:pt x="36958" y="10418"/>
                </a:lnTo>
                <a:close/>
                <a:moveTo>
                  <a:pt x="42827" y="10418"/>
                </a:moveTo>
                <a:lnTo>
                  <a:pt x="42827" y="13169"/>
                </a:lnTo>
                <a:lnTo>
                  <a:pt x="39756" y="13169"/>
                </a:lnTo>
                <a:lnTo>
                  <a:pt x="39756" y="10418"/>
                </a:lnTo>
                <a:close/>
                <a:moveTo>
                  <a:pt x="45613" y="10418"/>
                </a:moveTo>
                <a:lnTo>
                  <a:pt x="45613" y="13169"/>
                </a:lnTo>
                <a:lnTo>
                  <a:pt x="42935" y="13169"/>
                </a:lnTo>
                <a:lnTo>
                  <a:pt x="42935" y="10418"/>
                </a:lnTo>
                <a:close/>
                <a:moveTo>
                  <a:pt x="48792" y="10418"/>
                </a:moveTo>
                <a:lnTo>
                  <a:pt x="48792" y="13169"/>
                </a:lnTo>
                <a:lnTo>
                  <a:pt x="45732" y="13169"/>
                </a:lnTo>
                <a:lnTo>
                  <a:pt x="45732" y="10418"/>
                </a:lnTo>
                <a:close/>
                <a:moveTo>
                  <a:pt x="51578" y="10418"/>
                </a:moveTo>
                <a:lnTo>
                  <a:pt x="51578" y="13169"/>
                </a:lnTo>
                <a:lnTo>
                  <a:pt x="48900" y="13169"/>
                </a:lnTo>
                <a:lnTo>
                  <a:pt x="48900" y="10418"/>
                </a:lnTo>
                <a:close/>
                <a:moveTo>
                  <a:pt x="54746" y="10418"/>
                </a:moveTo>
                <a:lnTo>
                  <a:pt x="54746" y="13169"/>
                </a:lnTo>
                <a:lnTo>
                  <a:pt x="51686" y="13169"/>
                </a:lnTo>
                <a:lnTo>
                  <a:pt x="51686" y="10418"/>
                </a:lnTo>
                <a:close/>
                <a:moveTo>
                  <a:pt x="57543" y="10418"/>
                </a:moveTo>
                <a:lnTo>
                  <a:pt x="57543" y="13169"/>
                </a:lnTo>
                <a:lnTo>
                  <a:pt x="54865" y="13169"/>
                </a:lnTo>
                <a:lnTo>
                  <a:pt x="54865" y="10418"/>
                </a:lnTo>
                <a:close/>
                <a:moveTo>
                  <a:pt x="60734" y="10418"/>
                </a:moveTo>
                <a:lnTo>
                  <a:pt x="60734" y="13169"/>
                </a:lnTo>
                <a:lnTo>
                  <a:pt x="57663" y="13169"/>
                </a:lnTo>
                <a:lnTo>
                  <a:pt x="57663" y="10418"/>
                </a:lnTo>
                <a:close/>
                <a:moveTo>
                  <a:pt x="63509" y="10418"/>
                </a:moveTo>
                <a:lnTo>
                  <a:pt x="63509" y="13169"/>
                </a:lnTo>
                <a:lnTo>
                  <a:pt x="60830" y="13169"/>
                </a:lnTo>
                <a:lnTo>
                  <a:pt x="60830" y="10418"/>
                </a:lnTo>
                <a:close/>
                <a:moveTo>
                  <a:pt x="66687" y="10418"/>
                </a:moveTo>
                <a:lnTo>
                  <a:pt x="66687" y="13169"/>
                </a:lnTo>
                <a:lnTo>
                  <a:pt x="63616" y="13169"/>
                </a:lnTo>
                <a:lnTo>
                  <a:pt x="63616" y="10418"/>
                </a:lnTo>
                <a:close/>
                <a:moveTo>
                  <a:pt x="69485" y="10418"/>
                </a:moveTo>
                <a:lnTo>
                  <a:pt x="69485" y="13169"/>
                </a:lnTo>
                <a:lnTo>
                  <a:pt x="66807" y="13169"/>
                </a:lnTo>
                <a:lnTo>
                  <a:pt x="66807" y="10418"/>
                </a:lnTo>
                <a:close/>
                <a:moveTo>
                  <a:pt x="72653" y="10418"/>
                </a:moveTo>
                <a:lnTo>
                  <a:pt x="72653" y="13169"/>
                </a:lnTo>
                <a:lnTo>
                  <a:pt x="69581" y="13169"/>
                </a:lnTo>
                <a:lnTo>
                  <a:pt x="69581" y="10418"/>
                </a:lnTo>
                <a:close/>
                <a:moveTo>
                  <a:pt x="75450" y="10418"/>
                </a:moveTo>
                <a:lnTo>
                  <a:pt x="75450" y="13169"/>
                </a:lnTo>
                <a:lnTo>
                  <a:pt x="72772" y="13169"/>
                </a:lnTo>
                <a:lnTo>
                  <a:pt x="72772" y="10418"/>
                </a:lnTo>
                <a:close/>
                <a:moveTo>
                  <a:pt x="78618" y="10418"/>
                </a:moveTo>
                <a:lnTo>
                  <a:pt x="78618" y="13169"/>
                </a:lnTo>
                <a:lnTo>
                  <a:pt x="75558" y="13169"/>
                </a:lnTo>
                <a:lnTo>
                  <a:pt x="75558" y="10418"/>
                </a:lnTo>
                <a:close/>
                <a:moveTo>
                  <a:pt x="81416" y="10418"/>
                </a:moveTo>
                <a:lnTo>
                  <a:pt x="81416" y="13169"/>
                </a:lnTo>
                <a:lnTo>
                  <a:pt x="78737" y="13169"/>
                </a:lnTo>
                <a:lnTo>
                  <a:pt x="78737" y="10418"/>
                </a:lnTo>
                <a:close/>
                <a:moveTo>
                  <a:pt x="84583" y="10418"/>
                </a:moveTo>
                <a:lnTo>
                  <a:pt x="84583" y="13169"/>
                </a:lnTo>
                <a:lnTo>
                  <a:pt x="81523" y="13169"/>
                </a:lnTo>
                <a:lnTo>
                  <a:pt x="81523" y="10418"/>
                </a:lnTo>
                <a:close/>
                <a:moveTo>
                  <a:pt x="87369" y="10418"/>
                </a:moveTo>
                <a:lnTo>
                  <a:pt x="87369" y="13169"/>
                </a:lnTo>
                <a:lnTo>
                  <a:pt x="84690" y="13169"/>
                </a:lnTo>
                <a:lnTo>
                  <a:pt x="84690" y="10418"/>
                </a:lnTo>
                <a:close/>
                <a:moveTo>
                  <a:pt x="90560" y="10418"/>
                </a:moveTo>
                <a:lnTo>
                  <a:pt x="90560" y="13169"/>
                </a:lnTo>
                <a:lnTo>
                  <a:pt x="87488" y="13169"/>
                </a:lnTo>
                <a:lnTo>
                  <a:pt x="87488" y="10418"/>
                </a:lnTo>
                <a:close/>
                <a:moveTo>
                  <a:pt x="93334" y="10418"/>
                </a:moveTo>
                <a:lnTo>
                  <a:pt x="93334" y="13169"/>
                </a:lnTo>
                <a:lnTo>
                  <a:pt x="90655" y="13169"/>
                </a:lnTo>
                <a:lnTo>
                  <a:pt x="90655" y="10418"/>
                </a:lnTo>
                <a:close/>
                <a:moveTo>
                  <a:pt x="96525" y="10418"/>
                </a:moveTo>
                <a:lnTo>
                  <a:pt x="96525" y="13169"/>
                </a:lnTo>
                <a:lnTo>
                  <a:pt x="93453" y="13169"/>
                </a:lnTo>
                <a:lnTo>
                  <a:pt x="93453" y="10418"/>
                </a:lnTo>
                <a:close/>
                <a:moveTo>
                  <a:pt x="99311" y="10418"/>
                </a:moveTo>
                <a:lnTo>
                  <a:pt x="99311" y="13169"/>
                </a:lnTo>
                <a:lnTo>
                  <a:pt x="96632" y="13169"/>
                </a:lnTo>
                <a:lnTo>
                  <a:pt x="96632" y="10418"/>
                </a:lnTo>
                <a:close/>
                <a:moveTo>
                  <a:pt x="102478" y="10418"/>
                </a:moveTo>
                <a:lnTo>
                  <a:pt x="102478" y="13169"/>
                </a:lnTo>
                <a:lnTo>
                  <a:pt x="99406" y="13169"/>
                </a:lnTo>
                <a:lnTo>
                  <a:pt x="99406" y="10418"/>
                </a:lnTo>
                <a:close/>
                <a:moveTo>
                  <a:pt x="105276" y="10418"/>
                </a:moveTo>
                <a:lnTo>
                  <a:pt x="105276" y="13169"/>
                </a:lnTo>
                <a:lnTo>
                  <a:pt x="102597" y="13169"/>
                </a:lnTo>
                <a:lnTo>
                  <a:pt x="102597" y="10418"/>
                </a:lnTo>
                <a:close/>
                <a:moveTo>
                  <a:pt x="108443" y="10418"/>
                </a:moveTo>
                <a:lnTo>
                  <a:pt x="108443" y="13169"/>
                </a:lnTo>
                <a:lnTo>
                  <a:pt x="105383" y="13169"/>
                </a:lnTo>
                <a:lnTo>
                  <a:pt x="105383" y="10418"/>
                </a:lnTo>
                <a:close/>
                <a:moveTo>
                  <a:pt x="21753" y="13276"/>
                </a:moveTo>
                <a:lnTo>
                  <a:pt x="21753" y="16431"/>
                </a:lnTo>
                <a:lnTo>
                  <a:pt x="19074" y="16431"/>
                </a:lnTo>
                <a:lnTo>
                  <a:pt x="19074" y="13276"/>
                </a:lnTo>
                <a:close/>
                <a:moveTo>
                  <a:pt x="24920" y="13276"/>
                </a:moveTo>
                <a:lnTo>
                  <a:pt x="24920" y="16431"/>
                </a:lnTo>
                <a:lnTo>
                  <a:pt x="21860" y="16431"/>
                </a:lnTo>
                <a:lnTo>
                  <a:pt x="21860" y="13276"/>
                </a:lnTo>
                <a:close/>
                <a:moveTo>
                  <a:pt x="27718" y="13276"/>
                </a:moveTo>
                <a:lnTo>
                  <a:pt x="27718" y="16431"/>
                </a:lnTo>
                <a:lnTo>
                  <a:pt x="25039" y="16431"/>
                </a:lnTo>
                <a:lnTo>
                  <a:pt x="25039" y="13276"/>
                </a:lnTo>
                <a:close/>
                <a:moveTo>
                  <a:pt x="30885" y="13276"/>
                </a:moveTo>
                <a:lnTo>
                  <a:pt x="30885" y="16431"/>
                </a:lnTo>
                <a:lnTo>
                  <a:pt x="27825" y="16431"/>
                </a:lnTo>
                <a:lnTo>
                  <a:pt x="27825" y="13276"/>
                </a:lnTo>
                <a:close/>
                <a:moveTo>
                  <a:pt x="33683" y="13276"/>
                </a:moveTo>
                <a:lnTo>
                  <a:pt x="33683" y="16431"/>
                </a:lnTo>
                <a:lnTo>
                  <a:pt x="31004" y="16431"/>
                </a:lnTo>
                <a:lnTo>
                  <a:pt x="31004" y="13276"/>
                </a:lnTo>
                <a:close/>
                <a:moveTo>
                  <a:pt x="36850" y="13276"/>
                </a:moveTo>
                <a:lnTo>
                  <a:pt x="36850" y="16431"/>
                </a:lnTo>
                <a:lnTo>
                  <a:pt x="33791" y="16431"/>
                </a:lnTo>
                <a:lnTo>
                  <a:pt x="33791" y="13276"/>
                </a:lnTo>
                <a:close/>
                <a:moveTo>
                  <a:pt x="39636" y="13276"/>
                </a:moveTo>
                <a:lnTo>
                  <a:pt x="39636" y="16431"/>
                </a:lnTo>
                <a:lnTo>
                  <a:pt x="36958" y="16431"/>
                </a:lnTo>
                <a:lnTo>
                  <a:pt x="36958" y="13276"/>
                </a:lnTo>
                <a:close/>
                <a:moveTo>
                  <a:pt x="42827" y="13276"/>
                </a:moveTo>
                <a:lnTo>
                  <a:pt x="42827" y="16431"/>
                </a:lnTo>
                <a:lnTo>
                  <a:pt x="39756" y="16431"/>
                </a:lnTo>
                <a:lnTo>
                  <a:pt x="39756" y="13276"/>
                </a:lnTo>
                <a:close/>
                <a:moveTo>
                  <a:pt x="45613" y="13276"/>
                </a:moveTo>
                <a:lnTo>
                  <a:pt x="45613" y="16431"/>
                </a:lnTo>
                <a:lnTo>
                  <a:pt x="42935" y="16431"/>
                </a:lnTo>
                <a:lnTo>
                  <a:pt x="42935" y="13276"/>
                </a:lnTo>
                <a:close/>
                <a:moveTo>
                  <a:pt x="48792" y="13276"/>
                </a:moveTo>
                <a:lnTo>
                  <a:pt x="48792" y="16431"/>
                </a:lnTo>
                <a:lnTo>
                  <a:pt x="45732" y="16431"/>
                </a:lnTo>
                <a:lnTo>
                  <a:pt x="45732" y="13276"/>
                </a:lnTo>
                <a:close/>
                <a:moveTo>
                  <a:pt x="51578" y="13276"/>
                </a:moveTo>
                <a:lnTo>
                  <a:pt x="51578" y="16431"/>
                </a:lnTo>
                <a:lnTo>
                  <a:pt x="48900" y="16431"/>
                </a:lnTo>
                <a:lnTo>
                  <a:pt x="48900" y="13276"/>
                </a:lnTo>
                <a:close/>
                <a:moveTo>
                  <a:pt x="54746" y="13276"/>
                </a:moveTo>
                <a:lnTo>
                  <a:pt x="54746" y="16431"/>
                </a:lnTo>
                <a:lnTo>
                  <a:pt x="51686" y="16431"/>
                </a:lnTo>
                <a:lnTo>
                  <a:pt x="51686" y="13276"/>
                </a:lnTo>
                <a:close/>
                <a:moveTo>
                  <a:pt x="57543" y="13276"/>
                </a:moveTo>
                <a:lnTo>
                  <a:pt x="57543" y="16431"/>
                </a:lnTo>
                <a:lnTo>
                  <a:pt x="54865" y="16431"/>
                </a:lnTo>
                <a:lnTo>
                  <a:pt x="54865" y="13276"/>
                </a:lnTo>
                <a:close/>
                <a:moveTo>
                  <a:pt x="60734" y="13276"/>
                </a:moveTo>
                <a:lnTo>
                  <a:pt x="60734" y="16431"/>
                </a:lnTo>
                <a:lnTo>
                  <a:pt x="57663" y="16431"/>
                </a:lnTo>
                <a:lnTo>
                  <a:pt x="57663" y="13276"/>
                </a:lnTo>
                <a:close/>
                <a:moveTo>
                  <a:pt x="63509" y="13276"/>
                </a:moveTo>
                <a:lnTo>
                  <a:pt x="63509" y="16431"/>
                </a:lnTo>
                <a:lnTo>
                  <a:pt x="60830" y="16431"/>
                </a:lnTo>
                <a:lnTo>
                  <a:pt x="60830" y="13276"/>
                </a:lnTo>
                <a:close/>
                <a:moveTo>
                  <a:pt x="66687" y="13276"/>
                </a:moveTo>
                <a:lnTo>
                  <a:pt x="66687" y="16431"/>
                </a:lnTo>
                <a:lnTo>
                  <a:pt x="63616" y="16431"/>
                </a:lnTo>
                <a:lnTo>
                  <a:pt x="63616" y="13276"/>
                </a:lnTo>
                <a:close/>
                <a:moveTo>
                  <a:pt x="69485" y="13276"/>
                </a:moveTo>
                <a:lnTo>
                  <a:pt x="69485" y="16431"/>
                </a:lnTo>
                <a:lnTo>
                  <a:pt x="66807" y="16431"/>
                </a:lnTo>
                <a:lnTo>
                  <a:pt x="66807" y="13276"/>
                </a:lnTo>
                <a:close/>
                <a:moveTo>
                  <a:pt x="72653" y="13276"/>
                </a:moveTo>
                <a:lnTo>
                  <a:pt x="72653" y="16431"/>
                </a:lnTo>
                <a:lnTo>
                  <a:pt x="69581" y="16431"/>
                </a:lnTo>
                <a:lnTo>
                  <a:pt x="69581" y="13276"/>
                </a:lnTo>
                <a:close/>
                <a:moveTo>
                  <a:pt x="75450" y="13276"/>
                </a:moveTo>
                <a:lnTo>
                  <a:pt x="75450" y="16431"/>
                </a:lnTo>
                <a:lnTo>
                  <a:pt x="72772" y="16431"/>
                </a:lnTo>
                <a:lnTo>
                  <a:pt x="72772" y="13276"/>
                </a:lnTo>
                <a:close/>
                <a:moveTo>
                  <a:pt x="78618" y="13276"/>
                </a:moveTo>
                <a:lnTo>
                  <a:pt x="78618" y="16431"/>
                </a:lnTo>
                <a:lnTo>
                  <a:pt x="75558" y="16431"/>
                </a:lnTo>
                <a:lnTo>
                  <a:pt x="75558" y="13276"/>
                </a:lnTo>
                <a:close/>
                <a:moveTo>
                  <a:pt x="81416" y="13276"/>
                </a:moveTo>
                <a:lnTo>
                  <a:pt x="81416" y="16431"/>
                </a:lnTo>
                <a:lnTo>
                  <a:pt x="78737" y="16431"/>
                </a:lnTo>
                <a:lnTo>
                  <a:pt x="78737" y="13276"/>
                </a:lnTo>
                <a:close/>
                <a:moveTo>
                  <a:pt x="84583" y="13276"/>
                </a:moveTo>
                <a:lnTo>
                  <a:pt x="84583" y="16431"/>
                </a:lnTo>
                <a:lnTo>
                  <a:pt x="81523" y="16431"/>
                </a:lnTo>
                <a:lnTo>
                  <a:pt x="81523" y="13276"/>
                </a:lnTo>
                <a:close/>
                <a:moveTo>
                  <a:pt x="87369" y="13276"/>
                </a:moveTo>
                <a:lnTo>
                  <a:pt x="87369" y="16431"/>
                </a:lnTo>
                <a:lnTo>
                  <a:pt x="84690" y="16431"/>
                </a:lnTo>
                <a:lnTo>
                  <a:pt x="84690" y="13276"/>
                </a:lnTo>
                <a:close/>
                <a:moveTo>
                  <a:pt x="90560" y="13276"/>
                </a:moveTo>
                <a:lnTo>
                  <a:pt x="90560" y="16431"/>
                </a:lnTo>
                <a:lnTo>
                  <a:pt x="87488" y="16431"/>
                </a:lnTo>
                <a:lnTo>
                  <a:pt x="87488" y="13276"/>
                </a:lnTo>
                <a:close/>
                <a:moveTo>
                  <a:pt x="93334" y="13276"/>
                </a:moveTo>
                <a:lnTo>
                  <a:pt x="93334" y="16431"/>
                </a:lnTo>
                <a:lnTo>
                  <a:pt x="90655" y="16431"/>
                </a:lnTo>
                <a:lnTo>
                  <a:pt x="90655" y="13276"/>
                </a:lnTo>
                <a:close/>
                <a:moveTo>
                  <a:pt x="96525" y="13276"/>
                </a:moveTo>
                <a:lnTo>
                  <a:pt x="96525" y="16431"/>
                </a:lnTo>
                <a:lnTo>
                  <a:pt x="93453" y="16431"/>
                </a:lnTo>
                <a:lnTo>
                  <a:pt x="93453" y="13276"/>
                </a:lnTo>
                <a:close/>
                <a:moveTo>
                  <a:pt x="99311" y="13276"/>
                </a:moveTo>
                <a:lnTo>
                  <a:pt x="99311" y="16431"/>
                </a:lnTo>
                <a:lnTo>
                  <a:pt x="96632" y="16431"/>
                </a:lnTo>
                <a:lnTo>
                  <a:pt x="96632" y="13276"/>
                </a:lnTo>
                <a:close/>
                <a:moveTo>
                  <a:pt x="102478" y="13276"/>
                </a:moveTo>
                <a:lnTo>
                  <a:pt x="102478" y="16431"/>
                </a:lnTo>
                <a:lnTo>
                  <a:pt x="99406" y="16431"/>
                </a:lnTo>
                <a:lnTo>
                  <a:pt x="99406" y="13276"/>
                </a:lnTo>
                <a:close/>
                <a:moveTo>
                  <a:pt x="105276" y="13276"/>
                </a:moveTo>
                <a:lnTo>
                  <a:pt x="105276" y="16431"/>
                </a:lnTo>
                <a:lnTo>
                  <a:pt x="102597" y="16431"/>
                </a:lnTo>
                <a:lnTo>
                  <a:pt x="102597" y="13276"/>
                </a:lnTo>
                <a:close/>
                <a:moveTo>
                  <a:pt x="108443" y="13276"/>
                </a:moveTo>
                <a:lnTo>
                  <a:pt x="108443" y="16431"/>
                </a:lnTo>
                <a:lnTo>
                  <a:pt x="105383" y="16431"/>
                </a:lnTo>
                <a:lnTo>
                  <a:pt x="105383" y="13276"/>
                </a:lnTo>
                <a:close/>
                <a:moveTo>
                  <a:pt x="7037" y="13288"/>
                </a:moveTo>
                <a:lnTo>
                  <a:pt x="7037" y="16443"/>
                </a:lnTo>
                <a:lnTo>
                  <a:pt x="3965" y="16443"/>
                </a:lnTo>
                <a:lnTo>
                  <a:pt x="3965" y="13288"/>
                </a:lnTo>
                <a:close/>
                <a:moveTo>
                  <a:pt x="9811" y="13288"/>
                </a:moveTo>
                <a:lnTo>
                  <a:pt x="9811" y="16443"/>
                </a:lnTo>
                <a:lnTo>
                  <a:pt x="7132" y="16443"/>
                </a:lnTo>
                <a:lnTo>
                  <a:pt x="7132" y="13288"/>
                </a:lnTo>
                <a:close/>
                <a:moveTo>
                  <a:pt x="13002" y="13288"/>
                </a:moveTo>
                <a:lnTo>
                  <a:pt x="13002" y="16443"/>
                </a:lnTo>
                <a:lnTo>
                  <a:pt x="9930" y="16443"/>
                </a:lnTo>
                <a:lnTo>
                  <a:pt x="9930" y="13288"/>
                </a:lnTo>
                <a:close/>
                <a:moveTo>
                  <a:pt x="15788" y="13288"/>
                </a:moveTo>
                <a:lnTo>
                  <a:pt x="15788" y="16443"/>
                </a:lnTo>
                <a:lnTo>
                  <a:pt x="13109" y="16443"/>
                </a:lnTo>
                <a:lnTo>
                  <a:pt x="13109" y="13288"/>
                </a:lnTo>
                <a:close/>
                <a:moveTo>
                  <a:pt x="18967" y="13288"/>
                </a:moveTo>
                <a:lnTo>
                  <a:pt x="18967" y="16443"/>
                </a:lnTo>
                <a:lnTo>
                  <a:pt x="15907" y="16443"/>
                </a:lnTo>
                <a:lnTo>
                  <a:pt x="15907" y="13288"/>
                </a:lnTo>
                <a:close/>
                <a:moveTo>
                  <a:pt x="7037" y="16550"/>
                </a:moveTo>
                <a:lnTo>
                  <a:pt x="7037" y="19300"/>
                </a:lnTo>
                <a:lnTo>
                  <a:pt x="3965" y="19300"/>
                </a:lnTo>
                <a:lnTo>
                  <a:pt x="3965" y="16550"/>
                </a:lnTo>
                <a:close/>
                <a:moveTo>
                  <a:pt x="9811" y="16550"/>
                </a:moveTo>
                <a:lnTo>
                  <a:pt x="9811" y="19300"/>
                </a:lnTo>
                <a:lnTo>
                  <a:pt x="7132" y="19300"/>
                </a:lnTo>
                <a:lnTo>
                  <a:pt x="7132" y="16550"/>
                </a:lnTo>
                <a:close/>
                <a:moveTo>
                  <a:pt x="13002" y="16550"/>
                </a:moveTo>
                <a:lnTo>
                  <a:pt x="13002" y="19300"/>
                </a:lnTo>
                <a:lnTo>
                  <a:pt x="9930" y="19300"/>
                </a:lnTo>
                <a:lnTo>
                  <a:pt x="9930" y="16550"/>
                </a:lnTo>
                <a:close/>
                <a:moveTo>
                  <a:pt x="15788" y="16550"/>
                </a:moveTo>
                <a:lnTo>
                  <a:pt x="15788" y="19300"/>
                </a:lnTo>
                <a:lnTo>
                  <a:pt x="13109" y="19300"/>
                </a:lnTo>
                <a:lnTo>
                  <a:pt x="13109" y="16550"/>
                </a:lnTo>
                <a:close/>
                <a:moveTo>
                  <a:pt x="18967" y="16550"/>
                </a:moveTo>
                <a:lnTo>
                  <a:pt x="18967" y="19300"/>
                </a:lnTo>
                <a:lnTo>
                  <a:pt x="15907" y="19300"/>
                </a:lnTo>
                <a:lnTo>
                  <a:pt x="15907" y="16550"/>
                </a:lnTo>
                <a:close/>
                <a:moveTo>
                  <a:pt x="21753" y="16550"/>
                </a:moveTo>
                <a:lnTo>
                  <a:pt x="21753" y="19300"/>
                </a:lnTo>
                <a:lnTo>
                  <a:pt x="19074" y="19300"/>
                </a:lnTo>
                <a:lnTo>
                  <a:pt x="19074" y="16550"/>
                </a:lnTo>
                <a:close/>
                <a:moveTo>
                  <a:pt x="24920" y="16550"/>
                </a:moveTo>
                <a:lnTo>
                  <a:pt x="24920" y="19300"/>
                </a:lnTo>
                <a:lnTo>
                  <a:pt x="21860" y="19300"/>
                </a:lnTo>
                <a:lnTo>
                  <a:pt x="21860" y="16550"/>
                </a:lnTo>
                <a:close/>
                <a:moveTo>
                  <a:pt x="27718" y="16550"/>
                </a:moveTo>
                <a:lnTo>
                  <a:pt x="27718" y="19300"/>
                </a:lnTo>
                <a:lnTo>
                  <a:pt x="25039" y="19300"/>
                </a:lnTo>
                <a:lnTo>
                  <a:pt x="25039" y="16550"/>
                </a:lnTo>
                <a:close/>
                <a:moveTo>
                  <a:pt x="30885" y="16550"/>
                </a:moveTo>
                <a:lnTo>
                  <a:pt x="30885" y="19300"/>
                </a:lnTo>
                <a:lnTo>
                  <a:pt x="27825" y="19300"/>
                </a:lnTo>
                <a:lnTo>
                  <a:pt x="27825" y="16550"/>
                </a:lnTo>
                <a:close/>
                <a:moveTo>
                  <a:pt x="33683" y="16550"/>
                </a:moveTo>
                <a:lnTo>
                  <a:pt x="33683" y="19300"/>
                </a:lnTo>
                <a:lnTo>
                  <a:pt x="31004" y="19300"/>
                </a:lnTo>
                <a:lnTo>
                  <a:pt x="31004" y="16550"/>
                </a:lnTo>
                <a:close/>
                <a:moveTo>
                  <a:pt x="36850" y="16550"/>
                </a:moveTo>
                <a:lnTo>
                  <a:pt x="36850" y="19300"/>
                </a:lnTo>
                <a:lnTo>
                  <a:pt x="33791" y="19300"/>
                </a:lnTo>
                <a:lnTo>
                  <a:pt x="33791" y="16550"/>
                </a:lnTo>
                <a:close/>
                <a:moveTo>
                  <a:pt x="39636" y="16550"/>
                </a:moveTo>
                <a:lnTo>
                  <a:pt x="39636" y="19300"/>
                </a:lnTo>
                <a:lnTo>
                  <a:pt x="36958" y="19300"/>
                </a:lnTo>
                <a:lnTo>
                  <a:pt x="36958" y="16550"/>
                </a:lnTo>
                <a:close/>
                <a:moveTo>
                  <a:pt x="42827" y="16550"/>
                </a:moveTo>
                <a:lnTo>
                  <a:pt x="42827" y="19300"/>
                </a:lnTo>
                <a:lnTo>
                  <a:pt x="39756" y="19300"/>
                </a:lnTo>
                <a:lnTo>
                  <a:pt x="39756" y="16550"/>
                </a:lnTo>
                <a:close/>
                <a:moveTo>
                  <a:pt x="45613" y="16550"/>
                </a:moveTo>
                <a:lnTo>
                  <a:pt x="45613" y="19300"/>
                </a:lnTo>
                <a:lnTo>
                  <a:pt x="42935" y="19300"/>
                </a:lnTo>
                <a:lnTo>
                  <a:pt x="42935" y="16550"/>
                </a:lnTo>
                <a:close/>
                <a:moveTo>
                  <a:pt x="48792" y="16550"/>
                </a:moveTo>
                <a:lnTo>
                  <a:pt x="48792" y="19300"/>
                </a:lnTo>
                <a:lnTo>
                  <a:pt x="45732" y="19300"/>
                </a:lnTo>
                <a:lnTo>
                  <a:pt x="45732" y="16550"/>
                </a:lnTo>
                <a:close/>
                <a:moveTo>
                  <a:pt x="51578" y="16550"/>
                </a:moveTo>
                <a:lnTo>
                  <a:pt x="51578" y="19300"/>
                </a:lnTo>
                <a:lnTo>
                  <a:pt x="48900" y="19300"/>
                </a:lnTo>
                <a:lnTo>
                  <a:pt x="48900" y="16550"/>
                </a:lnTo>
                <a:close/>
                <a:moveTo>
                  <a:pt x="54746" y="16550"/>
                </a:moveTo>
                <a:lnTo>
                  <a:pt x="54746" y="19300"/>
                </a:lnTo>
                <a:lnTo>
                  <a:pt x="51686" y="19300"/>
                </a:lnTo>
                <a:lnTo>
                  <a:pt x="51686" y="16550"/>
                </a:lnTo>
                <a:close/>
                <a:moveTo>
                  <a:pt x="57543" y="16550"/>
                </a:moveTo>
                <a:lnTo>
                  <a:pt x="57543" y="19300"/>
                </a:lnTo>
                <a:lnTo>
                  <a:pt x="54865" y="19300"/>
                </a:lnTo>
                <a:lnTo>
                  <a:pt x="54865" y="16550"/>
                </a:lnTo>
                <a:close/>
                <a:moveTo>
                  <a:pt x="60734" y="16550"/>
                </a:moveTo>
                <a:lnTo>
                  <a:pt x="60734" y="19300"/>
                </a:lnTo>
                <a:lnTo>
                  <a:pt x="57663" y="19300"/>
                </a:lnTo>
                <a:lnTo>
                  <a:pt x="57663" y="16550"/>
                </a:lnTo>
                <a:close/>
                <a:moveTo>
                  <a:pt x="63509" y="16550"/>
                </a:moveTo>
                <a:lnTo>
                  <a:pt x="63509" y="19300"/>
                </a:lnTo>
                <a:lnTo>
                  <a:pt x="60830" y="19300"/>
                </a:lnTo>
                <a:lnTo>
                  <a:pt x="60830" y="16550"/>
                </a:lnTo>
                <a:close/>
                <a:moveTo>
                  <a:pt x="66687" y="16550"/>
                </a:moveTo>
                <a:lnTo>
                  <a:pt x="66687" y="19300"/>
                </a:lnTo>
                <a:lnTo>
                  <a:pt x="63616" y="19300"/>
                </a:lnTo>
                <a:lnTo>
                  <a:pt x="63616" y="16550"/>
                </a:lnTo>
                <a:close/>
                <a:moveTo>
                  <a:pt x="69485" y="16550"/>
                </a:moveTo>
                <a:lnTo>
                  <a:pt x="69485" y="19300"/>
                </a:lnTo>
                <a:lnTo>
                  <a:pt x="66807" y="19300"/>
                </a:lnTo>
                <a:lnTo>
                  <a:pt x="66807" y="16550"/>
                </a:lnTo>
                <a:close/>
                <a:moveTo>
                  <a:pt x="72653" y="16550"/>
                </a:moveTo>
                <a:lnTo>
                  <a:pt x="72653" y="19300"/>
                </a:lnTo>
                <a:lnTo>
                  <a:pt x="69581" y="19300"/>
                </a:lnTo>
                <a:lnTo>
                  <a:pt x="69581" y="16550"/>
                </a:lnTo>
                <a:close/>
                <a:moveTo>
                  <a:pt x="75450" y="16550"/>
                </a:moveTo>
                <a:lnTo>
                  <a:pt x="75450" y="19300"/>
                </a:lnTo>
                <a:lnTo>
                  <a:pt x="72772" y="19300"/>
                </a:lnTo>
                <a:lnTo>
                  <a:pt x="72772" y="16550"/>
                </a:lnTo>
                <a:close/>
                <a:moveTo>
                  <a:pt x="78618" y="16550"/>
                </a:moveTo>
                <a:lnTo>
                  <a:pt x="78618" y="19300"/>
                </a:lnTo>
                <a:lnTo>
                  <a:pt x="75558" y="19300"/>
                </a:lnTo>
                <a:lnTo>
                  <a:pt x="75558" y="16550"/>
                </a:lnTo>
                <a:close/>
                <a:moveTo>
                  <a:pt x="81416" y="16550"/>
                </a:moveTo>
                <a:lnTo>
                  <a:pt x="81416" y="19300"/>
                </a:lnTo>
                <a:lnTo>
                  <a:pt x="78737" y="19300"/>
                </a:lnTo>
                <a:lnTo>
                  <a:pt x="78737" y="16550"/>
                </a:lnTo>
                <a:close/>
                <a:moveTo>
                  <a:pt x="84583" y="16550"/>
                </a:moveTo>
                <a:lnTo>
                  <a:pt x="84583" y="19300"/>
                </a:lnTo>
                <a:lnTo>
                  <a:pt x="81523" y="19300"/>
                </a:lnTo>
                <a:lnTo>
                  <a:pt x="81523" y="16550"/>
                </a:lnTo>
                <a:close/>
                <a:moveTo>
                  <a:pt x="87369" y="16550"/>
                </a:moveTo>
                <a:lnTo>
                  <a:pt x="87369" y="19300"/>
                </a:lnTo>
                <a:lnTo>
                  <a:pt x="84690" y="19300"/>
                </a:lnTo>
                <a:lnTo>
                  <a:pt x="84690" y="16550"/>
                </a:lnTo>
                <a:close/>
                <a:moveTo>
                  <a:pt x="90560" y="16550"/>
                </a:moveTo>
                <a:lnTo>
                  <a:pt x="90560" y="19300"/>
                </a:lnTo>
                <a:lnTo>
                  <a:pt x="87488" y="19300"/>
                </a:lnTo>
                <a:lnTo>
                  <a:pt x="87488" y="16550"/>
                </a:lnTo>
                <a:close/>
                <a:moveTo>
                  <a:pt x="93334" y="16550"/>
                </a:moveTo>
                <a:lnTo>
                  <a:pt x="93334" y="19300"/>
                </a:lnTo>
                <a:lnTo>
                  <a:pt x="90655" y="19300"/>
                </a:lnTo>
                <a:lnTo>
                  <a:pt x="90655" y="16550"/>
                </a:lnTo>
                <a:close/>
                <a:moveTo>
                  <a:pt x="96525" y="16550"/>
                </a:moveTo>
                <a:lnTo>
                  <a:pt x="96525" y="19300"/>
                </a:lnTo>
                <a:lnTo>
                  <a:pt x="93453" y="19300"/>
                </a:lnTo>
                <a:lnTo>
                  <a:pt x="93453" y="16550"/>
                </a:lnTo>
                <a:close/>
                <a:moveTo>
                  <a:pt x="99311" y="16550"/>
                </a:moveTo>
                <a:lnTo>
                  <a:pt x="99311" y="19300"/>
                </a:lnTo>
                <a:lnTo>
                  <a:pt x="96632" y="19300"/>
                </a:lnTo>
                <a:lnTo>
                  <a:pt x="96632" y="16550"/>
                </a:lnTo>
                <a:close/>
                <a:moveTo>
                  <a:pt x="102478" y="16550"/>
                </a:moveTo>
                <a:lnTo>
                  <a:pt x="102478" y="19300"/>
                </a:lnTo>
                <a:lnTo>
                  <a:pt x="99406" y="19300"/>
                </a:lnTo>
                <a:lnTo>
                  <a:pt x="99406" y="16550"/>
                </a:lnTo>
                <a:close/>
                <a:moveTo>
                  <a:pt x="105276" y="16550"/>
                </a:moveTo>
                <a:lnTo>
                  <a:pt x="105276" y="19300"/>
                </a:lnTo>
                <a:lnTo>
                  <a:pt x="102597" y="19300"/>
                </a:lnTo>
                <a:lnTo>
                  <a:pt x="102597" y="16550"/>
                </a:lnTo>
                <a:close/>
                <a:moveTo>
                  <a:pt x="108443" y="16550"/>
                </a:moveTo>
                <a:lnTo>
                  <a:pt x="108443" y="19300"/>
                </a:lnTo>
                <a:lnTo>
                  <a:pt x="105383" y="19300"/>
                </a:lnTo>
                <a:lnTo>
                  <a:pt x="105383" y="16550"/>
                </a:lnTo>
                <a:close/>
                <a:moveTo>
                  <a:pt x="27718" y="19407"/>
                </a:moveTo>
                <a:lnTo>
                  <a:pt x="27718" y="22563"/>
                </a:lnTo>
                <a:lnTo>
                  <a:pt x="25039" y="22563"/>
                </a:lnTo>
                <a:lnTo>
                  <a:pt x="25039" y="19407"/>
                </a:lnTo>
                <a:close/>
                <a:moveTo>
                  <a:pt x="30885" y="19407"/>
                </a:moveTo>
                <a:lnTo>
                  <a:pt x="30885" y="22563"/>
                </a:lnTo>
                <a:lnTo>
                  <a:pt x="27825" y="22563"/>
                </a:lnTo>
                <a:lnTo>
                  <a:pt x="27825" y="19407"/>
                </a:lnTo>
                <a:close/>
                <a:moveTo>
                  <a:pt x="33683" y="19407"/>
                </a:moveTo>
                <a:lnTo>
                  <a:pt x="33683" y="22563"/>
                </a:lnTo>
                <a:lnTo>
                  <a:pt x="31004" y="22563"/>
                </a:lnTo>
                <a:lnTo>
                  <a:pt x="31004" y="19407"/>
                </a:lnTo>
                <a:close/>
                <a:moveTo>
                  <a:pt x="36850" y="19407"/>
                </a:moveTo>
                <a:lnTo>
                  <a:pt x="36850" y="22563"/>
                </a:lnTo>
                <a:lnTo>
                  <a:pt x="33791" y="22563"/>
                </a:lnTo>
                <a:lnTo>
                  <a:pt x="33791" y="19407"/>
                </a:lnTo>
                <a:close/>
                <a:moveTo>
                  <a:pt x="39636" y="19407"/>
                </a:moveTo>
                <a:lnTo>
                  <a:pt x="39636" y="22563"/>
                </a:lnTo>
                <a:lnTo>
                  <a:pt x="36958" y="22563"/>
                </a:lnTo>
                <a:lnTo>
                  <a:pt x="36958" y="19407"/>
                </a:lnTo>
                <a:close/>
                <a:moveTo>
                  <a:pt x="42827" y="19407"/>
                </a:moveTo>
                <a:lnTo>
                  <a:pt x="42827" y="22563"/>
                </a:lnTo>
                <a:lnTo>
                  <a:pt x="39756" y="22563"/>
                </a:lnTo>
                <a:lnTo>
                  <a:pt x="39756" y="19407"/>
                </a:lnTo>
                <a:close/>
                <a:moveTo>
                  <a:pt x="45613" y="19407"/>
                </a:moveTo>
                <a:lnTo>
                  <a:pt x="45613" y="22563"/>
                </a:lnTo>
                <a:lnTo>
                  <a:pt x="42935" y="22563"/>
                </a:lnTo>
                <a:lnTo>
                  <a:pt x="42935" y="19407"/>
                </a:lnTo>
                <a:close/>
                <a:moveTo>
                  <a:pt x="48792" y="19407"/>
                </a:moveTo>
                <a:lnTo>
                  <a:pt x="48792" y="22563"/>
                </a:lnTo>
                <a:lnTo>
                  <a:pt x="45732" y="22563"/>
                </a:lnTo>
                <a:lnTo>
                  <a:pt x="45732" y="19407"/>
                </a:lnTo>
                <a:close/>
                <a:moveTo>
                  <a:pt x="51578" y="19407"/>
                </a:moveTo>
                <a:lnTo>
                  <a:pt x="51578" y="22563"/>
                </a:lnTo>
                <a:lnTo>
                  <a:pt x="48900" y="22563"/>
                </a:lnTo>
                <a:lnTo>
                  <a:pt x="48900" y="19407"/>
                </a:lnTo>
                <a:close/>
                <a:moveTo>
                  <a:pt x="54746" y="19407"/>
                </a:moveTo>
                <a:lnTo>
                  <a:pt x="54746" y="22563"/>
                </a:lnTo>
                <a:lnTo>
                  <a:pt x="51686" y="22563"/>
                </a:lnTo>
                <a:lnTo>
                  <a:pt x="51686" y="19407"/>
                </a:lnTo>
                <a:close/>
                <a:moveTo>
                  <a:pt x="57543" y="19407"/>
                </a:moveTo>
                <a:lnTo>
                  <a:pt x="57543" y="22563"/>
                </a:lnTo>
                <a:lnTo>
                  <a:pt x="54865" y="22563"/>
                </a:lnTo>
                <a:lnTo>
                  <a:pt x="54865" y="19407"/>
                </a:lnTo>
                <a:close/>
                <a:moveTo>
                  <a:pt x="60734" y="19407"/>
                </a:moveTo>
                <a:lnTo>
                  <a:pt x="60734" y="22563"/>
                </a:lnTo>
                <a:lnTo>
                  <a:pt x="57663" y="22563"/>
                </a:lnTo>
                <a:lnTo>
                  <a:pt x="57663" y="19407"/>
                </a:lnTo>
                <a:close/>
                <a:moveTo>
                  <a:pt x="63509" y="19407"/>
                </a:moveTo>
                <a:lnTo>
                  <a:pt x="63509" y="22563"/>
                </a:lnTo>
                <a:lnTo>
                  <a:pt x="60830" y="22563"/>
                </a:lnTo>
                <a:lnTo>
                  <a:pt x="60830" y="19407"/>
                </a:lnTo>
                <a:close/>
                <a:moveTo>
                  <a:pt x="66687" y="19407"/>
                </a:moveTo>
                <a:lnTo>
                  <a:pt x="66687" y="22563"/>
                </a:lnTo>
                <a:lnTo>
                  <a:pt x="63616" y="22563"/>
                </a:lnTo>
                <a:lnTo>
                  <a:pt x="63616" y="19407"/>
                </a:lnTo>
                <a:close/>
                <a:moveTo>
                  <a:pt x="69485" y="19407"/>
                </a:moveTo>
                <a:lnTo>
                  <a:pt x="69485" y="22563"/>
                </a:lnTo>
                <a:lnTo>
                  <a:pt x="66807" y="22563"/>
                </a:lnTo>
                <a:lnTo>
                  <a:pt x="66807" y="19407"/>
                </a:lnTo>
                <a:close/>
                <a:moveTo>
                  <a:pt x="72653" y="19407"/>
                </a:moveTo>
                <a:lnTo>
                  <a:pt x="72653" y="22563"/>
                </a:lnTo>
                <a:lnTo>
                  <a:pt x="69581" y="22563"/>
                </a:lnTo>
                <a:lnTo>
                  <a:pt x="69581" y="19407"/>
                </a:lnTo>
                <a:close/>
                <a:moveTo>
                  <a:pt x="75450" y="19407"/>
                </a:moveTo>
                <a:lnTo>
                  <a:pt x="75450" y="22563"/>
                </a:lnTo>
                <a:lnTo>
                  <a:pt x="72772" y="22563"/>
                </a:lnTo>
                <a:lnTo>
                  <a:pt x="72772" y="19407"/>
                </a:lnTo>
                <a:close/>
                <a:moveTo>
                  <a:pt x="78618" y="19407"/>
                </a:moveTo>
                <a:lnTo>
                  <a:pt x="78618" y="22563"/>
                </a:lnTo>
                <a:lnTo>
                  <a:pt x="75558" y="22563"/>
                </a:lnTo>
                <a:lnTo>
                  <a:pt x="75558" y="19407"/>
                </a:lnTo>
                <a:close/>
                <a:moveTo>
                  <a:pt x="81416" y="19407"/>
                </a:moveTo>
                <a:lnTo>
                  <a:pt x="81416" y="22563"/>
                </a:lnTo>
                <a:lnTo>
                  <a:pt x="78737" y="22563"/>
                </a:lnTo>
                <a:lnTo>
                  <a:pt x="78737" y="19407"/>
                </a:lnTo>
                <a:close/>
                <a:moveTo>
                  <a:pt x="84583" y="19407"/>
                </a:moveTo>
                <a:lnTo>
                  <a:pt x="84583" y="22563"/>
                </a:lnTo>
                <a:lnTo>
                  <a:pt x="81523" y="22563"/>
                </a:lnTo>
                <a:lnTo>
                  <a:pt x="81523" y="19407"/>
                </a:lnTo>
                <a:close/>
                <a:moveTo>
                  <a:pt x="87369" y="19407"/>
                </a:moveTo>
                <a:lnTo>
                  <a:pt x="87369" y="22563"/>
                </a:lnTo>
                <a:lnTo>
                  <a:pt x="84690" y="22563"/>
                </a:lnTo>
                <a:lnTo>
                  <a:pt x="84690" y="19407"/>
                </a:lnTo>
                <a:close/>
                <a:moveTo>
                  <a:pt x="90560" y="19407"/>
                </a:moveTo>
                <a:lnTo>
                  <a:pt x="90560" y="22563"/>
                </a:lnTo>
                <a:lnTo>
                  <a:pt x="87488" y="22563"/>
                </a:lnTo>
                <a:lnTo>
                  <a:pt x="87488" y="19407"/>
                </a:lnTo>
                <a:close/>
                <a:moveTo>
                  <a:pt x="93334" y="19407"/>
                </a:moveTo>
                <a:lnTo>
                  <a:pt x="93334" y="22563"/>
                </a:lnTo>
                <a:lnTo>
                  <a:pt x="90655" y="22563"/>
                </a:lnTo>
                <a:lnTo>
                  <a:pt x="90655" y="19407"/>
                </a:lnTo>
                <a:close/>
                <a:moveTo>
                  <a:pt x="96525" y="19407"/>
                </a:moveTo>
                <a:lnTo>
                  <a:pt x="96525" y="22563"/>
                </a:lnTo>
                <a:lnTo>
                  <a:pt x="93453" y="22563"/>
                </a:lnTo>
                <a:lnTo>
                  <a:pt x="93453" y="19407"/>
                </a:lnTo>
                <a:close/>
                <a:moveTo>
                  <a:pt x="99311" y="19407"/>
                </a:moveTo>
                <a:lnTo>
                  <a:pt x="99311" y="22563"/>
                </a:lnTo>
                <a:lnTo>
                  <a:pt x="96632" y="22563"/>
                </a:lnTo>
                <a:lnTo>
                  <a:pt x="96632" y="19407"/>
                </a:lnTo>
                <a:close/>
                <a:moveTo>
                  <a:pt x="102478" y="19407"/>
                </a:moveTo>
                <a:lnTo>
                  <a:pt x="102478" y="22563"/>
                </a:lnTo>
                <a:lnTo>
                  <a:pt x="99406" y="22563"/>
                </a:lnTo>
                <a:lnTo>
                  <a:pt x="99406" y="19407"/>
                </a:lnTo>
                <a:close/>
                <a:moveTo>
                  <a:pt x="105276" y="19407"/>
                </a:moveTo>
                <a:lnTo>
                  <a:pt x="105276" y="22563"/>
                </a:lnTo>
                <a:lnTo>
                  <a:pt x="102597" y="22563"/>
                </a:lnTo>
                <a:lnTo>
                  <a:pt x="102597" y="19407"/>
                </a:lnTo>
                <a:close/>
                <a:moveTo>
                  <a:pt x="108443" y="19407"/>
                </a:moveTo>
                <a:lnTo>
                  <a:pt x="108443" y="22563"/>
                </a:lnTo>
                <a:lnTo>
                  <a:pt x="105383" y="22563"/>
                </a:lnTo>
                <a:lnTo>
                  <a:pt x="105383" y="19407"/>
                </a:lnTo>
                <a:close/>
                <a:moveTo>
                  <a:pt x="7037" y="19419"/>
                </a:moveTo>
                <a:lnTo>
                  <a:pt x="7037" y="22575"/>
                </a:lnTo>
                <a:lnTo>
                  <a:pt x="3965" y="22575"/>
                </a:lnTo>
                <a:lnTo>
                  <a:pt x="3965" y="19419"/>
                </a:lnTo>
                <a:close/>
                <a:moveTo>
                  <a:pt x="9811" y="19419"/>
                </a:moveTo>
                <a:lnTo>
                  <a:pt x="9811" y="22575"/>
                </a:lnTo>
                <a:lnTo>
                  <a:pt x="7132" y="22575"/>
                </a:lnTo>
                <a:lnTo>
                  <a:pt x="7132" y="19419"/>
                </a:lnTo>
                <a:close/>
                <a:moveTo>
                  <a:pt x="13002" y="19419"/>
                </a:moveTo>
                <a:lnTo>
                  <a:pt x="13002" y="22575"/>
                </a:lnTo>
                <a:lnTo>
                  <a:pt x="9930" y="22575"/>
                </a:lnTo>
                <a:lnTo>
                  <a:pt x="9930" y="19419"/>
                </a:lnTo>
                <a:close/>
                <a:moveTo>
                  <a:pt x="15788" y="19419"/>
                </a:moveTo>
                <a:lnTo>
                  <a:pt x="15788" y="22575"/>
                </a:lnTo>
                <a:lnTo>
                  <a:pt x="13109" y="22575"/>
                </a:lnTo>
                <a:lnTo>
                  <a:pt x="13109" y="19419"/>
                </a:lnTo>
                <a:close/>
                <a:moveTo>
                  <a:pt x="18967" y="19419"/>
                </a:moveTo>
                <a:lnTo>
                  <a:pt x="18967" y="22575"/>
                </a:lnTo>
                <a:lnTo>
                  <a:pt x="15907" y="22575"/>
                </a:lnTo>
                <a:lnTo>
                  <a:pt x="15907" y="19419"/>
                </a:lnTo>
                <a:close/>
                <a:moveTo>
                  <a:pt x="21753" y="19419"/>
                </a:moveTo>
                <a:lnTo>
                  <a:pt x="21753" y="22575"/>
                </a:lnTo>
                <a:lnTo>
                  <a:pt x="19074" y="22575"/>
                </a:lnTo>
                <a:lnTo>
                  <a:pt x="19074" y="19419"/>
                </a:lnTo>
                <a:close/>
                <a:moveTo>
                  <a:pt x="24920" y="19419"/>
                </a:moveTo>
                <a:lnTo>
                  <a:pt x="24920" y="22575"/>
                </a:lnTo>
                <a:lnTo>
                  <a:pt x="21860" y="22575"/>
                </a:lnTo>
                <a:lnTo>
                  <a:pt x="21860" y="19419"/>
                </a:lnTo>
                <a:close/>
                <a:moveTo>
                  <a:pt x="7037" y="22682"/>
                </a:moveTo>
                <a:lnTo>
                  <a:pt x="7037" y="25432"/>
                </a:lnTo>
                <a:lnTo>
                  <a:pt x="3965" y="25432"/>
                </a:lnTo>
                <a:lnTo>
                  <a:pt x="3965" y="22682"/>
                </a:lnTo>
                <a:close/>
                <a:moveTo>
                  <a:pt x="9811" y="22682"/>
                </a:moveTo>
                <a:lnTo>
                  <a:pt x="9811" y="25432"/>
                </a:lnTo>
                <a:lnTo>
                  <a:pt x="7132" y="25432"/>
                </a:lnTo>
                <a:lnTo>
                  <a:pt x="7132" y="22682"/>
                </a:lnTo>
                <a:close/>
                <a:moveTo>
                  <a:pt x="13002" y="22682"/>
                </a:moveTo>
                <a:lnTo>
                  <a:pt x="13002" y="25432"/>
                </a:lnTo>
                <a:lnTo>
                  <a:pt x="9930" y="25432"/>
                </a:lnTo>
                <a:lnTo>
                  <a:pt x="9930" y="22682"/>
                </a:lnTo>
                <a:close/>
                <a:moveTo>
                  <a:pt x="15788" y="22682"/>
                </a:moveTo>
                <a:lnTo>
                  <a:pt x="15788" y="25432"/>
                </a:lnTo>
                <a:lnTo>
                  <a:pt x="13109" y="25432"/>
                </a:lnTo>
                <a:lnTo>
                  <a:pt x="13109" y="22682"/>
                </a:lnTo>
                <a:close/>
                <a:moveTo>
                  <a:pt x="18967" y="22682"/>
                </a:moveTo>
                <a:lnTo>
                  <a:pt x="18967" y="25432"/>
                </a:lnTo>
                <a:lnTo>
                  <a:pt x="15907" y="25432"/>
                </a:lnTo>
                <a:lnTo>
                  <a:pt x="15907" y="22682"/>
                </a:lnTo>
                <a:close/>
                <a:moveTo>
                  <a:pt x="21753" y="22682"/>
                </a:moveTo>
                <a:lnTo>
                  <a:pt x="21753" y="25432"/>
                </a:lnTo>
                <a:lnTo>
                  <a:pt x="19074" y="25432"/>
                </a:lnTo>
                <a:lnTo>
                  <a:pt x="19074" y="22682"/>
                </a:lnTo>
                <a:close/>
                <a:moveTo>
                  <a:pt x="24920" y="22682"/>
                </a:moveTo>
                <a:lnTo>
                  <a:pt x="24920" y="25432"/>
                </a:lnTo>
                <a:lnTo>
                  <a:pt x="21860" y="25432"/>
                </a:lnTo>
                <a:lnTo>
                  <a:pt x="21860" y="22682"/>
                </a:lnTo>
                <a:close/>
                <a:moveTo>
                  <a:pt x="27718" y="22682"/>
                </a:moveTo>
                <a:lnTo>
                  <a:pt x="27718" y="25432"/>
                </a:lnTo>
                <a:lnTo>
                  <a:pt x="25039" y="25432"/>
                </a:lnTo>
                <a:lnTo>
                  <a:pt x="25039" y="22682"/>
                </a:lnTo>
                <a:close/>
                <a:moveTo>
                  <a:pt x="30885" y="22682"/>
                </a:moveTo>
                <a:lnTo>
                  <a:pt x="30885" y="25432"/>
                </a:lnTo>
                <a:lnTo>
                  <a:pt x="27825" y="25432"/>
                </a:lnTo>
                <a:lnTo>
                  <a:pt x="27825" y="22682"/>
                </a:lnTo>
                <a:close/>
                <a:moveTo>
                  <a:pt x="33683" y="22682"/>
                </a:moveTo>
                <a:lnTo>
                  <a:pt x="33683" y="25432"/>
                </a:lnTo>
                <a:lnTo>
                  <a:pt x="31004" y="25432"/>
                </a:lnTo>
                <a:lnTo>
                  <a:pt x="31004" y="22682"/>
                </a:lnTo>
                <a:close/>
                <a:moveTo>
                  <a:pt x="36850" y="22682"/>
                </a:moveTo>
                <a:lnTo>
                  <a:pt x="36850" y="25432"/>
                </a:lnTo>
                <a:lnTo>
                  <a:pt x="33791" y="25432"/>
                </a:lnTo>
                <a:lnTo>
                  <a:pt x="33791" y="22682"/>
                </a:lnTo>
                <a:close/>
                <a:moveTo>
                  <a:pt x="39636" y="22682"/>
                </a:moveTo>
                <a:lnTo>
                  <a:pt x="39636" y="25432"/>
                </a:lnTo>
                <a:lnTo>
                  <a:pt x="36958" y="25432"/>
                </a:lnTo>
                <a:lnTo>
                  <a:pt x="36958" y="22682"/>
                </a:lnTo>
                <a:close/>
                <a:moveTo>
                  <a:pt x="42827" y="22682"/>
                </a:moveTo>
                <a:lnTo>
                  <a:pt x="42827" y="25432"/>
                </a:lnTo>
                <a:lnTo>
                  <a:pt x="39756" y="25432"/>
                </a:lnTo>
                <a:lnTo>
                  <a:pt x="39756" y="22682"/>
                </a:lnTo>
                <a:close/>
                <a:moveTo>
                  <a:pt x="45613" y="22682"/>
                </a:moveTo>
                <a:lnTo>
                  <a:pt x="45613" y="25432"/>
                </a:lnTo>
                <a:lnTo>
                  <a:pt x="42935" y="25432"/>
                </a:lnTo>
                <a:lnTo>
                  <a:pt x="42935" y="22682"/>
                </a:lnTo>
                <a:close/>
                <a:moveTo>
                  <a:pt x="48792" y="22682"/>
                </a:moveTo>
                <a:lnTo>
                  <a:pt x="48792" y="25432"/>
                </a:lnTo>
                <a:lnTo>
                  <a:pt x="45732" y="25432"/>
                </a:lnTo>
                <a:lnTo>
                  <a:pt x="45732" y="22682"/>
                </a:lnTo>
                <a:close/>
                <a:moveTo>
                  <a:pt x="51578" y="22682"/>
                </a:moveTo>
                <a:lnTo>
                  <a:pt x="51578" y="25432"/>
                </a:lnTo>
                <a:lnTo>
                  <a:pt x="48900" y="25432"/>
                </a:lnTo>
                <a:lnTo>
                  <a:pt x="48900" y="22682"/>
                </a:lnTo>
                <a:close/>
                <a:moveTo>
                  <a:pt x="54746" y="22682"/>
                </a:moveTo>
                <a:lnTo>
                  <a:pt x="54746" y="25432"/>
                </a:lnTo>
                <a:lnTo>
                  <a:pt x="51686" y="25432"/>
                </a:lnTo>
                <a:lnTo>
                  <a:pt x="51686" y="22682"/>
                </a:lnTo>
                <a:close/>
                <a:moveTo>
                  <a:pt x="57543" y="22682"/>
                </a:moveTo>
                <a:lnTo>
                  <a:pt x="57543" y="25432"/>
                </a:lnTo>
                <a:lnTo>
                  <a:pt x="54865" y="25432"/>
                </a:lnTo>
                <a:lnTo>
                  <a:pt x="54865" y="22682"/>
                </a:lnTo>
                <a:close/>
                <a:moveTo>
                  <a:pt x="60734" y="22682"/>
                </a:moveTo>
                <a:lnTo>
                  <a:pt x="60734" y="25432"/>
                </a:lnTo>
                <a:lnTo>
                  <a:pt x="57663" y="25432"/>
                </a:lnTo>
                <a:lnTo>
                  <a:pt x="57663" y="22682"/>
                </a:lnTo>
                <a:close/>
                <a:moveTo>
                  <a:pt x="63509" y="22682"/>
                </a:moveTo>
                <a:lnTo>
                  <a:pt x="63509" y="25432"/>
                </a:lnTo>
                <a:lnTo>
                  <a:pt x="60830" y="25432"/>
                </a:lnTo>
                <a:lnTo>
                  <a:pt x="60830" y="22682"/>
                </a:lnTo>
                <a:close/>
                <a:moveTo>
                  <a:pt x="66687" y="22682"/>
                </a:moveTo>
                <a:lnTo>
                  <a:pt x="66687" y="25432"/>
                </a:lnTo>
                <a:lnTo>
                  <a:pt x="63616" y="25432"/>
                </a:lnTo>
                <a:lnTo>
                  <a:pt x="63616" y="22682"/>
                </a:lnTo>
                <a:close/>
                <a:moveTo>
                  <a:pt x="69485" y="22682"/>
                </a:moveTo>
                <a:lnTo>
                  <a:pt x="69485" y="25432"/>
                </a:lnTo>
                <a:lnTo>
                  <a:pt x="66807" y="25432"/>
                </a:lnTo>
                <a:lnTo>
                  <a:pt x="66807" y="22682"/>
                </a:lnTo>
                <a:close/>
                <a:moveTo>
                  <a:pt x="72653" y="22682"/>
                </a:moveTo>
                <a:lnTo>
                  <a:pt x="72653" y="25432"/>
                </a:lnTo>
                <a:lnTo>
                  <a:pt x="69581" y="25432"/>
                </a:lnTo>
                <a:lnTo>
                  <a:pt x="69581" y="22682"/>
                </a:lnTo>
                <a:close/>
                <a:moveTo>
                  <a:pt x="75450" y="22682"/>
                </a:moveTo>
                <a:lnTo>
                  <a:pt x="75450" y="25432"/>
                </a:lnTo>
                <a:lnTo>
                  <a:pt x="72772" y="25432"/>
                </a:lnTo>
                <a:lnTo>
                  <a:pt x="72772" y="22682"/>
                </a:lnTo>
                <a:close/>
                <a:moveTo>
                  <a:pt x="78618" y="22682"/>
                </a:moveTo>
                <a:lnTo>
                  <a:pt x="78618" y="25432"/>
                </a:lnTo>
                <a:lnTo>
                  <a:pt x="75558" y="25432"/>
                </a:lnTo>
                <a:lnTo>
                  <a:pt x="75558" y="22682"/>
                </a:lnTo>
                <a:close/>
                <a:moveTo>
                  <a:pt x="81416" y="22682"/>
                </a:moveTo>
                <a:lnTo>
                  <a:pt x="81416" y="25432"/>
                </a:lnTo>
                <a:lnTo>
                  <a:pt x="78737" y="25432"/>
                </a:lnTo>
                <a:lnTo>
                  <a:pt x="78737" y="22682"/>
                </a:lnTo>
                <a:close/>
                <a:moveTo>
                  <a:pt x="84583" y="22682"/>
                </a:moveTo>
                <a:lnTo>
                  <a:pt x="84583" y="25432"/>
                </a:lnTo>
                <a:lnTo>
                  <a:pt x="81523" y="25432"/>
                </a:lnTo>
                <a:lnTo>
                  <a:pt x="81523" y="22682"/>
                </a:lnTo>
                <a:close/>
                <a:moveTo>
                  <a:pt x="87369" y="22682"/>
                </a:moveTo>
                <a:lnTo>
                  <a:pt x="87369" y="25432"/>
                </a:lnTo>
                <a:lnTo>
                  <a:pt x="84690" y="25432"/>
                </a:lnTo>
                <a:lnTo>
                  <a:pt x="84690" y="22682"/>
                </a:lnTo>
                <a:close/>
                <a:moveTo>
                  <a:pt x="90560" y="22682"/>
                </a:moveTo>
                <a:lnTo>
                  <a:pt x="90560" y="25432"/>
                </a:lnTo>
                <a:lnTo>
                  <a:pt x="87488" y="25432"/>
                </a:lnTo>
                <a:lnTo>
                  <a:pt x="87488" y="22682"/>
                </a:lnTo>
                <a:close/>
                <a:moveTo>
                  <a:pt x="93334" y="22682"/>
                </a:moveTo>
                <a:lnTo>
                  <a:pt x="93334" y="25432"/>
                </a:lnTo>
                <a:lnTo>
                  <a:pt x="90655" y="25432"/>
                </a:lnTo>
                <a:lnTo>
                  <a:pt x="90655" y="22682"/>
                </a:lnTo>
                <a:close/>
                <a:moveTo>
                  <a:pt x="96525" y="22682"/>
                </a:moveTo>
                <a:lnTo>
                  <a:pt x="96525" y="25432"/>
                </a:lnTo>
                <a:lnTo>
                  <a:pt x="93453" y="25432"/>
                </a:lnTo>
                <a:lnTo>
                  <a:pt x="93453" y="22682"/>
                </a:lnTo>
                <a:close/>
                <a:moveTo>
                  <a:pt x="99311" y="22682"/>
                </a:moveTo>
                <a:lnTo>
                  <a:pt x="99311" y="25432"/>
                </a:lnTo>
                <a:lnTo>
                  <a:pt x="96632" y="25432"/>
                </a:lnTo>
                <a:lnTo>
                  <a:pt x="96632" y="22682"/>
                </a:lnTo>
                <a:close/>
                <a:moveTo>
                  <a:pt x="102478" y="22682"/>
                </a:moveTo>
                <a:lnTo>
                  <a:pt x="102478" y="25432"/>
                </a:lnTo>
                <a:lnTo>
                  <a:pt x="99406" y="25432"/>
                </a:lnTo>
                <a:lnTo>
                  <a:pt x="99406" y="22682"/>
                </a:lnTo>
                <a:close/>
                <a:moveTo>
                  <a:pt x="105276" y="22682"/>
                </a:moveTo>
                <a:lnTo>
                  <a:pt x="105276" y="25432"/>
                </a:lnTo>
                <a:lnTo>
                  <a:pt x="102597" y="25432"/>
                </a:lnTo>
                <a:lnTo>
                  <a:pt x="102597" y="22682"/>
                </a:lnTo>
                <a:close/>
                <a:moveTo>
                  <a:pt x="108443" y="22682"/>
                </a:moveTo>
                <a:lnTo>
                  <a:pt x="108443" y="25432"/>
                </a:lnTo>
                <a:lnTo>
                  <a:pt x="105383" y="25432"/>
                </a:lnTo>
                <a:lnTo>
                  <a:pt x="105383" y="22682"/>
                </a:lnTo>
                <a:close/>
                <a:moveTo>
                  <a:pt x="7037" y="25551"/>
                </a:moveTo>
                <a:lnTo>
                  <a:pt x="7037" y="28706"/>
                </a:lnTo>
                <a:lnTo>
                  <a:pt x="3965" y="28706"/>
                </a:lnTo>
                <a:lnTo>
                  <a:pt x="3965" y="25551"/>
                </a:lnTo>
                <a:close/>
                <a:moveTo>
                  <a:pt x="9811" y="25551"/>
                </a:moveTo>
                <a:lnTo>
                  <a:pt x="9811" y="28706"/>
                </a:lnTo>
                <a:lnTo>
                  <a:pt x="7132" y="28706"/>
                </a:lnTo>
                <a:lnTo>
                  <a:pt x="7132" y="25551"/>
                </a:lnTo>
                <a:close/>
                <a:moveTo>
                  <a:pt x="13002" y="25551"/>
                </a:moveTo>
                <a:lnTo>
                  <a:pt x="13002" y="28706"/>
                </a:lnTo>
                <a:lnTo>
                  <a:pt x="9930" y="28706"/>
                </a:lnTo>
                <a:lnTo>
                  <a:pt x="9930" y="25551"/>
                </a:lnTo>
                <a:close/>
                <a:moveTo>
                  <a:pt x="15788" y="25551"/>
                </a:moveTo>
                <a:lnTo>
                  <a:pt x="15788" y="28706"/>
                </a:lnTo>
                <a:lnTo>
                  <a:pt x="13109" y="28706"/>
                </a:lnTo>
                <a:lnTo>
                  <a:pt x="13109" y="25551"/>
                </a:lnTo>
                <a:close/>
                <a:moveTo>
                  <a:pt x="18967" y="25551"/>
                </a:moveTo>
                <a:lnTo>
                  <a:pt x="18967" y="28706"/>
                </a:lnTo>
                <a:lnTo>
                  <a:pt x="15907" y="28706"/>
                </a:lnTo>
                <a:lnTo>
                  <a:pt x="15907" y="25551"/>
                </a:lnTo>
                <a:close/>
                <a:moveTo>
                  <a:pt x="21753" y="25551"/>
                </a:moveTo>
                <a:lnTo>
                  <a:pt x="21753" y="28706"/>
                </a:lnTo>
                <a:lnTo>
                  <a:pt x="19074" y="28706"/>
                </a:lnTo>
                <a:lnTo>
                  <a:pt x="19074" y="25551"/>
                </a:lnTo>
                <a:close/>
                <a:moveTo>
                  <a:pt x="24920" y="25551"/>
                </a:moveTo>
                <a:lnTo>
                  <a:pt x="24920" y="28706"/>
                </a:lnTo>
                <a:lnTo>
                  <a:pt x="21860" y="28706"/>
                </a:lnTo>
                <a:lnTo>
                  <a:pt x="21860" y="25551"/>
                </a:lnTo>
                <a:close/>
                <a:moveTo>
                  <a:pt x="27718" y="25551"/>
                </a:moveTo>
                <a:lnTo>
                  <a:pt x="27718" y="28706"/>
                </a:lnTo>
                <a:lnTo>
                  <a:pt x="25039" y="28706"/>
                </a:lnTo>
                <a:lnTo>
                  <a:pt x="25039" y="25551"/>
                </a:lnTo>
                <a:close/>
                <a:moveTo>
                  <a:pt x="30885" y="25551"/>
                </a:moveTo>
                <a:lnTo>
                  <a:pt x="30885" y="28706"/>
                </a:lnTo>
                <a:lnTo>
                  <a:pt x="27825" y="28706"/>
                </a:lnTo>
                <a:lnTo>
                  <a:pt x="27825" y="25551"/>
                </a:lnTo>
                <a:close/>
                <a:moveTo>
                  <a:pt x="33683" y="25551"/>
                </a:moveTo>
                <a:lnTo>
                  <a:pt x="33683" y="28706"/>
                </a:lnTo>
                <a:lnTo>
                  <a:pt x="31004" y="28706"/>
                </a:lnTo>
                <a:lnTo>
                  <a:pt x="31004" y="25551"/>
                </a:lnTo>
                <a:close/>
                <a:moveTo>
                  <a:pt x="36850" y="25551"/>
                </a:moveTo>
                <a:lnTo>
                  <a:pt x="36850" y="28706"/>
                </a:lnTo>
                <a:lnTo>
                  <a:pt x="33791" y="28706"/>
                </a:lnTo>
                <a:lnTo>
                  <a:pt x="33791" y="25551"/>
                </a:lnTo>
                <a:close/>
                <a:moveTo>
                  <a:pt x="39636" y="25551"/>
                </a:moveTo>
                <a:lnTo>
                  <a:pt x="39636" y="28706"/>
                </a:lnTo>
                <a:lnTo>
                  <a:pt x="36958" y="28706"/>
                </a:lnTo>
                <a:lnTo>
                  <a:pt x="36958" y="25551"/>
                </a:lnTo>
                <a:close/>
                <a:moveTo>
                  <a:pt x="42827" y="25551"/>
                </a:moveTo>
                <a:lnTo>
                  <a:pt x="42827" y="28706"/>
                </a:lnTo>
                <a:lnTo>
                  <a:pt x="39756" y="28706"/>
                </a:lnTo>
                <a:lnTo>
                  <a:pt x="39756" y="25551"/>
                </a:lnTo>
                <a:close/>
                <a:moveTo>
                  <a:pt x="45613" y="25551"/>
                </a:moveTo>
                <a:lnTo>
                  <a:pt x="45613" y="28706"/>
                </a:lnTo>
                <a:lnTo>
                  <a:pt x="42935" y="28706"/>
                </a:lnTo>
                <a:lnTo>
                  <a:pt x="42935" y="25551"/>
                </a:lnTo>
                <a:close/>
                <a:moveTo>
                  <a:pt x="48792" y="25551"/>
                </a:moveTo>
                <a:lnTo>
                  <a:pt x="48792" y="28706"/>
                </a:lnTo>
                <a:lnTo>
                  <a:pt x="45732" y="28706"/>
                </a:lnTo>
                <a:lnTo>
                  <a:pt x="45732" y="25551"/>
                </a:lnTo>
                <a:close/>
                <a:moveTo>
                  <a:pt x="51578" y="25551"/>
                </a:moveTo>
                <a:lnTo>
                  <a:pt x="51578" y="28706"/>
                </a:lnTo>
                <a:lnTo>
                  <a:pt x="48900" y="28706"/>
                </a:lnTo>
                <a:lnTo>
                  <a:pt x="48900" y="25551"/>
                </a:lnTo>
                <a:close/>
                <a:moveTo>
                  <a:pt x="54746" y="25551"/>
                </a:moveTo>
                <a:lnTo>
                  <a:pt x="54746" y="28706"/>
                </a:lnTo>
                <a:lnTo>
                  <a:pt x="51686" y="28706"/>
                </a:lnTo>
                <a:lnTo>
                  <a:pt x="51686" y="25551"/>
                </a:lnTo>
                <a:close/>
                <a:moveTo>
                  <a:pt x="57543" y="25551"/>
                </a:moveTo>
                <a:lnTo>
                  <a:pt x="57543" y="28706"/>
                </a:lnTo>
                <a:lnTo>
                  <a:pt x="54865" y="28706"/>
                </a:lnTo>
                <a:lnTo>
                  <a:pt x="54865" y="25551"/>
                </a:lnTo>
                <a:close/>
                <a:moveTo>
                  <a:pt x="60734" y="25551"/>
                </a:moveTo>
                <a:lnTo>
                  <a:pt x="60734" y="28706"/>
                </a:lnTo>
                <a:lnTo>
                  <a:pt x="57663" y="28706"/>
                </a:lnTo>
                <a:lnTo>
                  <a:pt x="57663" y="25551"/>
                </a:lnTo>
                <a:close/>
                <a:moveTo>
                  <a:pt x="63509" y="25551"/>
                </a:moveTo>
                <a:lnTo>
                  <a:pt x="63509" y="28706"/>
                </a:lnTo>
                <a:lnTo>
                  <a:pt x="60830" y="28706"/>
                </a:lnTo>
                <a:lnTo>
                  <a:pt x="60830" y="25551"/>
                </a:lnTo>
                <a:close/>
                <a:moveTo>
                  <a:pt x="66687" y="25551"/>
                </a:moveTo>
                <a:lnTo>
                  <a:pt x="66687" y="28706"/>
                </a:lnTo>
                <a:lnTo>
                  <a:pt x="63616" y="28706"/>
                </a:lnTo>
                <a:lnTo>
                  <a:pt x="63616" y="25551"/>
                </a:lnTo>
                <a:close/>
                <a:moveTo>
                  <a:pt x="69485" y="25551"/>
                </a:moveTo>
                <a:lnTo>
                  <a:pt x="69485" y="28706"/>
                </a:lnTo>
                <a:lnTo>
                  <a:pt x="66807" y="28706"/>
                </a:lnTo>
                <a:lnTo>
                  <a:pt x="66807" y="25551"/>
                </a:lnTo>
                <a:close/>
                <a:moveTo>
                  <a:pt x="72653" y="25551"/>
                </a:moveTo>
                <a:lnTo>
                  <a:pt x="72653" y="28706"/>
                </a:lnTo>
                <a:lnTo>
                  <a:pt x="69581" y="28706"/>
                </a:lnTo>
                <a:lnTo>
                  <a:pt x="69581" y="25551"/>
                </a:lnTo>
                <a:close/>
                <a:moveTo>
                  <a:pt x="75450" y="25551"/>
                </a:moveTo>
                <a:lnTo>
                  <a:pt x="75450" y="28706"/>
                </a:lnTo>
                <a:lnTo>
                  <a:pt x="72772" y="28706"/>
                </a:lnTo>
                <a:lnTo>
                  <a:pt x="72772" y="25551"/>
                </a:lnTo>
                <a:close/>
                <a:moveTo>
                  <a:pt x="78618" y="25551"/>
                </a:moveTo>
                <a:lnTo>
                  <a:pt x="78618" y="28706"/>
                </a:lnTo>
                <a:lnTo>
                  <a:pt x="75558" y="28706"/>
                </a:lnTo>
                <a:lnTo>
                  <a:pt x="75558" y="25551"/>
                </a:lnTo>
                <a:close/>
                <a:moveTo>
                  <a:pt x="81416" y="25551"/>
                </a:moveTo>
                <a:lnTo>
                  <a:pt x="81416" y="28706"/>
                </a:lnTo>
                <a:lnTo>
                  <a:pt x="78737" y="28706"/>
                </a:lnTo>
                <a:lnTo>
                  <a:pt x="78737" y="25551"/>
                </a:lnTo>
                <a:close/>
                <a:moveTo>
                  <a:pt x="84583" y="25551"/>
                </a:moveTo>
                <a:lnTo>
                  <a:pt x="84583" y="28706"/>
                </a:lnTo>
                <a:lnTo>
                  <a:pt x="81523" y="28706"/>
                </a:lnTo>
                <a:lnTo>
                  <a:pt x="81523" y="25551"/>
                </a:lnTo>
                <a:close/>
                <a:moveTo>
                  <a:pt x="87369" y="25551"/>
                </a:moveTo>
                <a:lnTo>
                  <a:pt x="87369" y="28706"/>
                </a:lnTo>
                <a:lnTo>
                  <a:pt x="84690" y="28706"/>
                </a:lnTo>
                <a:lnTo>
                  <a:pt x="84690" y="25551"/>
                </a:lnTo>
                <a:close/>
                <a:moveTo>
                  <a:pt x="90560" y="25551"/>
                </a:moveTo>
                <a:lnTo>
                  <a:pt x="90560" y="28706"/>
                </a:lnTo>
                <a:lnTo>
                  <a:pt x="87488" y="28706"/>
                </a:lnTo>
                <a:lnTo>
                  <a:pt x="87488" y="25551"/>
                </a:lnTo>
                <a:close/>
                <a:moveTo>
                  <a:pt x="93334" y="25551"/>
                </a:moveTo>
                <a:lnTo>
                  <a:pt x="93334" y="28706"/>
                </a:lnTo>
                <a:lnTo>
                  <a:pt x="90655" y="28706"/>
                </a:lnTo>
                <a:lnTo>
                  <a:pt x="90655" y="25551"/>
                </a:lnTo>
                <a:close/>
                <a:moveTo>
                  <a:pt x="96525" y="25551"/>
                </a:moveTo>
                <a:lnTo>
                  <a:pt x="96525" y="28706"/>
                </a:lnTo>
                <a:lnTo>
                  <a:pt x="93453" y="28706"/>
                </a:lnTo>
                <a:lnTo>
                  <a:pt x="93453" y="25551"/>
                </a:lnTo>
                <a:close/>
                <a:moveTo>
                  <a:pt x="99311" y="25551"/>
                </a:moveTo>
                <a:lnTo>
                  <a:pt x="99311" y="28706"/>
                </a:lnTo>
                <a:lnTo>
                  <a:pt x="96632" y="28706"/>
                </a:lnTo>
                <a:lnTo>
                  <a:pt x="96632" y="25551"/>
                </a:lnTo>
                <a:close/>
                <a:moveTo>
                  <a:pt x="102478" y="25551"/>
                </a:moveTo>
                <a:lnTo>
                  <a:pt x="102478" y="28706"/>
                </a:lnTo>
                <a:lnTo>
                  <a:pt x="99406" y="28706"/>
                </a:lnTo>
                <a:lnTo>
                  <a:pt x="99406" y="25551"/>
                </a:lnTo>
                <a:close/>
                <a:moveTo>
                  <a:pt x="105276" y="25551"/>
                </a:moveTo>
                <a:lnTo>
                  <a:pt x="105276" y="28706"/>
                </a:lnTo>
                <a:lnTo>
                  <a:pt x="102597" y="28706"/>
                </a:lnTo>
                <a:lnTo>
                  <a:pt x="102597" y="25551"/>
                </a:lnTo>
                <a:close/>
                <a:moveTo>
                  <a:pt x="108443" y="25551"/>
                </a:moveTo>
                <a:lnTo>
                  <a:pt x="108443" y="28706"/>
                </a:lnTo>
                <a:lnTo>
                  <a:pt x="105383" y="28706"/>
                </a:lnTo>
                <a:lnTo>
                  <a:pt x="105383" y="25551"/>
                </a:lnTo>
                <a:close/>
                <a:moveTo>
                  <a:pt x="7037" y="28813"/>
                </a:moveTo>
                <a:lnTo>
                  <a:pt x="7037" y="31564"/>
                </a:lnTo>
                <a:lnTo>
                  <a:pt x="3965" y="31564"/>
                </a:lnTo>
                <a:lnTo>
                  <a:pt x="3965" y="28813"/>
                </a:lnTo>
                <a:close/>
                <a:moveTo>
                  <a:pt x="9811" y="28813"/>
                </a:moveTo>
                <a:lnTo>
                  <a:pt x="9811" y="31564"/>
                </a:lnTo>
                <a:lnTo>
                  <a:pt x="7132" y="31564"/>
                </a:lnTo>
                <a:lnTo>
                  <a:pt x="7132" y="28813"/>
                </a:lnTo>
                <a:close/>
                <a:moveTo>
                  <a:pt x="13002" y="28813"/>
                </a:moveTo>
                <a:lnTo>
                  <a:pt x="13002" y="31564"/>
                </a:lnTo>
                <a:lnTo>
                  <a:pt x="9930" y="31564"/>
                </a:lnTo>
                <a:lnTo>
                  <a:pt x="9930" y="28813"/>
                </a:lnTo>
                <a:close/>
                <a:moveTo>
                  <a:pt x="15788" y="28813"/>
                </a:moveTo>
                <a:lnTo>
                  <a:pt x="15788" y="31564"/>
                </a:lnTo>
                <a:lnTo>
                  <a:pt x="13109" y="31564"/>
                </a:lnTo>
                <a:lnTo>
                  <a:pt x="13109" y="28813"/>
                </a:lnTo>
                <a:close/>
                <a:moveTo>
                  <a:pt x="18967" y="28813"/>
                </a:moveTo>
                <a:lnTo>
                  <a:pt x="18967" y="31564"/>
                </a:lnTo>
                <a:lnTo>
                  <a:pt x="15907" y="31564"/>
                </a:lnTo>
                <a:lnTo>
                  <a:pt x="15907" y="28813"/>
                </a:lnTo>
                <a:close/>
                <a:moveTo>
                  <a:pt x="21753" y="28813"/>
                </a:moveTo>
                <a:lnTo>
                  <a:pt x="21753" y="31564"/>
                </a:lnTo>
                <a:lnTo>
                  <a:pt x="19074" y="31564"/>
                </a:lnTo>
                <a:lnTo>
                  <a:pt x="19074" y="28813"/>
                </a:lnTo>
                <a:close/>
                <a:moveTo>
                  <a:pt x="24920" y="28813"/>
                </a:moveTo>
                <a:lnTo>
                  <a:pt x="24920" y="31564"/>
                </a:lnTo>
                <a:lnTo>
                  <a:pt x="21860" y="31564"/>
                </a:lnTo>
                <a:lnTo>
                  <a:pt x="21860" y="28813"/>
                </a:lnTo>
                <a:close/>
                <a:moveTo>
                  <a:pt x="27718" y="28813"/>
                </a:moveTo>
                <a:lnTo>
                  <a:pt x="27718" y="31564"/>
                </a:lnTo>
                <a:lnTo>
                  <a:pt x="25039" y="31564"/>
                </a:lnTo>
                <a:lnTo>
                  <a:pt x="25039" y="28813"/>
                </a:lnTo>
                <a:close/>
                <a:moveTo>
                  <a:pt x="30885" y="28813"/>
                </a:moveTo>
                <a:lnTo>
                  <a:pt x="30885" y="31564"/>
                </a:lnTo>
                <a:lnTo>
                  <a:pt x="27825" y="31564"/>
                </a:lnTo>
                <a:lnTo>
                  <a:pt x="27825" y="28813"/>
                </a:lnTo>
                <a:close/>
                <a:moveTo>
                  <a:pt x="33683" y="28813"/>
                </a:moveTo>
                <a:lnTo>
                  <a:pt x="33683" y="31564"/>
                </a:lnTo>
                <a:lnTo>
                  <a:pt x="31004" y="31564"/>
                </a:lnTo>
                <a:lnTo>
                  <a:pt x="31004" y="28813"/>
                </a:lnTo>
                <a:close/>
                <a:moveTo>
                  <a:pt x="36850" y="28813"/>
                </a:moveTo>
                <a:lnTo>
                  <a:pt x="36850" y="31564"/>
                </a:lnTo>
                <a:lnTo>
                  <a:pt x="33791" y="31564"/>
                </a:lnTo>
                <a:lnTo>
                  <a:pt x="33791" y="28813"/>
                </a:lnTo>
                <a:close/>
                <a:moveTo>
                  <a:pt x="39636" y="28813"/>
                </a:moveTo>
                <a:lnTo>
                  <a:pt x="39636" y="31564"/>
                </a:lnTo>
                <a:lnTo>
                  <a:pt x="36958" y="31564"/>
                </a:lnTo>
                <a:lnTo>
                  <a:pt x="36958" y="28813"/>
                </a:lnTo>
                <a:close/>
                <a:moveTo>
                  <a:pt x="42827" y="28813"/>
                </a:moveTo>
                <a:lnTo>
                  <a:pt x="42827" y="31564"/>
                </a:lnTo>
                <a:lnTo>
                  <a:pt x="39756" y="31564"/>
                </a:lnTo>
                <a:lnTo>
                  <a:pt x="39756" y="28813"/>
                </a:lnTo>
                <a:close/>
                <a:moveTo>
                  <a:pt x="45613" y="28813"/>
                </a:moveTo>
                <a:lnTo>
                  <a:pt x="45613" y="31564"/>
                </a:lnTo>
                <a:lnTo>
                  <a:pt x="42935" y="31564"/>
                </a:lnTo>
                <a:lnTo>
                  <a:pt x="42935" y="28813"/>
                </a:lnTo>
                <a:close/>
                <a:moveTo>
                  <a:pt x="48792" y="28813"/>
                </a:moveTo>
                <a:lnTo>
                  <a:pt x="48792" y="31564"/>
                </a:lnTo>
                <a:lnTo>
                  <a:pt x="45732" y="31564"/>
                </a:lnTo>
                <a:lnTo>
                  <a:pt x="45732" y="28813"/>
                </a:lnTo>
                <a:close/>
                <a:moveTo>
                  <a:pt x="51578" y="28813"/>
                </a:moveTo>
                <a:lnTo>
                  <a:pt x="51578" y="31564"/>
                </a:lnTo>
                <a:lnTo>
                  <a:pt x="48900" y="31564"/>
                </a:lnTo>
                <a:lnTo>
                  <a:pt x="48900" y="28813"/>
                </a:lnTo>
                <a:close/>
                <a:moveTo>
                  <a:pt x="54746" y="28813"/>
                </a:moveTo>
                <a:lnTo>
                  <a:pt x="54746" y="31564"/>
                </a:lnTo>
                <a:lnTo>
                  <a:pt x="51686" y="31564"/>
                </a:lnTo>
                <a:lnTo>
                  <a:pt x="51686" y="28813"/>
                </a:lnTo>
                <a:close/>
                <a:moveTo>
                  <a:pt x="57543" y="28813"/>
                </a:moveTo>
                <a:lnTo>
                  <a:pt x="57543" y="31564"/>
                </a:lnTo>
                <a:lnTo>
                  <a:pt x="54865" y="31564"/>
                </a:lnTo>
                <a:lnTo>
                  <a:pt x="54865" y="28813"/>
                </a:lnTo>
                <a:close/>
                <a:moveTo>
                  <a:pt x="60734" y="28813"/>
                </a:moveTo>
                <a:lnTo>
                  <a:pt x="60734" y="31564"/>
                </a:lnTo>
                <a:lnTo>
                  <a:pt x="57663" y="31564"/>
                </a:lnTo>
                <a:lnTo>
                  <a:pt x="57663" y="28813"/>
                </a:lnTo>
                <a:close/>
                <a:moveTo>
                  <a:pt x="63509" y="28813"/>
                </a:moveTo>
                <a:lnTo>
                  <a:pt x="63509" y="31564"/>
                </a:lnTo>
                <a:lnTo>
                  <a:pt x="60830" y="31564"/>
                </a:lnTo>
                <a:lnTo>
                  <a:pt x="60830" y="28813"/>
                </a:lnTo>
                <a:close/>
                <a:moveTo>
                  <a:pt x="66687" y="28813"/>
                </a:moveTo>
                <a:lnTo>
                  <a:pt x="66687" y="31564"/>
                </a:lnTo>
                <a:lnTo>
                  <a:pt x="63616" y="31564"/>
                </a:lnTo>
                <a:lnTo>
                  <a:pt x="63616" y="28813"/>
                </a:lnTo>
                <a:close/>
                <a:moveTo>
                  <a:pt x="69485" y="28813"/>
                </a:moveTo>
                <a:lnTo>
                  <a:pt x="69485" y="31564"/>
                </a:lnTo>
                <a:lnTo>
                  <a:pt x="66807" y="31564"/>
                </a:lnTo>
                <a:lnTo>
                  <a:pt x="66807" y="28813"/>
                </a:lnTo>
                <a:close/>
                <a:moveTo>
                  <a:pt x="72653" y="28813"/>
                </a:moveTo>
                <a:lnTo>
                  <a:pt x="72653" y="31564"/>
                </a:lnTo>
                <a:lnTo>
                  <a:pt x="69581" y="31564"/>
                </a:lnTo>
                <a:lnTo>
                  <a:pt x="69581" y="28813"/>
                </a:lnTo>
                <a:close/>
                <a:moveTo>
                  <a:pt x="75450" y="28813"/>
                </a:moveTo>
                <a:lnTo>
                  <a:pt x="75450" y="31564"/>
                </a:lnTo>
                <a:lnTo>
                  <a:pt x="72772" y="31564"/>
                </a:lnTo>
                <a:lnTo>
                  <a:pt x="72772" y="28813"/>
                </a:lnTo>
                <a:close/>
                <a:moveTo>
                  <a:pt x="78618" y="28813"/>
                </a:moveTo>
                <a:lnTo>
                  <a:pt x="78618" y="31564"/>
                </a:lnTo>
                <a:lnTo>
                  <a:pt x="75558" y="31564"/>
                </a:lnTo>
                <a:lnTo>
                  <a:pt x="75558" y="28813"/>
                </a:lnTo>
                <a:close/>
                <a:moveTo>
                  <a:pt x="81416" y="28813"/>
                </a:moveTo>
                <a:lnTo>
                  <a:pt x="81416" y="31564"/>
                </a:lnTo>
                <a:lnTo>
                  <a:pt x="78737" y="31564"/>
                </a:lnTo>
                <a:lnTo>
                  <a:pt x="78737" y="28813"/>
                </a:lnTo>
                <a:close/>
                <a:moveTo>
                  <a:pt x="84583" y="28813"/>
                </a:moveTo>
                <a:lnTo>
                  <a:pt x="84583" y="31564"/>
                </a:lnTo>
                <a:lnTo>
                  <a:pt x="81523" y="31564"/>
                </a:lnTo>
                <a:lnTo>
                  <a:pt x="81523" y="28813"/>
                </a:lnTo>
                <a:close/>
                <a:moveTo>
                  <a:pt x="87369" y="28813"/>
                </a:moveTo>
                <a:lnTo>
                  <a:pt x="87369" y="31564"/>
                </a:lnTo>
                <a:lnTo>
                  <a:pt x="84690" y="31564"/>
                </a:lnTo>
                <a:lnTo>
                  <a:pt x="84690" y="28813"/>
                </a:lnTo>
                <a:close/>
                <a:moveTo>
                  <a:pt x="90560" y="28813"/>
                </a:moveTo>
                <a:lnTo>
                  <a:pt x="90560" y="31564"/>
                </a:lnTo>
                <a:lnTo>
                  <a:pt x="87488" y="31564"/>
                </a:lnTo>
                <a:lnTo>
                  <a:pt x="87488" y="28813"/>
                </a:lnTo>
                <a:close/>
                <a:moveTo>
                  <a:pt x="93334" y="28813"/>
                </a:moveTo>
                <a:lnTo>
                  <a:pt x="93334" y="31564"/>
                </a:lnTo>
                <a:lnTo>
                  <a:pt x="90655" y="31564"/>
                </a:lnTo>
                <a:lnTo>
                  <a:pt x="90655" y="28813"/>
                </a:lnTo>
                <a:close/>
                <a:moveTo>
                  <a:pt x="96525" y="28813"/>
                </a:moveTo>
                <a:lnTo>
                  <a:pt x="96525" y="31564"/>
                </a:lnTo>
                <a:lnTo>
                  <a:pt x="93453" y="31564"/>
                </a:lnTo>
                <a:lnTo>
                  <a:pt x="93453" y="28813"/>
                </a:lnTo>
                <a:close/>
                <a:moveTo>
                  <a:pt x="99311" y="28813"/>
                </a:moveTo>
                <a:lnTo>
                  <a:pt x="99311" y="31564"/>
                </a:lnTo>
                <a:lnTo>
                  <a:pt x="96632" y="31564"/>
                </a:lnTo>
                <a:lnTo>
                  <a:pt x="96632" y="28813"/>
                </a:lnTo>
                <a:close/>
                <a:moveTo>
                  <a:pt x="102478" y="28813"/>
                </a:moveTo>
                <a:lnTo>
                  <a:pt x="102478" y="31564"/>
                </a:lnTo>
                <a:lnTo>
                  <a:pt x="99406" y="31564"/>
                </a:lnTo>
                <a:lnTo>
                  <a:pt x="99406" y="28813"/>
                </a:lnTo>
                <a:close/>
                <a:moveTo>
                  <a:pt x="105276" y="28813"/>
                </a:moveTo>
                <a:lnTo>
                  <a:pt x="105276" y="31564"/>
                </a:lnTo>
                <a:lnTo>
                  <a:pt x="102597" y="31564"/>
                </a:lnTo>
                <a:lnTo>
                  <a:pt x="102597" y="28813"/>
                </a:lnTo>
                <a:close/>
                <a:moveTo>
                  <a:pt x="108443" y="28813"/>
                </a:moveTo>
                <a:lnTo>
                  <a:pt x="108443" y="31564"/>
                </a:lnTo>
                <a:lnTo>
                  <a:pt x="105383" y="31564"/>
                </a:lnTo>
                <a:lnTo>
                  <a:pt x="105383" y="28813"/>
                </a:lnTo>
                <a:close/>
                <a:moveTo>
                  <a:pt x="7037" y="31683"/>
                </a:moveTo>
                <a:lnTo>
                  <a:pt x="7037" y="34838"/>
                </a:lnTo>
                <a:lnTo>
                  <a:pt x="3965" y="34838"/>
                </a:lnTo>
                <a:lnTo>
                  <a:pt x="3965" y="31683"/>
                </a:lnTo>
                <a:close/>
                <a:moveTo>
                  <a:pt x="9811" y="31683"/>
                </a:moveTo>
                <a:lnTo>
                  <a:pt x="9811" y="34838"/>
                </a:lnTo>
                <a:lnTo>
                  <a:pt x="7132" y="34838"/>
                </a:lnTo>
                <a:lnTo>
                  <a:pt x="7132" y="31683"/>
                </a:lnTo>
                <a:close/>
                <a:moveTo>
                  <a:pt x="13002" y="31683"/>
                </a:moveTo>
                <a:lnTo>
                  <a:pt x="13002" y="34838"/>
                </a:lnTo>
                <a:lnTo>
                  <a:pt x="9930" y="34838"/>
                </a:lnTo>
                <a:lnTo>
                  <a:pt x="9930" y="31683"/>
                </a:lnTo>
                <a:close/>
                <a:moveTo>
                  <a:pt x="15788" y="31683"/>
                </a:moveTo>
                <a:lnTo>
                  <a:pt x="15788" y="34838"/>
                </a:lnTo>
                <a:lnTo>
                  <a:pt x="13109" y="34838"/>
                </a:lnTo>
                <a:lnTo>
                  <a:pt x="13109" y="31683"/>
                </a:lnTo>
                <a:close/>
                <a:moveTo>
                  <a:pt x="18967" y="31683"/>
                </a:moveTo>
                <a:lnTo>
                  <a:pt x="18967" y="34838"/>
                </a:lnTo>
                <a:lnTo>
                  <a:pt x="15907" y="34838"/>
                </a:lnTo>
                <a:lnTo>
                  <a:pt x="15907" y="31683"/>
                </a:lnTo>
                <a:close/>
                <a:moveTo>
                  <a:pt x="21753" y="31683"/>
                </a:moveTo>
                <a:lnTo>
                  <a:pt x="21753" y="34838"/>
                </a:lnTo>
                <a:lnTo>
                  <a:pt x="19074" y="34838"/>
                </a:lnTo>
                <a:lnTo>
                  <a:pt x="19074" y="31683"/>
                </a:lnTo>
                <a:close/>
                <a:moveTo>
                  <a:pt x="24920" y="31683"/>
                </a:moveTo>
                <a:lnTo>
                  <a:pt x="24920" y="34838"/>
                </a:lnTo>
                <a:lnTo>
                  <a:pt x="21860" y="34838"/>
                </a:lnTo>
                <a:lnTo>
                  <a:pt x="21860" y="31683"/>
                </a:lnTo>
                <a:close/>
                <a:moveTo>
                  <a:pt x="27718" y="31683"/>
                </a:moveTo>
                <a:lnTo>
                  <a:pt x="27718" y="34838"/>
                </a:lnTo>
                <a:lnTo>
                  <a:pt x="25039" y="34838"/>
                </a:lnTo>
                <a:lnTo>
                  <a:pt x="25039" y="31683"/>
                </a:lnTo>
                <a:close/>
                <a:moveTo>
                  <a:pt x="30885" y="31683"/>
                </a:moveTo>
                <a:lnTo>
                  <a:pt x="30885" y="34838"/>
                </a:lnTo>
                <a:lnTo>
                  <a:pt x="27825" y="34838"/>
                </a:lnTo>
                <a:lnTo>
                  <a:pt x="27825" y="31683"/>
                </a:lnTo>
                <a:close/>
                <a:moveTo>
                  <a:pt x="33683" y="31683"/>
                </a:moveTo>
                <a:lnTo>
                  <a:pt x="33683" y="34838"/>
                </a:lnTo>
                <a:lnTo>
                  <a:pt x="31004" y="34838"/>
                </a:lnTo>
                <a:lnTo>
                  <a:pt x="31004" y="31683"/>
                </a:lnTo>
                <a:close/>
                <a:moveTo>
                  <a:pt x="36850" y="31683"/>
                </a:moveTo>
                <a:lnTo>
                  <a:pt x="36850" y="34838"/>
                </a:lnTo>
                <a:lnTo>
                  <a:pt x="33791" y="34838"/>
                </a:lnTo>
                <a:lnTo>
                  <a:pt x="33791" y="31683"/>
                </a:lnTo>
                <a:close/>
                <a:moveTo>
                  <a:pt x="39636" y="31683"/>
                </a:moveTo>
                <a:lnTo>
                  <a:pt x="39636" y="34838"/>
                </a:lnTo>
                <a:lnTo>
                  <a:pt x="36958" y="34838"/>
                </a:lnTo>
                <a:lnTo>
                  <a:pt x="36958" y="31683"/>
                </a:lnTo>
                <a:close/>
                <a:moveTo>
                  <a:pt x="42827" y="31683"/>
                </a:moveTo>
                <a:lnTo>
                  <a:pt x="42827" y="34838"/>
                </a:lnTo>
                <a:lnTo>
                  <a:pt x="39756" y="34838"/>
                </a:lnTo>
                <a:lnTo>
                  <a:pt x="39756" y="31683"/>
                </a:lnTo>
                <a:close/>
                <a:moveTo>
                  <a:pt x="45613" y="31683"/>
                </a:moveTo>
                <a:lnTo>
                  <a:pt x="45613" y="34838"/>
                </a:lnTo>
                <a:lnTo>
                  <a:pt x="42935" y="34838"/>
                </a:lnTo>
                <a:lnTo>
                  <a:pt x="42935" y="31683"/>
                </a:lnTo>
                <a:close/>
                <a:moveTo>
                  <a:pt x="48792" y="31683"/>
                </a:moveTo>
                <a:lnTo>
                  <a:pt x="48792" y="34838"/>
                </a:lnTo>
                <a:lnTo>
                  <a:pt x="45732" y="34838"/>
                </a:lnTo>
                <a:lnTo>
                  <a:pt x="45732" y="31683"/>
                </a:lnTo>
                <a:close/>
                <a:moveTo>
                  <a:pt x="51578" y="31683"/>
                </a:moveTo>
                <a:lnTo>
                  <a:pt x="51578" y="34838"/>
                </a:lnTo>
                <a:lnTo>
                  <a:pt x="48900" y="34838"/>
                </a:lnTo>
                <a:lnTo>
                  <a:pt x="48900" y="31683"/>
                </a:lnTo>
                <a:close/>
                <a:moveTo>
                  <a:pt x="54746" y="31683"/>
                </a:moveTo>
                <a:lnTo>
                  <a:pt x="54746" y="34838"/>
                </a:lnTo>
                <a:lnTo>
                  <a:pt x="51686" y="34838"/>
                </a:lnTo>
                <a:lnTo>
                  <a:pt x="51686" y="31683"/>
                </a:lnTo>
                <a:close/>
                <a:moveTo>
                  <a:pt x="57543" y="31683"/>
                </a:moveTo>
                <a:lnTo>
                  <a:pt x="57543" y="34838"/>
                </a:lnTo>
                <a:lnTo>
                  <a:pt x="54865" y="34838"/>
                </a:lnTo>
                <a:lnTo>
                  <a:pt x="54865" y="31683"/>
                </a:lnTo>
                <a:close/>
                <a:moveTo>
                  <a:pt x="60734" y="31683"/>
                </a:moveTo>
                <a:lnTo>
                  <a:pt x="60734" y="34838"/>
                </a:lnTo>
                <a:lnTo>
                  <a:pt x="57663" y="34838"/>
                </a:lnTo>
                <a:lnTo>
                  <a:pt x="57663" y="31683"/>
                </a:lnTo>
                <a:close/>
                <a:moveTo>
                  <a:pt x="63509" y="31683"/>
                </a:moveTo>
                <a:lnTo>
                  <a:pt x="63509" y="34838"/>
                </a:lnTo>
                <a:lnTo>
                  <a:pt x="60830" y="34838"/>
                </a:lnTo>
                <a:lnTo>
                  <a:pt x="60830" y="31683"/>
                </a:lnTo>
                <a:close/>
                <a:moveTo>
                  <a:pt x="66687" y="31683"/>
                </a:moveTo>
                <a:lnTo>
                  <a:pt x="66687" y="34838"/>
                </a:lnTo>
                <a:lnTo>
                  <a:pt x="63616" y="34838"/>
                </a:lnTo>
                <a:lnTo>
                  <a:pt x="63616" y="31683"/>
                </a:lnTo>
                <a:close/>
                <a:moveTo>
                  <a:pt x="69485" y="31683"/>
                </a:moveTo>
                <a:lnTo>
                  <a:pt x="69485" y="34838"/>
                </a:lnTo>
                <a:lnTo>
                  <a:pt x="66807" y="34838"/>
                </a:lnTo>
                <a:lnTo>
                  <a:pt x="66807" y="31683"/>
                </a:lnTo>
                <a:close/>
                <a:moveTo>
                  <a:pt x="72653" y="31683"/>
                </a:moveTo>
                <a:lnTo>
                  <a:pt x="72653" y="34838"/>
                </a:lnTo>
                <a:lnTo>
                  <a:pt x="69581" y="34838"/>
                </a:lnTo>
                <a:lnTo>
                  <a:pt x="69581" y="31683"/>
                </a:lnTo>
                <a:close/>
                <a:moveTo>
                  <a:pt x="75450" y="31683"/>
                </a:moveTo>
                <a:lnTo>
                  <a:pt x="75450" y="34838"/>
                </a:lnTo>
                <a:lnTo>
                  <a:pt x="72772" y="34838"/>
                </a:lnTo>
                <a:lnTo>
                  <a:pt x="72772" y="31683"/>
                </a:lnTo>
                <a:close/>
                <a:moveTo>
                  <a:pt x="78618" y="31683"/>
                </a:moveTo>
                <a:lnTo>
                  <a:pt x="78618" y="34838"/>
                </a:lnTo>
                <a:lnTo>
                  <a:pt x="75558" y="34838"/>
                </a:lnTo>
                <a:lnTo>
                  <a:pt x="75558" y="31683"/>
                </a:lnTo>
                <a:close/>
                <a:moveTo>
                  <a:pt x="81416" y="31683"/>
                </a:moveTo>
                <a:lnTo>
                  <a:pt x="81416" y="34838"/>
                </a:lnTo>
                <a:lnTo>
                  <a:pt x="78737" y="34838"/>
                </a:lnTo>
                <a:lnTo>
                  <a:pt x="78737" y="31683"/>
                </a:lnTo>
                <a:close/>
                <a:moveTo>
                  <a:pt x="84583" y="31683"/>
                </a:moveTo>
                <a:lnTo>
                  <a:pt x="84583" y="34838"/>
                </a:lnTo>
                <a:lnTo>
                  <a:pt x="81523" y="34838"/>
                </a:lnTo>
                <a:lnTo>
                  <a:pt x="81523" y="31683"/>
                </a:lnTo>
                <a:close/>
                <a:moveTo>
                  <a:pt x="87369" y="31683"/>
                </a:moveTo>
                <a:lnTo>
                  <a:pt x="87369" y="34838"/>
                </a:lnTo>
                <a:lnTo>
                  <a:pt x="84690" y="34838"/>
                </a:lnTo>
                <a:lnTo>
                  <a:pt x="84690" y="31683"/>
                </a:lnTo>
                <a:close/>
                <a:moveTo>
                  <a:pt x="90560" y="31683"/>
                </a:moveTo>
                <a:lnTo>
                  <a:pt x="90560" y="34838"/>
                </a:lnTo>
                <a:lnTo>
                  <a:pt x="87488" y="34838"/>
                </a:lnTo>
                <a:lnTo>
                  <a:pt x="87488" y="31683"/>
                </a:lnTo>
                <a:close/>
                <a:moveTo>
                  <a:pt x="93334" y="31683"/>
                </a:moveTo>
                <a:lnTo>
                  <a:pt x="93334" y="34838"/>
                </a:lnTo>
                <a:lnTo>
                  <a:pt x="90655" y="34838"/>
                </a:lnTo>
                <a:lnTo>
                  <a:pt x="90655" y="31683"/>
                </a:lnTo>
                <a:close/>
                <a:moveTo>
                  <a:pt x="96525" y="31683"/>
                </a:moveTo>
                <a:lnTo>
                  <a:pt x="96525" y="34838"/>
                </a:lnTo>
                <a:lnTo>
                  <a:pt x="93453" y="34838"/>
                </a:lnTo>
                <a:lnTo>
                  <a:pt x="93453" y="31683"/>
                </a:lnTo>
                <a:close/>
                <a:moveTo>
                  <a:pt x="99311" y="31683"/>
                </a:moveTo>
                <a:lnTo>
                  <a:pt x="99311" y="34838"/>
                </a:lnTo>
                <a:lnTo>
                  <a:pt x="96632" y="34838"/>
                </a:lnTo>
                <a:lnTo>
                  <a:pt x="96632" y="31683"/>
                </a:lnTo>
                <a:close/>
                <a:moveTo>
                  <a:pt x="102478" y="31683"/>
                </a:moveTo>
                <a:lnTo>
                  <a:pt x="102478" y="34838"/>
                </a:lnTo>
                <a:lnTo>
                  <a:pt x="99406" y="34838"/>
                </a:lnTo>
                <a:lnTo>
                  <a:pt x="99406" y="31683"/>
                </a:lnTo>
                <a:close/>
                <a:moveTo>
                  <a:pt x="105276" y="31683"/>
                </a:moveTo>
                <a:lnTo>
                  <a:pt x="105276" y="34838"/>
                </a:lnTo>
                <a:lnTo>
                  <a:pt x="102597" y="34838"/>
                </a:lnTo>
                <a:lnTo>
                  <a:pt x="102597" y="31683"/>
                </a:lnTo>
                <a:close/>
                <a:moveTo>
                  <a:pt x="108443" y="31683"/>
                </a:moveTo>
                <a:lnTo>
                  <a:pt x="108443" y="34838"/>
                </a:lnTo>
                <a:lnTo>
                  <a:pt x="105383" y="34838"/>
                </a:lnTo>
                <a:lnTo>
                  <a:pt x="105383" y="31683"/>
                </a:lnTo>
                <a:close/>
                <a:moveTo>
                  <a:pt x="7037" y="34945"/>
                </a:moveTo>
                <a:lnTo>
                  <a:pt x="7037" y="37695"/>
                </a:lnTo>
                <a:lnTo>
                  <a:pt x="3965" y="37695"/>
                </a:lnTo>
                <a:lnTo>
                  <a:pt x="3965" y="34945"/>
                </a:lnTo>
                <a:close/>
                <a:moveTo>
                  <a:pt x="9811" y="34945"/>
                </a:moveTo>
                <a:lnTo>
                  <a:pt x="9811" y="37695"/>
                </a:lnTo>
                <a:lnTo>
                  <a:pt x="7132" y="37695"/>
                </a:lnTo>
                <a:lnTo>
                  <a:pt x="7132" y="34945"/>
                </a:lnTo>
                <a:close/>
                <a:moveTo>
                  <a:pt x="13002" y="34945"/>
                </a:moveTo>
                <a:lnTo>
                  <a:pt x="13002" y="37695"/>
                </a:lnTo>
                <a:lnTo>
                  <a:pt x="9930" y="37695"/>
                </a:lnTo>
                <a:lnTo>
                  <a:pt x="9930" y="34945"/>
                </a:lnTo>
                <a:close/>
                <a:moveTo>
                  <a:pt x="15788" y="34945"/>
                </a:moveTo>
                <a:lnTo>
                  <a:pt x="15788" y="37695"/>
                </a:lnTo>
                <a:lnTo>
                  <a:pt x="13109" y="37695"/>
                </a:lnTo>
                <a:lnTo>
                  <a:pt x="13109" y="34945"/>
                </a:lnTo>
                <a:close/>
                <a:moveTo>
                  <a:pt x="18967" y="34945"/>
                </a:moveTo>
                <a:lnTo>
                  <a:pt x="18967" y="37695"/>
                </a:lnTo>
                <a:lnTo>
                  <a:pt x="15907" y="37695"/>
                </a:lnTo>
                <a:lnTo>
                  <a:pt x="15907" y="34945"/>
                </a:lnTo>
                <a:close/>
                <a:moveTo>
                  <a:pt x="21753" y="34945"/>
                </a:moveTo>
                <a:lnTo>
                  <a:pt x="21753" y="37695"/>
                </a:lnTo>
                <a:lnTo>
                  <a:pt x="19074" y="37695"/>
                </a:lnTo>
                <a:lnTo>
                  <a:pt x="19074" y="34945"/>
                </a:lnTo>
                <a:close/>
                <a:moveTo>
                  <a:pt x="24920" y="34945"/>
                </a:moveTo>
                <a:lnTo>
                  <a:pt x="24920" y="37695"/>
                </a:lnTo>
                <a:lnTo>
                  <a:pt x="21860" y="37695"/>
                </a:lnTo>
                <a:lnTo>
                  <a:pt x="21860" y="34945"/>
                </a:lnTo>
                <a:close/>
                <a:moveTo>
                  <a:pt x="27718" y="34945"/>
                </a:moveTo>
                <a:lnTo>
                  <a:pt x="27718" y="37695"/>
                </a:lnTo>
                <a:lnTo>
                  <a:pt x="25039" y="37695"/>
                </a:lnTo>
                <a:lnTo>
                  <a:pt x="25039" y="34945"/>
                </a:lnTo>
                <a:close/>
                <a:moveTo>
                  <a:pt x="30885" y="34945"/>
                </a:moveTo>
                <a:lnTo>
                  <a:pt x="30885" y="37695"/>
                </a:lnTo>
                <a:lnTo>
                  <a:pt x="27825" y="37695"/>
                </a:lnTo>
                <a:lnTo>
                  <a:pt x="27825" y="34945"/>
                </a:lnTo>
                <a:close/>
                <a:moveTo>
                  <a:pt x="33683" y="34945"/>
                </a:moveTo>
                <a:lnTo>
                  <a:pt x="33683" y="37695"/>
                </a:lnTo>
                <a:lnTo>
                  <a:pt x="31004" y="37695"/>
                </a:lnTo>
                <a:lnTo>
                  <a:pt x="31004" y="34945"/>
                </a:lnTo>
                <a:close/>
                <a:moveTo>
                  <a:pt x="36850" y="34945"/>
                </a:moveTo>
                <a:lnTo>
                  <a:pt x="36850" y="37695"/>
                </a:lnTo>
                <a:lnTo>
                  <a:pt x="33791" y="37695"/>
                </a:lnTo>
                <a:lnTo>
                  <a:pt x="33791" y="34945"/>
                </a:lnTo>
                <a:close/>
                <a:moveTo>
                  <a:pt x="39636" y="34945"/>
                </a:moveTo>
                <a:lnTo>
                  <a:pt x="39636" y="37695"/>
                </a:lnTo>
                <a:lnTo>
                  <a:pt x="36958" y="37695"/>
                </a:lnTo>
                <a:lnTo>
                  <a:pt x="36958" y="34945"/>
                </a:lnTo>
                <a:close/>
                <a:moveTo>
                  <a:pt x="42827" y="34945"/>
                </a:moveTo>
                <a:lnTo>
                  <a:pt x="42827" y="37695"/>
                </a:lnTo>
                <a:lnTo>
                  <a:pt x="39756" y="37695"/>
                </a:lnTo>
                <a:lnTo>
                  <a:pt x="39756" y="34945"/>
                </a:lnTo>
                <a:close/>
                <a:moveTo>
                  <a:pt x="45613" y="34945"/>
                </a:moveTo>
                <a:lnTo>
                  <a:pt x="45613" y="37695"/>
                </a:lnTo>
                <a:lnTo>
                  <a:pt x="42935" y="37695"/>
                </a:lnTo>
                <a:lnTo>
                  <a:pt x="42935" y="34945"/>
                </a:lnTo>
                <a:close/>
                <a:moveTo>
                  <a:pt x="48792" y="34945"/>
                </a:moveTo>
                <a:lnTo>
                  <a:pt x="48792" y="37695"/>
                </a:lnTo>
                <a:lnTo>
                  <a:pt x="45732" y="37695"/>
                </a:lnTo>
                <a:lnTo>
                  <a:pt x="45732" y="34945"/>
                </a:lnTo>
                <a:close/>
                <a:moveTo>
                  <a:pt x="51578" y="34945"/>
                </a:moveTo>
                <a:lnTo>
                  <a:pt x="51578" y="37695"/>
                </a:lnTo>
                <a:lnTo>
                  <a:pt x="48900" y="37695"/>
                </a:lnTo>
                <a:lnTo>
                  <a:pt x="48900" y="34945"/>
                </a:lnTo>
                <a:close/>
                <a:moveTo>
                  <a:pt x="54757" y="34945"/>
                </a:moveTo>
                <a:lnTo>
                  <a:pt x="54757" y="37695"/>
                </a:lnTo>
                <a:lnTo>
                  <a:pt x="51698" y="37695"/>
                </a:lnTo>
                <a:lnTo>
                  <a:pt x="51698" y="34945"/>
                </a:lnTo>
                <a:close/>
                <a:moveTo>
                  <a:pt x="57543" y="34945"/>
                </a:moveTo>
                <a:lnTo>
                  <a:pt x="57543" y="37695"/>
                </a:lnTo>
                <a:lnTo>
                  <a:pt x="54865" y="37695"/>
                </a:lnTo>
                <a:lnTo>
                  <a:pt x="54865" y="34945"/>
                </a:lnTo>
                <a:close/>
                <a:moveTo>
                  <a:pt x="60734" y="34945"/>
                </a:moveTo>
                <a:lnTo>
                  <a:pt x="60734" y="37695"/>
                </a:lnTo>
                <a:lnTo>
                  <a:pt x="57663" y="37695"/>
                </a:lnTo>
                <a:lnTo>
                  <a:pt x="57663" y="34945"/>
                </a:lnTo>
                <a:close/>
                <a:moveTo>
                  <a:pt x="63509" y="34945"/>
                </a:moveTo>
                <a:lnTo>
                  <a:pt x="63509" y="37695"/>
                </a:lnTo>
                <a:lnTo>
                  <a:pt x="60830" y="37695"/>
                </a:lnTo>
                <a:lnTo>
                  <a:pt x="60830" y="34945"/>
                </a:lnTo>
                <a:close/>
                <a:moveTo>
                  <a:pt x="66699" y="34945"/>
                </a:moveTo>
                <a:lnTo>
                  <a:pt x="66699" y="37695"/>
                </a:lnTo>
                <a:lnTo>
                  <a:pt x="63628" y="37695"/>
                </a:lnTo>
                <a:lnTo>
                  <a:pt x="63628" y="34945"/>
                </a:lnTo>
                <a:close/>
                <a:moveTo>
                  <a:pt x="69485" y="34945"/>
                </a:moveTo>
                <a:lnTo>
                  <a:pt x="69485" y="37695"/>
                </a:lnTo>
                <a:lnTo>
                  <a:pt x="66807" y="37695"/>
                </a:lnTo>
                <a:lnTo>
                  <a:pt x="66807" y="34945"/>
                </a:lnTo>
                <a:close/>
                <a:moveTo>
                  <a:pt x="72653" y="34945"/>
                </a:moveTo>
                <a:lnTo>
                  <a:pt x="72653" y="37695"/>
                </a:lnTo>
                <a:lnTo>
                  <a:pt x="69581" y="37695"/>
                </a:lnTo>
                <a:lnTo>
                  <a:pt x="69581" y="34945"/>
                </a:lnTo>
                <a:close/>
                <a:moveTo>
                  <a:pt x="75450" y="34957"/>
                </a:moveTo>
                <a:lnTo>
                  <a:pt x="75450" y="37719"/>
                </a:lnTo>
                <a:lnTo>
                  <a:pt x="72772" y="37719"/>
                </a:lnTo>
                <a:lnTo>
                  <a:pt x="72772" y="34957"/>
                </a:lnTo>
                <a:close/>
                <a:moveTo>
                  <a:pt x="78618" y="34957"/>
                </a:moveTo>
                <a:lnTo>
                  <a:pt x="78618" y="37719"/>
                </a:lnTo>
                <a:lnTo>
                  <a:pt x="75558" y="37719"/>
                </a:lnTo>
                <a:lnTo>
                  <a:pt x="75558" y="34957"/>
                </a:lnTo>
                <a:close/>
                <a:moveTo>
                  <a:pt x="81416" y="34957"/>
                </a:moveTo>
                <a:lnTo>
                  <a:pt x="81416" y="37719"/>
                </a:lnTo>
                <a:lnTo>
                  <a:pt x="78737" y="37719"/>
                </a:lnTo>
                <a:lnTo>
                  <a:pt x="78737" y="34957"/>
                </a:lnTo>
                <a:close/>
                <a:moveTo>
                  <a:pt x="84583" y="34957"/>
                </a:moveTo>
                <a:lnTo>
                  <a:pt x="84583" y="37719"/>
                </a:lnTo>
                <a:lnTo>
                  <a:pt x="81523" y="37719"/>
                </a:lnTo>
                <a:lnTo>
                  <a:pt x="81523" y="34957"/>
                </a:lnTo>
                <a:close/>
                <a:moveTo>
                  <a:pt x="87369" y="34957"/>
                </a:moveTo>
                <a:lnTo>
                  <a:pt x="87369" y="37719"/>
                </a:lnTo>
                <a:lnTo>
                  <a:pt x="84690" y="37719"/>
                </a:lnTo>
                <a:lnTo>
                  <a:pt x="84690" y="34957"/>
                </a:lnTo>
                <a:close/>
                <a:moveTo>
                  <a:pt x="90560" y="34957"/>
                </a:moveTo>
                <a:lnTo>
                  <a:pt x="90560" y="37719"/>
                </a:lnTo>
                <a:lnTo>
                  <a:pt x="87488" y="37719"/>
                </a:lnTo>
                <a:lnTo>
                  <a:pt x="87488" y="34957"/>
                </a:lnTo>
                <a:close/>
                <a:moveTo>
                  <a:pt x="93334" y="34957"/>
                </a:moveTo>
                <a:lnTo>
                  <a:pt x="93334" y="37719"/>
                </a:lnTo>
                <a:lnTo>
                  <a:pt x="90655" y="37719"/>
                </a:lnTo>
                <a:lnTo>
                  <a:pt x="90655" y="34957"/>
                </a:lnTo>
                <a:close/>
                <a:moveTo>
                  <a:pt x="96525" y="34957"/>
                </a:moveTo>
                <a:lnTo>
                  <a:pt x="96525" y="37719"/>
                </a:lnTo>
                <a:lnTo>
                  <a:pt x="93453" y="37719"/>
                </a:lnTo>
                <a:lnTo>
                  <a:pt x="93453" y="34957"/>
                </a:lnTo>
                <a:close/>
                <a:moveTo>
                  <a:pt x="99311" y="34957"/>
                </a:moveTo>
                <a:lnTo>
                  <a:pt x="99311" y="37719"/>
                </a:lnTo>
                <a:lnTo>
                  <a:pt x="96632" y="37719"/>
                </a:lnTo>
                <a:lnTo>
                  <a:pt x="96632" y="34957"/>
                </a:lnTo>
                <a:close/>
                <a:moveTo>
                  <a:pt x="102478" y="34957"/>
                </a:moveTo>
                <a:lnTo>
                  <a:pt x="102478" y="37719"/>
                </a:lnTo>
                <a:lnTo>
                  <a:pt x="99406" y="37719"/>
                </a:lnTo>
                <a:lnTo>
                  <a:pt x="99406" y="34957"/>
                </a:lnTo>
                <a:close/>
                <a:moveTo>
                  <a:pt x="105276" y="34957"/>
                </a:moveTo>
                <a:lnTo>
                  <a:pt x="105276" y="37719"/>
                </a:lnTo>
                <a:lnTo>
                  <a:pt x="102597" y="37719"/>
                </a:lnTo>
                <a:lnTo>
                  <a:pt x="102597" y="34957"/>
                </a:lnTo>
                <a:close/>
                <a:moveTo>
                  <a:pt x="108443" y="34957"/>
                </a:moveTo>
                <a:lnTo>
                  <a:pt x="108443" y="37719"/>
                </a:lnTo>
                <a:lnTo>
                  <a:pt x="105383" y="37719"/>
                </a:lnTo>
                <a:lnTo>
                  <a:pt x="105383" y="34957"/>
                </a:lnTo>
                <a:close/>
                <a:moveTo>
                  <a:pt x="7037" y="37814"/>
                </a:moveTo>
                <a:lnTo>
                  <a:pt x="7037" y="40970"/>
                </a:lnTo>
                <a:lnTo>
                  <a:pt x="3965" y="40970"/>
                </a:lnTo>
                <a:lnTo>
                  <a:pt x="3965" y="37814"/>
                </a:lnTo>
                <a:close/>
                <a:moveTo>
                  <a:pt x="9811" y="37814"/>
                </a:moveTo>
                <a:lnTo>
                  <a:pt x="9811" y="40970"/>
                </a:lnTo>
                <a:lnTo>
                  <a:pt x="7132" y="40970"/>
                </a:lnTo>
                <a:lnTo>
                  <a:pt x="7132" y="37814"/>
                </a:lnTo>
                <a:close/>
                <a:moveTo>
                  <a:pt x="13002" y="37814"/>
                </a:moveTo>
                <a:lnTo>
                  <a:pt x="13002" y="40970"/>
                </a:lnTo>
                <a:lnTo>
                  <a:pt x="9930" y="40970"/>
                </a:lnTo>
                <a:lnTo>
                  <a:pt x="9930" y="37814"/>
                </a:lnTo>
                <a:close/>
                <a:moveTo>
                  <a:pt x="15788" y="37814"/>
                </a:moveTo>
                <a:lnTo>
                  <a:pt x="15788" y="40970"/>
                </a:lnTo>
                <a:lnTo>
                  <a:pt x="13109" y="40970"/>
                </a:lnTo>
                <a:lnTo>
                  <a:pt x="13109" y="37814"/>
                </a:lnTo>
                <a:close/>
                <a:moveTo>
                  <a:pt x="18967" y="37814"/>
                </a:moveTo>
                <a:lnTo>
                  <a:pt x="18967" y="40970"/>
                </a:lnTo>
                <a:lnTo>
                  <a:pt x="15907" y="40970"/>
                </a:lnTo>
                <a:lnTo>
                  <a:pt x="15907" y="37814"/>
                </a:lnTo>
                <a:close/>
                <a:moveTo>
                  <a:pt x="21753" y="37814"/>
                </a:moveTo>
                <a:lnTo>
                  <a:pt x="21753" y="40970"/>
                </a:lnTo>
                <a:lnTo>
                  <a:pt x="19074" y="40970"/>
                </a:lnTo>
                <a:lnTo>
                  <a:pt x="19074" y="37814"/>
                </a:lnTo>
                <a:close/>
                <a:moveTo>
                  <a:pt x="24920" y="37814"/>
                </a:moveTo>
                <a:lnTo>
                  <a:pt x="24920" y="40970"/>
                </a:lnTo>
                <a:lnTo>
                  <a:pt x="21860" y="40970"/>
                </a:lnTo>
                <a:lnTo>
                  <a:pt x="21860" y="37814"/>
                </a:lnTo>
                <a:close/>
                <a:moveTo>
                  <a:pt x="27718" y="37814"/>
                </a:moveTo>
                <a:lnTo>
                  <a:pt x="27718" y="40970"/>
                </a:lnTo>
                <a:lnTo>
                  <a:pt x="25039" y="40970"/>
                </a:lnTo>
                <a:lnTo>
                  <a:pt x="25039" y="37814"/>
                </a:lnTo>
                <a:close/>
                <a:moveTo>
                  <a:pt x="30885" y="37814"/>
                </a:moveTo>
                <a:lnTo>
                  <a:pt x="30885" y="40970"/>
                </a:lnTo>
                <a:lnTo>
                  <a:pt x="27825" y="40970"/>
                </a:lnTo>
                <a:lnTo>
                  <a:pt x="27825" y="37814"/>
                </a:lnTo>
                <a:close/>
                <a:moveTo>
                  <a:pt x="33683" y="37814"/>
                </a:moveTo>
                <a:lnTo>
                  <a:pt x="33683" y="40970"/>
                </a:lnTo>
                <a:lnTo>
                  <a:pt x="31004" y="40970"/>
                </a:lnTo>
                <a:lnTo>
                  <a:pt x="31004" y="37814"/>
                </a:lnTo>
                <a:close/>
                <a:moveTo>
                  <a:pt x="36850" y="37814"/>
                </a:moveTo>
                <a:lnTo>
                  <a:pt x="36850" y="40970"/>
                </a:lnTo>
                <a:lnTo>
                  <a:pt x="33791" y="40970"/>
                </a:lnTo>
                <a:lnTo>
                  <a:pt x="33791" y="37814"/>
                </a:lnTo>
                <a:close/>
                <a:moveTo>
                  <a:pt x="39636" y="37814"/>
                </a:moveTo>
                <a:lnTo>
                  <a:pt x="39636" y="40970"/>
                </a:lnTo>
                <a:lnTo>
                  <a:pt x="36958" y="40970"/>
                </a:lnTo>
                <a:lnTo>
                  <a:pt x="36958" y="37814"/>
                </a:lnTo>
                <a:close/>
                <a:moveTo>
                  <a:pt x="42827" y="37814"/>
                </a:moveTo>
                <a:lnTo>
                  <a:pt x="42827" y="40970"/>
                </a:lnTo>
                <a:lnTo>
                  <a:pt x="39756" y="40970"/>
                </a:lnTo>
                <a:lnTo>
                  <a:pt x="39756" y="37814"/>
                </a:lnTo>
                <a:close/>
                <a:moveTo>
                  <a:pt x="45613" y="37814"/>
                </a:moveTo>
                <a:lnTo>
                  <a:pt x="45613" y="40970"/>
                </a:lnTo>
                <a:lnTo>
                  <a:pt x="42935" y="40970"/>
                </a:lnTo>
                <a:lnTo>
                  <a:pt x="42935" y="37814"/>
                </a:lnTo>
                <a:close/>
                <a:moveTo>
                  <a:pt x="48792" y="37814"/>
                </a:moveTo>
                <a:lnTo>
                  <a:pt x="48792" y="40970"/>
                </a:lnTo>
                <a:lnTo>
                  <a:pt x="45732" y="40970"/>
                </a:lnTo>
                <a:lnTo>
                  <a:pt x="45732" y="37814"/>
                </a:lnTo>
                <a:close/>
                <a:moveTo>
                  <a:pt x="51578" y="37814"/>
                </a:moveTo>
                <a:lnTo>
                  <a:pt x="51578" y="40970"/>
                </a:lnTo>
                <a:lnTo>
                  <a:pt x="48900" y="40970"/>
                </a:lnTo>
                <a:lnTo>
                  <a:pt x="48900" y="37814"/>
                </a:lnTo>
                <a:close/>
                <a:moveTo>
                  <a:pt x="54757" y="37814"/>
                </a:moveTo>
                <a:lnTo>
                  <a:pt x="54757" y="40970"/>
                </a:lnTo>
                <a:lnTo>
                  <a:pt x="51698" y="40970"/>
                </a:lnTo>
                <a:lnTo>
                  <a:pt x="51698" y="37814"/>
                </a:lnTo>
                <a:close/>
                <a:moveTo>
                  <a:pt x="57543" y="37814"/>
                </a:moveTo>
                <a:lnTo>
                  <a:pt x="57543" y="40970"/>
                </a:lnTo>
                <a:lnTo>
                  <a:pt x="54865" y="40970"/>
                </a:lnTo>
                <a:lnTo>
                  <a:pt x="54865" y="37814"/>
                </a:lnTo>
                <a:close/>
                <a:moveTo>
                  <a:pt x="60734" y="37814"/>
                </a:moveTo>
                <a:lnTo>
                  <a:pt x="60734" y="40970"/>
                </a:lnTo>
                <a:lnTo>
                  <a:pt x="57663" y="40970"/>
                </a:lnTo>
                <a:lnTo>
                  <a:pt x="57663" y="37814"/>
                </a:lnTo>
                <a:close/>
                <a:moveTo>
                  <a:pt x="63509" y="37814"/>
                </a:moveTo>
                <a:lnTo>
                  <a:pt x="63509" y="40970"/>
                </a:lnTo>
                <a:lnTo>
                  <a:pt x="60830" y="40970"/>
                </a:lnTo>
                <a:lnTo>
                  <a:pt x="60830" y="37814"/>
                </a:lnTo>
                <a:close/>
                <a:moveTo>
                  <a:pt x="66699" y="37814"/>
                </a:moveTo>
                <a:lnTo>
                  <a:pt x="66699" y="40970"/>
                </a:lnTo>
                <a:lnTo>
                  <a:pt x="63628" y="40970"/>
                </a:lnTo>
                <a:lnTo>
                  <a:pt x="63628" y="37814"/>
                </a:lnTo>
                <a:close/>
                <a:moveTo>
                  <a:pt x="69485" y="37814"/>
                </a:moveTo>
                <a:lnTo>
                  <a:pt x="69485" y="40970"/>
                </a:lnTo>
                <a:lnTo>
                  <a:pt x="66807" y="40970"/>
                </a:lnTo>
                <a:lnTo>
                  <a:pt x="66807" y="37814"/>
                </a:lnTo>
                <a:close/>
                <a:moveTo>
                  <a:pt x="72653" y="37814"/>
                </a:moveTo>
                <a:lnTo>
                  <a:pt x="72653" y="40970"/>
                </a:lnTo>
                <a:lnTo>
                  <a:pt x="69581" y="40970"/>
                </a:lnTo>
                <a:lnTo>
                  <a:pt x="69581" y="37814"/>
                </a:lnTo>
                <a:close/>
                <a:moveTo>
                  <a:pt x="75450" y="37814"/>
                </a:moveTo>
                <a:lnTo>
                  <a:pt x="75450" y="40970"/>
                </a:lnTo>
                <a:lnTo>
                  <a:pt x="72772" y="40970"/>
                </a:lnTo>
                <a:lnTo>
                  <a:pt x="72772" y="37814"/>
                </a:lnTo>
                <a:close/>
                <a:moveTo>
                  <a:pt x="78618" y="37814"/>
                </a:moveTo>
                <a:lnTo>
                  <a:pt x="78618" y="40970"/>
                </a:lnTo>
                <a:lnTo>
                  <a:pt x="75558" y="40970"/>
                </a:lnTo>
                <a:lnTo>
                  <a:pt x="75558" y="37814"/>
                </a:lnTo>
                <a:close/>
                <a:moveTo>
                  <a:pt x="81416" y="37814"/>
                </a:moveTo>
                <a:lnTo>
                  <a:pt x="81416" y="40970"/>
                </a:lnTo>
                <a:lnTo>
                  <a:pt x="78737" y="40970"/>
                </a:lnTo>
                <a:lnTo>
                  <a:pt x="78737" y="37814"/>
                </a:lnTo>
                <a:close/>
                <a:moveTo>
                  <a:pt x="84583" y="37814"/>
                </a:moveTo>
                <a:lnTo>
                  <a:pt x="84583" y="40970"/>
                </a:lnTo>
                <a:lnTo>
                  <a:pt x="81523" y="40970"/>
                </a:lnTo>
                <a:lnTo>
                  <a:pt x="81523" y="37814"/>
                </a:lnTo>
                <a:close/>
                <a:moveTo>
                  <a:pt x="87369" y="37814"/>
                </a:moveTo>
                <a:lnTo>
                  <a:pt x="87369" y="40970"/>
                </a:lnTo>
                <a:lnTo>
                  <a:pt x="84690" y="40970"/>
                </a:lnTo>
                <a:lnTo>
                  <a:pt x="84690" y="37814"/>
                </a:lnTo>
                <a:close/>
                <a:moveTo>
                  <a:pt x="90560" y="37814"/>
                </a:moveTo>
                <a:lnTo>
                  <a:pt x="90560" y="40970"/>
                </a:lnTo>
                <a:lnTo>
                  <a:pt x="87488" y="40970"/>
                </a:lnTo>
                <a:lnTo>
                  <a:pt x="87488" y="37814"/>
                </a:lnTo>
                <a:close/>
                <a:moveTo>
                  <a:pt x="93334" y="37814"/>
                </a:moveTo>
                <a:lnTo>
                  <a:pt x="93334" y="40970"/>
                </a:lnTo>
                <a:lnTo>
                  <a:pt x="90655" y="40970"/>
                </a:lnTo>
                <a:lnTo>
                  <a:pt x="90655" y="37814"/>
                </a:lnTo>
                <a:close/>
                <a:moveTo>
                  <a:pt x="96525" y="37814"/>
                </a:moveTo>
                <a:lnTo>
                  <a:pt x="96525" y="40970"/>
                </a:lnTo>
                <a:lnTo>
                  <a:pt x="93453" y="40970"/>
                </a:lnTo>
                <a:lnTo>
                  <a:pt x="93453" y="37814"/>
                </a:lnTo>
                <a:close/>
                <a:moveTo>
                  <a:pt x="99311" y="37814"/>
                </a:moveTo>
                <a:lnTo>
                  <a:pt x="99311" y="40970"/>
                </a:lnTo>
                <a:lnTo>
                  <a:pt x="96632" y="40970"/>
                </a:lnTo>
                <a:lnTo>
                  <a:pt x="96632" y="37814"/>
                </a:lnTo>
                <a:close/>
                <a:moveTo>
                  <a:pt x="102478" y="37814"/>
                </a:moveTo>
                <a:lnTo>
                  <a:pt x="102478" y="40970"/>
                </a:lnTo>
                <a:lnTo>
                  <a:pt x="99406" y="40970"/>
                </a:lnTo>
                <a:lnTo>
                  <a:pt x="99406" y="37814"/>
                </a:lnTo>
                <a:close/>
                <a:moveTo>
                  <a:pt x="105276" y="37814"/>
                </a:moveTo>
                <a:lnTo>
                  <a:pt x="105276" y="40970"/>
                </a:lnTo>
                <a:lnTo>
                  <a:pt x="102597" y="40970"/>
                </a:lnTo>
                <a:lnTo>
                  <a:pt x="102597" y="37814"/>
                </a:lnTo>
                <a:close/>
                <a:moveTo>
                  <a:pt x="108443" y="37814"/>
                </a:moveTo>
                <a:lnTo>
                  <a:pt x="108443" y="40970"/>
                </a:lnTo>
                <a:lnTo>
                  <a:pt x="105383" y="40970"/>
                </a:lnTo>
                <a:lnTo>
                  <a:pt x="105383" y="37814"/>
                </a:lnTo>
                <a:close/>
                <a:moveTo>
                  <a:pt x="7037" y="41077"/>
                </a:moveTo>
                <a:lnTo>
                  <a:pt x="7037" y="43827"/>
                </a:lnTo>
                <a:lnTo>
                  <a:pt x="3965" y="43827"/>
                </a:lnTo>
                <a:lnTo>
                  <a:pt x="3965" y="41077"/>
                </a:lnTo>
                <a:close/>
                <a:moveTo>
                  <a:pt x="9811" y="41077"/>
                </a:moveTo>
                <a:lnTo>
                  <a:pt x="9811" y="43827"/>
                </a:lnTo>
                <a:lnTo>
                  <a:pt x="7132" y="43827"/>
                </a:lnTo>
                <a:lnTo>
                  <a:pt x="7132" y="41077"/>
                </a:lnTo>
                <a:close/>
                <a:moveTo>
                  <a:pt x="13002" y="41077"/>
                </a:moveTo>
                <a:lnTo>
                  <a:pt x="13002" y="43827"/>
                </a:lnTo>
                <a:lnTo>
                  <a:pt x="9930" y="43827"/>
                </a:lnTo>
                <a:lnTo>
                  <a:pt x="9930" y="41077"/>
                </a:lnTo>
                <a:close/>
                <a:moveTo>
                  <a:pt x="15788" y="41077"/>
                </a:moveTo>
                <a:lnTo>
                  <a:pt x="15788" y="43827"/>
                </a:lnTo>
                <a:lnTo>
                  <a:pt x="13109" y="43827"/>
                </a:lnTo>
                <a:lnTo>
                  <a:pt x="13109" y="41077"/>
                </a:lnTo>
                <a:close/>
                <a:moveTo>
                  <a:pt x="18967" y="41077"/>
                </a:moveTo>
                <a:lnTo>
                  <a:pt x="18967" y="43827"/>
                </a:lnTo>
                <a:lnTo>
                  <a:pt x="15907" y="43827"/>
                </a:lnTo>
                <a:lnTo>
                  <a:pt x="15907" y="41077"/>
                </a:lnTo>
                <a:close/>
                <a:moveTo>
                  <a:pt x="21753" y="41077"/>
                </a:moveTo>
                <a:lnTo>
                  <a:pt x="21753" y="43827"/>
                </a:lnTo>
                <a:lnTo>
                  <a:pt x="19074" y="43827"/>
                </a:lnTo>
                <a:lnTo>
                  <a:pt x="19074" y="41077"/>
                </a:lnTo>
                <a:close/>
                <a:moveTo>
                  <a:pt x="24920" y="41077"/>
                </a:moveTo>
                <a:lnTo>
                  <a:pt x="24920" y="43827"/>
                </a:lnTo>
                <a:lnTo>
                  <a:pt x="21860" y="43827"/>
                </a:lnTo>
                <a:lnTo>
                  <a:pt x="21860" y="41077"/>
                </a:lnTo>
                <a:close/>
                <a:moveTo>
                  <a:pt x="27718" y="41077"/>
                </a:moveTo>
                <a:lnTo>
                  <a:pt x="27718" y="43827"/>
                </a:lnTo>
                <a:lnTo>
                  <a:pt x="25039" y="43827"/>
                </a:lnTo>
                <a:lnTo>
                  <a:pt x="25039" y="41077"/>
                </a:lnTo>
                <a:close/>
                <a:moveTo>
                  <a:pt x="30885" y="41077"/>
                </a:moveTo>
                <a:lnTo>
                  <a:pt x="30885" y="43827"/>
                </a:lnTo>
                <a:lnTo>
                  <a:pt x="27825" y="43827"/>
                </a:lnTo>
                <a:lnTo>
                  <a:pt x="27825" y="41077"/>
                </a:lnTo>
                <a:close/>
                <a:moveTo>
                  <a:pt x="33683" y="41077"/>
                </a:moveTo>
                <a:lnTo>
                  <a:pt x="33683" y="43827"/>
                </a:lnTo>
                <a:lnTo>
                  <a:pt x="31004" y="43827"/>
                </a:lnTo>
                <a:lnTo>
                  <a:pt x="31004" y="41077"/>
                </a:lnTo>
                <a:close/>
                <a:moveTo>
                  <a:pt x="36850" y="41077"/>
                </a:moveTo>
                <a:lnTo>
                  <a:pt x="36850" y="43827"/>
                </a:lnTo>
                <a:lnTo>
                  <a:pt x="33791" y="43827"/>
                </a:lnTo>
                <a:lnTo>
                  <a:pt x="33791" y="41077"/>
                </a:lnTo>
                <a:close/>
                <a:moveTo>
                  <a:pt x="39636" y="41077"/>
                </a:moveTo>
                <a:lnTo>
                  <a:pt x="39636" y="43827"/>
                </a:lnTo>
                <a:lnTo>
                  <a:pt x="36958" y="43827"/>
                </a:lnTo>
                <a:lnTo>
                  <a:pt x="36958" y="41077"/>
                </a:lnTo>
                <a:close/>
                <a:moveTo>
                  <a:pt x="42827" y="41077"/>
                </a:moveTo>
                <a:lnTo>
                  <a:pt x="42827" y="43827"/>
                </a:lnTo>
                <a:lnTo>
                  <a:pt x="39756" y="43827"/>
                </a:lnTo>
                <a:lnTo>
                  <a:pt x="39756" y="41077"/>
                </a:lnTo>
                <a:close/>
                <a:moveTo>
                  <a:pt x="45613" y="41077"/>
                </a:moveTo>
                <a:lnTo>
                  <a:pt x="45613" y="43827"/>
                </a:lnTo>
                <a:lnTo>
                  <a:pt x="42935" y="43827"/>
                </a:lnTo>
                <a:lnTo>
                  <a:pt x="42935" y="41077"/>
                </a:lnTo>
                <a:close/>
                <a:moveTo>
                  <a:pt x="48792" y="41077"/>
                </a:moveTo>
                <a:lnTo>
                  <a:pt x="48792" y="43827"/>
                </a:lnTo>
                <a:lnTo>
                  <a:pt x="45732" y="43827"/>
                </a:lnTo>
                <a:lnTo>
                  <a:pt x="45732" y="41077"/>
                </a:lnTo>
                <a:close/>
                <a:moveTo>
                  <a:pt x="51578" y="41077"/>
                </a:moveTo>
                <a:lnTo>
                  <a:pt x="51578" y="43827"/>
                </a:lnTo>
                <a:lnTo>
                  <a:pt x="48900" y="43827"/>
                </a:lnTo>
                <a:lnTo>
                  <a:pt x="48900" y="41077"/>
                </a:lnTo>
                <a:close/>
                <a:moveTo>
                  <a:pt x="54757" y="41077"/>
                </a:moveTo>
                <a:lnTo>
                  <a:pt x="54757" y="43827"/>
                </a:lnTo>
                <a:lnTo>
                  <a:pt x="51698" y="43827"/>
                </a:lnTo>
                <a:lnTo>
                  <a:pt x="51698" y="41077"/>
                </a:lnTo>
                <a:close/>
                <a:moveTo>
                  <a:pt x="57543" y="41077"/>
                </a:moveTo>
                <a:lnTo>
                  <a:pt x="57543" y="43827"/>
                </a:lnTo>
                <a:lnTo>
                  <a:pt x="54865" y="43827"/>
                </a:lnTo>
                <a:lnTo>
                  <a:pt x="54865" y="41077"/>
                </a:lnTo>
                <a:close/>
                <a:moveTo>
                  <a:pt x="60734" y="41077"/>
                </a:moveTo>
                <a:lnTo>
                  <a:pt x="60734" y="43827"/>
                </a:lnTo>
                <a:lnTo>
                  <a:pt x="57663" y="43827"/>
                </a:lnTo>
                <a:lnTo>
                  <a:pt x="57663" y="41077"/>
                </a:lnTo>
                <a:close/>
                <a:moveTo>
                  <a:pt x="63509" y="41077"/>
                </a:moveTo>
                <a:lnTo>
                  <a:pt x="63509" y="43827"/>
                </a:lnTo>
                <a:lnTo>
                  <a:pt x="60830" y="43827"/>
                </a:lnTo>
                <a:lnTo>
                  <a:pt x="60830" y="41077"/>
                </a:lnTo>
                <a:close/>
                <a:moveTo>
                  <a:pt x="66699" y="41077"/>
                </a:moveTo>
                <a:lnTo>
                  <a:pt x="66699" y="43827"/>
                </a:lnTo>
                <a:lnTo>
                  <a:pt x="63628" y="43827"/>
                </a:lnTo>
                <a:lnTo>
                  <a:pt x="63628" y="41077"/>
                </a:lnTo>
                <a:close/>
                <a:moveTo>
                  <a:pt x="69485" y="41077"/>
                </a:moveTo>
                <a:lnTo>
                  <a:pt x="69485" y="43827"/>
                </a:lnTo>
                <a:lnTo>
                  <a:pt x="66807" y="43827"/>
                </a:lnTo>
                <a:lnTo>
                  <a:pt x="66807" y="41077"/>
                </a:lnTo>
                <a:close/>
                <a:moveTo>
                  <a:pt x="72653" y="41077"/>
                </a:moveTo>
                <a:lnTo>
                  <a:pt x="72653" y="43827"/>
                </a:lnTo>
                <a:lnTo>
                  <a:pt x="69581" y="43827"/>
                </a:lnTo>
                <a:lnTo>
                  <a:pt x="69581" y="41077"/>
                </a:lnTo>
                <a:close/>
                <a:moveTo>
                  <a:pt x="75450" y="41077"/>
                </a:moveTo>
                <a:lnTo>
                  <a:pt x="75450" y="43827"/>
                </a:lnTo>
                <a:lnTo>
                  <a:pt x="72772" y="43827"/>
                </a:lnTo>
                <a:lnTo>
                  <a:pt x="72772" y="41077"/>
                </a:lnTo>
                <a:close/>
                <a:moveTo>
                  <a:pt x="78618" y="41077"/>
                </a:moveTo>
                <a:lnTo>
                  <a:pt x="78618" y="43827"/>
                </a:lnTo>
                <a:lnTo>
                  <a:pt x="75546" y="43827"/>
                </a:lnTo>
                <a:lnTo>
                  <a:pt x="75546" y="41077"/>
                </a:lnTo>
                <a:close/>
                <a:moveTo>
                  <a:pt x="81416" y="41089"/>
                </a:moveTo>
                <a:lnTo>
                  <a:pt x="81416" y="43839"/>
                </a:lnTo>
                <a:lnTo>
                  <a:pt x="78737" y="43839"/>
                </a:lnTo>
                <a:lnTo>
                  <a:pt x="78737" y="41089"/>
                </a:lnTo>
                <a:close/>
                <a:moveTo>
                  <a:pt x="84583" y="41089"/>
                </a:moveTo>
                <a:lnTo>
                  <a:pt x="84583" y="43839"/>
                </a:lnTo>
                <a:lnTo>
                  <a:pt x="81523" y="43839"/>
                </a:lnTo>
                <a:lnTo>
                  <a:pt x="81523" y="41089"/>
                </a:lnTo>
                <a:close/>
                <a:moveTo>
                  <a:pt x="87369" y="41089"/>
                </a:moveTo>
                <a:lnTo>
                  <a:pt x="87369" y="43839"/>
                </a:lnTo>
                <a:lnTo>
                  <a:pt x="84690" y="43839"/>
                </a:lnTo>
                <a:lnTo>
                  <a:pt x="84690" y="41089"/>
                </a:lnTo>
                <a:close/>
                <a:moveTo>
                  <a:pt x="90560" y="41089"/>
                </a:moveTo>
                <a:lnTo>
                  <a:pt x="90560" y="43839"/>
                </a:lnTo>
                <a:lnTo>
                  <a:pt x="87488" y="43839"/>
                </a:lnTo>
                <a:lnTo>
                  <a:pt x="87488" y="41089"/>
                </a:lnTo>
                <a:close/>
                <a:moveTo>
                  <a:pt x="93334" y="41089"/>
                </a:moveTo>
                <a:lnTo>
                  <a:pt x="93334" y="43839"/>
                </a:lnTo>
                <a:lnTo>
                  <a:pt x="90655" y="43839"/>
                </a:lnTo>
                <a:lnTo>
                  <a:pt x="90655" y="41089"/>
                </a:lnTo>
                <a:close/>
                <a:moveTo>
                  <a:pt x="96525" y="41089"/>
                </a:moveTo>
                <a:lnTo>
                  <a:pt x="96525" y="43839"/>
                </a:lnTo>
                <a:lnTo>
                  <a:pt x="93453" y="43839"/>
                </a:lnTo>
                <a:lnTo>
                  <a:pt x="93453" y="41089"/>
                </a:lnTo>
                <a:close/>
                <a:moveTo>
                  <a:pt x="99311" y="41089"/>
                </a:moveTo>
                <a:lnTo>
                  <a:pt x="99311" y="43839"/>
                </a:lnTo>
                <a:lnTo>
                  <a:pt x="96632" y="43839"/>
                </a:lnTo>
                <a:lnTo>
                  <a:pt x="96632" y="41089"/>
                </a:lnTo>
                <a:close/>
                <a:moveTo>
                  <a:pt x="102478" y="41089"/>
                </a:moveTo>
                <a:lnTo>
                  <a:pt x="102478" y="43839"/>
                </a:lnTo>
                <a:lnTo>
                  <a:pt x="99406" y="43839"/>
                </a:lnTo>
                <a:lnTo>
                  <a:pt x="99406" y="41089"/>
                </a:lnTo>
                <a:close/>
                <a:moveTo>
                  <a:pt x="105276" y="41089"/>
                </a:moveTo>
                <a:lnTo>
                  <a:pt x="105276" y="43839"/>
                </a:lnTo>
                <a:lnTo>
                  <a:pt x="102597" y="43839"/>
                </a:lnTo>
                <a:lnTo>
                  <a:pt x="102597" y="41089"/>
                </a:lnTo>
                <a:close/>
                <a:moveTo>
                  <a:pt x="108443" y="41089"/>
                </a:moveTo>
                <a:lnTo>
                  <a:pt x="108443" y="43839"/>
                </a:lnTo>
                <a:lnTo>
                  <a:pt x="105383" y="43839"/>
                </a:lnTo>
                <a:lnTo>
                  <a:pt x="105383" y="41089"/>
                </a:lnTo>
                <a:close/>
                <a:moveTo>
                  <a:pt x="7037" y="43946"/>
                </a:moveTo>
                <a:lnTo>
                  <a:pt x="7037" y="47101"/>
                </a:lnTo>
                <a:lnTo>
                  <a:pt x="3965" y="47101"/>
                </a:lnTo>
                <a:lnTo>
                  <a:pt x="3965" y="43946"/>
                </a:lnTo>
                <a:close/>
                <a:moveTo>
                  <a:pt x="9811" y="43946"/>
                </a:moveTo>
                <a:lnTo>
                  <a:pt x="9811" y="47101"/>
                </a:lnTo>
                <a:lnTo>
                  <a:pt x="7132" y="47101"/>
                </a:lnTo>
                <a:lnTo>
                  <a:pt x="7132" y="43946"/>
                </a:lnTo>
                <a:close/>
                <a:moveTo>
                  <a:pt x="13002" y="43946"/>
                </a:moveTo>
                <a:lnTo>
                  <a:pt x="13002" y="47101"/>
                </a:lnTo>
                <a:lnTo>
                  <a:pt x="9930" y="47101"/>
                </a:lnTo>
                <a:lnTo>
                  <a:pt x="9930" y="43946"/>
                </a:lnTo>
                <a:close/>
                <a:moveTo>
                  <a:pt x="15788" y="43946"/>
                </a:moveTo>
                <a:lnTo>
                  <a:pt x="15788" y="47101"/>
                </a:lnTo>
                <a:lnTo>
                  <a:pt x="13109" y="47101"/>
                </a:lnTo>
                <a:lnTo>
                  <a:pt x="13109" y="43946"/>
                </a:lnTo>
                <a:close/>
                <a:moveTo>
                  <a:pt x="18967" y="43946"/>
                </a:moveTo>
                <a:lnTo>
                  <a:pt x="18967" y="47101"/>
                </a:lnTo>
                <a:lnTo>
                  <a:pt x="15907" y="47101"/>
                </a:lnTo>
                <a:lnTo>
                  <a:pt x="15907" y="43946"/>
                </a:lnTo>
                <a:close/>
                <a:moveTo>
                  <a:pt x="21753" y="43946"/>
                </a:moveTo>
                <a:lnTo>
                  <a:pt x="21753" y="47101"/>
                </a:lnTo>
                <a:lnTo>
                  <a:pt x="19074" y="47101"/>
                </a:lnTo>
                <a:lnTo>
                  <a:pt x="19074" y="43946"/>
                </a:lnTo>
                <a:close/>
                <a:moveTo>
                  <a:pt x="24920" y="43946"/>
                </a:moveTo>
                <a:lnTo>
                  <a:pt x="24920" y="47101"/>
                </a:lnTo>
                <a:lnTo>
                  <a:pt x="21860" y="47101"/>
                </a:lnTo>
                <a:lnTo>
                  <a:pt x="21860" y="43946"/>
                </a:lnTo>
                <a:close/>
                <a:moveTo>
                  <a:pt x="27718" y="43946"/>
                </a:moveTo>
                <a:lnTo>
                  <a:pt x="27718" y="47101"/>
                </a:lnTo>
                <a:lnTo>
                  <a:pt x="25039" y="47101"/>
                </a:lnTo>
                <a:lnTo>
                  <a:pt x="25039" y="43946"/>
                </a:lnTo>
                <a:close/>
                <a:moveTo>
                  <a:pt x="30885" y="43946"/>
                </a:moveTo>
                <a:lnTo>
                  <a:pt x="30885" y="47101"/>
                </a:lnTo>
                <a:lnTo>
                  <a:pt x="27825" y="47101"/>
                </a:lnTo>
                <a:lnTo>
                  <a:pt x="27825" y="43946"/>
                </a:lnTo>
                <a:close/>
                <a:moveTo>
                  <a:pt x="33683" y="43946"/>
                </a:moveTo>
                <a:lnTo>
                  <a:pt x="33683" y="47101"/>
                </a:lnTo>
                <a:lnTo>
                  <a:pt x="31004" y="47101"/>
                </a:lnTo>
                <a:lnTo>
                  <a:pt x="31004" y="43946"/>
                </a:lnTo>
                <a:close/>
                <a:moveTo>
                  <a:pt x="36850" y="43946"/>
                </a:moveTo>
                <a:lnTo>
                  <a:pt x="36850" y="47101"/>
                </a:lnTo>
                <a:lnTo>
                  <a:pt x="33791" y="47101"/>
                </a:lnTo>
                <a:lnTo>
                  <a:pt x="33791" y="43946"/>
                </a:lnTo>
                <a:close/>
                <a:moveTo>
                  <a:pt x="39636" y="43946"/>
                </a:moveTo>
                <a:lnTo>
                  <a:pt x="39636" y="47101"/>
                </a:lnTo>
                <a:lnTo>
                  <a:pt x="36958" y="47101"/>
                </a:lnTo>
                <a:lnTo>
                  <a:pt x="36958" y="43946"/>
                </a:lnTo>
                <a:close/>
                <a:moveTo>
                  <a:pt x="42827" y="43946"/>
                </a:moveTo>
                <a:lnTo>
                  <a:pt x="42827" y="47101"/>
                </a:lnTo>
                <a:lnTo>
                  <a:pt x="39756" y="47101"/>
                </a:lnTo>
                <a:lnTo>
                  <a:pt x="39756" y="43946"/>
                </a:lnTo>
                <a:close/>
                <a:moveTo>
                  <a:pt x="45613" y="43946"/>
                </a:moveTo>
                <a:lnTo>
                  <a:pt x="45613" y="47101"/>
                </a:lnTo>
                <a:lnTo>
                  <a:pt x="42935" y="47101"/>
                </a:lnTo>
                <a:lnTo>
                  <a:pt x="42935" y="43946"/>
                </a:lnTo>
                <a:close/>
                <a:moveTo>
                  <a:pt x="48792" y="43946"/>
                </a:moveTo>
                <a:lnTo>
                  <a:pt x="48792" y="47101"/>
                </a:lnTo>
                <a:lnTo>
                  <a:pt x="45732" y="47101"/>
                </a:lnTo>
                <a:lnTo>
                  <a:pt x="45732" y="43946"/>
                </a:lnTo>
                <a:close/>
                <a:moveTo>
                  <a:pt x="51578" y="43946"/>
                </a:moveTo>
                <a:lnTo>
                  <a:pt x="51578" y="47101"/>
                </a:lnTo>
                <a:lnTo>
                  <a:pt x="48900" y="47101"/>
                </a:lnTo>
                <a:lnTo>
                  <a:pt x="48900" y="43946"/>
                </a:lnTo>
                <a:close/>
                <a:moveTo>
                  <a:pt x="54757" y="43946"/>
                </a:moveTo>
                <a:lnTo>
                  <a:pt x="54757" y="47101"/>
                </a:lnTo>
                <a:lnTo>
                  <a:pt x="51698" y="47101"/>
                </a:lnTo>
                <a:lnTo>
                  <a:pt x="51698" y="43946"/>
                </a:lnTo>
                <a:close/>
                <a:moveTo>
                  <a:pt x="57543" y="43946"/>
                </a:moveTo>
                <a:lnTo>
                  <a:pt x="57543" y="47101"/>
                </a:lnTo>
                <a:lnTo>
                  <a:pt x="54865" y="47101"/>
                </a:lnTo>
                <a:lnTo>
                  <a:pt x="54865" y="43946"/>
                </a:lnTo>
                <a:close/>
                <a:moveTo>
                  <a:pt x="60734" y="43946"/>
                </a:moveTo>
                <a:lnTo>
                  <a:pt x="60734" y="47101"/>
                </a:lnTo>
                <a:lnTo>
                  <a:pt x="57663" y="47101"/>
                </a:lnTo>
                <a:lnTo>
                  <a:pt x="57663" y="43946"/>
                </a:lnTo>
                <a:close/>
                <a:moveTo>
                  <a:pt x="63509" y="43946"/>
                </a:moveTo>
                <a:lnTo>
                  <a:pt x="63509" y="47101"/>
                </a:lnTo>
                <a:lnTo>
                  <a:pt x="60830" y="47101"/>
                </a:lnTo>
                <a:lnTo>
                  <a:pt x="60830" y="43946"/>
                </a:lnTo>
                <a:close/>
                <a:moveTo>
                  <a:pt x="66699" y="43946"/>
                </a:moveTo>
                <a:lnTo>
                  <a:pt x="66699" y="47101"/>
                </a:lnTo>
                <a:lnTo>
                  <a:pt x="63628" y="47101"/>
                </a:lnTo>
                <a:lnTo>
                  <a:pt x="63628" y="43946"/>
                </a:lnTo>
                <a:close/>
                <a:moveTo>
                  <a:pt x="69485" y="43946"/>
                </a:moveTo>
                <a:lnTo>
                  <a:pt x="69485" y="47101"/>
                </a:lnTo>
                <a:lnTo>
                  <a:pt x="66807" y="47101"/>
                </a:lnTo>
                <a:lnTo>
                  <a:pt x="66807" y="43946"/>
                </a:lnTo>
                <a:close/>
                <a:moveTo>
                  <a:pt x="72653" y="43946"/>
                </a:moveTo>
                <a:lnTo>
                  <a:pt x="72653" y="47101"/>
                </a:lnTo>
                <a:lnTo>
                  <a:pt x="69581" y="47101"/>
                </a:lnTo>
                <a:lnTo>
                  <a:pt x="69581" y="43946"/>
                </a:lnTo>
                <a:close/>
                <a:moveTo>
                  <a:pt x="75450" y="43946"/>
                </a:moveTo>
                <a:lnTo>
                  <a:pt x="75450" y="47101"/>
                </a:lnTo>
                <a:lnTo>
                  <a:pt x="72772" y="47101"/>
                </a:lnTo>
                <a:lnTo>
                  <a:pt x="72772" y="43946"/>
                </a:lnTo>
                <a:close/>
                <a:moveTo>
                  <a:pt x="78618" y="43946"/>
                </a:moveTo>
                <a:lnTo>
                  <a:pt x="78618" y="47101"/>
                </a:lnTo>
                <a:lnTo>
                  <a:pt x="75546" y="47101"/>
                </a:lnTo>
                <a:lnTo>
                  <a:pt x="75546" y="43946"/>
                </a:lnTo>
                <a:close/>
                <a:moveTo>
                  <a:pt x="81416" y="43946"/>
                </a:moveTo>
                <a:lnTo>
                  <a:pt x="81416" y="47101"/>
                </a:lnTo>
                <a:lnTo>
                  <a:pt x="78737" y="47101"/>
                </a:lnTo>
                <a:lnTo>
                  <a:pt x="78737" y="43946"/>
                </a:lnTo>
                <a:close/>
                <a:moveTo>
                  <a:pt x="84583" y="43946"/>
                </a:moveTo>
                <a:lnTo>
                  <a:pt x="84583" y="47101"/>
                </a:lnTo>
                <a:lnTo>
                  <a:pt x="81523" y="47101"/>
                </a:lnTo>
                <a:lnTo>
                  <a:pt x="81523" y="43946"/>
                </a:lnTo>
                <a:close/>
                <a:moveTo>
                  <a:pt x="87369" y="43946"/>
                </a:moveTo>
                <a:lnTo>
                  <a:pt x="87369" y="47101"/>
                </a:lnTo>
                <a:lnTo>
                  <a:pt x="84690" y="47101"/>
                </a:lnTo>
                <a:lnTo>
                  <a:pt x="84690" y="43946"/>
                </a:lnTo>
                <a:close/>
                <a:moveTo>
                  <a:pt x="90560" y="43946"/>
                </a:moveTo>
                <a:lnTo>
                  <a:pt x="90560" y="47101"/>
                </a:lnTo>
                <a:lnTo>
                  <a:pt x="87488" y="47101"/>
                </a:lnTo>
                <a:lnTo>
                  <a:pt x="87488" y="43946"/>
                </a:lnTo>
                <a:close/>
                <a:moveTo>
                  <a:pt x="93334" y="43946"/>
                </a:moveTo>
                <a:lnTo>
                  <a:pt x="93334" y="47101"/>
                </a:lnTo>
                <a:lnTo>
                  <a:pt x="90655" y="47101"/>
                </a:lnTo>
                <a:lnTo>
                  <a:pt x="90655" y="43946"/>
                </a:lnTo>
                <a:close/>
                <a:moveTo>
                  <a:pt x="96525" y="43946"/>
                </a:moveTo>
                <a:lnTo>
                  <a:pt x="96525" y="47101"/>
                </a:lnTo>
                <a:lnTo>
                  <a:pt x="93453" y="47101"/>
                </a:lnTo>
                <a:lnTo>
                  <a:pt x="93453" y="43946"/>
                </a:lnTo>
                <a:close/>
                <a:moveTo>
                  <a:pt x="99311" y="43946"/>
                </a:moveTo>
                <a:lnTo>
                  <a:pt x="99311" y="47101"/>
                </a:lnTo>
                <a:lnTo>
                  <a:pt x="96632" y="47101"/>
                </a:lnTo>
                <a:lnTo>
                  <a:pt x="96632" y="43946"/>
                </a:lnTo>
                <a:close/>
                <a:moveTo>
                  <a:pt x="102478" y="43946"/>
                </a:moveTo>
                <a:lnTo>
                  <a:pt x="102478" y="47101"/>
                </a:lnTo>
                <a:lnTo>
                  <a:pt x="99406" y="47101"/>
                </a:lnTo>
                <a:lnTo>
                  <a:pt x="99406" y="43946"/>
                </a:lnTo>
                <a:close/>
                <a:moveTo>
                  <a:pt x="105276" y="43946"/>
                </a:moveTo>
                <a:lnTo>
                  <a:pt x="105276" y="47101"/>
                </a:lnTo>
                <a:lnTo>
                  <a:pt x="102597" y="47101"/>
                </a:lnTo>
                <a:lnTo>
                  <a:pt x="102597" y="43946"/>
                </a:lnTo>
                <a:close/>
                <a:moveTo>
                  <a:pt x="108443" y="43946"/>
                </a:moveTo>
                <a:lnTo>
                  <a:pt x="108443" y="47101"/>
                </a:lnTo>
                <a:lnTo>
                  <a:pt x="105383" y="47101"/>
                </a:lnTo>
                <a:lnTo>
                  <a:pt x="105383" y="43946"/>
                </a:lnTo>
                <a:close/>
                <a:moveTo>
                  <a:pt x="7037" y="47208"/>
                </a:moveTo>
                <a:lnTo>
                  <a:pt x="7037" y="49959"/>
                </a:lnTo>
                <a:lnTo>
                  <a:pt x="3965" y="49959"/>
                </a:lnTo>
                <a:lnTo>
                  <a:pt x="3965" y="47208"/>
                </a:lnTo>
                <a:close/>
                <a:moveTo>
                  <a:pt x="9811" y="47208"/>
                </a:moveTo>
                <a:lnTo>
                  <a:pt x="9811" y="49959"/>
                </a:lnTo>
                <a:lnTo>
                  <a:pt x="7132" y="49959"/>
                </a:lnTo>
                <a:lnTo>
                  <a:pt x="7132" y="47208"/>
                </a:lnTo>
                <a:close/>
                <a:moveTo>
                  <a:pt x="13002" y="47208"/>
                </a:moveTo>
                <a:lnTo>
                  <a:pt x="13002" y="49959"/>
                </a:lnTo>
                <a:lnTo>
                  <a:pt x="9930" y="49959"/>
                </a:lnTo>
                <a:lnTo>
                  <a:pt x="9930" y="47208"/>
                </a:lnTo>
                <a:close/>
                <a:moveTo>
                  <a:pt x="15788" y="47208"/>
                </a:moveTo>
                <a:lnTo>
                  <a:pt x="15788" y="49959"/>
                </a:lnTo>
                <a:lnTo>
                  <a:pt x="13109" y="49959"/>
                </a:lnTo>
                <a:lnTo>
                  <a:pt x="13109" y="47208"/>
                </a:lnTo>
                <a:close/>
                <a:moveTo>
                  <a:pt x="18967" y="47208"/>
                </a:moveTo>
                <a:lnTo>
                  <a:pt x="18967" y="49959"/>
                </a:lnTo>
                <a:lnTo>
                  <a:pt x="15907" y="49959"/>
                </a:lnTo>
                <a:lnTo>
                  <a:pt x="15907" y="47208"/>
                </a:lnTo>
                <a:close/>
                <a:moveTo>
                  <a:pt x="21753" y="47208"/>
                </a:moveTo>
                <a:lnTo>
                  <a:pt x="21753" y="49959"/>
                </a:lnTo>
                <a:lnTo>
                  <a:pt x="19074" y="49959"/>
                </a:lnTo>
                <a:lnTo>
                  <a:pt x="19074" y="47208"/>
                </a:lnTo>
                <a:close/>
                <a:moveTo>
                  <a:pt x="24920" y="47208"/>
                </a:moveTo>
                <a:lnTo>
                  <a:pt x="24920" y="49959"/>
                </a:lnTo>
                <a:lnTo>
                  <a:pt x="21860" y="49959"/>
                </a:lnTo>
                <a:lnTo>
                  <a:pt x="21860" y="47208"/>
                </a:lnTo>
                <a:close/>
                <a:moveTo>
                  <a:pt x="27718" y="47208"/>
                </a:moveTo>
                <a:lnTo>
                  <a:pt x="27718" y="49959"/>
                </a:lnTo>
                <a:lnTo>
                  <a:pt x="25039" y="49959"/>
                </a:lnTo>
                <a:lnTo>
                  <a:pt x="25039" y="47208"/>
                </a:lnTo>
                <a:close/>
                <a:moveTo>
                  <a:pt x="30885" y="47208"/>
                </a:moveTo>
                <a:lnTo>
                  <a:pt x="30885" y="49959"/>
                </a:lnTo>
                <a:lnTo>
                  <a:pt x="27825" y="49959"/>
                </a:lnTo>
                <a:lnTo>
                  <a:pt x="27825" y="47208"/>
                </a:lnTo>
                <a:close/>
                <a:moveTo>
                  <a:pt x="33683" y="47208"/>
                </a:moveTo>
                <a:lnTo>
                  <a:pt x="33683" y="49959"/>
                </a:lnTo>
                <a:lnTo>
                  <a:pt x="31004" y="49959"/>
                </a:lnTo>
                <a:lnTo>
                  <a:pt x="31004" y="47208"/>
                </a:lnTo>
                <a:close/>
                <a:moveTo>
                  <a:pt x="36850" y="47208"/>
                </a:moveTo>
                <a:lnTo>
                  <a:pt x="36850" y="49959"/>
                </a:lnTo>
                <a:lnTo>
                  <a:pt x="33791" y="49959"/>
                </a:lnTo>
                <a:lnTo>
                  <a:pt x="33791" y="47208"/>
                </a:lnTo>
                <a:close/>
                <a:moveTo>
                  <a:pt x="39636" y="47208"/>
                </a:moveTo>
                <a:lnTo>
                  <a:pt x="39636" y="49959"/>
                </a:lnTo>
                <a:lnTo>
                  <a:pt x="36958" y="49959"/>
                </a:lnTo>
                <a:lnTo>
                  <a:pt x="36958" y="47208"/>
                </a:lnTo>
                <a:close/>
                <a:moveTo>
                  <a:pt x="42827" y="47208"/>
                </a:moveTo>
                <a:lnTo>
                  <a:pt x="42827" y="49959"/>
                </a:lnTo>
                <a:lnTo>
                  <a:pt x="39756" y="49959"/>
                </a:lnTo>
                <a:lnTo>
                  <a:pt x="39756" y="47208"/>
                </a:lnTo>
                <a:close/>
                <a:moveTo>
                  <a:pt x="45613" y="47208"/>
                </a:moveTo>
                <a:lnTo>
                  <a:pt x="45613" y="49959"/>
                </a:lnTo>
                <a:lnTo>
                  <a:pt x="42935" y="49959"/>
                </a:lnTo>
                <a:lnTo>
                  <a:pt x="42935" y="47208"/>
                </a:lnTo>
                <a:close/>
                <a:moveTo>
                  <a:pt x="48792" y="47208"/>
                </a:moveTo>
                <a:lnTo>
                  <a:pt x="48792" y="49959"/>
                </a:lnTo>
                <a:lnTo>
                  <a:pt x="45732" y="49959"/>
                </a:lnTo>
                <a:lnTo>
                  <a:pt x="45732" y="47208"/>
                </a:lnTo>
                <a:close/>
                <a:moveTo>
                  <a:pt x="51578" y="47208"/>
                </a:moveTo>
                <a:lnTo>
                  <a:pt x="51578" y="49959"/>
                </a:lnTo>
                <a:lnTo>
                  <a:pt x="48900" y="49959"/>
                </a:lnTo>
                <a:lnTo>
                  <a:pt x="48900" y="47208"/>
                </a:lnTo>
                <a:close/>
                <a:moveTo>
                  <a:pt x="54757" y="47208"/>
                </a:moveTo>
                <a:lnTo>
                  <a:pt x="54757" y="49959"/>
                </a:lnTo>
                <a:lnTo>
                  <a:pt x="51698" y="49959"/>
                </a:lnTo>
                <a:lnTo>
                  <a:pt x="51698" y="47208"/>
                </a:lnTo>
                <a:close/>
                <a:moveTo>
                  <a:pt x="57543" y="47208"/>
                </a:moveTo>
                <a:lnTo>
                  <a:pt x="57543" y="49959"/>
                </a:lnTo>
                <a:lnTo>
                  <a:pt x="54865" y="49959"/>
                </a:lnTo>
                <a:lnTo>
                  <a:pt x="54865" y="47208"/>
                </a:lnTo>
                <a:close/>
                <a:moveTo>
                  <a:pt x="60734" y="47208"/>
                </a:moveTo>
                <a:lnTo>
                  <a:pt x="60734" y="49959"/>
                </a:lnTo>
                <a:lnTo>
                  <a:pt x="57663" y="49959"/>
                </a:lnTo>
                <a:lnTo>
                  <a:pt x="57663" y="47208"/>
                </a:lnTo>
                <a:close/>
                <a:moveTo>
                  <a:pt x="63509" y="47208"/>
                </a:moveTo>
                <a:lnTo>
                  <a:pt x="63509" y="49959"/>
                </a:lnTo>
                <a:lnTo>
                  <a:pt x="60830" y="49959"/>
                </a:lnTo>
                <a:lnTo>
                  <a:pt x="60830" y="47208"/>
                </a:lnTo>
                <a:close/>
                <a:moveTo>
                  <a:pt x="66699" y="47208"/>
                </a:moveTo>
                <a:lnTo>
                  <a:pt x="66699" y="49959"/>
                </a:lnTo>
                <a:lnTo>
                  <a:pt x="63628" y="49959"/>
                </a:lnTo>
                <a:lnTo>
                  <a:pt x="63628" y="47208"/>
                </a:lnTo>
                <a:close/>
                <a:moveTo>
                  <a:pt x="69485" y="47208"/>
                </a:moveTo>
                <a:lnTo>
                  <a:pt x="69485" y="49959"/>
                </a:lnTo>
                <a:lnTo>
                  <a:pt x="66807" y="49959"/>
                </a:lnTo>
                <a:lnTo>
                  <a:pt x="66807" y="47208"/>
                </a:lnTo>
                <a:close/>
                <a:moveTo>
                  <a:pt x="72653" y="47208"/>
                </a:moveTo>
                <a:lnTo>
                  <a:pt x="72653" y="49959"/>
                </a:lnTo>
                <a:lnTo>
                  <a:pt x="69581" y="49959"/>
                </a:lnTo>
                <a:lnTo>
                  <a:pt x="69581" y="47208"/>
                </a:lnTo>
                <a:close/>
                <a:moveTo>
                  <a:pt x="75450" y="47208"/>
                </a:moveTo>
                <a:lnTo>
                  <a:pt x="75450" y="49959"/>
                </a:lnTo>
                <a:lnTo>
                  <a:pt x="72772" y="49959"/>
                </a:lnTo>
                <a:lnTo>
                  <a:pt x="72772" y="47208"/>
                </a:lnTo>
                <a:close/>
                <a:moveTo>
                  <a:pt x="78618" y="47208"/>
                </a:moveTo>
                <a:lnTo>
                  <a:pt x="78618" y="49959"/>
                </a:lnTo>
                <a:lnTo>
                  <a:pt x="75546" y="49959"/>
                </a:lnTo>
                <a:lnTo>
                  <a:pt x="75546" y="47208"/>
                </a:lnTo>
                <a:close/>
                <a:moveTo>
                  <a:pt x="81416" y="47208"/>
                </a:moveTo>
                <a:lnTo>
                  <a:pt x="81416" y="49959"/>
                </a:lnTo>
                <a:lnTo>
                  <a:pt x="78737" y="49959"/>
                </a:lnTo>
                <a:lnTo>
                  <a:pt x="78737" y="47208"/>
                </a:lnTo>
                <a:close/>
                <a:moveTo>
                  <a:pt x="84583" y="47208"/>
                </a:moveTo>
                <a:lnTo>
                  <a:pt x="84583" y="49959"/>
                </a:lnTo>
                <a:lnTo>
                  <a:pt x="81523" y="49959"/>
                </a:lnTo>
                <a:lnTo>
                  <a:pt x="81523" y="47208"/>
                </a:lnTo>
                <a:close/>
                <a:moveTo>
                  <a:pt x="87369" y="47208"/>
                </a:moveTo>
                <a:lnTo>
                  <a:pt x="87369" y="49983"/>
                </a:lnTo>
                <a:lnTo>
                  <a:pt x="84690" y="49983"/>
                </a:lnTo>
                <a:lnTo>
                  <a:pt x="84690" y="47208"/>
                </a:lnTo>
                <a:close/>
                <a:moveTo>
                  <a:pt x="90560" y="47208"/>
                </a:moveTo>
                <a:lnTo>
                  <a:pt x="90560" y="49983"/>
                </a:lnTo>
                <a:lnTo>
                  <a:pt x="87488" y="49983"/>
                </a:lnTo>
                <a:lnTo>
                  <a:pt x="87488" y="47208"/>
                </a:lnTo>
                <a:close/>
                <a:moveTo>
                  <a:pt x="93334" y="47208"/>
                </a:moveTo>
                <a:lnTo>
                  <a:pt x="93334" y="49983"/>
                </a:lnTo>
                <a:lnTo>
                  <a:pt x="90655" y="49983"/>
                </a:lnTo>
                <a:lnTo>
                  <a:pt x="90655" y="47208"/>
                </a:lnTo>
                <a:close/>
                <a:moveTo>
                  <a:pt x="96525" y="47208"/>
                </a:moveTo>
                <a:lnTo>
                  <a:pt x="96525" y="49983"/>
                </a:lnTo>
                <a:lnTo>
                  <a:pt x="93453" y="49983"/>
                </a:lnTo>
                <a:lnTo>
                  <a:pt x="93453" y="47208"/>
                </a:lnTo>
                <a:close/>
                <a:moveTo>
                  <a:pt x="99311" y="47208"/>
                </a:moveTo>
                <a:lnTo>
                  <a:pt x="99311" y="49983"/>
                </a:lnTo>
                <a:lnTo>
                  <a:pt x="96632" y="49983"/>
                </a:lnTo>
                <a:lnTo>
                  <a:pt x="96632" y="47208"/>
                </a:lnTo>
                <a:close/>
                <a:moveTo>
                  <a:pt x="102478" y="47208"/>
                </a:moveTo>
                <a:lnTo>
                  <a:pt x="102478" y="49983"/>
                </a:lnTo>
                <a:lnTo>
                  <a:pt x="99406" y="49983"/>
                </a:lnTo>
                <a:lnTo>
                  <a:pt x="99406" y="47208"/>
                </a:lnTo>
                <a:close/>
                <a:moveTo>
                  <a:pt x="105276" y="47208"/>
                </a:moveTo>
                <a:lnTo>
                  <a:pt x="105276" y="49983"/>
                </a:lnTo>
                <a:lnTo>
                  <a:pt x="102597" y="49983"/>
                </a:lnTo>
                <a:lnTo>
                  <a:pt x="102597" y="47208"/>
                </a:lnTo>
                <a:close/>
                <a:moveTo>
                  <a:pt x="108443" y="47208"/>
                </a:moveTo>
                <a:lnTo>
                  <a:pt x="108443" y="49983"/>
                </a:lnTo>
                <a:lnTo>
                  <a:pt x="105383" y="49983"/>
                </a:lnTo>
                <a:lnTo>
                  <a:pt x="105383" y="47208"/>
                </a:lnTo>
                <a:close/>
                <a:moveTo>
                  <a:pt x="7037" y="50078"/>
                </a:moveTo>
                <a:lnTo>
                  <a:pt x="7037" y="53233"/>
                </a:lnTo>
                <a:lnTo>
                  <a:pt x="3965" y="53233"/>
                </a:lnTo>
                <a:lnTo>
                  <a:pt x="3965" y="50078"/>
                </a:lnTo>
                <a:close/>
                <a:moveTo>
                  <a:pt x="9811" y="50078"/>
                </a:moveTo>
                <a:lnTo>
                  <a:pt x="9811" y="53233"/>
                </a:lnTo>
                <a:lnTo>
                  <a:pt x="7132" y="53233"/>
                </a:lnTo>
                <a:lnTo>
                  <a:pt x="7132" y="50078"/>
                </a:lnTo>
                <a:close/>
                <a:moveTo>
                  <a:pt x="13002" y="50078"/>
                </a:moveTo>
                <a:lnTo>
                  <a:pt x="13002" y="53233"/>
                </a:lnTo>
                <a:lnTo>
                  <a:pt x="9930" y="53233"/>
                </a:lnTo>
                <a:lnTo>
                  <a:pt x="9930" y="50078"/>
                </a:lnTo>
                <a:close/>
                <a:moveTo>
                  <a:pt x="15788" y="50078"/>
                </a:moveTo>
                <a:lnTo>
                  <a:pt x="15788" y="53233"/>
                </a:lnTo>
                <a:lnTo>
                  <a:pt x="13109" y="53233"/>
                </a:lnTo>
                <a:lnTo>
                  <a:pt x="13109" y="50078"/>
                </a:lnTo>
                <a:close/>
                <a:moveTo>
                  <a:pt x="18967" y="50078"/>
                </a:moveTo>
                <a:lnTo>
                  <a:pt x="18967" y="53233"/>
                </a:lnTo>
                <a:lnTo>
                  <a:pt x="15907" y="53233"/>
                </a:lnTo>
                <a:lnTo>
                  <a:pt x="15907" y="50078"/>
                </a:lnTo>
                <a:close/>
                <a:moveTo>
                  <a:pt x="21753" y="50078"/>
                </a:moveTo>
                <a:lnTo>
                  <a:pt x="21753" y="53233"/>
                </a:lnTo>
                <a:lnTo>
                  <a:pt x="19074" y="53233"/>
                </a:lnTo>
                <a:lnTo>
                  <a:pt x="19074" y="50078"/>
                </a:lnTo>
                <a:close/>
                <a:moveTo>
                  <a:pt x="24920" y="50078"/>
                </a:moveTo>
                <a:lnTo>
                  <a:pt x="24920" y="53233"/>
                </a:lnTo>
                <a:lnTo>
                  <a:pt x="21860" y="53233"/>
                </a:lnTo>
                <a:lnTo>
                  <a:pt x="21860" y="50078"/>
                </a:lnTo>
                <a:close/>
                <a:moveTo>
                  <a:pt x="27718" y="50078"/>
                </a:moveTo>
                <a:lnTo>
                  <a:pt x="27718" y="53233"/>
                </a:lnTo>
                <a:lnTo>
                  <a:pt x="25039" y="53233"/>
                </a:lnTo>
                <a:lnTo>
                  <a:pt x="25039" y="50078"/>
                </a:lnTo>
                <a:close/>
                <a:moveTo>
                  <a:pt x="30885" y="50078"/>
                </a:moveTo>
                <a:lnTo>
                  <a:pt x="30885" y="53233"/>
                </a:lnTo>
                <a:lnTo>
                  <a:pt x="27825" y="53233"/>
                </a:lnTo>
                <a:lnTo>
                  <a:pt x="27825" y="50078"/>
                </a:lnTo>
                <a:close/>
                <a:moveTo>
                  <a:pt x="33683" y="50078"/>
                </a:moveTo>
                <a:lnTo>
                  <a:pt x="33683" y="53233"/>
                </a:lnTo>
                <a:lnTo>
                  <a:pt x="31004" y="53233"/>
                </a:lnTo>
                <a:lnTo>
                  <a:pt x="31004" y="50078"/>
                </a:lnTo>
                <a:close/>
                <a:moveTo>
                  <a:pt x="36850" y="50078"/>
                </a:moveTo>
                <a:lnTo>
                  <a:pt x="36850" y="53233"/>
                </a:lnTo>
                <a:lnTo>
                  <a:pt x="33791" y="53233"/>
                </a:lnTo>
                <a:lnTo>
                  <a:pt x="33791" y="50078"/>
                </a:lnTo>
                <a:close/>
                <a:moveTo>
                  <a:pt x="39636" y="50078"/>
                </a:moveTo>
                <a:lnTo>
                  <a:pt x="39636" y="53233"/>
                </a:lnTo>
                <a:lnTo>
                  <a:pt x="36958" y="53233"/>
                </a:lnTo>
                <a:lnTo>
                  <a:pt x="36958" y="50078"/>
                </a:lnTo>
                <a:close/>
                <a:moveTo>
                  <a:pt x="42827" y="50078"/>
                </a:moveTo>
                <a:lnTo>
                  <a:pt x="42827" y="53233"/>
                </a:lnTo>
                <a:lnTo>
                  <a:pt x="39756" y="53233"/>
                </a:lnTo>
                <a:lnTo>
                  <a:pt x="39756" y="50078"/>
                </a:lnTo>
                <a:close/>
                <a:moveTo>
                  <a:pt x="45613" y="50078"/>
                </a:moveTo>
                <a:lnTo>
                  <a:pt x="45613" y="53233"/>
                </a:lnTo>
                <a:lnTo>
                  <a:pt x="42935" y="53233"/>
                </a:lnTo>
                <a:lnTo>
                  <a:pt x="42935" y="50078"/>
                </a:lnTo>
                <a:close/>
                <a:moveTo>
                  <a:pt x="48792" y="50078"/>
                </a:moveTo>
                <a:lnTo>
                  <a:pt x="48792" y="53233"/>
                </a:lnTo>
                <a:lnTo>
                  <a:pt x="45732" y="53233"/>
                </a:lnTo>
                <a:lnTo>
                  <a:pt x="45732" y="50078"/>
                </a:lnTo>
                <a:close/>
                <a:moveTo>
                  <a:pt x="51578" y="50078"/>
                </a:moveTo>
                <a:lnTo>
                  <a:pt x="51578" y="53233"/>
                </a:lnTo>
                <a:lnTo>
                  <a:pt x="48900" y="53233"/>
                </a:lnTo>
                <a:lnTo>
                  <a:pt x="48900" y="50078"/>
                </a:lnTo>
                <a:close/>
                <a:moveTo>
                  <a:pt x="54757" y="50078"/>
                </a:moveTo>
                <a:lnTo>
                  <a:pt x="54757" y="53233"/>
                </a:lnTo>
                <a:lnTo>
                  <a:pt x="51698" y="53233"/>
                </a:lnTo>
                <a:lnTo>
                  <a:pt x="51698" y="50078"/>
                </a:lnTo>
                <a:close/>
                <a:moveTo>
                  <a:pt x="57543" y="50078"/>
                </a:moveTo>
                <a:lnTo>
                  <a:pt x="57543" y="53233"/>
                </a:lnTo>
                <a:lnTo>
                  <a:pt x="54865" y="53233"/>
                </a:lnTo>
                <a:lnTo>
                  <a:pt x="54865" y="50078"/>
                </a:lnTo>
                <a:close/>
                <a:moveTo>
                  <a:pt x="60734" y="50078"/>
                </a:moveTo>
                <a:lnTo>
                  <a:pt x="60734" y="53233"/>
                </a:lnTo>
                <a:lnTo>
                  <a:pt x="57663" y="53233"/>
                </a:lnTo>
                <a:lnTo>
                  <a:pt x="57663" y="50078"/>
                </a:lnTo>
                <a:close/>
                <a:moveTo>
                  <a:pt x="63509" y="50078"/>
                </a:moveTo>
                <a:lnTo>
                  <a:pt x="63509" y="53233"/>
                </a:lnTo>
                <a:lnTo>
                  <a:pt x="60830" y="53233"/>
                </a:lnTo>
                <a:lnTo>
                  <a:pt x="60830" y="50078"/>
                </a:lnTo>
                <a:close/>
                <a:moveTo>
                  <a:pt x="66699" y="50078"/>
                </a:moveTo>
                <a:lnTo>
                  <a:pt x="66699" y="53233"/>
                </a:lnTo>
                <a:lnTo>
                  <a:pt x="63628" y="53233"/>
                </a:lnTo>
                <a:lnTo>
                  <a:pt x="63628" y="50078"/>
                </a:lnTo>
                <a:close/>
                <a:moveTo>
                  <a:pt x="69485" y="50078"/>
                </a:moveTo>
                <a:lnTo>
                  <a:pt x="69485" y="53233"/>
                </a:lnTo>
                <a:lnTo>
                  <a:pt x="66807" y="53233"/>
                </a:lnTo>
                <a:lnTo>
                  <a:pt x="66807" y="50078"/>
                </a:lnTo>
                <a:close/>
                <a:moveTo>
                  <a:pt x="72653" y="50078"/>
                </a:moveTo>
                <a:lnTo>
                  <a:pt x="72653" y="53233"/>
                </a:lnTo>
                <a:lnTo>
                  <a:pt x="69581" y="53233"/>
                </a:lnTo>
                <a:lnTo>
                  <a:pt x="69581" y="50078"/>
                </a:lnTo>
                <a:close/>
                <a:moveTo>
                  <a:pt x="75450" y="50078"/>
                </a:moveTo>
                <a:lnTo>
                  <a:pt x="75450" y="53233"/>
                </a:lnTo>
                <a:lnTo>
                  <a:pt x="72772" y="53233"/>
                </a:lnTo>
                <a:lnTo>
                  <a:pt x="72772" y="50078"/>
                </a:lnTo>
                <a:close/>
                <a:moveTo>
                  <a:pt x="78618" y="50078"/>
                </a:moveTo>
                <a:lnTo>
                  <a:pt x="78618" y="53233"/>
                </a:lnTo>
                <a:lnTo>
                  <a:pt x="75546" y="53233"/>
                </a:lnTo>
                <a:lnTo>
                  <a:pt x="75546" y="50078"/>
                </a:lnTo>
                <a:close/>
                <a:moveTo>
                  <a:pt x="81416" y="50078"/>
                </a:moveTo>
                <a:lnTo>
                  <a:pt x="81416" y="53233"/>
                </a:lnTo>
                <a:lnTo>
                  <a:pt x="78737" y="53233"/>
                </a:lnTo>
                <a:lnTo>
                  <a:pt x="78737" y="50078"/>
                </a:lnTo>
                <a:close/>
                <a:moveTo>
                  <a:pt x="84583" y="50078"/>
                </a:moveTo>
                <a:lnTo>
                  <a:pt x="84583" y="53233"/>
                </a:lnTo>
                <a:lnTo>
                  <a:pt x="81523" y="53233"/>
                </a:lnTo>
                <a:lnTo>
                  <a:pt x="81523" y="50078"/>
                </a:lnTo>
                <a:close/>
                <a:moveTo>
                  <a:pt x="87369" y="50078"/>
                </a:moveTo>
                <a:lnTo>
                  <a:pt x="87369" y="53233"/>
                </a:lnTo>
                <a:lnTo>
                  <a:pt x="84690" y="53233"/>
                </a:lnTo>
                <a:lnTo>
                  <a:pt x="84690" y="50078"/>
                </a:lnTo>
                <a:close/>
                <a:moveTo>
                  <a:pt x="90560" y="50078"/>
                </a:moveTo>
                <a:lnTo>
                  <a:pt x="90560" y="53233"/>
                </a:lnTo>
                <a:lnTo>
                  <a:pt x="87488" y="53233"/>
                </a:lnTo>
                <a:lnTo>
                  <a:pt x="87488" y="50078"/>
                </a:lnTo>
                <a:close/>
                <a:moveTo>
                  <a:pt x="93334" y="50078"/>
                </a:moveTo>
                <a:lnTo>
                  <a:pt x="93334" y="53233"/>
                </a:lnTo>
                <a:lnTo>
                  <a:pt x="90655" y="53233"/>
                </a:lnTo>
                <a:lnTo>
                  <a:pt x="90655" y="50078"/>
                </a:lnTo>
                <a:close/>
                <a:moveTo>
                  <a:pt x="96525" y="50078"/>
                </a:moveTo>
                <a:lnTo>
                  <a:pt x="96525" y="53233"/>
                </a:lnTo>
                <a:lnTo>
                  <a:pt x="93453" y="53233"/>
                </a:lnTo>
                <a:lnTo>
                  <a:pt x="93453" y="50078"/>
                </a:lnTo>
                <a:close/>
                <a:moveTo>
                  <a:pt x="99311" y="50078"/>
                </a:moveTo>
                <a:lnTo>
                  <a:pt x="99311" y="53233"/>
                </a:lnTo>
                <a:lnTo>
                  <a:pt x="96632" y="53233"/>
                </a:lnTo>
                <a:lnTo>
                  <a:pt x="96632" y="50078"/>
                </a:lnTo>
                <a:close/>
                <a:moveTo>
                  <a:pt x="102478" y="50078"/>
                </a:moveTo>
                <a:lnTo>
                  <a:pt x="102478" y="53233"/>
                </a:lnTo>
                <a:lnTo>
                  <a:pt x="99406" y="53233"/>
                </a:lnTo>
                <a:lnTo>
                  <a:pt x="99406" y="50078"/>
                </a:lnTo>
                <a:close/>
                <a:moveTo>
                  <a:pt x="105276" y="50078"/>
                </a:moveTo>
                <a:lnTo>
                  <a:pt x="105276" y="53233"/>
                </a:lnTo>
                <a:lnTo>
                  <a:pt x="102597" y="53233"/>
                </a:lnTo>
                <a:lnTo>
                  <a:pt x="102597" y="50078"/>
                </a:lnTo>
                <a:close/>
                <a:moveTo>
                  <a:pt x="108443" y="50078"/>
                </a:moveTo>
                <a:lnTo>
                  <a:pt x="108443" y="53233"/>
                </a:lnTo>
                <a:lnTo>
                  <a:pt x="105383" y="53233"/>
                </a:lnTo>
                <a:lnTo>
                  <a:pt x="105383" y="50078"/>
                </a:lnTo>
                <a:close/>
                <a:moveTo>
                  <a:pt x="7037" y="53352"/>
                </a:moveTo>
                <a:lnTo>
                  <a:pt x="7037" y="56114"/>
                </a:lnTo>
                <a:lnTo>
                  <a:pt x="3965" y="56114"/>
                </a:lnTo>
                <a:lnTo>
                  <a:pt x="3965" y="53352"/>
                </a:lnTo>
                <a:close/>
                <a:moveTo>
                  <a:pt x="9811" y="53352"/>
                </a:moveTo>
                <a:lnTo>
                  <a:pt x="9811" y="56114"/>
                </a:lnTo>
                <a:lnTo>
                  <a:pt x="7132" y="56114"/>
                </a:lnTo>
                <a:lnTo>
                  <a:pt x="7132" y="53352"/>
                </a:lnTo>
                <a:close/>
                <a:moveTo>
                  <a:pt x="13002" y="53352"/>
                </a:moveTo>
                <a:lnTo>
                  <a:pt x="13002" y="56114"/>
                </a:lnTo>
                <a:lnTo>
                  <a:pt x="9930" y="56114"/>
                </a:lnTo>
                <a:lnTo>
                  <a:pt x="9930" y="53352"/>
                </a:lnTo>
                <a:close/>
                <a:moveTo>
                  <a:pt x="15788" y="53352"/>
                </a:moveTo>
                <a:lnTo>
                  <a:pt x="15788" y="56114"/>
                </a:lnTo>
                <a:lnTo>
                  <a:pt x="13109" y="56114"/>
                </a:lnTo>
                <a:lnTo>
                  <a:pt x="13109" y="53352"/>
                </a:lnTo>
                <a:close/>
                <a:moveTo>
                  <a:pt x="18967" y="53352"/>
                </a:moveTo>
                <a:lnTo>
                  <a:pt x="18967" y="56114"/>
                </a:lnTo>
                <a:lnTo>
                  <a:pt x="15907" y="56114"/>
                </a:lnTo>
                <a:lnTo>
                  <a:pt x="15907" y="53352"/>
                </a:lnTo>
                <a:close/>
                <a:moveTo>
                  <a:pt x="21753" y="53352"/>
                </a:moveTo>
                <a:lnTo>
                  <a:pt x="21753" y="56114"/>
                </a:lnTo>
                <a:lnTo>
                  <a:pt x="19074" y="56114"/>
                </a:lnTo>
                <a:lnTo>
                  <a:pt x="19074" y="53352"/>
                </a:lnTo>
                <a:close/>
                <a:moveTo>
                  <a:pt x="24920" y="53352"/>
                </a:moveTo>
                <a:lnTo>
                  <a:pt x="24920" y="56114"/>
                </a:lnTo>
                <a:lnTo>
                  <a:pt x="21860" y="56114"/>
                </a:lnTo>
                <a:lnTo>
                  <a:pt x="21860" y="53352"/>
                </a:lnTo>
                <a:close/>
                <a:moveTo>
                  <a:pt x="27718" y="53352"/>
                </a:moveTo>
                <a:lnTo>
                  <a:pt x="27718" y="56114"/>
                </a:lnTo>
                <a:lnTo>
                  <a:pt x="25039" y="56114"/>
                </a:lnTo>
                <a:lnTo>
                  <a:pt x="25039" y="53352"/>
                </a:lnTo>
                <a:close/>
                <a:moveTo>
                  <a:pt x="30885" y="53352"/>
                </a:moveTo>
                <a:lnTo>
                  <a:pt x="30885" y="56114"/>
                </a:lnTo>
                <a:lnTo>
                  <a:pt x="27825" y="56114"/>
                </a:lnTo>
                <a:lnTo>
                  <a:pt x="27825" y="53352"/>
                </a:lnTo>
                <a:close/>
                <a:moveTo>
                  <a:pt x="33683" y="53352"/>
                </a:moveTo>
                <a:lnTo>
                  <a:pt x="33683" y="56114"/>
                </a:lnTo>
                <a:lnTo>
                  <a:pt x="31004" y="56114"/>
                </a:lnTo>
                <a:lnTo>
                  <a:pt x="31004" y="53352"/>
                </a:lnTo>
                <a:close/>
                <a:moveTo>
                  <a:pt x="36850" y="53352"/>
                </a:moveTo>
                <a:lnTo>
                  <a:pt x="36850" y="56114"/>
                </a:lnTo>
                <a:lnTo>
                  <a:pt x="33791" y="56114"/>
                </a:lnTo>
                <a:lnTo>
                  <a:pt x="33791" y="53352"/>
                </a:lnTo>
                <a:close/>
                <a:moveTo>
                  <a:pt x="39636" y="53352"/>
                </a:moveTo>
                <a:lnTo>
                  <a:pt x="39636" y="56114"/>
                </a:lnTo>
                <a:lnTo>
                  <a:pt x="36958" y="56114"/>
                </a:lnTo>
                <a:lnTo>
                  <a:pt x="36958" y="53352"/>
                </a:lnTo>
                <a:close/>
                <a:moveTo>
                  <a:pt x="42827" y="53352"/>
                </a:moveTo>
                <a:lnTo>
                  <a:pt x="42827" y="56114"/>
                </a:lnTo>
                <a:lnTo>
                  <a:pt x="39756" y="56114"/>
                </a:lnTo>
                <a:lnTo>
                  <a:pt x="39756" y="53352"/>
                </a:lnTo>
                <a:close/>
                <a:moveTo>
                  <a:pt x="45613" y="53352"/>
                </a:moveTo>
                <a:lnTo>
                  <a:pt x="45613" y="56114"/>
                </a:lnTo>
                <a:lnTo>
                  <a:pt x="42935" y="56114"/>
                </a:lnTo>
                <a:lnTo>
                  <a:pt x="42935" y="53352"/>
                </a:lnTo>
                <a:close/>
                <a:moveTo>
                  <a:pt x="48792" y="53352"/>
                </a:moveTo>
                <a:lnTo>
                  <a:pt x="48792" y="56114"/>
                </a:lnTo>
                <a:lnTo>
                  <a:pt x="45732" y="56114"/>
                </a:lnTo>
                <a:lnTo>
                  <a:pt x="45732" y="53352"/>
                </a:lnTo>
                <a:close/>
                <a:moveTo>
                  <a:pt x="51578" y="53352"/>
                </a:moveTo>
                <a:lnTo>
                  <a:pt x="51578" y="56114"/>
                </a:lnTo>
                <a:lnTo>
                  <a:pt x="48900" y="56114"/>
                </a:lnTo>
                <a:lnTo>
                  <a:pt x="48900" y="53352"/>
                </a:lnTo>
                <a:close/>
                <a:moveTo>
                  <a:pt x="54757" y="53352"/>
                </a:moveTo>
                <a:lnTo>
                  <a:pt x="54757" y="56114"/>
                </a:lnTo>
                <a:lnTo>
                  <a:pt x="51698" y="56114"/>
                </a:lnTo>
                <a:lnTo>
                  <a:pt x="51698" y="53352"/>
                </a:lnTo>
                <a:close/>
                <a:moveTo>
                  <a:pt x="57543" y="53352"/>
                </a:moveTo>
                <a:lnTo>
                  <a:pt x="57543" y="56114"/>
                </a:lnTo>
                <a:lnTo>
                  <a:pt x="54865" y="56114"/>
                </a:lnTo>
                <a:lnTo>
                  <a:pt x="54865" y="53352"/>
                </a:lnTo>
                <a:close/>
                <a:moveTo>
                  <a:pt x="60734" y="53352"/>
                </a:moveTo>
                <a:lnTo>
                  <a:pt x="60734" y="56114"/>
                </a:lnTo>
                <a:lnTo>
                  <a:pt x="57663" y="56114"/>
                </a:lnTo>
                <a:lnTo>
                  <a:pt x="57663" y="53352"/>
                </a:lnTo>
                <a:close/>
                <a:moveTo>
                  <a:pt x="63509" y="53352"/>
                </a:moveTo>
                <a:lnTo>
                  <a:pt x="63509" y="56114"/>
                </a:lnTo>
                <a:lnTo>
                  <a:pt x="60830" y="56114"/>
                </a:lnTo>
                <a:lnTo>
                  <a:pt x="60830" y="53352"/>
                </a:lnTo>
                <a:close/>
                <a:moveTo>
                  <a:pt x="66699" y="53352"/>
                </a:moveTo>
                <a:lnTo>
                  <a:pt x="66699" y="56114"/>
                </a:lnTo>
                <a:lnTo>
                  <a:pt x="63628" y="56114"/>
                </a:lnTo>
                <a:lnTo>
                  <a:pt x="63628" y="53352"/>
                </a:lnTo>
                <a:close/>
                <a:moveTo>
                  <a:pt x="69485" y="53352"/>
                </a:moveTo>
                <a:lnTo>
                  <a:pt x="69485" y="56114"/>
                </a:lnTo>
                <a:lnTo>
                  <a:pt x="66807" y="56114"/>
                </a:lnTo>
                <a:lnTo>
                  <a:pt x="66807" y="53352"/>
                </a:lnTo>
                <a:close/>
                <a:moveTo>
                  <a:pt x="72653" y="53352"/>
                </a:moveTo>
                <a:lnTo>
                  <a:pt x="72653" y="56114"/>
                </a:lnTo>
                <a:lnTo>
                  <a:pt x="69581" y="56114"/>
                </a:lnTo>
                <a:lnTo>
                  <a:pt x="69581" y="53352"/>
                </a:lnTo>
                <a:close/>
                <a:moveTo>
                  <a:pt x="75450" y="53352"/>
                </a:moveTo>
                <a:lnTo>
                  <a:pt x="75450" y="56114"/>
                </a:lnTo>
                <a:lnTo>
                  <a:pt x="72772" y="56114"/>
                </a:lnTo>
                <a:lnTo>
                  <a:pt x="72772" y="53352"/>
                </a:lnTo>
                <a:close/>
                <a:moveTo>
                  <a:pt x="78618" y="53352"/>
                </a:moveTo>
                <a:lnTo>
                  <a:pt x="78618" y="56114"/>
                </a:lnTo>
                <a:lnTo>
                  <a:pt x="75546" y="56114"/>
                </a:lnTo>
                <a:lnTo>
                  <a:pt x="75546" y="53352"/>
                </a:lnTo>
                <a:close/>
                <a:moveTo>
                  <a:pt x="81416" y="53352"/>
                </a:moveTo>
                <a:lnTo>
                  <a:pt x="81416" y="56114"/>
                </a:lnTo>
                <a:lnTo>
                  <a:pt x="78737" y="56114"/>
                </a:lnTo>
                <a:lnTo>
                  <a:pt x="78737" y="53352"/>
                </a:lnTo>
                <a:close/>
                <a:moveTo>
                  <a:pt x="84583" y="53352"/>
                </a:moveTo>
                <a:lnTo>
                  <a:pt x="84583" y="56114"/>
                </a:lnTo>
                <a:lnTo>
                  <a:pt x="81523" y="56114"/>
                </a:lnTo>
                <a:lnTo>
                  <a:pt x="81523" y="53352"/>
                </a:lnTo>
                <a:close/>
                <a:moveTo>
                  <a:pt x="87369" y="53352"/>
                </a:moveTo>
                <a:lnTo>
                  <a:pt x="87369" y="56114"/>
                </a:lnTo>
                <a:lnTo>
                  <a:pt x="84690" y="56114"/>
                </a:lnTo>
                <a:lnTo>
                  <a:pt x="84690" y="53352"/>
                </a:lnTo>
                <a:close/>
                <a:moveTo>
                  <a:pt x="90560" y="53352"/>
                </a:moveTo>
                <a:lnTo>
                  <a:pt x="90560" y="56114"/>
                </a:lnTo>
                <a:lnTo>
                  <a:pt x="87488" y="56114"/>
                </a:lnTo>
                <a:lnTo>
                  <a:pt x="87488" y="53352"/>
                </a:lnTo>
                <a:close/>
                <a:moveTo>
                  <a:pt x="93334" y="53352"/>
                </a:moveTo>
                <a:lnTo>
                  <a:pt x="93334" y="56114"/>
                </a:lnTo>
                <a:lnTo>
                  <a:pt x="90655" y="56114"/>
                </a:lnTo>
                <a:lnTo>
                  <a:pt x="90655" y="53352"/>
                </a:lnTo>
                <a:close/>
                <a:moveTo>
                  <a:pt x="96525" y="53352"/>
                </a:moveTo>
                <a:lnTo>
                  <a:pt x="96525" y="56114"/>
                </a:lnTo>
                <a:lnTo>
                  <a:pt x="93453" y="56114"/>
                </a:lnTo>
                <a:lnTo>
                  <a:pt x="93453" y="53352"/>
                </a:lnTo>
                <a:close/>
                <a:moveTo>
                  <a:pt x="99311" y="53352"/>
                </a:moveTo>
                <a:lnTo>
                  <a:pt x="99311" y="56114"/>
                </a:lnTo>
                <a:lnTo>
                  <a:pt x="96632" y="56114"/>
                </a:lnTo>
                <a:lnTo>
                  <a:pt x="96632" y="53352"/>
                </a:lnTo>
                <a:close/>
                <a:moveTo>
                  <a:pt x="102478" y="53352"/>
                </a:moveTo>
                <a:lnTo>
                  <a:pt x="102478" y="56114"/>
                </a:lnTo>
                <a:lnTo>
                  <a:pt x="99406" y="56114"/>
                </a:lnTo>
                <a:lnTo>
                  <a:pt x="99406" y="53352"/>
                </a:lnTo>
                <a:close/>
                <a:moveTo>
                  <a:pt x="105276" y="53352"/>
                </a:moveTo>
                <a:lnTo>
                  <a:pt x="105276" y="56114"/>
                </a:lnTo>
                <a:lnTo>
                  <a:pt x="102597" y="56114"/>
                </a:lnTo>
                <a:lnTo>
                  <a:pt x="102597" y="53352"/>
                </a:lnTo>
                <a:close/>
                <a:moveTo>
                  <a:pt x="108443" y="53352"/>
                </a:moveTo>
                <a:lnTo>
                  <a:pt x="108443" y="56114"/>
                </a:lnTo>
                <a:lnTo>
                  <a:pt x="105383" y="56114"/>
                </a:lnTo>
                <a:lnTo>
                  <a:pt x="105383" y="53352"/>
                </a:lnTo>
                <a:close/>
                <a:moveTo>
                  <a:pt x="7037" y="56210"/>
                </a:moveTo>
                <a:lnTo>
                  <a:pt x="7037" y="59365"/>
                </a:lnTo>
                <a:lnTo>
                  <a:pt x="3965" y="59365"/>
                </a:lnTo>
                <a:lnTo>
                  <a:pt x="3965" y="56210"/>
                </a:lnTo>
                <a:close/>
                <a:moveTo>
                  <a:pt x="9811" y="56210"/>
                </a:moveTo>
                <a:lnTo>
                  <a:pt x="9811" y="59365"/>
                </a:lnTo>
                <a:lnTo>
                  <a:pt x="7132" y="59365"/>
                </a:lnTo>
                <a:lnTo>
                  <a:pt x="7132" y="56210"/>
                </a:lnTo>
                <a:close/>
                <a:moveTo>
                  <a:pt x="13002" y="56210"/>
                </a:moveTo>
                <a:lnTo>
                  <a:pt x="13002" y="59365"/>
                </a:lnTo>
                <a:lnTo>
                  <a:pt x="9930" y="59365"/>
                </a:lnTo>
                <a:lnTo>
                  <a:pt x="9930" y="56210"/>
                </a:lnTo>
                <a:close/>
                <a:moveTo>
                  <a:pt x="15788" y="56210"/>
                </a:moveTo>
                <a:lnTo>
                  <a:pt x="15788" y="59365"/>
                </a:lnTo>
                <a:lnTo>
                  <a:pt x="13109" y="59365"/>
                </a:lnTo>
                <a:lnTo>
                  <a:pt x="13109" y="56210"/>
                </a:lnTo>
                <a:close/>
                <a:moveTo>
                  <a:pt x="18967" y="56210"/>
                </a:moveTo>
                <a:lnTo>
                  <a:pt x="18967" y="59365"/>
                </a:lnTo>
                <a:lnTo>
                  <a:pt x="15907" y="59365"/>
                </a:lnTo>
                <a:lnTo>
                  <a:pt x="15907" y="56210"/>
                </a:lnTo>
                <a:close/>
                <a:moveTo>
                  <a:pt x="21753" y="56210"/>
                </a:moveTo>
                <a:lnTo>
                  <a:pt x="21753" y="59365"/>
                </a:lnTo>
                <a:lnTo>
                  <a:pt x="19074" y="59365"/>
                </a:lnTo>
                <a:lnTo>
                  <a:pt x="19074" y="56210"/>
                </a:lnTo>
                <a:close/>
                <a:moveTo>
                  <a:pt x="24920" y="56210"/>
                </a:moveTo>
                <a:lnTo>
                  <a:pt x="24920" y="59365"/>
                </a:lnTo>
                <a:lnTo>
                  <a:pt x="21860" y="59365"/>
                </a:lnTo>
                <a:lnTo>
                  <a:pt x="21860" y="56210"/>
                </a:lnTo>
                <a:close/>
                <a:moveTo>
                  <a:pt x="27718" y="56210"/>
                </a:moveTo>
                <a:lnTo>
                  <a:pt x="27718" y="59365"/>
                </a:lnTo>
                <a:lnTo>
                  <a:pt x="25039" y="59365"/>
                </a:lnTo>
                <a:lnTo>
                  <a:pt x="25039" y="56210"/>
                </a:lnTo>
                <a:close/>
                <a:moveTo>
                  <a:pt x="30885" y="56210"/>
                </a:moveTo>
                <a:lnTo>
                  <a:pt x="30885" y="59365"/>
                </a:lnTo>
                <a:lnTo>
                  <a:pt x="27825" y="59365"/>
                </a:lnTo>
                <a:lnTo>
                  <a:pt x="27825" y="56210"/>
                </a:lnTo>
                <a:close/>
                <a:moveTo>
                  <a:pt x="33683" y="56210"/>
                </a:moveTo>
                <a:lnTo>
                  <a:pt x="33683" y="59365"/>
                </a:lnTo>
                <a:lnTo>
                  <a:pt x="31004" y="59365"/>
                </a:lnTo>
                <a:lnTo>
                  <a:pt x="31004" y="56210"/>
                </a:lnTo>
                <a:close/>
                <a:moveTo>
                  <a:pt x="36850" y="56210"/>
                </a:moveTo>
                <a:lnTo>
                  <a:pt x="36850" y="59365"/>
                </a:lnTo>
                <a:lnTo>
                  <a:pt x="33791" y="59365"/>
                </a:lnTo>
                <a:lnTo>
                  <a:pt x="33791" y="56210"/>
                </a:lnTo>
                <a:close/>
                <a:moveTo>
                  <a:pt x="39636" y="56210"/>
                </a:moveTo>
                <a:lnTo>
                  <a:pt x="39636" y="59365"/>
                </a:lnTo>
                <a:lnTo>
                  <a:pt x="36958" y="59365"/>
                </a:lnTo>
                <a:lnTo>
                  <a:pt x="36958" y="56210"/>
                </a:lnTo>
                <a:close/>
                <a:moveTo>
                  <a:pt x="42827" y="56210"/>
                </a:moveTo>
                <a:lnTo>
                  <a:pt x="42827" y="59365"/>
                </a:lnTo>
                <a:lnTo>
                  <a:pt x="39756" y="59365"/>
                </a:lnTo>
                <a:lnTo>
                  <a:pt x="39756" y="56210"/>
                </a:lnTo>
                <a:close/>
                <a:moveTo>
                  <a:pt x="45613" y="56210"/>
                </a:moveTo>
                <a:lnTo>
                  <a:pt x="45613" y="59365"/>
                </a:lnTo>
                <a:lnTo>
                  <a:pt x="42935" y="59365"/>
                </a:lnTo>
                <a:lnTo>
                  <a:pt x="42935" y="56210"/>
                </a:lnTo>
                <a:close/>
                <a:moveTo>
                  <a:pt x="48792" y="56210"/>
                </a:moveTo>
                <a:lnTo>
                  <a:pt x="48792" y="59365"/>
                </a:lnTo>
                <a:lnTo>
                  <a:pt x="45732" y="59365"/>
                </a:lnTo>
                <a:lnTo>
                  <a:pt x="45732" y="56210"/>
                </a:lnTo>
                <a:close/>
                <a:moveTo>
                  <a:pt x="51578" y="56210"/>
                </a:moveTo>
                <a:lnTo>
                  <a:pt x="51578" y="59365"/>
                </a:lnTo>
                <a:lnTo>
                  <a:pt x="48900" y="59365"/>
                </a:lnTo>
                <a:lnTo>
                  <a:pt x="48900" y="56210"/>
                </a:lnTo>
                <a:close/>
                <a:moveTo>
                  <a:pt x="54757" y="56210"/>
                </a:moveTo>
                <a:lnTo>
                  <a:pt x="54757" y="59365"/>
                </a:lnTo>
                <a:lnTo>
                  <a:pt x="51698" y="59365"/>
                </a:lnTo>
                <a:lnTo>
                  <a:pt x="51698" y="56210"/>
                </a:lnTo>
                <a:close/>
                <a:moveTo>
                  <a:pt x="57543" y="56210"/>
                </a:moveTo>
                <a:lnTo>
                  <a:pt x="57543" y="59365"/>
                </a:lnTo>
                <a:lnTo>
                  <a:pt x="54865" y="59365"/>
                </a:lnTo>
                <a:lnTo>
                  <a:pt x="54865" y="56210"/>
                </a:lnTo>
                <a:close/>
                <a:moveTo>
                  <a:pt x="60734" y="56210"/>
                </a:moveTo>
                <a:lnTo>
                  <a:pt x="60734" y="59365"/>
                </a:lnTo>
                <a:lnTo>
                  <a:pt x="57663" y="59365"/>
                </a:lnTo>
                <a:lnTo>
                  <a:pt x="57663" y="56210"/>
                </a:lnTo>
                <a:close/>
                <a:moveTo>
                  <a:pt x="63509" y="56210"/>
                </a:moveTo>
                <a:lnTo>
                  <a:pt x="63509" y="59365"/>
                </a:lnTo>
                <a:lnTo>
                  <a:pt x="60830" y="59365"/>
                </a:lnTo>
                <a:lnTo>
                  <a:pt x="60830" y="56210"/>
                </a:lnTo>
                <a:close/>
                <a:moveTo>
                  <a:pt x="66699" y="56210"/>
                </a:moveTo>
                <a:lnTo>
                  <a:pt x="66699" y="59365"/>
                </a:lnTo>
                <a:lnTo>
                  <a:pt x="63628" y="59365"/>
                </a:lnTo>
                <a:lnTo>
                  <a:pt x="63628" y="56210"/>
                </a:lnTo>
                <a:close/>
                <a:moveTo>
                  <a:pt x="69485" y="56210"/>
                </a:moveTo>
                <a:lnTo>
                  <a:pt x="69485" y="59365"/>
                </a:lnTo>
                <a:lnTo>
                  <a:pt x="66807" y="59365"/>
                </a:lnTo>
                <a:lnTo>
                  <a:pt x="66807" y="56210"/>
                </a:lnTo>
                <a:close/>
                <a:moveTo>
                  <a:pt x="72653" y="56210"/>
                </a:moveTo>
                <a:lnTo>
                  <a:pt x="72653" y="59365"/>
                </a:lnTo>
                <a:lnTo>
                  <a:pt x="69581" y="59365"/>
                </a:lnTo>
                <a:lnTo>
                  <a:pt x="69581" y="56210"/>
                </a:lnTo>
                <a:close/>
                <a:moveTo>
                  <a:pt x="75450" y="56210"/>
                </a:moveTo>
                <a:lnTo>
                  <a:pt x="75450" y="59365"/>
                </a:lnTo>
                <a:lnTo>
                  <a:pt x="72772" y="59365"/>
                </a:lnTo>
                <a:lnTo>
                  <a:pt x="72772" y="56210"/>
                </a:lnTo>
                <a:close/>
                <a:moveTo>
                  <a:pt x="78618" y="56210"/>
                </a:moveTo>
                <a:lnTo>
                  <a:pt x="78618" y="59365"/>
                </a:lnTo>
                <a:lnTo>
                  <a:pt x="75546" y="59365"/>
                </a:lnTo>
                <a:lnTo>
                  <a:pt x="75546" y="56210"/>
                </a:lnTo>
                <a:close/>
                <a:moveTo>
                  <a:pt x="81416" y="56210"/>
                </a:moveTo>
                <a:lnTo>
                  <a:pt x="81416" y="59365"/>
                </a:lnTo>
                <a:lnTo>
                  <a:pt x="78737" y="59365"/>
                </a:lnTo>
                <a:lnTo>
                  <a:pt x="78737" y="56210"/>
                </a:lnTo>
                <a:close/>
                <a:moveTo>
                  <a:pt x="84583" y="56210"/>
                </a:moveTo>
                <a:lnTo>
                  <a:pt x="84583" y="59365"/>
                </a:lnTo>
                <a:lnTo>
                  <a:pt x="81523" y="59365"/>
                </a:lnTo>
                <a:lnTo>
                  <a:pt x="81523" y="56210"/>
                </a:lnTo>
                <a:close/>
                <a:moveTo>
                  <a:pt x="87369" y="56210"/>
                </a:moveTo>
                <a:lnTo>
                  <a:pt x="87369" y="59365"/>
                </a:lnTo>
                <a:lnTo>
                  <a:pt x="84690" y="59365"/>
                </a:lnTo>
                <a:lnTo>
                  <a:pt x="84690" y="56210"/>
                </a:lnTo>
                <a:close/>
                <a:moveTo>
                  <a:pt x="90560" y="56210"/>
                </a:moveTo>
                <a:lnTo>
                  <a:pt x="90560" y="59365"/>
                </a:lnTo>
                <a:lnTo>
                  <a:pt x="87488" y="59365"/>
                </a:lnTo>
                <a:lnTo>
                  <a:pt x="87488" y="56210"/>
                </a:lnTo>
                <a:close/>
                <a:moveTo>
                  <a:pt x="93334" y="56210"/>
                </a:moveTo>
                <a:lnTo>
                  <a:pt x="93334" y="59365"/>
                </a:lnTo>
                <a:lnTo>
                  <a:pt x="90655" y="59365"/>
                </a:lnTo>
                <a:lnTo>
                  <a:pt x="90655" y="56210"/>
                </a:lnTo>
                <a:close/>
                <a:moveTo>
                  <a:pt x="96525" y="56210"/>
                </a:moveTo>
                <a:lnTo>
                  <a:pt x="96525" y="59365"/>
                </a:lnTo>
                <a:lnTo>
                  <a:pt x="93453" y="59365"/>
                </a:lnTo>
                <a:lnTo>
                  <a:pt x="93453" y="56210"/>
                </a:lnTo>
                <a:close/>
                <a:moveTo>
                  <a:pt x="99311" y="56210"/>
                </a:moveTo>
                <a:lnTo>
                  <a:pt x="99311" y="59365"/>
                </a:lnTo>
                <a:lnTo>
                  <a:pt x="96632" y="59365"/>
                </a:lnTo>
                <a:lnTo>
                  <a:pt x="96632" y="56210"/>
                </a:lnTo>
                <a:close/>
                <a:moveTo>
                  <a:pt x="102478" y="56210"/>
                </a:moveTo>
                <a:lnTo>
                  <a:pt x="102478" y="59365"/>
                </a:lnTo>
                <a:lnTo>
                  <a:pt x="99406" y="59365"/>
                </a:lnTo>
                <a:lnTo>
                  <a:pt x="99406" y="56210"/>
                </a:lnTo>
                <a:close/>
                <a:moveTo>
                  <a:pt x="105276" y="56210"/>
                </a:moveTo>
                <a:lnTo>
                  <a:pt x="105276" y="59365"/>
                </a:lnTo>
                <a:lnTo>
                  <a:pt x="102597" y="59365"/>
                </a:lnTo>
                <a:lnTo>
                  <a:pt x="102597" y="56210"/>
                </a:lnTo>
                <a:close/>
                <a:moveTo>
                  <a:pt x="108443" y="56210"/>
                </a:moveTo>
                <a:lnTo>
                  <a:pt x="108443" y="59365"/>
                </a:lnTo>
                <a:lnTo>
                  <a:pt x="105383" y="59365"/>
                </a:lnTo>
                <a:lnTo>
                  <a:pt x="105383" y="56210"/>
                </a:lnTo>
                <a:close/>
                <a:moveTo>
                  <a:pt x="7037" y="59484"/>
                </a:moveTo>
                <a:lnTo>
                  <a:pt x="7037" y="62246"/>
                </a:lnTo>
                <a:lnTo>
                  <a:pt x="3965" y="62246"/>
                </a:lnTo>
                <a:lnTo>
                  <a:pt x="3965" y="59484"/>
                </a:lnTo>
                <a:close/>
                <a:moveTo>
                  <a:pt x="9811" y="59484"/>
                </a:moveTo>
                <a:lnTo>
                  <a:pt x="9811" y="62246"/>
                </a:lnTo>
                <a:lnTo>
                  <a:pt x="7132" y="62246"/>
                </a:lnTo>
                <a:lnTo>
                  <a:pt x="7132" y="59484"/>
                </a:lnTo>
                <a:close/>
                <a:moveTo>
                  <a:pt x="13002" y="59484"/>
                </a:moveTo>
                <a:lnTo>
                  <a:pt x="13002" y="62246"/>
                </a:lnTo>
                <a:lnTo>
                  <a:pt x="9930" y="62246"/>
                </a:lnTo>
                <a:lnTo>
                  <a:pt x="9930" y="59484"/>
                </a:lnTo>
                <a:close/>
                <a:moveTo>
                  <a:pt x="15788" y="59484"/>
                </a:moveTo>
                <a:lnTo>
                  <a:pt x="15788" y="62246"/>
                </a:lnTo>
                <a:lnTo>
                  <a:pt x="13109" y="62246"/>
                </a:lnTo>
                <a:lnTo>
                  <a:pt x="13109" y="59484"/>
                </a:lnTo>
                <a:close/>
                <a:moveTo>
                  <a:pt x="18967" y="59484"/>
                </a:moveTo>
                <a:lnTo>
                  <a:pt x="18967" y="62246"/>
                </a:lnTo>
                <a:lnTo>
                  <a:pt x="15907" y="62246"/>
                </a:lnTo>
                <a:lnTo>
                  <a:pt x="15907" y="59484"/>
                </a:lnTo>
                <a:close/>
                <a:moveTo>
                  <a:pt x="21753" y="59484"/>
                </a:moveTo>
                <a:lnTo>
                  <a:pt x="21753" y="62246"/>
                </a:lnTo>
                <a:lnTo>
                  <a:pt x="19074" y="62246"/>
                </a:lnTo>
                <a:lnTo>
                  <a:pt x="19074" y="59484"/>
                </a:lnTo>
                <a:close/>
                <a:moveTo>
                  <a:pt x="24920" y="59484"/>
                </a:moveTo>
                <a:lnTo>
                  <a:pt x="24920" y="62246"/>
                </a:lnTo>
                <a:lnTo>
                  <a:pt x="21860" y="62246"/>
                </a:lnTo>
                <a:lnTo>
                  <a:pt x="21860" y="59484"/>
                </a:lnTo>
                <a:close/>
                <a:moveTo>
                  <a:pt x="27718" y="59484"/>
                </a:moveTo>
                <a:lnTo>
                  <a:pt x="27718" y="62246"/>
                </a:lnTo>
                <a:lnTo>
                  <a:pt x="25039" y="62246"/>
                </a:lnTo>
                <a:lnTo>
                  <a:pt x="25039" y="59484"/>
                </a:lnTo>
                <a:close/>
                <a:moveTo>
                  <a:pt x="30885" y="59484"/>
                </a:moveTo>
                <a:lnTo>
                  <a:pt x="30885" y="62246"/>
                </a:lnTo>
                <a:lnTo>
                  <a:pt x="27825" y="62246"/>
                </a:lnTo>
                <a:lnTo>
                  <a:pt x="27825" y="59484"/>
                </a:lnTo>
                <a:close/>
                <a:moveTo>
                  <a:pt x="33683" y="59484"/>
                </a:moveTo>
                <a:lnTo>
                  <a:pt x="33683" y="62246"/>
                </a:lnTo>
                <a:lnTo>
                  <a:pt x="31004" y="62246"/>
                </a:lnTo>
                <a:lnTo>
                  <a:pt x="31004" y="59484"/>
                </a:lnTo>
                <a:close/>
                <a:moveTo>
                  <a:pt x="36850" y="59484"/>
                </a:moveTo>
                <a:lnTo>
                  <a:pt x="36850" y="62246"/>
                </a:lnTo>
                <a:lnTo>
                  <a:pt x="33791" y="62246"/>
                </a:lnTo>
                <a:lnTo>
                  <a:pt x="33791" y="59484"/>
                </a:lnTo>
                <a:close/>
                <a:moveTo>
                  <a:pt x="39636" y="59484"/>
                </a:moveTo>
                <a:lnTo>
                  <a:pt x="39636" y="62246"/>
                </a:lnTo>
                <a:lnTo>
                  <a:pt x="36958" y="62246"/>
                </a:lnTo>
                <a:lnTo>
                  <a:pt x="36958" y="59484"/>
                </a:lnTo>
                <a:close/>
                <a:moveTo>
                  <a:pt x="42827" y="59484"/>
                </a:moveTo>
                <a:lnTo>
                  <a:pt x="42827" y="62246"/>
                </a:lnTo>
                <a:lnTo>
                  <a:pt x="39756" y="62246"/>
                </a:lnTo>
                <a:lnTo>
                  <a:pt x="39756" y="59484"/>
                </a:lnTo>
                <a:close/>
                <a:moveTo>
                  <a:pt x="45613" y="59484"/>
                </a:moveTo>
                <a:lnTo>
                  <a:pt x="45613" y="62246"/>
                </a:lnTo>
                <a:lnTo>
                  <a:pt x="42935" y="62246"/>
                </a:lnTo>
                <a:lnTo>
                  <a:pt x="42935" y="59484"/>
                </a:lnTo>
                <a:close/>
                <a:moveTo>
                  <a:pt x="48792" y="59484"/>
                </a:moveTo>
                <a:lnTo>
                  <a:pt x="48792" y="62246"/>
                </a:lnTo>
                <a:lnTo>
                  <a:pt x="45732" y="62246"/>
                </a:lnTo>
                <a:lnTo>
                  <a:pt x="45732" y="59484"/>
                </a:lnTo>
                <a:close/>
                <a:moveTo>
                  <a:pt x="51578" y="59484"/>
                </a:moveTo>
                <a:lnTo>
                  <a:pt x="51578" y="62246"/>
                </a:lnTo>
                <a:lnTo>
                  <a:pt x="48900" y="62246"/>
                </a:lnTo>
                <a:lnTo>
                  <a:pt x="48900" y="59484"/>
                </a:lnTo>
                <a:close/>
                <a:moveTo>
                  <a:pt x="54757" y="59484"/>
                </a:moveTo>
                <a:lnTo>
                  <a:pt x="54757" y="62246"/>
                </a:lnTo>
                <a:lnTo>
                  <a:pt x="51698" y="62246"/>
                </a:lnTo>
                <a:lnTo>
                  <a:pt x="51698" y="59484"/>
                </a:lnTo>
                <a:close/>
                <a:moveTo>
                  <a:pt x="57543" y="59484"/>
                </a:moveTo>
                <a:lnTo>
                  <a:pt x="57543" y="62246"/>
                </a:lnTo>
                <a:lnTo>
                  <a:pt x="54865" y="62246"/>
                </a:lnTo>
                <a:lnTo>
                  <a:pt x="54865" y="59484"/>
                </a:lnTo>
                <a:close/>
                <a:moveTo>
                  <a:pt x="60734" y="59484"/>
                </a:moveTo>
                <a:lnTo>
                  <a:pt x="60734" y="62246"/>
                </a:lnTo>
                <a:lnTo>
                  <a:pt x="57663" y="62246"/>
                </a:lnTo>
                <a:lnTo>
                  <a:pt x="57663" y="59484"/>
                </a:lnTo>
                <a:close/>
                <a:moveTo>
                  <a:pt x="63509" y="59484"/>
                </a:moveTo>
                <a:lnTo>
                  <a:pt x="63509" y="62246"/>
                </a:lnTo>
                <a:lnTo>
                  <a:pt x="60830" y="62246"/>
                </a:lnTo>
                <a:lnTo>
                  <a:pt x="60830" y="59484"/>
                </a:lnTo>
                <a:close/>
                <a:moveTo>
                  <a:pt x="66699" y="59484"/>
                </a:moveTo>
                <a:lnTo>
                  <a:pt x="66699" y="62246"/>
                </a:lnTo>
                <a:lnTo>
                  <a:pt x="63628" y="62246"/>
                </a:lnTo>
                <a:lnTo>
                  <a:pt x="63628" y="59484"/>
                </a:lnTo>
                <a:close/>
                <a:moveTo>
                  <a:pt x="69485" y="59484"/>
                </a:moveTo>
                <a:lnTo>
                  <a:pt x="69485" y="62246"/>
                </a:lnTo>
                <a:lnTo>
                  <a:pt x="66807" y="62246"/>
                </a:lnTo>
                <a:lnTo>
                  <a:pt x="66807" y="59484"/>
                </a:lnTo>
                <a:close/>
                <a:moveTo>
                  <a:pt x="72653" y="59484"/>
                </a:moveTo>
                <a:lnTo>
                  <a:pt x="72653" y="62246"/>
                </a:lnTo>
                <a:lnTo>
                  <a:pt x="69581" y="62246"/>
                </a:lnTo>
                <a:lnTo>
                  <a:pt x="69581" y="59484"/>
                </a:lnTo>
                <a:close/>
                <a:moveTo>
                  <a:pt x="75450" y="59484"/>
                </a:moveTo>
                <a:lnTo>
                  <a:pt x="75450" y="62246"/>
                </a:lnTo>
                <a:lnTo>
                  <a:pt x="72772" y="62246"/>
                </a:lnTo>
                <a:lnTo>
                  <a:pt x="72772" y="59484"/>
                </a:lnTo>
                <a:close/>
                <a:moveTo>
                  <a:pt x="78618" y="59484"/>
                </a:moveTo>
                <a:lnTo>
                  <a:pt x="78618" y="62246"/>
                </a:lnTo>
                <a:lnTo>
                  <a:pt x="75546" y="62246"/>
                </a:lnTo>
                <a:lnTo>
                  <a:pt x="75546" y="59484"/>
                </a:lnTo>
                <a:close/>
                <a:moveTo>
                  <a:pt x="81416" y="59484"/>
                </a:moveTo>
                <a:lnTo>
                  <a:pt x="81416" y="62246"/>
                </a:lnTo>
                <a:lnTo>
                  <a:pt x="78737" y="62246"/>
                </a:lnTo>
                <a:lnTo>
                  <a:pt x="78737" y="59484"/>
                </a:lnTo>
                <a:close/>
                <a:moveTo>
                  <a:pt x="84583" y="59484"/>
                </a:moveTo>
                <a:lnTo>
                  <a:pt x="84583" y="62246"/>
                </a:lnTo>
                <a:lnTo>
                  <a:pt x="81523" y="62246"/>
                </a:lnTo>
                <a:lnTo>
                  <a:pt x="81523" y="59484"/>
                </a:lnTo>
                <a:close/>
                <a:moveTo>
                  <a:pt x="87369" y="59484"/>
                </a:moveTo>
                <a:lnTo>
                  <a:pt x="87369" y="62246"/>
                </a:lnTo>
                <a:lnTo>
                  <a:pt x="84690" y="62246"/>
                </a:lnTo>
                <a:lnTo>
                  <a:pt x="84690" y="59484"/>
                </a:lnTo>
                <a:close/>
                <a:moveTo>
                  <a:pt x="90560" y="59484"/>
                </a:moveTo>
                <a:lnTo>
                  <a:pt x="90560" y="62246"/>
                </a:lnTo>
                <a:lnTo>
                  <a:pt x="87488" y="62246"/>
                </a:lnTo>
                <a:lnTo>
                  <a:pt x="87488" y="59484"/>
                </a:lnTo>
                <a:close/>
                <a:moveTo>
                  <a:pt x="93334" y="59484"/>
                </a:moveTo>
                <a:lnTo>
                  <a:pt x="93334" y="62246"/>
                </a:lnTo>
                <a:lnTo>
                  <a:pt x="90655" y="62246"/>
                </a:lnTo>
                <a:lnTo>
                  <a:pt x="90655" y="59484"/>
                </a:lnTo>
                <a:close/>
                <a:moveTo>
                  <a:pt x="96525" y="59484"/>
                </a:moveTo>
                <a:lnTo>
                  <a:pt x="96525" y="62246"/>
                </a:lnTo>
                <a:lnTo>
                  <a:pt x="93453" y="62246"/>
                </a:lnTo>
                <a:lnTo>
                  <a:pt x="93453" y="59484"/>
                </a:lnTo>
                <a:close/>
                <a:moveTo>
                  <a:pt x="99311" y="59484"/>
                </a:moveTo>
                <a:lnTo>
                  <a:pt x="99311" y="62246"/>
                </a:lnTo>
                <a:lnTo>
                  <a:pt x="96632" y="62246"/>
                </a:lnTo>
                <a:lnTo>
                  <a:pt x="96632" y="59484"/>
                </a:lnTo>
                <a:close/>
                <a:moveTo>
                  <a:pt x="102478" y="59484"/>
                </a:moveTo>
                <a:lnTo>
                  <a:pt x="102478" y="62246"/>
                </a:lnTo>
                <a:lnTo>
                  <a:pt x="99406" y="62246"/>
                </a:lnTo>
                <a:lnTo>
                  <a:pt x="99406" y="59484"/>
                </a:lnTo>
                <a:close/>
                <a:moveTo>
                  <a:pt x="105276" y="59484"/>
                </a:moveTo>
                <a:lnTo>
                  <a:pt x="105276" y="62246"/>
                </a:lnTo>
                <a:lnTo>
                  <a:pt x="102597" y="62246"/>
                </a:lnTo>
                <a:lnTo>
                  <a:pt x="102597" y="59484"/>
                </a:lnTo>
                <a:close/>
                <a:moveTo>
                  <a:pt x="108443" y="59484"/>
                </a:moveTo>
                <a:lnTo>
                  <a:pt x="108443" y="62246"/>
                </a:lnTo>
                <a:lnTo>
                  <a:pt x="105383" y="62246"/>
                </a:lnTo>
                <a:lnTo>
                  <a:pt x="105383" y="59484"/>
                </a:lnTo>
                <a:close/>
                <a:moveTo>
                  <a:pt x="102478" y="62341"/>
                </a:moveTo>
                <a:lnTo>
                  <a:pt x="102478" y="65496"/>
                </a:lnTo>
                <a:lnTo>
                  <a:pt x="99406" y="65496"/>
                </a:lnTo>
                <a:lnTo>
                  <a:pt x="99406" y="62341"/>
                </a:lnTo>
                <a:close/>
                <a:moveTo>
                  <a:pt x="105276" y="62341"/>
                </a:moveTo>
                <a:lnTo>
                  <a:pt x="105276" y="65496"/>
                </a:lnTo>
                <a:lnTo>
                  <a:pt x="102597" y="65496"/>
                </a:lnTo>
                <a:lnTo>
                  <a:pt x="102597" y="62341"/>
                </a:lnTo>
                <a:close/>
                <a:moveTo>
                  <a:pt x="108443" y="62341"/>
                </a:moveTo>
                <a:lnTo>
                  <a:pt x="108443" y="65496"/>
                </a:lnTo>
                <a:lnTo>
                  <a:pt x="105383" y="65496"/>
                </a:lnTo>
                <a:lnTo>
                  <a:pt x="105383" y="62341"/>
                </a:lnTo>
                <a:close/>
                <a:moveTo>
                  <a:pt x="7037" y="62365"/>
                </a:moveTo>
                <a:lnTo>
                  <a:pt x="7037" y="65520"/>
                </a:lnTo>
                <a:lnTo>
                  <a:pt x="3965" y="65520"/>
                </a:lnTo>
                <a:lnTo>
                  <a:pt x="3965" y="62365"/>
                </a:lnTo>
                <a:close/>
                <a:moveTo>
                  <a:pt x="9811" y="62365"/>
                </a:moveTo>
                <a:lnTo>
                  <a:pt x="9811" y="65520"/>
                </a:lnTo>
                <a:lnTo>
                  <a:pt x="7132" y="65520"/>
                </a:lnTo>
                <a:lnTo>
                  <a:pt x="7132" y="62365"/>
                </a:lnTo>
                <a:close/>
                <a:moveTo>
                  <a:pt x="13002" y="62365"/>
                </a:moveTo>
                <a:lnTo>
                  <a:pt x="13002" y="65520"/>
                </a:lnTo>
                <a:lnTo>
                  <a:pt x="9930" y="65520"/>
                </a:lnTo>
                <a:lnTo>
                  <a:pt x="9930" y="62365"/>
                </a:lnTo>
                <a:close/>
                <a:moveTo>
                  <a:pt x="15788" y="62365"/>
                </a:moveTo>
                <a:lnTo>
                  <a:pt x="15788" y="65520"/>
                </a:lnTo>
                <a:lnTo>
                  <a:pt x="13109" y="65520"/>
                </a:lnTo>
                <a:lnTo>
                  <a:pt x="13109" y="62365"/>
                </a:lnTo>
                <a:close/>
                <a:moveTo>
                  <a:pt x="18967" y="62365"/>
                </a:moveTo>
                <a:lnTo>
                  <a:pt x="18967" y="65520"/>
                </a:lnTo>
                <a:lnTo>
                  <a:pt x="15907" y="65520"/>
                </a:lnTo>
                <a:lnTo>
                  <a:pt x="15907" y="62365"/>
                </a:lnTo>
                <a:close/>
                <a:moveTo>
                  <a:pt x="21753" y="62365"/>
                </a:moveTo>
                <a:lnTo>
                  <a:pt x="21753" y="65520"/>
                </a:lnTo>
                <a:lnTo>
                  <a:pt x="19074" y="65520"/>
                </a:lnTo>
                <a:lnTo>
                  <a:pt x="19074" y="62365"/>
                </a:lnTo>
                <a:close/>
                <a:moveTo>
                  <a:pt x="24920" y="62365"/>
                </a:moveTo>
                <a:lnTo>
                  <a:pt x="24920" y="65520"/>
                </a:lnTo>
                <a:lnTo>
                  <a:pt x="21860" y="65520"/>
                </a:lnTo>
                <a:lnTo>
                  <a:pt x="21860" y="62365"/>
                </a:lnTo>
                <a:close/>
                <a:moveTo>
                  <a:pt x="27718" y="62365"/>
                </a:moveTo>
                <a:lnTo>
                  <a:pt x="27718" y="65520"/>
                </a:lnTo>
                <a:lnTo>
                  <a:pt x="25039" y="65520"/>
                </a:lnTo>
                <a:lnTo>
                  <a:pt x="25039" y="62365"/>
                </a:lnTo>
                <a:close/>
                <a:moveTo>
                  <a:pt x="30885" y="62365"/>
                </a:moveTo>
                <a:lnTo>
                  <a:pt x="30885" y="65520"/>
                </a:lnTo>
                <a:lnTo>
                  <a:pt x="27825" y="65520"/>
                </a:lnTo>
                <a:lnTo>
                  <a:pt x="27825" y="62365"/>
                </a:lnTo>
                <a:close/>
                <a:moveTo>
                  <a:pt x="33683" y="62365"/>
                </a:moveTo>
                <a:lnTo>
                  <a:pt x="33683" y="65520"/>
                </a:lnTo>
                <a:lnTo>
                  <a:pt x="31004" y="65520"/>
                </a:lnTo>
                <a:lnTo>
                  <a:pt x="31004" y="62365"/>
                </a:lnTo>
                <a:close/>
                <a:moveTo>
                  <a:pt x="36850" y="62365"/>
                </a:moveTo>
                <a:lnTo>
                  <a:pt x="36850" y="65520"/>
                </a:lnTo>
                <a:lnTo>
                  <a:pt x="33791" y="65520"/>
                </a:lnTo>
                <a:lnTo>
                  <a:pt x="33791" y="62365"/>
                </a:lnTo>
                <a:close/>
                <a:moveTo>
                  <a:pt x="39636" y="62365"/>
                </a:moveTo>
                <a:lnTo>
                  <a:pt x="39636" y="65520"/>
                </a:lnTo>
                <a:lnTo>
                  <a:pt x="36958" y="65520"/>
                </a:lnTo>
                <a:lnTo>
                  <a:pt x="36958" y="62365"/>
                </a:lnTo>
                <a:close/>
                <a:moveTo>
                  <a:pt x="42827" y="62365"/>
                </a:moveTo>
                <a:lnTo>
                  <a:pt x="42827" y="65520"/>
                </a:lnTo>
                <a:lnTo>
                  <a:pt x="39756" y="65520"/>
                </a:lnTo>
                <a:lnTo>
                  <a:pt x="39756" y="62365"/>
                </a:lnTo>
                <a:close/>
                <a:moveTo>
                  <a:pt x="45613" y="62365"/>
                </a:moveTo>
                <a:lnTo>
                  <a:pt x="45613" y="65520"/>
                </a:lnTo>
                <a:lnTo>
                  <a:pt x="42935" y="65520"/>
                </a:lnTo>
                <a:lnTo>
                  <a:pt x="42935" y="62365"/>
                </a:lnTo>
                <a:close/>
                <a:moveTo>
                  <a:pt x="48792" y="62365"/>
                </a:moveTo>
                <a:lnTo>
                  <a:pt x="48792" y="65520"/>
                </a:lnTo>
                <a:lnTo>
                  <a:pt x="45732" y="65520"/>
                </a:lnTo>
                <a:lnTo>
                  <a:pt x="45732" y="62365"/>
                </a:lnTo>
                <a:close/>
                <a:moveTo>
                  <a:pt x="51578" y="62365"/>
                </a:moveTo>
                <a:lnTo>
                  <a:pt x="51578" y="65520"/>
                </a:lnTo>
                <a:lnTo>
                  <a:pt x="48900" y="65520"/>
                </a:lnTo>
                <a:lnTo>
                  <a:pt x="48900" y="62365"/>
                </a:lnTo>
                <a:close/>
                <a:moveTo>
                  <a:pt x="54757" y="62365"/>
                </a:moveTo>
                <a:lnTo>
                  <a:pt x="54757" y="65520"/>
                </a:lnTo>
                <a:lnTo>
                  <a:pt x="51698" y="65520"/>
                </a:lnTo>
                <a:lnTo>
                  <a:pt x="51698" y="62365"/>
                </a:lnTo>
                <a:close/>
                <a:moveTo>
                  <a:pt x="57543" y="62365"/>
                </a:moveTo>
                <a:lnTo>
                  <a:pt x="57543" y="65520"/>
                </a:lnTo>
                <a:lnTo>
                  <a:pt x="54865" y="65520"/>
                </a:lnTo>
                <a:lnTo>
                  <a:pt x="54865" y="62365"/>
                </a:lnTo>
                <a:close/>
                <a:moveTo>
                  <a:pt x="60734" y="62365"/>
                </a:moveTo>
                <a:lnTo>
                  <a:pt x="60734" y="65520"/>
                </a:lnTo>
                <a:lnTo>
                  <a:pt x="57663" y="65520"/>
                </a:lnTo>
                <a:lnTo>
                  <a:pt x="57663" y="62365"/>
                </a:lnTo>
                <a:close/>
                <a:moveTo>
                  <a:pt x="63509" y="62365"/>
                </a:moveTo>
                <a:lnTo>
                  <a:pt x="63509" y="65520"/>
                </a:lnTo>
                <a:lnTo>
                  <a:pt x="60830" y="65520"/>
                </a:lnTo>
                <a:lnTo>
                  <a:pt x="60830" y="62365"/>
                </a:lnTo>
                <a:close/>
                <a:moveTo>
                  <a:pt x="66699" y="62365"/>
                </a:moveTo>
                <a:lnTo>
                  <a:pt x="66699" y="65520"/>
                </a:lnTo>
                <a:lnTo>
                  <a:pt x="63628" y="65520"/>
                </a:lnTo>
                <a:lnTo>
                  <a:pt x="63628" y="62365"/>
                </a:lnTo>
                <a:close/>
                <a:moveTo>
                  <a:pt x="69485" y="62365"/>
                </a:moveTo>
                <a:lnTo>
                  <a:pt x="69485" y="65520"/>
                </a:lnTo>
                <a:lnTo>
                  <a:pt x="66807" y="65520"/>
                </a:lnTo>
                <a:lnTo>
                  <a:pt x="66807" y="62365"/>
                </a:lnTo>
                <a:close/>
                <a:moveTo>
                  <a:pt x="72653" y="62365"/>
                </a:moveTo>
                <a:lnTo>
                  <a:pt x="72653" y="65520"/>
                </a:lnTo>
                <a:lnTo>
                  <a:pt x="69581" y="65520"/>
                </a:lnTo>
                <a:lnTo>
                  <a:pt x="69581" y="62365"/>
                </a:lnTo>
                <a:close/>
                <a:moveTo>
                  <a:pt x="75450" y="62365"/>
                </a:moveTo>
                <a:lnTo>
                  <a:pt x="75450" y="65520"/>
                </a:lnTo>
                <a:lnTo>
                  <a:pt x="72772" y="65520"/>
                </a:lnTo>
                <a:lnTo>
                  <a:pt x="72772" y="62365"/>
                </a:lnTo>
                <a:close/>
                <a:moveTo>
                  <a:pt x="78618" y="62365"/>
                </a:moveTo>
                <a:lnTo>
                  <a:pt x="78618" y="65520"/>
                </a:lnTo>
                <a:lnTo>
                  <a:pt x="75546" y="65520"/>
                </a:lnTo>
                <a:lnTo>
                  <a:pt x="75546" y="62365"/>
                </a:lnTo>
                <a:close/>
                <a:moveTo>
                  <a:pt x="81416" y="62365"/>
                </a:moveTo>
                <a:lnTo>
                  <a:pt x="81416" y="65520"/>
                </a:lnTo>
                <a:lnTo>
                  <a:pt x="78737" y="65520"/>
                </a:lnTo>
                <a:lnTo>
                  <a:pt x="78737" y="62365"/>
                </a:lnTo>
                <a:close/>
                <a:moveTo>
                  <a:pt x="84583" y="62365"/>
                </a:moveTo>
                <a:lnTo>
                  <a:pt x="84583" y="65520"/>
                </a:lnTo>
                <a:lnTo>
                  <a:pt x="81523" y="65520"/>
                </a:lnTo>
                <a:lnTo>
                  <a:pt x="81523" y="62365"/>
                </a:lnTo>
                <a:close/>
                <a:moveTo>
                  <a:pt x="87369" y="62365"/>
                </a:moveTo>
                <a:lnTo>
                  <a:pt x="87369" y="65520"/>
                </a:lnTo>
                <a:lnTo>
                  <a:pt x="84690" y="65520"/>
                </a:lnTo>
                <a:lnTo>
                  <a:pt x="84690" y="62365"/>
                </a:lnTo>
                <a:close/>
                <a:moveTo>
                  <a:pt x="90560" y="62365"/>
                </a:moveTo>
                <a:lnTo>
                  <a:pt x="90560" y="65520"/>
                </a:lnTo>
                <a:lnTo>
                  <a:pt x="87488" y="65520"/>
                </a:lnTo>
                <a:lnTo>
                  <a:pt x="87488" y="62365"/>
                </a:lnTo>
                <a:close/>
                <a:moveTo>
                  <a:pt x="93334" y="62365"/>
                </a:moveTo>
                <a:lnTo>
                  <a:pt x="93334" y="65520"/>
                </a:lnTo>
                <a:lnTo>
                  <a:pt x="90655" y="65520"/>
                </a:lnTo>
                <a:lnTo>
                  <a:pt x="90655" y="62365"/>
                </a:lnTo>
                <a:close/>
                <a:moveTo>
                  <a:pt x="96525" y="62365"/>
                </a:moveTo>
                <a:lnTo>
                  <a:pt x="96525" y="65520"/>
                </a:lnTo>
                <a:lnTo>
                  <a:pt x="93453" y="65520"/>
                </a:lnTo>
                <a:lnTo>
                  <a:pt x="93453" y="62365"/>
                </a:lnTo>
                <a:close/>
                <a:moveTo>
                  <a:pt x="99311" y="62365"/>
                </a:moveTo>
                <a:lnTo>
                  <a:pt x="99311" y="65520"/>
                </a:lnTo>
                <a:lnTo>
                  <a:pt x="96632" y="65520"/>
                </a:lnTo>
                <a:lnTo>
                  <a:pt x="96632" y="62365"/>
                </a:lnTo>
                <a:close/>
                <a:moveTo>
                  <a:pt x="7037" y="65616"/>
                </a:moveTo>
                <a:lnTo>
                  <a:pt x="7037" y="68378"/>
                </a:lnTo>
                <a:lnTo>
                  <a:pt x="3965" y="68378"/>
                </a:lnTo>
                <a:lnTo>
                  <a:pt x="3965" y="65616"/>
                </a:lnTo>
                <a:close/>
                <a:moveTo>
                  <a:pt x="9811" y="65616"/>
                </a:moveTo>
                <a:lnTo>
                  <a:pt x="9811" y="68378"/>
                </a:lnTo>
                <a:lnTo>
                  <a:pt x="7132" y="68378"/>
                </a:lnTo>
                <a:lnTo>
                  <a:pt x="7132" y="65616"/>
                </a:lnTo>
                <a:close/>
                <a:moveTo>
                  <a:pt x="13002" y="65616"/>
                </a:moveTo>
                <a:lnTo>
                  <a:pt x="13002" y="68378"/>
                </a:lnTo>
                <a:lnTo>
                  <a:pt x="9930" y="68378"/>
                </a:lnTo>
                <a:lnTo>
                  <a:pt x="9930" y="65616"/>
                </a:lnTo>
                <a:close/>
                <a:moveTo>
                  <a:pt x="15788" y="65616"/>
                </a:moveTo>
                <a:lnTo>
                  <a:pt x="15788" y="68378"/>
                </a:lnTo>
                <a:lnTo>
                  <a:pt x="13109" y="68378"/>
                </a:lnTo>
                <a:lnTo>
                  <a:pt x="13109" y="65616"/>
                </a:lnTo>
                <a:close/>
                <a:moveTo>
                  <a:pt x="18967" y="65616"/>
                </a:moveTo>
                <a:lnTo>
                  <a:pt x="18967" y="68378"/>
                </a:lnTo>
                <a:lnTo>
                  <a:pt x="15907" y="68378"/>
                </a:lnTo>
                <a:lnTo>
                  <a:pt x="15907" y="65616"/>
                </a:lnTo>
                <a:close/>
                <a:moveTo>
                  <a:pt x="21753" y="65616"/>
                </a:moveTo>
                <a:lnTo>
                  <a:pt x="21753" y="68378"/>
                </a:lnTo>
                <a:lnTo>
                  <a:pt x="19074" y="68378"/>
                </a:lnTo>
                <a:lnTo>
                  <a:pt x="19074" y="65616"/>
                </a:lnTo>
                <a:close/>
                <a:moveTo>
                  <a:pt x="24920" y="65616"/>
                </a:moveTo>
                <a:lnTo>
                  <a:pt x="24920" y="68378"/>
                </a:lnTo>
                <a:lnTo>
                  <a:pt x="21860" y="68378"/>
                </a:lnTo>
                <a:lnTo>
                  <a:pt x="21860" y="65616"/>
                </a:lnTo>
                <a:close/>
                <a:moveTo>
                  <a:pt x="27718" y="65616"/>
                </a:moveTo>
                <a:lnTo>
                  <a:pt x="27718" y="68378"/>
                </a:lnTo>
                <a:lnTo>
                  <a:pt x="25039" y="68378"/>
                </a:lnTo>
                <a:lnTo>
                  <a:pt x="25039" y="65616"/>
                </a:lnTo>
                <a:close/>
                <a:moveTo>
                  <a:pt x="30885" y="65616"/>
                </a:moveTo>
                <a:lnTo>
                  <a:pt x="30885" y="68378"/>
                </a:lnTo>
                <a:lnTo>
                  <a:pt x="27825" y="68378"/>
                </a:lnTo>
                <a:lnTo>
                  <a:pt x="27825" y="65616"/>
                </a:lnTo>
                <a:close/>
                <a:moveTo>
                  <a:pt x="33683" y="65616"/>
                </a:moveTo>
                <a:lnTo>
                  <a:pt x="33683" y="68378"/>
                </a:lnTo>
                <a:lnTo>
                  <a:pt x="31004" y="68378"/>
                </a:lnTo>
                <a:lnTo>
                  <a:pt x="31004" y="65616"/>
                </a:lnTo>
                <a:close/>
                <a:moveTo>
                  <a:pt x="36850" y="65616"/>
                </a:moveTo>
                <a:lnTo>
                  <a:pt x="36850" y="68378"/>
                </a:lnTo>
                <a:lnTo>
                  <a:pt x="33791" y="68378"/>
                </a:lnTo>
                <a:lnTo>
                  <a:pt x="33791" y="65616"/>
                </a:lnTo>
                <a:close/>
                <a:moveTo>
                  <a:pt x="39636" y="65616"/>
                </a:moveTo>
                <a:lnTo>
                  <a:pt x="39636" y="68378"/>
                </a:lnTo>
                <a:lnTo>
                  <a:pt x="36958" y="68378"/>
                </a:lnTo>
                <a:lnTo>
                  <a:pt x="36958" y="65616"/>
                </a:lnTo>
                <a:close/>
                <a:moveTo>
                  <a:pt x="42827" y="65616"/>
                </a:moveTo>
                <a:lnTo>
                  <a:pt x="42827" y="68378"/>
                </a:lnTo>
                <a:lnTo>
                  <a:pt x="39756" y="68378"/>
                </a:lnTo>
                <a:lnTo>
                  <a:pt x="39756" y="65616"/>
                </a:lnTo>
                <a:close/>
                <a:moveTo>
                  <a:pt x="45613" y="65616"/>
                </a:moveTo>
                <a:lnTo>
                  <a:pt x="45613" y="68378"/>
                </a:lnTo>
                <a:lnTo>
                  <a:pt x="42935" y="68378"/>
                </a:lnTo>
                <a:lnTo>
                  <a:pt x="42935" y="65616"/>
                </a:lnTo>
                <a:close/>
                <a:moveTo>
                  <a:pt x="48792" y="65616"/>
                </a:moveTo>
                <a:lnTo>
                  <a:pt x="48792" y="68378"/>
                </a:lnTo>
                <a:lnTo>
                  <a:pt x="45732" y="68378"/>
                </a:lnTo>
                <a:lnTo>
                  <a:pt x="45732" y="65616"/>
                </a:lnTo>
                <a:close/>
                <a:moveTo>
                  <a:pt x="51578" y="65616"/>
                </a:moveTo>
                <a:lnTo>
                  <a:pt x="51578" y="68378"/>
                </a:lnTo>
                <a:lnTo>
                  <a:pt x="48900" y="68378"/>
                </a:lnTo>
                <a:lnTo>
                  <a:pt x="48900" y="65616"/>
                </a:lnTo>
                <a:close/>
                <a:moveTo>
                  <a:pt x="54757" y="65616"/>
                </a:moveTo>
                <a:lnTo>
                  <a:pt x="54757" y="68378"/>
                </a:lnTo>
                <a:lnTo>
                  <a:pt x="51698" y="68378"/>
                </a:lnTo>
                <a:lnTo>
                  <a:pt x="51698" y="65616"/>
                </a:lnTo>
                <a:close/>
                <a:moveTo>
                  <a:pt x="57543" y="65616"/>
                </a:moveTo>
                <a:lnTo>
                  <a:pt x="57543" y="68378"/>
                </a:lnTo>
                <a:lnTo>
                  <a:pt x="54865" y="68378"/>
                </a:lnTo>
                <a:lnTo>
                  <a:pt x="54865" y="65616"/>
                </a:lnTo>
                <a:close/>
                <a:moveTo>
                  <a:pt x="60734" y="65616"/>
                </a:moveTo>
                <a:lnTo>
                  <a:pt x="60734" y="68378"/>
                </a:lnTo>
                <a:lnTo>
                  <a:pt x="57663" y="68378"/>
                </a:lnTo>
                <a:lnTo>
                  <a:pt x="57663" y="65616"/>
                </a:lnTo>
                <a:close/>
                <a:moveTo>
                  <a:pt x="63509" y="65616"/>
                </a:moveTo>
                <a:lnTo>
                  <a:pt x="63509" y="68378"/>
                </a:lnTo>
                <a:lnTo>
                  <a:pt x="60830" y="68378"/>
                </a:lnTo>
                <a:lnTo>
                  <a:pt x="60830" y="65616"/>
                </a:lnTo>
                <a:close/>
                <a:moveTo>
                  <a:pt x="66699" y="65616"/>
                </a:moveTo>
                <a:lnTo>
                  <a:pt x="66699" y="68378"/>
                </a:lnTo>
                <a:lnTo>
                  <a:pt x="63628" y="68378"/>
                </a:lnTo>
                <a:lnTo>
                  <a:pt x="63628" y="65616"/>
                </a:lnTo>
                <a:close/>
                <a:moveTo>
                  <a:pt x="69485" y="65616"/>
                </a:moveTo>
                <a:lnTo>
                  <a:pt x="69485" y="68378"/>
                </a:lnTo>
                <a:lnTo>
                  <a:pt x="66807" y="68378"/>
                </a:lnTo>
                <a:lnTo>
                  <a:pt x="66807" y="65616"/>
                </a:lnTo>
                <a:close/>
                <a:moveTo>
                  <a:pt x="72653" y="65616"/>
                </a:moveTo>
                <a:lnTo>
                  <a:pt x="72653" y="68378"/>
                </a:lnTo>
                <a:lnTo>
                  <a:pt x="69581" y="68378"/>
                </a:lnTo>
                <a:lnTo>
                  <a:pt x="69581" y="65616"/>
                </a:lnTo>
                <a:close/>
                <a:moveTo>
                  <a:pt x="75450" y="65616"/>
                </a:moveTo>
                <a:lnTo>
                  <a:pt x="75450" y="68378"/>
                </a:lnTo>
                <a:lnTo>
                  <a:pt x="72772" y="68378"/>
                </a:lnTo>
                <a:lnTo>
                  <a:pt x="72772" y="65616"/>
                </a:lnTo>
                <a:close/>
                <a:moveTo>
                  <a:pt x="78618" y="65616"/>
                </a:moveTo>
                <a:lnTo>
                  <a:pt x="78618" y="68378"/>
                </a:lnTo>
                <a:lnTo>
                  <a:pt x="75546" y="68378"/>
                </a:lnTo>
                <a:lnTo>
                  <a:pt x="75546" y="65616"/>
                </a:lnTo>
                <a:close/>
                <a:moveTo>
                  <a:pt x="81416" y="65616"/>
                </a:moveTo>
                <a:lnTo>
                  <a:pt x="81416" y="68378"/>
                </a:lnTo>
                <a:lnTo>
                  <a:pt x="78737" y="68378"/>
                </a:lnTo>
                <a:lnTo>
                  <a:pt x="78737" y="65616"/>
                </a:lnTo>
                <a:close/>
                <a:moveTo>
                  <a:pt x="84583" y="65616"/>
                </a:moveTo>
                <a:lnTo>
                  <a:pt x="84583" y="68378"/>
                </a:lnTo>
                <a:lnTo>
                  <a:pt x="81523" y="68378"/>
                </a:lnTo>
                <a:lnTo>
                  <a:pt x="81523" y="65616"/>
                </a:lnTo>
                <a:close/>
                <a:moveTo>
                  <a:pt x="87369" y="65616"/>
                </a:moveTo>
                <a:lnTo>
                  <a:pt x="87369" y="68378"/>
                </a:lnTo>
                <a:lnTo>
                  <a:pt x="84690" y="68378"/>
                </a:lnTo>
                <a:lnTo>
                  <a:pt x="84690" y="65616"/>
                </a:lnTo>
                <a:close/>
                <a:moveTo>
                  <a:pt x="90560" y="65616"/>
                </a:moveTo>
                <a:lnTo>
                  <a:pt x="90560" y="68378"/>
                </a:lnTo>
                <a:lnTo>
                  <a:pt x="87488" y="68378"/>
                </a:lnTo>
                <a:lnTo>
                  <a:pt x="87488" y="65616"/>
                </a:lnTo>
                <a:close/>
                <a:moveTo>
                  <a:pt x="93334" y="65616"/>
                </a:moveTo>
                <a:lnTo>
                  <a:pt x="93334" y="68378"/>
                </a:lnTo>
                <a:lnTo>
                  <a:pt x="90655" y="68378"/>
                </a:lnTo>
                <a:lnTo>
                  <a:pt x="90655" y="65616"/>
                </a:lnTo>
                <a:close/>
                <a:moveTo>
                  <a:pt x="96525" y="65616"/>
                </a:moveTo>
                <a:lnTo>
                  <a:pt x="96525" y="68378"/>
                </a:lnTo>
                <a:lnTo>
                  <a:pt x="93453" y="68378"/>
                </a:lnTo>
                <a:lnTo>
                  <a:pt x="93453" y="65616"/>
                </a:lnTo>
                <a:close/>
                <a:moveTo>
                  <a:pt x="99311" y="65616"/>
                </a:moveTo>
                <a:lnTo>
                  <a:pt x="99311" y="68378"/>
                </a:lnTo>
                <a:lnTo>
                  <a:pt x="96632" y="68378"/>
                </a:lnTo>
                <a:lnTo>
                  <a:pt x="96632" y="65616"/>
                </a:lnTo>
                <a:close/>
                <a:moveTo>
                  <a:pt x="102490" y="65616"/>
                </a:moveTo>
                <a:lnTo>
                  <a:pt x="102490" y="68378"/>
                </a:lnTo>
                <a:lnTo>
                  <a:pt x="99430" y="68378"/>
                </a:lnTo>
                <a:lnTo>
                  <a:pt x="99430" y="65616"/>
                </a:lnTo>
                <a:close/>
                <a:moveTo>
                  <a:pt x="105276" y="65616"/>
                </a:moveTo>
                <a:lnTo>
                  <a:pt x="105276" y="68378"/>
                </a:lnTo>
                <a:lnTo>
                  <a:pt x="102597" y="68378"/>
                </a:lnTo>
                <a:lnTo>
                  <a:pt x="102597" y="65616"/>
                </a:lnTo>
                <a:close/>
                <a:moveTo>
                  <a:pt x="108443" y="65616"/>
                </a:moveTo>
                <a:lnTo>
                  <a:pt x="108443" y="68378"/>
                </a:lnTo>
                <a:lnTo>
                  <a:pt x="105383" y="68378"/>
                </a:lnTo>
                <a:lnTo>
                  <a:pt x="105383" y="65616"/>
                </a:lnTo>
                <a:close/>
                <a:moveTo>
                  <a:pt x="108443" y="68497"/>
                </a:moveTo>
                <a:lnTo>
                  <a:pt x="108443" y="71628"/>
                </a:lnTo>
                <a:lnTo>
                  <a:pt x="105383" y="71628"/>
                </a:lnTo>
                <a:lnTo>
                  <a:pt x="105383" y="68497"/>
                </a:lnTo>
                <a:close/>
                <a:moveTo>
                  <a:pt x="7037" y="68497"/>
                </a:moveTo>
                <a:lnTo>
                  <a:pt x="7037" y="71652"/>
                </a:lnTo>
                <a:lnTo>
                  <a:pt x="3965" y="71652"/>
                </a:lnTo>
                <a:lnTo>
                  <a:pt x="3965" y="71628"/>
                </a:lnTo>
                <a:lnTo>
                  <a:pt x="3965" y="68497"/>
                </a:lnTo>
                <a:close/>
                <a:moveTo>
                  <a:pt x="9811" y="68497"/>
                </a:moveTo>
                <a:lnTo>
                  <a:pt x="9811" y="71652"/>
                </a:lnTo>
                <a:lnTo>
                  <a:pt x="7132" y="71652"/>
                </a:lnTo>
                <a:lnTo>
                  <a:pt x="7132" y="71628"/>
                </a:lnTo>
                <a:lnTo>
                  <a:pt x="7132" y="68497"/>
                </a:lnTo>
                <a:close/>
                <a:moveTo>
                  <a:pt x="13002" y="68497"/>
                </a:moveTo>
                <a:lnTo>
                  <a:pt x="13002" y="71652"/>
                </a:lnTo>
                <a:lnTo>
                  <a:pt x="9930" y="71652"/>
                </a:lnTo>
                <a:lnTo>
                  <a:pt x="9930" y="71628"/>
                </a:lnTo>
                <a:lnTo>
                  <a:pt x="9930" y="68497"/>
                </a:lnTo>
                <a:close/>
                <a:moveTo>
                  <a:pt x="15788" y="68497"/>
                </a:moveTo>
                <a:lnTo>
                  <a:pt x="15788" y="71652"/>
                </a:lnTo>
                <a:lnTo>
                  <a:pt x="13109" y="71652"/>
                </a:lnTo>
                <a:lnTo>
                  <a:pt x="13109" y="71628"/>
                </a:lnTo>
                <a:lnTo>
                  <a:pt x="13109" y="68497"/>
                </a:lnTo>
                <a:close/>
                <a:moveTo>
                  <a:pt x="18967" y="68497"/>
                </a:moveTo>
                <a:lnTo>
                  <a:pt x="18967" y="71652"/>
                </a:lnTo>
                <a:lnTo>
                  <a:pt x="15907" y="71652"/>
                </a:lnTo>
                <a:lnTo>
                  <a:pt x="15907" y="71628"/>
                </a:lnTo>
                <a:lnTo>
                  <a:pt x="15907" y="68497"/>
                </a:lnTo>
                <a:close/>
                <a:moveTo>
                  <a:pt x="21753" y="68497"/>
                </a:moveTo>
                <a:lnTo>
                  <a:pt x="21753" y="71652"/>
                </a:lnTo>
                <a:lnTo>
                  <a:pt x="19074" y="71652"/>
                </a:lnTo>
                <a:lnTo>
                  <a:pt x="19074" y="71628"/>
                </a:lnTo>
                <a:lnTo>
                  <a:pt x="19074" y="68497"/>
                </a:lnTo>
                <a:close/>
                <a:moveTo>
                  <a:pt x="24920" y="68497"/>
                </a:moveTo>
                <a:lnTo>
                  <a:pt x="24920" y="71652"/>
                </a:lnTo>
                <a:lnTo>
                  <a:pt x="21860" y="71652"/>
                </a:lnTo>
                <a:lnTo>
                  <a:pt x="21860" y="71628"/>
                </a:lnTo>
                <a:lnTo>
                  <a:pt x="21860" y="68497"/>
                </a:lnTo>
                <a:close/>
                <a:moveTo>
                  <a:pt x="27718" y="68497"/>
                </a:moveTo>
                <a:lnTo>
                  <a:pt x="27718" y="71652"/>
                </a:lnTo>
                <a:lnTo>
                  <a:pt x="25039" y="71652"/>
                </a:lnTo>
                <a:lnTo>
                  <a:pt x="25039" y="71628"/>
                </a:lnTo>
                <a:lnTo>
                  <a:pt x="25039" y="68497"/>
                </a:lnTo>
                <a:close/>
                <a:moveTo>
                  <a:pt x="30885" y="68497"/>
                </a:moveTo>
                <a:lnTo>
                  <a:pt x="30885" y="71652"/>
                </a:lnTo>
                <a:lnTo>
                  <a:pt x="27825" y="71652"/>
                </a:lnTo>
                <a:lnTo>
                  <a:pt x="27825" y="71628"/>
                </a:lnTo>
                <a:lnTo>
                  <a:pt x="27825" y="68497"/>
                </a:lnTo>
                <a:close/>
                <a:moveTo>
                  <a:pt x="33683" y="68497"/>
                </a:moveTo>
                <a:lnTo>
                  <a:pt x="33683" y="71652"/>
                </a:lnTo>
                <a:lnTo>
                  <a:pt x="31004" y="71652"/>
                </a:lnTo>
                <a:lnTo>
                  <a:pt x="31004" y="71628"/>
                </a:lnTo>
                <a:lnTo>
                  <a:pt x="31004" y="68497"/>
                </a:lnTo>
                <a:close/>
                <a:moveTo>
                  <a:pt x="36850" y="68497"/>
                </a:moveTo>
                <a:lnTo>
                  <a:pt x="36850" y="71652"/>
                </a:lnTo>
                <a:lnTo>
                  <a:pt x="33791" y="71652"/>
                </a:lnTo>
                <a:lnTo>
                  <a:pt x="33791" y="71628"/>
                </a:lnTo>
                <a:lnTo>
                  <a:pt x="33791" y="68497"/>
                </a:lnTo>
                <a:close/>
                <a:moveTo>
                  <a:pt x="39636" y="68497"/>
                </a:moveTo>
                <a:lnTo>
                  <a:pt x="39636" y="71652"/>
                </a:lnTo>
                <a:lnTo>
                  <a:pt x="36958" y="71652"/>
                </a:lnTo>
                <a:lnTo>
                  <a:pt x="36958" y="71628"/>
                </a:lnTo>
                <a:lnTo>
                  <a:pt x="36958" y="68497"/>
                </a:lnTo>
                <a:close/>
                <a:moveTo>
                  <a:pt x="42827" y="68497"/>
                </a:moveTo>
                <a:lnTo>
                  <a:pt x="42827" y="71652"/>
                </a:lnTo>
                <a:lnTo>
                  <a:pt x="39756" y="71652"/>
                </a:lnTo>
                <a:lnTo>
                  <a:pt x="39756" y="71628"/>
                </a:lnTo>
                <a:lnTo>
                  <a:pt x="39756" y="68497"/>
                </a:lnTo>
                <a:close/>
                <a:moveTo>
                  <a:pt x="45613" y="68497"/>
                </a:moveTo>
                <a:lnTo>
                  <a:pt x="45613" y="71652"/>
                </a:lnTo>
                <a:lnTo>
                  <a:pt x="42935" y="71652"/>
                </a:lnTo>
                <a:lnTo>
                  <a:pt x="42935" y="71628"/>
                </a:lnTo>
                <a:lnTo>
                  <a:pt x="42935" y="68497"/>
                </a:lnTo>
                <a:close/>
                <a:moveTo>
                  <a:pt x="48792" y="68497"/>
                </a:moveTo>
                <a:lnTo>
                  <a:pt x="48792" y="71652"/>
                </a:lnTo>
                <a:lnTo>
                  <a:pt x="45732" y="71652"/>
                </a:lnTo>
                <a:lnTo>
                  <a:pt x="45732" y="71628"/>
                </a:lnTo>
                <a:lnTo>
                  <a:pt x="45732" y="68497"/>
                </a:lnTo>
                <a:close/>
                <a:moveTo>
                  <a:pt x="51578" y="68497"/>
                </a:moveTo>
                <a:lnTo>
                  <a:pt x="51578" y="71652"/>
                </a:lnTo>
                <a:lnTo>
                  <a:pt x="48900" y="71652"/>
                </a:lnTo>
                <a:lnTo>
                  <a:pt x="48900" y="71628"/>
                </a:lnTo>
                <a:lnTo>
                  <a:pt x="48900" y="68497"/>
                </a:lnTo>
                <a:close/>
                <a:moveTo>
                  <a:pt x="54757" y="68497"/>
                </a:moveTo>
                <a:lnTo>
                  <a:pt x="54757" y="71652"/>
                </a:lnTo>
                <a:lnTo>
                  <a:pt x="51698" y="71652"/>
                </a:lnTo>
                <a:lnTo>
                  <a:pt x="51698" y="71628"/>
                </a:lnTo>
                <a:lnTo>
                  <a:pt x="51698" y="68497"/>
                </a:lnTo>
                <a:close/>
                <a:moveTo>
                  <a:pt x="57543" y="68497"/>
                </a:moveTo>
                <a:lnTo>
                  <a:pt x="57543" y="71652"/>
                </a:lnTo>
                <a:lnTo>
                  <a:pt x="54865" y="71652"/>
                </a:lnTo>
                <a:lnTo>
                  <a:pt x="54865" y="71628"/>
                </a:lnTo>
                <a:lnTo>
                  <a:pt x="54865" y="68497"/>
                </a:lnTo>
                <a:close/>
                <a:moveTo>
                  <a:pt x="60734" y="68497"/>
                </a:moveTo>
                <a:lnTo>
                  <a:pt x="60734" y="71652"/>
                </a:lnTo>
                <a:lnTo>
                  <a:pt x="57663" y="71652"/>
                </a:lnTo>
                <a:lnTo>
                  <a:pt x="57663" y="71628"/>
                </a:lnTo>
                <a:lnTo>
                  <a:pt x="57663" y="68497"/>
                </a:lnTo>
                <a:close/>
                <a:moveTo>
                  <a:pt x="63509" y="68497"/>
                </a:moveTo>
                <a:lnTo>
                  <a:pt x="63509" y="71652"/>
                </a:lnTo>
                <a:lnTo>
                  <a:pt x="60830" y="71652"/>
                </a:lnTo>
                <a:lnTo>
                  <a:pt x="60830" y="71628"/>
                </a:lnTo>
                <a:lnTo>
                  <a:pt x="60830" y="68497"/>
                </a:lnTo>
                <a:close/>
                <a:moveTo>
                  <a:pt x="66699" y="68497"/>
                </a:moveTo>
                <a:lnTo>
                  <a:pt x="66699" y="71652"/>
                </a:lnTo>
                <a:lnTo>
                  <a:pt x="63628" y="71652"/>
                </a:lnTo>
                <a:lnTo>
                  <a:pt x="63628" y="71628"/>
                </a:lnTo>
                <a:lnTo>
                  <a:pt x="63628" y="68497"/>
                </a:lnTo>
                <a:close/>
                <a:moveTo>
                  <a:pt x="69485" y="68497"/>
                </a:moveTo>
                <a:lnTo>
                  <a:pt x="69485" y="71652"/>
                </a:lnTo>
                <a:lnTo>
                  <a:pt x="66807" y="71652"/>
                </a:lnTo>
                <a:lnTo>
                  <a:pt x="66807" y="71628"/>
                </a:lnTo>
                <a:lnTo>
                  <a:pt x="66807" y="68497"/>
                </a:lnTo>
                <a:close/>
                <a:moveTo>
                  <a:pt x="72653" y="68497"/>
                </a:moveTo>
                <a:lnTo>
                  <a:pt x="72653" y="71652"/>
                </a:lnTo>
                <a:lnTo>
                  <a:pt x="69581" y="71652"/>
                </a:lnTo>
                <a:lnTo>
                  <a:pt x="69581" y="71628"/>
                </a:lnTo>
                <a:lnTo>
                  <a:pt x="69581" y="68497"/>
                </a:lnTo>
                <a:close/>
                <a:moveTo>
                  <a:pt x="75450" y="68497"/>
                </a:moveTo>
                <a:lnTo>
                  <a:pt x="75450" y="71652"/>
                </a:lnTo>
                <a:lnTo>
                  <a:pt x="72772" y="71652"/>
                </a:lnTo>
                <a:lnTo>
                  <a:pt x="72772" y="71628"/>
                </a:lnTo>
                <a:lnTo>
                  <a:pt x="72772" y="68497"/>
                </a:lnTo>
                <a:close/>
                <a:moveTo>
                  <a:pt x="78618" y="68497"/>
                </a:moveTo>
                <a:lnTo>
                  <a:pt x="78618" y="71652"/>
                </a:lnTo>
                <a:lnTo>
                  <a:pt x="75546" y="71652"/>
                </a:lnTo>
                <a:lnTo>
                  <a:pt x="75546" y="71628"/>
                </a:lnTo>
                <a:lnTo>
                  <a:pt x="75546" y="68497"/>
                </a:lnTo>
                <a:close/>
                <a:moveTo>
                  <a:pt x="81416" y="68497"/>
                </a:moveTo>
                <a:lnTo>
                  <a:pt x="81416" y="71652"/>
                </a:lnTo>
                <a:lnTo>
                  <a:pt x="78737" y="71652"/>
                </a:lnTo>
                <a:lnTo>
                  <a:pt x="78737" y="71628"/>
                </a:lnTo>
                <a:lnTo>
                  <a:pt x="78737" y="68497"/>
                </a:lnTo>
                <a:close/>
                <a:moveTo>
                  <a:pt x="84583" y="68497"/>
                </a:moveTo>
                <a:lnTo>
                  <a:pt x="84583" y="71652"/>
                </a:lnTo>
                <a:lnTo>
                  <a:pt x="81523" y="71652"/>
                </a:lnTo>
                <a:lnTo>
                  <a:pt x="81523" y="71628"/>
                </a:lnTo>
                <a:lnTo>
                  <a:pt x="81523" y="68497"/>
                </a:lnTo>
                <a:close/>
                <a:moveTo>
                  <a:pt x="87369" y="68497"/>
                </a:moveTo>
                <a:lnTo>
                  <a:pt x="87369" y="71652"/>
                </a:lnTo>
                <a:lnTo>
                  <a:pt x="84690" y="71652"/>
                </a:lnTo>
                <a:lnTo>
                  <a:pt x="84690" y="71628"/>
                </a:lnTo>
                <a:lnTo>
                  <a:pt x="84690" y="68497"/>
                </a:lnTo>
                <a:close/>
                <a:moveTo>
                  <a:pt x="90560" y="68497"/>
                </a:moveTo>
                <a:lnTo>
                  <a:pt x="90560" y="71652"/>
                </a:lnTo>
                <a:lnTo>
                  <a:pt x="87488" y="71652"/>
                </a:lnTo>
                <a:lnTo>
                  <a:pt x="87488" y="71628"/>
                </a:lnTo>
                <a:lnTo>
                  <a:pt x="87488" y="68497"/>
                </a:lnTo>
                <a:close/>
                <a:moveTo>
                  <a:pt x="93334" y="68497"/>
                </a:moveTo>
                <a:lnTo>
                  <a:pt x="93334" y="71652"/>
                </a:lnTo>
                <a:lnTo>
                  <a:pt x="90655" y="71652"/>
                </a:lnTo>
                <a:lnTo>
                  <a:pt x="90655" y="71628"/>
                </a:lnTo>
                <a:lnTo>
                  <a:pt x="90655" y="68497"/>
                </a:lnTo>
                <a:close/>
                <a:moveTo>
                  <a:pt x="96525" y="68497"/>
                </a:moveTo>
                <a:lnTo>
                  <a:pt x="96525" y="71652"/>
                </a:lnTo>
                <a:lnTo>
                  <a:pt x="93453" y="71652"/>
                </a:lnTo>
                <a:lnTo>
                  <a:pt x="93453" y="71628"/>
                </a:lnTo>
                <a:lnTo>
                  <a:pt x="93453" y="68497"/>
                </a:lnTo>
                <a:close/>
                <a:moveTo>
                  <a:pt x="99311" y="68497"/>
                </a:moveTo>
                <a:lnTo>
                  <a:pt x="99311" y="71652"/>
                </a:lnTo>
                <a:lnTo>
                  <a:pt x="96632" y="71652"/>
                </a:lnTo>
                <a:lnTo>
                  <a:pt x="96632" y="71628"/>
                </a:lnTo>
                <a:lnTo>
                  <a:pt x="96632" y="68497"/>
                </a:lnTo>
                <a:close/>
                <a:moveTo>
                  <a:pt x="102490" y="68497"/>
                </a:moveTo>
                <a:lnTo>
                  <a:pt x="102490" y="71652"/>
                </a:lnTo>
                <a:lnTo>
                  <a:pt x="99430" y="71652"/>
                </a:lnTo>
                <a:lnTo>
                  <a:pt x="99430" y="71628"/>
                </a:lnTo>
                <a:lnTo>
                  <a:pt x="99430" y="68497"/>
                </a:lnTo>
                <a:close/>
                <a:moveTo>
                  <a:pt x="105276" y="68497"/>
                </a:moveTo>
                <a:lnTo>
                  <a:pt x="105276" y="71652"/>
                </a:lnTo>
                <a:lnTo>
                  <a:pt x="102597" y="71652"/>
                </a:lnTo>
                <a:lnTo>
                  <a:pt x="102597" y="71628"/>
                </a:lnTo>
                <a:lnTo>
                  <a:pt x="102597" y="68497"/>
                </a:lnTo>
                <a:close/>
                <a:moveTo>
                  <a:pt x="3692" y="0"/>
                </a:moveTo>
                <a:lnTo>
                  <a:pt x="3692" y="905"/>
                </a:lnTo>
                <a:lnTo>
                  <a:pt x="1" y="905"/>
                </a:lnTo>
                <a:lnTo>
                  <a:pt x="1" y="1024"/>
                </a:lnTo>
                <a:lnTo>
                  <a:pt x="3692" y="1024"/>
                </a:lnTo>
                <a:lnTo>
                  <a:pt x="3692" y="4179"/>
                </a:lnTo>
                <a:lnTo>
                  <a:pt x="1" y="4179"/>
                </a:lnTo>
                <a:lnTo>
                  <a:pt x="1" y="4298"/>
                </a:lnTo>
                <a:lnTo>
                  <a:pt x="3692" y="4298"/>
                </a:lnTo>
                <a:lnTo>
                  <a:pt x="3692" y="7049"/>
                </a:lnTo>
                <a:lnTo>
                  <a:pt x="1" y="7049"/>
                </a:lnTo>
                <a:lnTo>
                  <a:pt x="1" y="7168"/>
                </a:lnTo>
                <a:lnTo>
                  <a:pt x="3692" y="7168"/>
                </a:lnTo>
                <a:lnTo>
                  <a:pt x="3692" y="10299"/>
                </a:lnTo>
                <a:lnTo>
                  <a:pt x="1" y="10299"/>
                </a:lnTo>
                <a:lnTo>
                  <a:pt x="1" y="10418"/>
                </a:lnTo>
                <a:lnTo>
                  <a:pt x="3692" y="10418"/>
                </a:lnTo>
                <a:lnTo>
                  <a:pt x="3692" y="13169"/>
                </a:lnTo>
                <a:lnTo>
                  <a:pt x="1" y="13169"/>
                </a:lnTo>
                <a:lnTo>
                  <a:pt x="1" y="13288"/>
                </a:lnTo>
                <a:lnTo>
                  <a:pt x="3692" y="13288"/>
                </a:lnTo>
                <a:lnTo>
                  <a:pt x="3692" y="16443"/>
                </a:lnTo>
                <a:lnTo>
                  <a:pt x="1" y="16443"/>
                </a:lnTo>
                <a:lnTo>
                  <a:pt x="1" y="16562"/>
                </a:lnTo>
                <a:lnTo>
                  <a:pt x="3692" y="16562"/>
                </a:lnTo>
                <a:lnTo>
                  <a:pt x="3692" y="19324"/>
                </a:lnTo>
                <a:lnTo>
                  <a:pt x="1" y="19324"/>
                </a:lnTo>
                <a:lnTo>
                  <a:pt x="1" y="19443"/>
                </a:lnTo>
                <a:lnTo>
                  <a:pt x="3692" y="19443"/>
                </a:lnTo>
                <a:lnTo>
                  <a:pt x="3692" y="22598"/>
                </a:lnTo>
                <a:lnTo>
                  <a:pt x="1" y="22598"/>
                </a:lnTo>
                <a:lnTo>
                  <a:pt x="1" y="22717"/>
                </a:lnTo>
                <a:lnTo>
                  <a:pt x="3692" y="22717"/>
                </a:lnTo>
                <a:lnTo>
                  <a:pt x="3692" y="25468"/>
                </a:lnTo>
                <a:lnTo>
                  <a:pt x="1" y="25468"/>
                </a:lnTo>
                <a:lnTo>
                  <a:pt x="1" y="25587"/>
                </a:lnTo>
                <a:lnTo>
                  <a:pt x="3692" y="25587"/>
                </a:lnTo>
                <a:lnTo>
                  <a:pt x="3692" y="28742"/>
                </a:lnTo>
                <a:lnTo>
                  <a:pt x="1" y="28742"/>
                </a:lnTo>
                <a:lnTo>
                  <a:pt x="1" y="28861"/>
                </a:lnTo>
                <a:lnTo>
                  <a:pt x="3692" y="28861"/>
                </a:lnTo>
                <a:lnTo>
                  <a:pt x="3692" y="31611"/>
                </a:lnTo>
                <a:lnTo>
                  <a:pt x="1" y="31611"/>
                </a:lnTo>
                <a:lnTo>
                  <a:pt x="1" y="31730"/>
                </a:lnTo>
                <a:lnTo>
                  <a:pt x="3692" y="31730"/>
                </a:lnTo>
                <a:lnTo>
                  <a:pt x="3692" y="34886"/>
                </a:lnTo>
                <a:lnTo>
                  <a:pt x="1" y="34886"/>
                </a:lnTo>
                <a:lnTo>
                  <a:pt x="1" y="35005"/>
                </a:lnTo>
                <a:lnTo>
                  <a:pt x="3692" y="35005"/>
                </a:lnTo>
                <a:lnTo>
                  <a:pt x="3692" y="37755"/>
                </a:lnTo>
                <a:lnTo>
                  <a:pt x="1" y="37755"/>
                </a:lnTo>
                <a:lnTo>
                  <a:pt x="1" y="37874"/>
                </a:lnTo>
                <a:lnTo>
                  <a:pt x="3692" y="37874"/>
                </a:lnTo>
                <a:lnTo>
                  <a:pt x="3692" y="41029"/>
                </a:lnTo>
                <a:lnTo>
                  <a:pt x="1" y="41029"/>
                </a:lnTo>
                <a:lnTo>
                  <a:pt x="1" y="41148"/>
                </a:lnTo>
                <a:lnTo>
                  <a:pt x="3692" y="41148"/>
                </a:lnTo>
                <a:lnTo>
                  <a:pt x="3692" y="43910"/>
                </a:lnTo>
                <a:lnTo>
                  <a:pt x="1" y="43910"/>
                </a:lnTo>
                <a:lnTo>
                  <a:pt x="1" y="44030"/>
                </a:lnTo>
                <a:lnTo>
                  <a:pt x="3692" y="44030"/>
                </a:lnTo>
                <a:lnTo>
                  <a:pt x="3692" y="47185"/>
                </a:lnTo>
                <a:lnTo>
                  <a:pt x="1" y="47185"/>
                </a:lnTo>
                <a:lnTo>
                  <a:pt x="1" y="47304"/>
                </a:lnTo>
                <a:lnTo>
                  <a:pt x="3692" y="47304"/>
                </a:lnTo>
                <a:lnTo>
                  <a:pt x="3692" y="50054"/>
                </a:lnTo>
                <a:lnTo>
                  <a:pt x="1" y="50054"/>
                </a:lnTo>
                <a:lnTo>
                  <a:pt x="1" y="50173"/>
                </a:lnTo>
                <a:lnTo>
                  <a:pt x="3692" y="50173"/>
                </a:lnTo>
                <a:lnTo>
                  <a:pt x="3692" y="53328"/>
                </a:lnTo>
                <a:lnTo>
                  <a:pt x="1" y="53328"/>
                </a:lnTo>
                <a:lnTo>
                  <a:pt x="1" y="53447"/>
                </a:lnTo>
                <a:lnTo>
                  <a:pt x="3692" y="53447"/>
                </a:lnTo>
                <a:lnTo>
                  <a:pt x="3692" y="56198"/>
                </a:lnTo>
                <a:lnTo>
                  <a:pt x="1" y="56198"/>
                </a:lnTo>
                <a:lnTo>
                  <a:pt x="1" y="56317"/>
                </a:lnTo>
                <a:lnTo>
                  <a:pt x="3692" y="56317"/>
                </a:lnTo>
                <a:lnTo>
                  <a:pt x="3692" y="59472"/>
                </a:lnTo>
                <a:lnTo>
                  <a:pt x="1" y="59472"/>
                </a:lnTo>
                <a:lnTo>
                  <a:pt x="1" y="59591"/>
                </a:lnTo>
                <a:lnTo>
                  <a:pt x="3692" y="59591"/>
                </a:lnTo>
                <a:lnTo>
                  <a:pt x="3692" y="62246"/>
                </a:lnTo>
                <a:lnTo>
                  <a:pt x="1" y="62246"/>
                </a:lnTo>
                <a:lnTo>
                  <a:pt x="1" y="62365"/>
                </a:lnTo>
                <a:lnTo>
                  <a:pt x="3692" y="62365"/>
                </a:lnTo>
                <a:lnTo>
                  <a:pt x="3692" y="65520"/>
                </a:lnTo>
                <a:lnTo>
                  <a:pt x="1" y="65520"/>
                </a:lnTo>
                <a:lnTo>
                  <a:pt x="1" y="65639"/>
                </a:lnTo>
                <a:lnTo>
                  <a:pt x="3692" y="65639"/>
                </a:lnTo>
                <a:lnTo>
                  <a:pt x="3692" y="68390"/>
                </a:lnTo>
                <a:lnTo>
                  <a:pt x="1" y="68390"/>
                </a:lnTo>
                <a:lnTo>
                  <a:pt x="1" y="68509"/>
                </a:lnTo>
                <a:lnTo>
                  <a:pt x="3692" y="68509"/>
                </a:lnTo>
                <a:lnTo>
                  <a:pt x="3692" y="71664"/>
                </a:lnTo>
                <a:lnTo>
                  <a:pt x="1" y="71664"/>
                </a:lnTo>
                <a:lnTo>
                  <a:pt x="1" y="71783"/>
                </a:lnTo>
                <a:lnTo>
                  <a:pt x="3692" y="71783"/>
                </a:lnTo>
                <a:lnTo>
                  <a:pt x="3692" y="74450"/>
                </a:lnTo>
                <a:lnTo>
                  <a:pt x="3811" y="74450"/>
                </a:lnTo>
                <a:lnTo>
                  <a:pt x="3811" y="71783"/>
                </a:lnTo>
                <a:lnTo>
                  <a:pt x="6882" y="71783"/>
                </a:lnTo>
                <a:lnTo>
                  <a:pt x="6882" y="74450"/>
                </a:lnTo>
                <a:lnTo>
                  <a:pt x="7001" y="74450"/>
                </a:lnTo>
                <a:lnTo>
                  <a:pt x="7001" y="71783"/>
                </a:lnTo>
                <a:lnTo>
                  <a:pt x="9680" y="71783"/>
                </a:lnTo>
                <a:lnTo>
                  <a:pt x="9680" y="74450"/>
                </a:lnTo>
                <a:lnTo>
                  <a:pt x="9799" y="74450"/>
                </a:lnTo>
                <a:lnTo>
                  <a:pt x="9799" y="71783"/>
                </a:lnTo>
                <a:lnTo>
                  <a:pt x="12859" y="71783"/>
                </a:lnTo>
                <a:lnTo>
                  <a:pt x="12859" y="74450"/>
                </a:lnTo>
                <a:lnTo>
                  <a:pt x="12978" y="74450"/>
                </a:lnTo>
                <a:lnTo>
                  <a:pt x="12978" y="71783"/>
                </a:lnTo>
                <a:lnTo>
                  <a:pt x="15657" y="71783"/>
                </a:lnTo>
                <a:lnTo>
                  <a:pt x="15657" y="74450"/>
                </a:lnTo>
                <a:lnTo>
                  <a:pt x="15776" y="74450"/>
                </a:lnTo>
                <a:lnTo>
                  <a:pt x="15776" y="71783"/>
                </a:lnTo>
                <a:lnTo>
                  <a:pt x="18848" y="71783"/>
                </a:lnTo>
                <a:lnTo>
                  <a:pt x="18848" y="74450"/>
                </a:lnTo>
                <a:lnTo>
                  <a:pt x="18967" y="74450"/>
                </a:lnTo>
                <a:lnTo>
                  <a:pt x="18967" y="71783"/>
                </a:lnTo>
                <a:lnTo>
                  <a:pt x="21646" y="71783"/>
                </a:lnTo>
                <a:lnTo>
                  <a:pt x="21646" y="74450"/>
                </a:lnTo>
                <a:lnTo>
                  <a:pt x="21765" y="74450"/>
                </a:lnTo>
                <a:lnTo>
                  <a:pt x="21765" y="71783"/>
                </a:lnTo>
                <a:lnTo>
                  <a:pt x="24825" y="71783"/>
                </a:lnTo>
                <a:lnTo>
                  <a:pt x="24825" y="74450"/>
                </a:lnTo>
                <a:lnTo>
                  <a:pt x="24944" y="74450"/>
                </a:lnTo>
                <a:lnTo>
                  <a:pt x="24944" y="71783"/>
                </a:lnTo>
                <a:lnTo>
                  <a:pt x="27623" y="71783"/>
                </a:lnTo>
                <a:lnTo>
                  <a:pt x="27623" y="74450"/>
                </a:lnTo>
                <a:lnTo>
                  <a:pt x="27742" y="74450"/>
                </a:lnTo>
                <a:lnTo>
                  <a:pt x="27742" y="71783"/>
                </a:lnTo>
                <a:lnTo>
                  <a:pt x="30814" y="71783"/>
                </a:lnTo>
                <a:lnTo>
                  <a:pt x="30814" y="74450"/>
                </a:lnTo>
                <a:lnTo>
                  <a:pt x="30933" y="74450"/>
                </a:lnTo>
                <a:lnTo>
                  <a:pt x="30933" y="71783"/>
                </a:lnTo>
                <a:lnTo>
                  <a:pt x="33612" y="71783"/>
                </a:lnTo>
                <a:lnTo>
                  <a:pt x="33612" y="74450"/>
                </a:lnTo>
                <a:lnTo>
                  <a:pt x="33731" y="74450"/>
                </a:lnTo>
                <a:lnTo>
                  <a:pt x="33731" y="71783"/>
                </a:lnTo>
                <a:lnTo>
                  <a:pt x="36791" y="71783"/>
                </a:lnTo>
                <a:lnTo>
                  <a:pt x="36791" y="74450"/>
                </a:lnTo>
                <a:lnTo>
                  <a:pt x="36910" y="74450"/>
                </a:lnTo>
                <a:lnTo>
                  <a:pt x="36910" y="71783"/>
                </a:lnTo>
                <a:lnTo>
                  <a:pt x="39589" y="71783"/>
                </a:lnTo>
                <a:lnTo>
                  <a:pt x="39589" y="74450"/>
                </a:lnTo>
                <a:lnTo>
                  <a:pt x="39708" y="74450"/>
                </a:lnTo>
                <a:lnTo>
                  <a:pt x="39708" y="71783"/>
                </a:lnTo>
                <a:lnTo>
                  <a:pt x="42780" y="71783"/>
                </a:lnTo>
                <a:lnTo>
                  <a:pt x="42780" y="74450"/>
                </a:lnTo>
                <a:lnTo>
                  <a:pt x="42899" y="74450"/>
                </a:lnTo>
                <a:lnTo>
                  <a:pt x="42899" y="71783"/>
                </a:lnTo>
                <a:lnTo>
                  <a:pt x="45578" y="71783"/>
                </a:lnTo>
                <a:lnTo>
                  <a:pt x="45578" y="74450"/>
                </a:lnTo>
                <a:lnTo>
                  <a:pt x="45697" y="74450"/>
                </a:lnTo>
                <a:lnTo>
                  <a:pt x="45697" y="71783"/>
                </a:lnTo>
                <a:lnTo>
                  <a:pt x="48757" y="71783"/>
                </a:lnTo>
                <a:lnTo>
                  <a:pt x="48757" y="74450"/>
                </a:lnTo>
                <a:lnTo>
                  <a:pt x="48876" y="74450"/>
                </a:lnTo>
                <a:lnTo>
                  <a:pt x="48876" y="71783"/>
                </a:lnTo>
                <a:lnTo>
                  <a:pt x="51555" y="71783"/>
                </a:lnTo>
                <a:lnTo>
                  <a:pt x="51555" y="74450"/>
                </a:lnTo>
                <a:lnTo>
                  <a:pt x="51674" y="74450"/>
                </a:lnTo>
                <a:lnTo>
                  <a:pt x="51674" y="71783"/>
                </a:lnTo>
                <a:lnTo>
                  <a:pt x="54746" y="71783"/>
                </a:lnTo>
                <a:lnTo>
                  <a:pt x="54746" y="74450"/>
                </a:lnTo>
                <a:lnTo>
                  <a:pt x="54865" y="74450"/>
                </a:lnTo>
                <a:lnTo>
                  <a:pt x="54865" y="71783"/>
                </a:lnTo>
                <a:lnTo>
                  <a:pt x="57543" y="71783"/>
                </a:lnTo>
                <a:lnTo>
                  <a:pt x="57543" y="74450"/>
                </a:lnTo>
                <a:lnTo>
                  <a:pt x="57663" y="74450"/>
                </a:lnTo>
                <a:lnTo>
                  <a:pt x="57663" y="71783"/>
                </a:lnTo>
                <a:lnTo>
                  <a:pt x="60734" y="71783"/>
                </a:lnTo>
                <a:lnTo>
                  <a:pt x="60734" y="74450"/>
                </a:lnTo>
                <a:lnTo>
                  <a:pt x="60853" y="74450"/>
                </a:lnTo>
                <a:lnTo>
                  <a:pt x="60853" y="71783"/>
                </a:lnTo>
                <a:lnTo>
                  <a:pt x="63532" y="71783"/>
                </a:lnTo>
                <a:lnTo>
                  <a:pt x="63532" y="74450"/>
                </a:lnTo>
                <a:lnTo>
                  <a:pt x="63651" y="74450"/>
                </a:lnTo>
                <a:lnTo>
                  <a:pt x="63651" y="71783"/>
                </a:lnTo>
                <a:lnTo>
                  <a:pt x="66711" y="71783"/>
                </a:lnTo>
                <a:lnTo>
                  <a:pt x="66711" y="74450"/>
                </a:lnTo>
                <a:lnTo>
                  <a:pt x="66830" y="74450"/>
                </a:lnTo>
                <a:lnTo>
                  <a:pt x="66830" y="71783"/>
                </a:lnTo>
                <a:lnTo>
                  <a:pt x="69509" y="71783"/>
                </a:lnTo>
                <a:lnTo>
                  <a:pt x="69509" y="74450"/>
                </a:lnTo>
                <a:lnTo>
                  <a:pt x="69628" y="74450"/>
                </a:lnTo>
                <a:lnTo>
                  <a:pt x="69628" y="71783"/>
                </a:lnTo>
                <a:lnTo>
                  <a:pt x="72700" y="71783"/>
                </a:lnTo>
                <a:lnTo>
                  <a:pt x="72700" y="74450"/>
                </a:lnTo>
                <a:lnTo>
                  <a:pt x="72819" y="74450"/>
                </a:lnTo>
                <a:lnTo>
                  <a:pt x="72819" y="71783"/>
                </a:lnTo>
                <a:lnTo>
                  <a:pt x="75498" y="71783"/>
                </a:lnTo>
                <a:lnTo>
                  <a:pt x="75498" y="74450"/>
                </a:lnTo>
                <a:lnTo>
                  <a:pt x="75617" y="74450"/>
                </a:lnTo>
                <a:lnTo>
                  <a:pt x="75617" y="71783"/>
                </a:lnTo>
                <a:lnTo>
                  <a:pt x="78677" y="71783"/>
                </a:lnTo>
                <a:lnTo>
                  <a:pt x="78677" y="74450"/>
                </a:lnTo>
                <a:lnTo>
                  <a:pt x="78796" y="74450"/>
                </a:lnTo>
                <a:lnTo>
                  <a:pt x="78796" y="71783"/>
                </a:lnTo>
                <a:lnTo>
                  <a:pt x="81475" y="71783"/>
                </a:lnTo>
                <a:lnTo>
                  <a:pt x="81475" y="74450"/>
                </a:lnTo>
                <a:lnTo>
                  <a:pt x="81594" y="74450"/>
                </a:lnTo>
                <a:lnTo>
                  <a:pt x="81594" y="71783"/>
                </a:lnTo>
                <a:lnTo>
                  <a:pt x="84666" y="71783"/>
                </a:lnTo>
                <a:lnTo>
                  <a:pt x="84666" y="74450"/>
                </a:lnTo>
                <a:lnTo>
                  <a:pt x="84785" y="74450"/>
                </a:lnTo>
                <a:lnTo>
                  <a:pt x="84785" y="71783"/>
                </a:lnTo>
                <a:lnTo>
                  <a:pt x="87464" y="71783"/>
                </a:lnTo>
                <a:lnTo>
                  <a:pt x="87464" y="74450"/>
                </a:lnTo>
                <a:lnTo>
                  <a:pt x="87583" y="74450"/>
                </a:lnTo>
                <a:lnTo>
                  <a:pt x="87583" y="71783"/>
                </a:lnTo>
                <a:lnTo>
                  <a:pt x="90643" y="71783"/>
                </a:lnTo>
                <a:lnTo>
                  <a:pt x="90643" y="74450"/>
                </a:lnTo>
                <a:lnTo>
                  <a:pt x="90762" y="74450"/>
                </a:lnTo>
                <a:lnTo>
                  <a:pt x="90762" y="71783"/>
                </a:lnTo>
                <a:lnTo>
                  <a:pt x="93441" y="71783"/>
                </a:lnTo>
                <a:lnTo>
                  <a:pt x="93441" y="74450"/>
                </a:lnTo>
                <a:lnTo>
                  <a:pt x="93560" y="74450"/>
                </a:lnTo>
                <a:lnTo>
                  <a:pt x="93560" y="71783"/>
                </a:lnTo>
                <a:lnTo>
                  <a:pt x="96632" y="71783"/>
                </a:lnTo>
                <a:lnTo>
                  <a:pt x="96632" y="74450"/>
                </a:lnTo>
                <a:lnTo>
                  <a:pt x="96751" y="74450"/>
                </a:lnTo>
                <a:lnTo>
                  <a:pt x="96751" y="71783"/>
                </a:lnTo>
                <a:lnTo>
                  <a:pt x="99430" y="71783"/>
                </a:lnTo>
                <a:lnTo>
                  <a:pt x="99430" y="74450"/>
                </a:lnTo>
                <a:lnTo>
                  <a:pt x="99549" y="74450"/>
                </a:lnTo>
                <a:lnTo>
                  <a:pt x="99549" y="71783"/>
                </a:lnTo>
                <a:lnTo>
                  <a:pt x="102609" y="71783"/>
                </a:lnTo>
                <a:lnTo>
                  <a:pt x="102609" y="74450"/>
                </a:lnTo>
                <a:lnTo>
                  <a:pt x="102728" y="74450"/>
                </a:lnTo>
                <a:lnTo>
                  <a:pt x="102728" y="71783"/>
                </a:lnTo>
                <a:lnTo>
                  <a:pt x="105407" y="71783"/>
                </a:lnTo>
                <a:lnTo>
                  <a:pt x="105407" y="74450"/>
                </a:lnTo>
                <a:lnTo>
                  <a:pt x="105526" y="74450"/>
                </a:lnTo>
                <a:lnTo>
                  <a:pt x="105526" y="71783"/>
                </a:lnTo>
                <a:lnTo>
                  <a:pt x="108597" y="71783"/>
                </a:lnTo>
                <a:lnTo>
                  <a:pt x="108597" y="74450"/>
                </a:lnTo>
                <a:lnTo>
                  <a:pt x="108717" y="74450"/>
                </a:lnTo>
                <a:lnTo>
                  <a:pt x="108717" y="71783"/>
                </a:lnTo>
                <a:lnTo>
                  <a:pt x="111943" y="71783"/>
                </a:lnTo>
                <a:lnTo>
                  <a:pt x="111943" y="71664"/>
                </a:lnTo>
                <a:lnTo>
                  <a:pt x="108562" y="71664"/>
                </a:lnTo>
                <a:lnTo>
                  <a:pt x="108562" y="68497"/>
                </a:lnTo>
                <a:lnTo>
                  <a:pt x="111788" y="68497"/>
                </a:lnTo>
                <a:lnTo>
                  <a:pt x="111788" y="68378"/>
                </a:lnTo>
                <a:lnTo>
                  <a:pt x="108562" y="68378"/>
                </a:lnTo>
                <a:lnTo>
                  <a:pt x="108562" y="65616"/>
                </a:lnTo>
                <a:lnTo>
                  <a:pt x="111788" y="65616"/>
                </a:lnTo>
                <a:lnTo>
                  <a:pt x="111788" y="65496"/>
                </a:lnTo>
                <a:lnTo>
                  <a:pt x="108562" y="65496"/>
                </a:lnTo>
                <a:lnTo>
                  <a:pt x="108562" y="62341"/>
                </a:lnTo>
                <a:lnTo>
                  <a:pt x="111788" y="62341"/>
                </a:lnTo>
                <a:lnTo>
                  <a:pt x="111788" y="62246"/>
                </a:lnTo>
                <a:lnTo>
                  <a:pt x="108562" y="62246"/>
                </a:lnTo>
                <a:lnTo>
                  <a:pt x="108562" y="59484"/>
                </a:lnTo>
                <a:lnTo>
                  <a:pt x="111788" y="59484"/>
                </a:lnTo>
                <a:lnTo>
                  <a:pt x="111788" y="59365"/>
                </a:lnTo>
                <a:lnTo>
                  <a:pt x="108562" y="59365"/>
                </a:lnTo>
                <a:lnTo>
                  <a:pt x="108562" y="56210"/>
                </a:lnTo>
                <a:lnTo>
                  <a:pt x="111788" y="56210"/>
                </a:lnTo>
                <a:lnTo>
                  <a:pt x="111788" y="56091"/>
                </a:lnTo>
                <a:lnTo>
                  <a:pt x="108562" y="56091"/>
                </a:lnTo>
                <a:lnTo>
                  <a:pt x="108562" y="53340"/>
                </a:lnTo>
                <a:lnTo>
                  <a:pt x="111788" y="53340"/>
                </a:lnTo>
                <a:lnTo>
                  <a:pt x="111788" y="53221"/>
                </a:lnTo>
                <a:lnTo>
                  <a:pt x="108562" y="53221"/>
                </a:lnTo>
                <a:lnTo>
                  <a:pt x="108562" y="50066"/>
                </a:lnTo>
                <a:lnTo>
                  <a:pt x="111788" y="50066"/>
                </a:lnTo>
                <a:lnTo>
                  <a:pt x="111788" y="49947"/>
                </a:lnTo>
                <a:lnTo>
                  <a:pt x="108562" y="49947"/>
                </a:lnTo>
                <a:lnTo>
                  <a:pt x="108562" y="47208"/>
                </a:lnTo>
                <a:lnTo>
                  <a:pt x="111788" y="47208"/>
                </a:lnTo>
                <a:lnTo>
                  <a:pt x="111788" y="47089"/>
                </a:lnTo>
                <a:lnTo>
                  <a:pt x="108562" y="47089"/>
                </a:lnTo>
                <a:lnTo>
                  <a:pt x="108562" y="43934"/>
                </a:lnTo>
                <a:lnTo>
                  <a:pt x="111788" y="43934"/>
                </a:lnTo>
                <a:lnTo>
                  <a:pt x="111788" y="43815"/>
                </a:lnTo>
                <a:lnTo>
                  <a:pt x="108562" y="43815"/>
                </a:lnTo>
                <a:lnTo>
                  <a:pt x="108562" y="41065"/>
                </a:lnTo>
                <a:lnTo>
                  <a:pt x="111788" y="41065"/>
                </a:lnTo>
                <a:lnTo>
                  <a:pt x="111788" y="40946"/>
                </a:lnTo>
                <a:lnTo>
                  <a:pt x="108562" y="40946"/>
                </a:lnTo>
                <a:lnTo>
                  <a:pt x="108562" y="37791"/>
                </a:lnTo>
                <a:lnTo>
                  <a:pt x="111788" y="37791"/>
                </a:lnTo>
                <a:lnTo>
                  <a:pt x="111788" y="37672"/>
                </a:lnTo>
                <a:lnTo>
                  <a:pt x="108562" y="37672"/>
                </a:lnTo>
                <a:lnTo>
                  <a:pt x="108562" y="34909"/>
                </a:lnTo>
                <a:lnTo>
                  <a:pt x="111788" y="34909"/>
                </a:lnTo>
                <a:lnTo>
                  <a:pt x="111788" y="34790"/>
                </a:lnTo>
                <a:lnTo>
                  <a:pt x="108562" y="34790"/>
                </a:lnTo>
                <a:lnTo>
                  <a:pt x="108562" y="31635"/>
                </a:lnTo>
                <a:lnTo>
                  <a:pt x="111788" y="31635"/>
                </a:lnTo>
                <a:lnTo>
                  <a:pt x="111788" y="31516"/>
                </a:lnTo>
                <a:lnTo>
                  <a:pt x="108562" y="31516"/>
                </a:lnTo>
                <a:lnTo>
                  <a:pt x="108562" y="28766"/>
                </a:lnTo>
                <a:lnTo>
                  <a:pt x="111788" y="28766"/>
                </a:lnTo>
                <a:lnTo>
                  <a:pt x="111788" y="28647"/>
                </a:lnTo>
                <a:lnTo>
                  <a:pt x="108562" y="28647"/>
                </a:lnTo>
                <a:lnTo>
                  <a:pt x="108562" y="25492"/>
                </a:lnTo>
                <a:lnTo>
                  <a:pt x="111788" y="25492"/>
                </a:lnTo>
                <a:lnTo>
                  <a:pt x="111788" y="25372"/>
                </a:lnTo>
                <a:lnTo>
                  <a:pt x="108562" y="25372"/>
                </a:lnTo>
                <a:lnTo>
                  <a:pt x="108562" y="22622"/>
                </a:lnTo>
                <a:lnTo>
                  <a:pt x="111788" y="22622"/>
                </a:lnTo>
                <a:lnTo>
                  <a:pt x="111788" y="22503"/>
                </a:lnTo>
                <a:lnTo>
                  <a:pt x="108562" y="22503"/>
                </a:lnTo>
                <a:lnTo>
                  <a:pt x="108562" y="19348"/>
                </a:lnTo>
                <a:lnTo>
                  <a:pt x="111788" y="19348"/>
                </a:lnTo>
                <a:lnTo>
                  <a:pt x="111788" y="19229"/>
                </a:lnTo>
                <a:lnTo>
                  <a:pt x="108562" y="19229"/>
                </a:lnTo>
                <a:lnTo>
                  <a:pt x="108562" y="16550"/>
                </a:lnTo>
                <a:lnTo>
                  <a:pt x="111788" y="16550"/>
                </a:lnTo>
                <a:lnTo>
                  <a:pt x="111788" y="16431"/>
                </a:lnTo>
                <a:lnTo>
                  <a:pt x="108562" y="16431"/>
                </a:lnTo>
                <a:lnTo>
                  <a:pt x="108562" y="13276"/>
                </a:lnTo>
                <a:lnTo>
                  <a:pt x="111788" y="13276"/>
                </a:lnTo>
                <a:lnTo>
                  <a:pt x="111788" y="13157"/>
                </a:lnTo>
                <a:lnTo>
                  <a:pt x="108562" y="13157"/>
                </a:lnTo>
                <a:lnTo>
                  <a:pt x="108562" y="10418"/>
                </a:lnTo>
                <a:lnTo>
                  <a:pt x="111788" y="10418"/>
                </a:lnTo>
                <a:lnTo>
                  <a:pt x="111788" y="10299"/>
                </a:lnTo>
                <a:lnTo>
                  <a:pt x="108562" y="10299"/>
                </a:lnTo>
                <a:lnTo>
                  <a:pt x="108562" y="7156"/>
                </a:lnTo>
                <a:lnTo>
                  <a:pt x="111788" y="7156"/>
                </a:lnTo>
                <a:lnTo>
                  <a:pt x="111788" y="7037"/>
                </a:lnTo>
                <a:lnTo>
                  <a:pt x="108562" y="7037"/>
                </a:lnTo>
                <a:lnTo>
                  <a:pt x="108562" y="4287"/>
                </a:lnTo>
                <a:lnTo>
                  <a:pt x="111788" y="4287"/>
                </a:lnTo>
                <a:lnTo>
                  <a:pt x="111788" y="4167"/>
                </a:lnTo>
                <a:lnTo>
                  <a:pt x="108562" y="4167"/>
                </a:lnTo>
                <a:lnTo>
                  <a:pt x="108562" y="1024"/>
                </a:lnTo>
                <a:lnTo>
                  <a:pt x="111788" y="1024"/>
                </a:lnTo>
                <a:lnTo>
                  <a:pt x="111788" y="905"/>
                </a:lnTo>
                <a:lnTo>
                  <a:pt x="108562" y="905"/>
                </a:lnTo>
                <a:lnTo>
                  <a:pt x="108562" y="0"/>
                </a:lnTo>
                <a:lnTo>
                  <a:pt x="108443" y="0"/>
                </a:lnTo>
                <a:lnTo>
                  <a:pt x="108443" y="905"/>
                </a:lnTo>
                <a:lnTo>
                  <a:pt x="105383" y="905"/>
                </a:lnTo>
                <a:lnTo>
                  <a:pt x="105383" y="0"/>
                </a:lnTo>
                <a:lnTo>
                  <a:pt x="105264" y="0"/>
                </a:lnTo>
                <a:lnTo>
                  <a:pt x="105264" y="905"/>
                </a:lnTo>
                <a:lnTo>
                  <a:pt x="102585" y="905"/>
                </a:lnTo>
                <a:lnTo>
                  <a:pt x="102585" y="0"/>
                </a:lnTo>
                <a:lnTo>
                  <a:pt x="102454" y="0"/>
                </a:lnTo>
                <a:lnTo>
                  <a:pt x="102454" y="905"/>
                </a:lnTo>
                <a:lnTo>
                  <a:pt x="99394" y="905"/>
                </a:lnTo>
                <a:lnTo>
                  <a:pt x="99394" y="0"/>
                </a:lnTo>
                <a:lnTo>
                  <a:pt x="99275" y="0"/>
                </a:lnTo>
                <a:lnTo>
                  <a:pt x="99275" y="905"/>
                </a:lnTo>
                <a:lnTo>
                  <a:pt x="96596" y="905"/>
                </a:lnTo>
                <a:lnTo>
                  <a:pt x="96596" y="0"/>
                </a:lnTo>
                <a:lnTo>
                  <a:pt x="96477" y="0"/>
                </a:lnTo>
                <a:lnTo>
                  <a:pt x="96477" y="905"/>
                </a:lnTo>
                <a:lnTo>
                  <a:pt x="93405" y="905"/>
                </a:lnTo>
                <a:lnTo>
                  <a:pt x="93405" y="0"/>
                </a:lnTo>
                <a:lnTo>
                  <a:pt x="93286" y="0"/>
                </a:lnTo>
                <a:lnTo>
                  <a:pt x="93286" y="905"/>
                </a:lnTo>
                <a:lnTo>
                  <a:pt x="90607" y="905"/>
                </a:lnTo>
                <a:lnTo>
                  <a:pt x="90607" y="0"/>
                </a:lnTo>
                <a:lnTo>
                  <a:pt x="90488" y="0"/>
                </a:lnTo>
                <a:lnTo>
                  <a:pt x="90488" y="905"/>
                </a:lnTo>
                <a:lnTo>
                  <a:pt x="87428" y="905"/>
                </a:lnTo>
                <a:lnTo>
                  <a:pt x="87428" y="0"/>
                </a:lnTo>
                <a:lnTo>
                  <a:pt x="87309" y="0"/>
                </a:lnTo>
                <a:lnTo>
                  <a:pt x="87309" y="905"/>
                </a:lnTo>
                <a:lnTo>
                  <a:pt x="84630" y="905"/>
                </a:lnTo>
                <a:lnTo>
                  <a:pt x="84630" y="0"/>
                </a:lnTo>
                <a:lnTo>
                  <a:pt x="84511" y="0"/>
                </a:lnTo>
                <a:lnTo>
                  <a:pt x="84511" y="905"/>
                </a:lnTo>
                <a:lnTo>
                  <a:pt x="81439" y="905"/>
                </a:lnTo>
                <a:lnTo>
                  <a:pt x="81439" y="0"/>
                </a:lnTo>
                <a:lnTo>
                  <a:pt x="81320" y="0"/>
                </a:lnTo>
                <a:lnTo>
                  <a:pt x="81320" y="905"/>
                </a:lnTo>
                <a:lnTo>
                  <a:pt x="78641" y="905"/>
                </a:lnTo>
                <a:lnTo>
                  <a:pt x="78641" y="0"/>
                </a:lnTo>
                <a:lnTo>
                  <a:pt x="78522" y="0"/>
                </a:lnTo>
                <a:lnTo>
                  <a:pt x="78522" y="905"/>
                </a:lnTo>
                <a:lnTo>
                  <a:pt x="75462" y="905"/>
                </a:lnTo>
                <a:lnTo>
                  <a:pt x="75462" y="0"/>
                </a:lnTo>
                <a:lnTo>
                  <a:pt x="75343" y="0"/>
                </a:lnTo>
                <a:lnTo>
                  <a:pt x="75343" y="905"/>
                </a:lnTo>
                <a:lnTo>
                  <a:pt x="72664" y="905"/>
                </a:lnTo>
                <a:lnTo>
                  <a:pt x="72664" y="0"/>
                </a:lnTo>
                <a:lnTo>
                  <a:pt x="72545" y="0"/>
                </a:lnTo>
                <a:lnTo>
                  <a:pt x="72545" y="905"/>
                </a:lnTo>
                <a:lnTo>
                  <a:pt x="69474" y="905"/>
                </a:lnTo>
                <a:lnTo>
                  <a:pt x="69474" y="0"/>
                </a:lnTo>
                <a:lnTo>
                  <a:pt x="69354" y="0"/>
                </a:lnTo>
                <a:lnTo>
                  <a:pt x="69354" y="905"/>
                </a:lnTo>
                <a:lnTo>
                  <a:pt x="66676" y="905"/>
                </a:lnTo>
                <a:lnTo>
                  <a:pt x="66676" y="0"/>
                </a:lnTo>
                <a:lnTo>
                  <a:pt x="66557" y="0"/>
                </a:lnTo>
                <a:lnTo>
                  <a:pt x="66557" y="905"/>
                </a:lnTo>
                <a:lnTo>
                  <a:pt x="63497" y="905"/>
                </a:lnTo>
                <a:lnTo>
                  <a:pt x="63497" y="0"/>
                </a:lnTo>
                <a:lnTo>
                  <a:pt x="63378" y="0"/>
                </a:lnTo>
                <a:lnTo>
                  <a:pt x="63378" y="905"/>
                </a:lnTo>
                <a:lnTo>
                  <a:pt x="60699" y="905"/>
                </a:lnTo>
                <a:lnTo>
                  <a:pt x="60699" y="0"/>
                </a:lnTo>
                <a:lnTo>
                  <a:pt x="60580" y="0"/>
                </a:lnTo>
                <a:lnTo>
                  <a:pt x="60580" y="905"/>
                </a:lnTo>
                <a:lnTo>
                  <a:pt x="57663" y="905"/>
                </a:lnTo>
                <a:lnTo>
                  <a:pt x="57663" y="0"/>
                </a:lnTo>
                <a:lnTo>
                  <a:pt x="57543" y="0"/>
                </a:lnTo>
                <a:lnTo>
                  <a:pt x="57543" y="905"/>
                </a:lnTo>
                <a:lnTo>
                  <a:pt x="54865" y="905"/>
                </a:lnTo>
                <a:lnTo>
                  <a:pt x="54865" y="0"/>
                </a:lnTo>
                <a:lnTo>
                  <a:pt x="54746" y="0"/>
                </a:lnTo>
                <a:lnTo>
                  <a:pt x="54746" y="905"/>
                </a:lnTo>
                <a:lnTo>
                  <a:pt x="51674" y="905"/>
                </a:lnTo>
                <a:lnTo>
                  <a:pt x="51674" y="0"/>
                </a:lnTo>
                <a:lnTo>
                  <a:pt x="51555" y="0"/>
                </a:lnTo>
                <a:lnTo>
                  <a:pt x="51555" y="905"/>
                </a:lnTo>
                <a:lnTo>
                  <a:pt x="48876" y="905"/>
                </a:lnTo>
                <a:lnTo>
                  <a:pt x="48876" y="0"/>
                </a:lnTo>
                <a:lnTo>
                  <a:pt x="48757" y="0"/>
                </a:lnTo>
                <a:lnTo>
                  <a:pt x="48757" y="905"/>
                </a:lnTo>
                <a:lnTo>
                  <a:pt x="45697" y="905"/>
                </a:lnTo>
                <a:lnTo>
                  <a:pt x="45697" y="0"/>
                </a:lnTo>
                <a:lnTo>
                  <a:pt x="45578" y="0"/>
                </a:lnTo>
                <a:lnTo>
                  <a:pt x="45578" y="905"/>
                </a:lnTo>
                <a:lnTo>
                  <a:pt x="42899" y="905"/>
                </a:lnTo>
                <a:lnTo>
                  <a:pt x="42899" y="0"/>
                </a:lnTo>
                <a:lnTo>
                  <a:pt x="42780" y="0"/>
                </a:lnTo>
                <a:lnTo>
                  <a:pt x="42780" y="905"/>
                </a:lnTo>
                <a:lnTo>
                  <a:pt x="39708" y="905"/>
                </a:lnTo>
                <a:lnTo>
                  <a:pt x="39708" y="0"/>
                </a:lnTo>
                <a:lnTo>
                  <a:pt x="39589" y="0"/>
                </a:lnTo>
                <a:lnTo>
                  <a:pt x="39589" y="905"/>
                </a:lnTo>
                <a:lnTo>
                  <a:pt x="36910" y="905"/>
                </a:lnTo>
                <a:lnTo>
                  <a:pt x="36910" y="0"/>
                </a:lnTo>
                <a:lnTo>
                  <a:pt x="36791" y="0"/>
                </a:lnTo>
                <a:lnTo>
                  <a:pt x="36791" y="905"/>
                </a:lnTo>
                <a:lnTo>
                  <a:pt x="33731" y="905"/>
                </a:lnTo>
                <a:lnTo>
                  <a:pt x="33731" y="0"/>
                </a:lnTo>
                <a:lnTo>
                  <a:pt x="33612" y="0"/>
                </a:lnTo>
                <a:lnTo>
                  <a:pt x="33612" y="905"/>
                </a:lnTo>
                <a:lnTo>
                  <a:pt x="30933" y="905"/>
                </a:lnTo>
                <a:lnTo>
                  <a:pt x="30933" y="0"/>
                </a:lnTo>
                <a:lnTo>
                  <a:pt x="30814" y="0"/>
                </a:lnTo>
                <a:lnTo>
                  <a:pt x="30814" y="905"/>
                </a:lnTo>
                <a:lnTo>
                  <a:pt x="27742" y="905"/>
                </a:lnTo>
                <a:lnTo>
                  <a:pt x="27742" y="0"/>
                </a:lnTo>
                <a:lnTo>
                  <a:pt x="27623" y="0"/>
                </a:lnTo>
                <a:lnTo>
                  <a:pt x="27623" y="905"/>
                </a:lnTo>
                <a:lnTo>
                  <a:pt x="24944" y="905"/>
                </a:lnTo>
                <a:lnTo>
                  <a:pt x="24944" y="0"/>
                </a:lnTo>
                <a:lnTo>
                  <a:pt x="24825" y="0"/>
                </a:lnTo>
                <a:lnTo>
                  <a:pt x="24825" y="905"/>
                </a:lnTo>
                <a:lnTo>
                  <a:pt x="21765" y="905"/>
                </a:lnTo>
                <a:lnTo>
                  <a:pt x="21765" y="0"/>
                </a:lnTo>
                <a:lnTo>
                  <a:pt x="21646" y="0"/>
                </a:lnTo>
                <a:lnTo>
                  <a:pt x="21646" y="905"/>
                </a:lnTo>
                <a:lnTo>
                  <a:pt x="18967" y="905"/>
                </a:lnTo>
                <a:lnTo>
                  <a:pt x="18967" y="0"/>
                </a:lnTo>
                <a:lnTo>
                  <a:pt x="18848" y="0"/>
                </a:lnTo>
                <a:lnTo>
                  <a:pt x="18848" y="905"/>
                </a:lnTo>
                <a:lnTo>
                  <a:pt x="15776" y="905"/>
                </a:lnTo>
                <a:lnTo>
                  <a:pt x="15776" y="0"/>
                </a:lnTo>
                <a:lnTo>
                  <a:pt x="15657" y="0"/>
                </a:lnTo>
                <a:lnTo>
                  <a:pt x="15657" y="905"/>
                </a:lnTo>
                <a:lnTo>
                  <a:pt x="12978" y="905"/>
                </a:lnTo>
                <a:lnTo>
                  <a:pt x="12978" y="0"/>
                </a:lnTo>
                <a:lnTo>
                  <a:pt x="12859" y="0"/>
                </a:lnTo>
                <a:lnTo>
                  <a:pt x="12859" y="905"/>
                </a:lnTo>
                <a:lnTo>
                  <a:pt x="9799" y="905"/>
                </a:lnTo>
                <a:lnTo>
                  <a:pt x="9799" y="0"/>
                </a:lnTo>
                <a:lnTo>
                  <a:pt x="9680" y="0"/>
                </a:lnTo>
                <a:lnTo>
                  <a:pt x="9680" y="905"/>
                </a:lnTo>
                <a:lnTo>
                  <a:pt x="7001" y="905"/>
                </a:lnTo>
                <a:lnTo>
                  <a:pt x="7001" y="0"/>
                </a:lnTo>
                <a:lnTo>
                  <a:pt x="6882" y="0"/>
                </a:lnTo>
                <a:lnTo>
                  <a:pt x="6882" y="905"/>
                </a:lnTo>
                <a:lnTo>
                  <a:pt x="3811" y="905"/>
                </a:lnTo>
                <a:lnTo>
                  <a:pt x="3811" y="0"/>
                </a:lnTo>
                <a:close/>
              </a:path>
            </a:pathLst>
          </a:custGeom>
          <a:solidFill>
            <a:srgbClr val="FFCC00">
              <a:alpha val="370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11"/>
          <p:cNvSpPr/>
          <p:nvPr/>
        </p:nvSpPr>
        <p:spPr>
          <a:xfrm flipH="1">
            <a:off x="4396800" y="3575"/>
            <a:ext cx="4747200" cy="5143500"/>
          </a:xfrm>
          <a:prstGeom prst="rtTriangle">
            <a:avLst/>
          </a:prstGeom>
          <a:solidFill>
            <a:srgbClr val="FFCC00">
              <a:alpha val="21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8" name="Google Shape;98;p11"/>
          <p:cNvGrpSpPr/>
          <p:nvPr/>
        </p:nvGrpSpPr>
        <p:grpSpPr>
          <a:xfrm>
            <a:off x="3935539" y="-741579"/>
            <a:ext cx="5349406" cy="4344106"/>
            <a:chOff x="1430435" y="706208"/>
            <a:chExt cx="7147790" cy="5804524"/>
          </a:xfrm>
        </p:grpSpPr>
        <p:sp>
          <p:nvSpPr>
            <p:cNvPr id="99" name="Google Shape;99;p11"/>
            <p:cNvSpPr/>
            <p:nvPr/>
          </p:nvSpPr>
          <p:spPr>
            <a:xfrm rot="892995" flipH="1">
              <a:off x="1911573" y="1502874"/>
              <a:ext cx="6221261" cy="4280698"/>
            </a:xfrm>
            <a:custGeom>
              <a:avLst/>
              <a:gdLst/>
              <a:ahLst/>
              <a:cxnLst/>
              <a:rect l="l" t="t" r="r" b="b"/>
              <a:pathLst>
                <a:path w="84357" h="58044" extrusionOk="0">
                  <a:moveTo>
                    <a:pt x="0" y="1"/>
                  </a:moveTo>
                  <a:lnTo>
                    <a:pt x="0" y="3418"/>
                  </a:lnTo>
                  <a:lnTo>
                    <a:pt x="2989" y="3418"/>
                  </a:lnTo>
                  <a:cubicBezTo>
                    <a:pt x="3191" y="2941"/>
                    <a:pt x="3656" y="2596"/>
                    <a:pt x="4203" y="2584"/>
                  </a:cubicBezTo>
                  <a:cubicBezTo>
                    <a:pt x="4210" y="2584"/>
                    <a:pt x="4218" y="2584"/>
                    <a:pt x="4225" y="2584"/>
                  </a:cubicBezTo>
                  <a:cubicBezTo>
                    <a:pt x="4942" y="2584"/>
                    <a:pt x="5573" y="3175"/>
                    <a:pt x="5584" y="3894"/>
                  </a:cubicBezTo>
                  <a:cubicBezTo>
                    <a:pt x="5596" y="4656"/>
                    <a:pt x="4989" y="5275"/>
                    <a:pt x="4227" y="5275"/>
                  </a:cubicBezTo>
                  <a:cubicBezTo>
                    <a:pt x="3691" y="5275"/>
                    <a:pt x="3251" y="4965"/>
                    <a:pt x="3025" y="4537"/>
                  </a:cubicBezTo>
                  <a:lnTo>
                    <a:pt x="0" y="4537"/>
                  </a:lnTo>
                  <a:lnTo>
                    <a:pt x="0" y="9002"/>
                  </a:lnTo>
                  <a:lnTo>
                    <a:pt x="2989" y="9002"/>
                  </a:lnTo>
                  <a:cubicBezTo>
                    <a:pt x="3191" y="8525"/>
                    <a:pt x="3656" y="8180"/>
                    <a:pt x="4203" y="8168"/>
                  </a:cubicBezTo>
                  <a:cubicBezTo>
                    <a:pt x="4217" y="8168"/>
                    <a:pt x="4231" y="8168"/>
                    <a:pt x="4245" y="8168"/>
                  </a:cubicBezTo>
                  <a:cubicBezTo>
                    <a:pt x="4954" y="8168"/>
                    <a:pt x="5573" y="8754"/>
                    <a:pt x="5584" y="9478"/>
                  </a:cubicBezTo>
                  <a:cubicBezTo>
                    <a:pt x="5596" y="10228"/>
                    <a:pt x="4989" y="10859"/>
                    <a:pt x="4227" y="10859"/>
                  </a:cubicBezTo>
                  <a:cubicBezTo>
                    <a:pt x="3691" y="10859"/>
                    <a:pt x="3251" y="10549"/>
                    <a:pt x="3025" y="10109"/>
                  </a:cubicBezTo>
                  <a:lnTo>
                    <a:pt x="0" y="10109"/>
                  </a:lnTo>
                  <a:lnTo>
                    <a:pt x="0" y="14574"/>
                  </a:lnTo>
                  <a:lnTo>
                    <a:pt x="2989" y="14574"/>
                  </a:lnTo>
                  <a:cubicBezTo>
                    <a:pt x="3191" y="14098"/>
                    <a:pt x="3656" y="13764"/>
                    <a:pt x="4203" y="13740"/>
                  </a:cubicBezTo>
                  <a:cubicBezTo>
                    <a:pt x="4210" y="13740"/>
                    <a:pt x="4218" y="13740"/>
                    <a:pt x="4225" y="13740"/>
                  </a:cubicBezTo>
                  <a:cubicBezTo>
                    <a:pt x="4942" y="13740"/>
                    <a:pt x="5573" y="14331"/>
                    <a:pt x="5584" y="15050"/>
                  </a:cubicBezTo>
                  <a:cubicBezTo>
                    <a:pt x="5596" y="15812"/>
                    <a:pt x="4989" y="16443"/>
                    <a:pt x="4227" y="16443"/>
                  </a:cubicBezTo>
                  <a:cubicBezTo>
                    <a:pt x="3691" y="16443"/>
                    <a:pt x="3251" y="16122"/>
                    <a:pt x="3025" y="15693"/>
                  </a:cubicBezTo>
                  <a:lnTo>
                    <a:pt x="0" y="15693"/>
                  </a:lnTo>
                  <a:lnTo>
                    <a:pt x="0" y="20158"/>
                  </a:lnTo>
                  <a:lnTo>
                    <a:pt x="2989" y="20158"/>
                  </a:lnTo>
                  <a:cubicBezTo>
                    <a:pt x="3191" y="19682"/>
                    <a:pt x="3656" y="19336"/>
                    <a:pt x="4203" y="19324"/>
                  </a:cubicBezTo>
                  <a:cubicBezTo>
                    <a:pt x="4210" y="19324"/>
                    <a:pt x="4218" y="19324"/>
                    <a:pt x="4225" y="19324"/>
                  </a:cubicBezTo>
                  <a:cubicBezTo>
                    <a:pt x="4942" y="19324"/>
                    <a:pt x="5573" y="19915"/>
                    <a:pt x="5584" y="20634"/>
                  </a:cubicBezTo>
                  <a:cubicBezTo>
                    <a:pt x="5596" y="21396"/>
                    <a:pt x="4989" y="22015"/>
                    <a:pt x="4227" y="22015"/>
                  </a:cubicBezTo>
                  <a:cubicBezTo>
                    <a:pt x="3691" y="22015"/>
                    <a:pt x="3251" y="21706"/>
                    <a:pt x="3025" y="21277"/>
                  </a:cubicBezTo>
                  <a:lnTo>
                    <a:pt x="0" y="21277"/>
                  </a:lnTo>
                  <a:lnTo>
                    <a:pt x="0" y="25742"/>
                  </a:lnTo>
                  <a:lnTo>
                    <a:pt x="2989" y="25742"/>
                  </a:lnTo>
                  <a:cubicBezTo>
                    <a:pt x="3191" y="25266"/>
                    <a:pt x="3656" y="24920"/>
                    <a:pt x="4203" y="24908"/>
                  </a:cubicBezTo>
                  <a:cubicBezTo>
                    <a:pt x="4210" y="24908"/>
                    <a:pt x="4218" y="24908"/>
                    <a:pt x="4225" y="24908"/>
                  </a:cubicBezTo>
                  <a:cubicBezTo>
                    <a:pt x="4942" y="24908"/>
                    <a:pt x="5573" y="25499"/>
                    <a:pt x="5584" y="26218"/>
                  </a:cubicBezTo>
                  <a:cubicBezTo>
                    <a:pt x="5596" y="26980"/>
                    <a:pt x="4989" y="27599"/>
                    <a:pt x="4227" y="27599"/>
                  </a:cubicBezTo>
                  <a:cubicBezTo>
                    <a:pt x="3691" y="27599"/>
                    <a:pt x="3251" y="27290"/>
                    <a:pt x="3025" y="26861"/>
                  </a:cubicBezTo>
                  <a:lnTo>
                    <a:pt x="0" y="26861"/>
                  </a:lnTo>
                  <a:lnTo>
                    <a:pt x="0" y="31326"/>
                  </a:lnTo>
                  <a:lnTo>
                    <a:pt x="2989" y="31326"/>
                  </a:lnTo>
                  <a:cubicBezTo>
                    <a:pt x="3191" y="30850"/>
                    <a:pt x="3656" y="30504"/>
                    <a:pt x="4203" y="30492"/>
                  </a:cubicBezTo>
                  <a:cubicBezTo>
                    <a:pt x="4217" y="30492"/>
                    <a:pt x="4231" y="30492"/>
                    <a:pt x="4245" y="30492"/>
                  </a:cubicBezTo>
                  <a:cubicBezTo>
                    <a:pt x="4954" y="30492"/>
                    <a:pt x="5573" y="31078"/>
                    <a:pt x="5584" y="31802"/>
                  </a:cubicBezTo>
                  <a:cubicBezTo>
                    <a:pt x="5596" y="32552"/>
                    <a:pt x="4989" y="33183"/>
                    <a:pt x="4227" y="33183"/>
                  </a:cubicBezTo>
                  <a:cubicBezTo>
                    <a:pt x="3691" y="33183"/>
                    <a:pt x="3251" y="32874"/>
                    <a:pt x="3025" y="32433"/>
                  </a:cubicBezTo>
                  <a:lnTo>
                    <a:pt x="0" y="32433"/>
                  </a:lnTo>
                  <a:lnTo>
                    <a:pt x="0" y="36898"/>
                  </a:lnTo>
                  <a:lnTo>
                    <a:pt x="2989" y="36898"/>
                  </a:lnTo>
                  <a:cubicBezTo>
                    <a:pt x="3191" y="36422"/>
                    <a:pt x="3656" y="36088"/>
                    <a:pt x="4203" y="36065"/>
                  </a:cubicBezTo>
                  <a:cubicBezTo>
                    <a:pt x="4210" y="36064"/>
                    <a:pt x="4218" y="36064"/>
                    <a:pt x="4225" y="36064"/>
                  </a:cubicBezTo>
                  <a:cubicBezTo>
                    <a:pt x="4942" y="36064"/>
                    <a:pt x="5573" y="36655"/>
                    <a:pt x="5584" y="37374"/>
                  </a:cubicBezTo>
                  <a:cubicBezTo>
                    <a:pt x="5596" y="38136"/>
                    <a:pt x="4989" y="38767"/>
                    <a:pt x="4227" y="38767"/>
                  </a:cubicBezTo>
                  <a:cubicBezTo>
                    <a:pt x="3691" y="38767"/>
                    <a:pt x="3251" y="38446"/>
                    <a:pt x="3025" y="38017"/>
                  </a:cubicBezTo>
                  <a:lnTo>
                    <a:pt x="0" y="38017"/>
                  </a:lnTo>
                  <a:lnTo>
                    <a:pt x="0" y="42482"/>
                  </a:lnTo>
                  <a:lnTo>
                    <a:pt x="2989" y="42482"/>
                  </a:lnTo>
                  <a:cubicBezTo>
                    <a:pt x="3191" y="42006"/>
                    <a:pt x="3656" y="41660"/>
                    <a:pt x="4203" y="41649"/>
                  </a:cubicBezTo>
                  <a:cubicBezTo>
                    <a:pt x="4210" y="41648"/>
                    <a:pt x="4218" y="41648"/>
                    <a:pt x="4225" y="41648"/>
                  </a:cubicBezTo>
                  <a:cubicBezTo>
                    <a:pt x="4942" y="41648"/>
                    <a:pt x="5573" y="42239"/>
                    <a:pt x="5584" y="42958"/>
                  </a:cubicBezTo>
                  <a:cubicBezTo>
                    <a:pt x="5596" y="43720"/>
                    <a:pt x="4989" y="44339"/>
                    <a:pt x="4227" y="44339"/>
                  </a:cubicBezTo>
                  <a:cubicBezTo>
                    <a:pt x="3691" y="44339"/>
                    <a:pt x="3251" y="44030"/>
                    <a:pt x="3025" y="43601"/>
                  </a:cubicBezTo>
                  <a:lnTo>
                    <a:pt x="0" y="43601"/>
                  </a:lnTo>
                  <a:lnTo>
                    <a:pt x="0" y="48066"/>
                  </a:lnTo>
                  <a:lnTo>
                    <a:pt x="2989" y="48066"/>
                  </a:lnTo>
                  <a:cubicBezTo>
                    <a:pt x="3191" y="47590"/>
                    <a:pt x="3656" y="47244"/>
                    <a:pt x="4203" y="47233"/>
                  </a:cubicBezTo>
                  <a:cubicBezTo>
                    <a:pt x="4210" y="47232"/>
                    <a:pt x="4218" y="47232"/>
                    <a:pt x="4225" y="47232"/>
                  </a:cubicBezTo>
                  <a:cubicBezTo>
                    <a:pt x="4942" y="47232"/>
                    <a:pt x="5573" y="47823"/>
                    <a:pt x="5584" y="48542"/>
                  </a:cubicBezTo>
                  <a:cubicBezTo>
                    <a:pt x="5596" y="49304"/>
                    <a:pt x="4989" y="49923"/>
                    <a:pt x="4227" y="49923"/>
                  </a:cubicBezTo>
                  <a:cubicBezTo>
                    <a:pt x="3691" y="49923"/>
                    <a:pt x="3251" y="49614"/>
                    <a:pt x="3025" y="49185"/>
                  </a:cubicBezTo>
                  <a:lnTo>
                    <a:pt x="0" y="49185"/>
                  </a:lnTo>
                  <a:lnTo>
                    <a:pt x="0" y="53650"/>
                  </a:lnTo>
                  <a:lnTo>
                    <a:pt x="2989" y="53650"/>
                  </a:lnTo>
                  <a:cubicBezTo>
                    <a:pt x="3191" y="53174"/>
                    <a:pt x="3656" y="52828"/>
                    <a:pt x="4203" y="52817"/>
                  </a:cubicBezTo>
                  <a:cubicBezTo>
                    <a:pt x="4217" y="52816"/>
                    <a:pt x="4231" y="52816"/>
                    <a:pt x="4245" y="52816"/>
                  </a:cubicBezTo>
                  <a:cubicBezTo>
                    <a:pt x="4954" y="52816"/>
                    <a:pt x="5573" y="53402"/>
                    <a:pt x="5584" y="54126"/>
                  </a:cubicBezTo>
                  <a:cubicBezTo>
                    <a:pt x="5596" y="54876"/>
                    <a:pt x="4989" y="55507"/>
                    <a:pt x="4227" y="55507"/>
                  </a:cubicBezTo>
                  <a:cubicBezTo>
                    <a:pt x="3691" y="55507"/>
                    <a:pt x="3251" y="55198"/>
                    <a:pt x="3025" y="54757"/>
                  </a:cubicBezTo>
                  <a:lnTo>
                    <a:pt x="0" y="54757"/>
                  </a:lnTo>
                  <a:lnTo>
                    <a:pt x="0" y="58043"/>
                  </a:lnTo>
                  <a:lnTo>
                    <a:pt x="82177" y="58043"/>
                  </a:lnTo>
                  <a:cubicBezTo>
                    <a:pt x="83380" y="58043"/>
                    <a:pt x="84356" y="57055"/>
                    <a:pt x="84356" y="55853"/>
                  </a:cubicBezTo>
                  <a:lnTo>
                    <a:pt x="84356" y="1679"/>
                  </a:lnTo>
                  <a:cubicBezTo>
                    <a:pt x="84356" y="751"/>
                    <a:pt x="83606" y="1"/>
                    <a:pt x="8267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100;p11"/>
            <p:cNvSpPr/>
            <p:nvPr/>
          </p:nvSpPr>
          <p:spPr>
            <a:xfrm rot="900299">
              <a:off x="7565015" y="2098060"/>
              <a:ext cx="330605" cy="536025"/>
            </a:xfrm>
            <a:custGeom>
              <a:avLst/>
              <a:gdLst/>
              <a:ahLst/>
              <a:cxnLst/>
              <a:rect l="l" t="t" r="r" b="b"/>
              <a:pathLst>
                <a:path w="13800" h="16206" extrusionOk="0">
                  <a:moveTo>
                    <a:pt x="572" y="1"/>
                  </a:moveTo>
                  <a:cubicBezTo>
                    <a:pt x="251" y="1"/>
                    <a:pt x="1" y="251"/>
                    <a:pt x="1" y="560"/>
                  </a:cubicBezTo>
                  <a:lnTo>
                    <a:pt x="1" y="15633"/>
                  </a:lnTo>
                  <a:cubicBezTo>
                    <a:pt x="1" y="15958"/>
                    <a:pt x="260" y="16206"/>
                    <a:pt x="554" y="16206"/>
                  </a:cubicBezTo>
                  <a:cubicBezTo>
                    <a:pt x="626" y="16206"/>
                    <a:pt x="701" y="16190"/>
                    <a:pt x="774" y="16157"/>
                  </a:cubicBezTo>
                  <a:lnTo>
                    <a:pt x="6668" y="13633"/>
                  </a:lnTo>
                  <a:cubicBezTo>
                    <a:pt x="6745" y="13597"/>
                    <a:pt x="6823" y="13580"/>
                    <a:pt x="6899" y="13580"/>
                  </a:cubicBezTo>
                  <a:cubicBezTo>
                    <a:pt x="6975" y="13580"/>
                    <a:pt x="7049" y="13597"/>
                    <a:pt x="7120" y="13633"/>
                  </a:cubicBezTo>
                  <a:lnTo>
                    <a:pt x="13014" y="16157"/>
                  </a:lnTo>
                  <a:cubicBezTo>
                    <a:pt x="13086" y="16187"/>
                    <a:pt x="13159" y="16201"/>
                    <a:pt x="13231" y="16201"/>
                  </a:cubicBezTo>
                  <a:cubicBezTo>
                    <a:pt x="13529" y="16201"/>
                    <a:pt x="13800" y="15962"/>
                    <a:pt x="13800" y="15645"/>
                  </a:cubicBezTo>
                  <a:lnTo>
                    <a:pt x="13800" y="560"/>
                  </a:lnTo>
                  <a:cubicBezTo>
                    <a:pt x="13800" y="251"/>
                    <a:pt x="13538" y="1"/>
                    <a:pt x="1322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101;p11"/>
            <p:cNvSpPr/>
            <p:nvPr/>
          </p:nvSpPr>
          <p:spPr>
            <a:xfrm rot="892995" flipH="1">
              <a:off x="1875827" y="1433368"/>
              <a:ext cx="6221261" cy="4280698"/>
            </a:xfrm>
            <a:custGeom>
              <a:avLst/>
              <a:gdLst/>
              <a:ahLst/>
              <a:cxnLst/>
              <a:rect l="l" t="t" r="r" b="b"/>
              <a:pathLst>
                <a:path w="84357" h="58044" extrusionOk="0">
                  <a:moveTo>
                    <a:pt x="0" y="1"/>
                  </a:moveTo>
                  <a:lnTo>
                    <a:pt x="0" y="3418"/>
                  </a:lnTo>
                  <a:lnTo>
                    <a:pt x="2989" y="3418"/>
                  </a:lnTo>
                  <a:cubicBezTo>
                    <a:pt x="3191" y="2941"/>
                    <a:pt x="3656" y="2596"/>
                    <a:pt x="4203" y="2584"/>
                  </a:cubicBezTo>
                  <a:cubicBezTo>
                    <a:pt x="4210" y="2584"/>
                    <a:pt x="4218" y="2584"/>
                    <a:pt x="4225" y="2584"/>
                  </a:cubicBezTo>
                  <a:cubicBezTo>
                    <a:pt x="4942" y="2584"/>
                    <a:pt x="5573" y="3175"/>
                    <a:pt x="5584" y="3894"/>
                  </a:cubicBezTo>
                  <a:cubicBezTo>
                    <a:pt x="5596" y="4656"/>
                    <a:pt x="4989" y="5275"/>
                    <a:pt x="4227" y="5275"/>
                  </a:cubicBezTo>
                  <a:cubicBezTo>
                    <a:pt x="3691" y="5275"/>
                    <a:pt x="3251" y="4965"/>
                    <a:pt x="3025" y="4537"/>
                  </a:cubicBezTo>
                  <a:lnTo>
                    <a:pt x="0" y="4537"/>
                  </a:lnTo>
                  <a:lnTo>
                    <a:pt x="0" y="9002"/>
                  </a:lnTo>
                  <a:lnTo>
                    <a:pt x="2989" y="9002"/>
                  </a:lnTo>
                  <a:cubicBezTo>
                    <a:pt x="3191" y="8525"/>
                    <a:pt x="3656" y="8180"/>
                    <a:pt x="4203" y="8168"/>
                  </a:cubicBezTo>
                  <a:cubicBezTo>
                    <a:pt x="4217" y="8168"/>
                    <a:pt x="4231" y="8168"/>
                    <a:pt x="4245" y="8168"/>
                  </a:cubicBezTo>
                  <a:cubicBezTo>
                    <a:pt x="4954" y="8168"/>
                    <a:pt x="5573" y="8754"/>
                    <a:pt x="5584" y="9478"/>
                  </a:cubicBezTo>
                  <a:cubicBezTo>
                    <a:pt x="5596" y="10228"/>
                    <a:pt x="4989" y="10859"/>
                    <a:pt x="4227" y="10859"/>
                  </a:cubicBezTo>
                  <a:cubicBezTo>
                    <a:pt x="3691" y="10859"/>
                    <a:pt x="3251" y="10549"/>
                    <a:pt x="3025" y="10109"/>
                  </a:cubicBezTo>
                  <a:lnTo>
                    <a:pt x="0" y="10109"/>
                  </a:lnTo>
                  <a:lnTo>
                    <a:pt x="0" y="14574"/>
                  </a:lnTo>
                  <a:lnTo>
                    <a:pt x="2989" y="14574"/>
                  </a:lnTo>
                  <a:cubicBezTo>
                    <a:pt x="3191" y="14098"/>
                    <a:pt x="3656" y="13764"/>
                    <a:pt x="4203" y="13740"/>
                  </a:cubicBezTo>
                  <a:cubicBezTo>
                    <a:pt x="4210" y="13740"/>
                    <a:pt x="4218" y="13740"/>
                    <a:pt x="4225" y="13740"/>
                  </a:cubicBezTo>
                  <a:cubicBezTo>
                    <a:pt x="4942" y="13740"/>
                    <a:pt x="5573" y="14331"/>
                    <a:pt x="5584" y="15050"/>
                  </a:cubicBezTo>
                  <a:cubicBezTo>
                    <a:pt x="5596" y="15812"/>
                    <a:pt x="4989" y="16443"/>
                    <a:pt x="4227" y="16443"/>
                  </a:cubicBezTo>
                  <a:cubicBezTo>
                    <a:pt x="3691" y="16443"/>
                    <a:pt x="3251" y="16122"/>
                    <a:pt x="3025" y="15693"/>
                  </a:cubicBezTo>
                  <a:lnTo>
                    <a:pt x="0" y="15693"/>
                  </a:lnTo>
                  <a:lnTo>
                    <a:pt x="0" y="20158"/>
                  </a:lnTo>
                  <a:lnTo>
                    <a:pt x="2989" y="20158"/>
                  </a:lnTo>
                  <a:cubicBezTo>
                    <a:pt x="3191" y="19682"/>
                    <a:pt x="3656" y="19336"/>
                    <a:pt x="4203" y="19324"/>
                  </a:cubicBezTo>
                  <a:cubicBezTo>
                    <a:pt x="4210" y="19324"/>
                    <a:pt x="4218" y="19324"/>
                    <a:pt x="4225" y="19324"/>
                  </a:cubicBezTo>
                  <a:cubicBezTo>
                    <a:pt x="4942" y="19324"/>
                    <a:pt x="5573" y="19915"/>
                    <a:pt x="5584" y="20634"/>
                  </a:cubicBezTo>
                  <a:cubicBezTo>
                    <a:pt x="5596" y="21396"/>
                    <a:pt x="4989" y="22015"/>
                    <a:pt x="4227" y="22015"/>
                  </a:cubicBezTo>
                  <a:cubicBezTo>
                    <a:pt x="3691" y="22015"/>
                    <a:pt x="3251" y="21706"/>
                    <a:pt x="3025" y="21277"/>
                  </a:cubicBezTo>
                  <a:lnTo>
                    <a:pt x="0" y="21277"/>
                  </a:lnTo>
                  <a:lnTo>
                    <a:pt x="0" y="25742"/>
                  </a:lnTo>
                  <a:lnTo>
                    <a:pt x="2989" y="25742"/>
                  </a:lnTo>
                  <a:cubicBezTo>
                    <a:pt x="3191" y="25266"/>
                    <a:pt x="3656" y="24920"/>
                    <a:pt x="4203" y="24908"/>
                  </a:cubicBezTo>
                  <a:cubicBezTo>
                    <a:pt x="4210" y="24908"/>
                    <a:pt x="4218" y="24908"/>
                    <a:pt x="4225" y="24908"/>
                  </a:cubicBezTo>
                  <a:cubicBezTo>
                    <a:pt x="4942" y="24908"/>
                    <a:pt x="5573" y="25499"/>
                    <a:pt x="5584" y="26218"/>
                  </a:cubicBezTo>
                  <a:cubicBezTo>
                    <a:pt x="5596" y="26980"/>
                    <a:pt x="4989" y="27599"/>
                    <a:pt x="4227" y="27599"/>
                  </a:cubicBezTo>
                  <a:cubicBezTo>
                    <a:pt x="3691" y="27599"/>
                    <a:pt x="3251" y="27290"/>
                    <a:pt x="3025" y="26861"/>
                  </a:cubicBezTo>
                  <a:lnTo>
                    <a:pt x="0" y="26861"/>
                  </a:lnTo>
                  <a:lnTo>
                    <a:pt x="0" y="31326"/>
                  </a:lnTo>
                  <a:lnTo>
                    <a:pt x="2989" y="31326"/>
                  </a:lnTo>
                  <a:cubicBezTo>
                    <a:pt x="3191" y="30850"/>
                    <a:pt x="3656" y="30504"/>
                    <a:pt x="4203" y="30492"/>
                  </a:cubicBezTo>
                  <a:cubicBezTo>
                    <a:pt x="4217" y="30492"/>
                    <a:pt x="4231" y="30492"/>
                    <a:pt x="4245" y="30492"/>
                  </a:cubicBezTo>
                  <a:cubicBezTo>
                    <a:pt x="4954" y="30492"/>
                    <a:pt x="5573" y="31078"/>
                    <a:pt x="5584" y="31802"/>
                  </a:cubicBezTo>
                  <a:cubicBezTo>
                    <a:pt x="5596" y="32552"/>
                    <a:pt x="4989" y="33183"/>
                    <a:pt x="4227" y="33183"/>
                  </a:cubicBezTo>
                  <a:cubicBezTo>
                    <a:pt x="3691" y="33183"/>
                    <a:pt x="3251" y="32874"/>
                    <a:pt x="3025" y="32433"/>
                  </a:cubicBezTo>
                  <a:lnTo>
                    <a:pt x="0" y="32433"/>
                  </a:lnTo>
                  <a:lnTo>
                    <a:pt x="0" y="36898"/>
                  </a:lnTo>
                  <a:lnTo>
                    <a:pt x="2989" y="36898"/>
                  </a:lnTo>
                  <a:cubicBezTo>
                    <a:pt x="3191" y="36422"/>
                    <a:pt x="3656" y="36088"/>
                    <a:pt x="4203" y="36065"/>
                  </a:cubicBezTo>
                  <a:cubicBezTo>
                    <a:pt x="4210" y="36064"/>
                    <a:pt x="4218" y="36064"/>
                    <a:pt x="4225" y="36064"/>
                  </a:cubicBezTo>
                  <a:cubicBezTo>
                    <a:pt x="4942" y="36064"/>
                    <a:pt x="5573" y="36655"/>
                    <a:pt x="5584" y="37374"/>
                  </a:cubicBezTo>
                  <a:cubicBezTo>
                    <a:pt x="5596" y="38136"/>
                    <a:pt x="4989" y="38767"/>
                    <a:pt x="4227" y="38767"/>
                  </a:cubicBezTo>
                  <a:cubicBezTo>
                    <a:pt x="3691" y="38767"/>
                    <a:pt x="3251" y="38446"/>
                    <a:pt x="3025" y="38017"/>
                  </a:cubicBezTo>
                  <a:lnTo>
                    <a:pt x="0" y="38017"/>
                  </a:lnTo>
                  <a:lnTo>
                    <a:pt x="0" y="42482"/>
                  </a:lnTo>
                  <a:lnTo>
                    <a:pt x="2989" y="42482"/>
                  </a:lnTo>
                  <a:cubicBezTo>
                    <a:pt x="3191" y="42006"/>
                    <a:pt x="3656" y="41660"/>
                    <a:pt x="4203" y="41649"/>
                  </a:cubicBezTo>
                  <a:cubicBezTo>
                    <a:pt x="4210" y="41648"/>
                    <a:pt x="4218" y="41648"/>
                    <a:pt x="4225" y="41648"/>
                  </a:cubicBezTo>
                  <a:cubicBezTo>
                    <a:pt x="4942" y="41648"/>
                    <a:pt x="5573" y="42239"/>
                    <a:pt x="5584" y="42958"/>
                  </a:cubicBezTo>
                  <a:cubicBezTo>
                    <a:pt x="5596" y="43720"/>
                    <a:pt x="4989" y="44339"/>
                    <a:pt x="4227" y="44339"/>
                  </a:cubicBezTo>
                  <a:cubicBezTo>
                    <a:pt x="3691" y="44339"/>
                    <a:pt x="3251" y="44030"/>
                    <a:pt x="3025" y="43601"/>
                  </a:cubicBezTo>
                  <a:lnTo>
                    <a:pt x="0" y="43601"/>
                  </a:lnTo>
                  <a:lnTo>
                    <a:pt x="0" y="48066"/>
                  </a:lnTo>
                  <a:lnTo>
                    <a:pt x="2989" y="48066"/>
                  </a:lnTo>
                  <a:cubicBezTo>
                    <a:pt x="3191" y="47590"/>
                    <a:pt x="3656" y="47244"/>
                    <a:pt x="4203" y="47233"/>
                  </a:cubicBezTo>
                  <a:cubicBezTo>
                    <a:pt x="4210" y="47232"/>
                    <a:pt x="4218" y="47232"/>
                    <a:pt x="4225" y="47232"/>
                  </a:cubicBezTo>
                  <a:cubicBezTo>
                    <a:pt x="4942" y="47232"/>
                    <a:pt x="5573" y="47823"/>
                    <a:pt x="5584" y="48542"/>
                  </a:cubicBezTo>
                  <a:cubicBezTo>
                    <a:pt x="5596" y="49304"/>
                    <a:pt x="4989" y="49923"/>
                    <a:pt x="4227" y="49923"/>
                  </a:cubicBezTo>
                  <a:cubicBezTo>
                    <a:pt x="3691" y="49923"/>
                    <a:pt x="3251" y="49614"/>
                    <a:pt x="3025" y="49185"/>
                  </a:cubicBezTo>
                  <a:lnTo>
                    <a:pt x="0" y="49185"/>
                  </a:lnTo>
                  <a:lnTo>
                    <a:pt x="0" y="53650"/>
                  </a:lnTo>
                  <a:lnTo>
                    <a:pt x="2989" y="53650"/>
                  </a:lnTo>
                  <a:cubicBezTo>
                    <a:pt x="3191" y="53174"/>
                    <a:pt x="3656" y="52828"/>
                    <a:pt x="4203" y="52817"/>
                  </a:cubicBezTo>
                  <a:cubicBezTo>
                    <a:pt x="4217" y="52816"/>
                    <a:pt x="4231" y="52816"/>
                    <a:pt x="4245" y="52816"/>
                  </a:cubicBezTo>
                  <a:cubicBezTo>
                    <a:pt x="4954" y="52816"/>
                    <a:pt x="5573" y="53402"/>
                    <a:pt x="5584" y="54126"/>
                  </a:cubicBezTo>
                  <a:cubicBezTo>
                    <a:pt x="5596" y="54876"/>
                    <a:pt x="4989" y="55507"/>
                    <a:pt x="4227" y="55507"/>
                  </a:cubicBezTo>
                  <a:cubicBezTo>
                    <a:pt x="3691" y="55507"/>
                    <a:pt x="3251" y="55198"/>
                    <a:pt x="3025" y="54757"/>
                  </a:cubicBezTo>
                  <a:lnTo>
                    <a:pt x="0" y="54757"/>
                  </a:lnTo>
                  <a:lnTo>
                    <a:pt x="0" y="58043"/>
                  </a:lnTo>
                  <a:lnTo>
                    <a:pt x="82177" y="58043"/>
                  </a:lnTo>
                  <a:cubicBezTo>
                    <a:pt x="83380" y="58043"/>
                    <a:pt x="84356" y="57055"/>
                    <a:pt x="84356" y="55853"/>
                  </a:cubicBezTo>
                  <a:lnTo>
                    <a:pt x="84356" y="1679"/>
                  </a:lnTo>
                  <a:cubicBezTo>
                    <a:pt x="84356" y="751"/>
                    <a:pt x="83606" y="1"/>
                    <a:pt x="82677" y="1"/>
                  </a:cubicBezTo>
                  <a:close/>
                </a:path>
              </a:pathLst>
            </a:custGeom>
            <a:solidFill>
              <a:srgbClr val="FFFFFF">
                <a:alpha val="678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2" name="Google Shape;102;p11"/>
          <p:cNvGrpSpPr/>
          <p:nvPr/>
        </p:nvGrpSpPr>
        <p:grpSpPr>
          <a:xfrm flipH="1">
            <a:off x="-360236" y="1468221"/>
            <a:ext cx="5349406" cy="4344106"/>
            <a:chOff x="1430435" y="706208"/>
            <a:chExt cx="7147790" cy="5804524"/>
          </a:xfrm>
        </p:grpSpPr>
        <p:sp>
          <p:nvSpPr>
            <p:cNvPr id="103" name="Google Shape;103;p11"/>
            <p:cNvSpPr/>
            <p:nvPr/>
          </p:nvSpPr>
          <p:spPr>
            <a:xfrm rot="892995" flipH="1">
              <a:off x="1911573" y="1502874"/>
              <a:ext cx="6221261" cy="4280698"/>
            </a:xfrm>
            <a:custGeom>
              <a:avLst/>
              <a:gdLst/>
              <a:ahLst/>
              <a:cxnLst/>
              <a:rect l="l" t="t" r="r" b="b"/>
              <a:pathLst>
                <a:path w="84357" h="58044" extrusionOk="0">
                  <a:moveTo>
                    <a:pt x="0" y="1"/>
                  </a:moveTo>
                  <a:lnTo>
                    <a:pt x="0" y="3418"/>
                  </a:lnTo>
                  <a:lnTo>
                    <a:pt x="2989" y="3418"/>
                  </a:lnTo>
                  <a:cubicBezTo>
                    <a:pt x="3191" y="2941"/>
                    <a:pt x="3656" y="2596"/>
                    <a:pt x="4203" y="2584"/>
                  </a:cubicBezTo>
                  <a:cubicBezTo>
                    <a:pt x="4210" y="2584"/>
                    <a:pt x="4218" y="2584"/>
                    <a:pt x="4225" y="2584"/>
                  </a:cubicBezTo>
                  <a:cubicBezTo>
                    <a:pt x="4942" y="2584"/>
                    <a:pt x="5573" y="3175"/>
                    <a:pt x="5584" y="3894"/>
                  </a:cubicBezTo>
                  <a:cubicBezTo>
                    <a:pt x="5596" y="4656"/>
                    <a:pt x="4989" y="5275"/>
                    <a:pt x="4227" y="5275"/>
                  </a:cubicBezTo>
                  <a:cubicBezTo>
                    <a:pt x="3691" y="5275"/>
                    <a:pt x="3251" y="4965"/>
                    <a:pt x="3025" y="4537"/>
                  </a:cubicBezTo>
                  <a:lnTo>
                    <a:pt x="0" y="4537"/>
                  </a:lnTo>
                  <a:lnTo>
                    <a:pt x="0" y="9002"/>
                  </a:lnTo>
                  <a:lnTo>
                    <a:pt x="2989" y="9002"/>
                  </a:lnTo>
                  <a:cubicBezTo>
                    <a:pt x="3191" y="8525"/>
                    <a:pt x="3656" y="8180"/>
                    <a:pt x="4203" y="8168"/>
                  </a:cubicBezTo>
                  <a:cubicBezTo>
                    <a:pt x="4217" y="8168"/>
                    <a:pt x="4231" y="8168"/>
                    <a:pt x="4245" y="8168"/>
                  </a:cubicBezTo>
                  <a:cubicBezTo>
                    <a:pt x="4954" y="8168"/>
                    <a:pt x="5573" y="8754"/>
                    <a:pt x="5584" y="9478"/>
                  </a:cubicBezTo>
                  <a:cubicBezTo>
                    <a:pt x="5596" y="10228"/>
                    <a:pt x="4989" y="10859"/>
                    <a:pt x="4227" y="10859"/>
                  </a:cubicBezTo>
                  <a:cubicBezTo>
                    <a:pt x="3691" y="10859"/>
                    <a:pt x="3251" y="10549"/>
                    <a:pt x="3025" y="10109"/>
                  </a:cubicBezTo>
                  <a:lnTo>
                    <a:pt x="0" y="10109"/>
                  </a:lnTo>
                  <a:lnTo>
                    <a:pt x="0" y="14574"/>
                  </a:lnTo>
                  <a:lnTo>
                    <a:pt x="2989" y="14574"/>
                  </a:lnTo>
                  <a:cubicBezTo>
                    <a:pt x="3191" y="14098"/>
                    <a:pt x="3656" y="13764"/>
                    <a:pt x="4203" y="13740"/>
                  </a:cubicBezTo>
                  <a:cubicBezTo>
                    <a:pt x="4210" y="13740"/>
                    <a:pt x="4218" y="13740"/>
                    <a:pt x="4225" y="13740"/>
                  </a:cubicBezTo>
                  <a:cubicBezTo>
                    <a:pt x="4942" y="13740"/>
                    <a:pt x="5573" y="14331"/>
                    <a:pt x="5584" y="15050"/>
                  </a:cubicBezTo>
                  <a:cubicBezTo>
                    <a:pt x="5596" y="15812"/>
                    <a:pt x="4989" y="16443"/>
                    <a:pt x="4227" y="16443"/>
                  </a:cubicBezTo>
                  <a:cubicBezTo>
                    <a:pt x="3691" y="16443"/>
                    <a:pt x="3251" y="16122"/>
                    <a:pt x="3025" y="15693"/>
                  </a:cubicBezTo>
                  <a:lnTo>
                    <a:pt x="0" y="15693"/>
                  </a:lnTo>
                  <a:lnTo>
                    <a:pt x="0" y="20158"/>
                  </a:lnTo>
                  <a:lnTo>
                    <a:pt x="2989" y="20158"/>
                  </a:lnTo>
                  <a:cubicBezTo>
                    <a:pt x="3191" y="19682"/>
                    <a:pt x="3656" y="19336"/>
                    <a:pt x="4203" y="19324"/>
                  </a:cubicBezTo>
                  <a:cubicBezTo>
                    <a:pt x="4210" y="19324"/>
                    <a:pt x="4218" y="19324"/>
                    <a:pt x="4225" y="19324"/>
                  </a:cubicBezTo>
                  <a:cubicBezTo>
                    <a:pt x="4942" y="19324"/>
                    <a:pt x="5573" y="19915"/>
                    <a:pt x="5584" y="20634"/>
                  </a:cubicBezTo>
                  <a:cubicBezTo>
                    <a:pt x="5596" y="21396"/>
                    <a:pt x="4989" y="22015"/>
                    <a:pt x="4227" y="22015"/>
                  </a:cubicBezTo>
                  <a:cubicBezTo>
                    <a:pt x="3691" y="22015"/>
                    <a:pt x="3251" y="21706"/>
                    <a:pt x="3025" y="21277"/>
                  </a:cubicBezTo>
                  <a:lnTo>
                    <a:pt x="0" y="21277"/>
                  </a:lnTo>
                  <a:lnTo>
                    <a:pt x="0" y="25742"/>
                  </a:lnTo>
                  <a:lnTo>
                    <a:pt x="2989" y="25742"/>
                  </a:lnTo>
                  <a:cubicBezTo>
                    <a:pt x="3191" y="25266"/>
                    <a:pt x="3656" y="24920"/>
                    <a:pt x="4203" y="24908"/>
                  </a:cubicBezTo>
                  <a:cubicBezTo>
                    <a:pt x="4210" y="24908"/>
                    <a:pt x="4218" y="24908"/>
                    <a:pt x="4225" y="24908"/>
                  </a:cubicBezTo>
                  <a:cubicBezTo>
                    <a:pt x="4942" y="24908"/>
                    <a:pt x="5573" y="25499"/>
                    <a:pt x="5584" y="26218"/>
                  </a:cubicBezTo>
                  <a:cubicBezTo>
                    <a:pt x="5596" y="26980"/>
                    <a:pt x="4989" y="27599"/>
                    <a:pt x="4227" y="27599"/>
                  </a:cubicBezTo>
                  <a:cubicBezTo>
                    <a:pt x="3691" y="27599"/>
                    <a:pt x="3251" y="27290"/>
                    <a:pt x="3025" y="26861"/>
                  </a:cubicBezTo>
                  <a:lnTo>
                    <a:pt x="0" y="26861"/>
                  </a:lnTo>
                  <a:lnTo>
                    <a:pt x="0" y="31326"/>
                  </a:lnTo>
                  <a:lnTo>
                    <a:pt x="2989" y="31326"/>
                  </a:lnTo>
                  <a:cubicBezTo>
                    <a:pt x="3191" y="30850"/>
                    <a:pt x="3656" y="30504"/>
                    <a:pt x="4203" y="30492"/>
                  </a:cubicBezTo>
                  <a:cubicBezTo>
                    <a:pt x="4217" y="30492"/>
                    <a:pt x="4231" y="30492"/>
                    <a:pt x="4245" y="30492"/>
                  </a:cubicBezTo>
                  <a:cubicBezTo>
                    <a:pt x="4954" y="30492"/>
                    <a:pt x="5573" y="31078"/>
                    <a:pt x="5584" y="31802"/>
                  </a:cubicBezTo>
                  <a:cubicBezTo>
                    <a:pt x="5596" y="32552"/>
                    <a:pt x="4989" y="33183"/>
                    <a:pt x="4227" y="33183"/>
                  </a:cubicBezTo>
                  <a:cubicBezTo>
                    <a:pt x="3691" y="33183"/>
                    <a:pt x="3251" y="32874"/>
                    <a:pt x="3025" y="32433"/>
                  </a:cubicBezTo>
                  <a:lnTo>
                    <a:pt x="0" y="32433"/>
                  </a:lnTo>
                  <a:lnTo>
                    <a:pt x="0" y="36898"/>
                  </a:lnTo>
                  <a:lnTo>
                    <a:pt x="2989" y="36898"/>
                  </a:lnTo>
                  <a:cubicBezTo>
                    <a:pt x="3191" y="36422"/>
                    <a:pt x="3656" y="36088"/>
                    <a:pt x="4203" y="36065"/>
                  </a:cubicBezTo>
                  <a:cubicBezTo>
                    <a:pt x="4210" y="36064"/>
                    <a:pt x="4218" y="36064"/>
                    <a:pt x="4225" y="36064"/>
                  </a:cubicBezTo>
                  <a:cubicBezTo>
                    <a:pt x="4942" y="36064"/>
                    <a:pt x="5573" y="36655"/>
                    <a:pt x="5584" y="37374"/>
                  </a:cubicBezTo>
                  <a:cubicBezTo>
                    <a:pt x="5596" y="38136"/>
                    <a:pt x="4989" y="38767"/>
                    <a:pt x="4227" y="38767"/>
                  </a:cubicBezTo>
                  <a:cubicBezTo>
                    <a:pt x="3691" y="38767"/>
                    <a:pt x="3251" y="38446"/>
                    <a:pt x="3025" y="38017"/>
                  </a:cubicBezTo>
                  <a:lnTo>
                    <a:pt x="0" y="38017"/>
                  </a:lnTo>
                  <a:lnTo>
                    <a:pt x="0" y="42482"/>
                  </a:lnTo>
                  <a:lnTo>
                    <a:pt x="2989" y="42482"/>
                  </a:lnTo>
                  <a:cubicBezTo>
                    <a:pt x="3191" y="42006"/>
                    <a:pt x="3656" y="41660"/>
                    <a:pt x="4203" y="41649"/>
                  </a:cubicBezTo>
                  <a:cubicBezTo>
                    <a:pt x="4210" y="41648"/>
                    <a:pt x="4218" y="41648"/>
                    <a:pt x="4225" y="41648"/>
                  </a:cubicBezTo>
                  <a:cubicBezTo>
                    <a:pt x="4942" y="41648"/>
                    <a:pt x="5573" y="42239"/>
                    <a:pt x="5584" y="42958"/>
                  </a:cubicBezTo>
                  <a:cubicBezTo>
                    <a:pt x="5596" y="43720"/>
                    <a:pt x="4989" y="44339"/>
                    <a:pt x="4227" y="44339"/>
                  </a:cubicBezTo>
                  <a:cubicBezTo>
                    <a:pt x="3691" y="44339"/>
                    <a:pt x="3251" y="44030"/>
                    <a:pt x="3025" y="43601"/>
                  </a:cubicBezTo>
                  <a:lnTo>
                    <a:pt x="0" y="43601"/>
                  </a:lnTo>
                  <a:lnTo>
                    <a:pt x="0" y="48066"/>
                  </a:lnTo>
                  <a:lnTo>
                    <a:pt x="2989" y="48066"/>
                  </a:lnTo>
                  <a:cubicBezTo>
                    <a:pt x="3191" y="47590"/>
                    <a:pt x="3656" y="47244"/>
                    <a:pt x="4203" y="47233"/>
                  </a:cubicBezTo>
                  <a:cubicBezTo>
                    <a:pt x="4210" y="47232"/>
                    <a:pt x="4218" y="47232"/>
                    <a:pt x="4225" y="47232"/>
                  </a:cubicBezTo>
                  <a:cubicBezTo>
                    <a:pt x="4942" y="47232"/>
                    <a:pt x="5573" y="47823"/>
                    <a:pt x="5584" y="48542"/>
                  </a:cubicBezTo>
                  <a:cubicBezTo>
                    <a:pt x="5596" y="49304"/>
                    <a:pt x="4989" y="49923"/>
                    <a:pt x="4227" y="49923"/>
                  </a:cubicBezTo>
                  <a:cubicBezTo>
                    <a:pt x="3691" y="49923"/>
                    <a:pt x="3251" y="49614"/>
                    <a:pt x="3025" y="49185"/>
                  </a:cubicBezTo>
                  <a:lnTo>
                    <a:pt x="0" y="49185"/>
                  </a:lnTo>
                  <a:lnTo>
                    <a:pt x="0" y="53650"/>
                  </a:lnTo>
                  <a:lnTo>
                    <a:pt x="2989" y="53650"/>
                  </a:lnTo>
                  <a:cubicBezTo>
                    <a:pt x="3191" y="53174"/>
                    <a:pt x="3656" y="52828"/>
                    <a:pt x="4203" y="52817"/>
                  </a:cubicBezTo>
                  <a:cubicBezTo>
                    <a:pt x="4217" y="52816"/>
                    <a:pt x="4231" y="52816"/>
                    <a:pt x="4245" y="52816"/>
                  </a:cubicBezTo>
                  <a:cubicBezTo>
                    <a:pt x="4954" y="52816"/>
                    <a:pt x="5573" y="53402"/>
                    <a:pt x="5584" y="54126"/>
                  </a:cubicBezTo>
                  <a:cubicBezTo>
                    <a:pt x="5596" y="54876"/>
                    <a:pt x="4989" y="55507"/>
                    <a:pt x="4227" y="55507"/>
                  </a:cubicBezTo>
                  <a:cubicBezTo>
                    <a:pt x="3691" y="55507"/>
                    <a:pt x="3251" y="55198"/>
                    <a:pt x="3025" y="54757"/>
                  </a:cubicBezTo>
                  <a:lnTo>
                    <a:pt x="0" y="54757"/>
                  </a:lnTo>
                  <a:lnTo>
                    <a:pt x="0" y="58043"/>
                  </a:lnTo>
                  <a:lnTo>
                    <a:pt x="82177" y="58043"/>
                  </a:lnTo>
                  <a:cubicBezTo>
                    <a:pt x="83380" y="58043"/>
                    <a:pt x="84356" y="57055"/>
                    <a:pt x="84356" y="55853"/>
                  </a:cubicBezTo>
                  <a:lnTo>
                    <a:pt x="84356" y="1679"/>
                  </a:lnTo>
                  <a:cubicBezTo>
                    <a:pt x="84356" y="751"/>
                    <a:pt x="83606" y="1"/>
                    <a:pt x="8267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104;p11"/>
            <p:cNvSpPr/>
            <p:nvPr/>
          </p:nvSpPr>
          <p:spPr>
            <a:xfrm rot="900299">
              <a:off x="7565015" y="2098060"/>
              <a:ext cx="330605" cy="536025"/>
            </a:xfrm>
            <a:custGeom>
              <a:avLst/>
              <a:gdLst/>
              <a:ahLst/>
              <a:cxnLst/>
              <a:rect l="l" t="t" r="r" b="b"/>
              <a:pathLst>
                <a:path w="13800" h="16206" extrusionOk="0">
                  <a:moveTo>
                    <a:pt x="572" y="1"/>
                  </a:moveTo>
                  <a:cubicBezTo>
                    <a:pt x="251" y="1"/>
                    <a:pt x="1" y="251"/>
                    <a:pt x="1" y="560"/>
                  </a:cubicBezTo>
                  <a:lnTo>
                    <a:pt x="1" y="15633"/>
                  </a:lnTo>
                  <a:cubicBezTo>
                    <a:pt x="1" y="15958"/>
                    <a:pt x="260" y="16206"/>
                    <a:pt x="554" y="16206"/>
                  </a:cubicBezTo>
                  <a:cubicBezTo>
                    <a:pt x="626" y="16206"/>
                    <a:pt x="701" y="16190"/>
                    <a:pt x="774" y="16157"/>
                  </a:cubicBezTo>
                  <a:lnTo>
                    <a:pt x="6668" y="13633"/>
                  </a:lnTo>
                  <a:cubicBezTo>
                    <a:pt x="6745" y="13597"/>
                    <a:pt x="6823" y="13580"/>
                    <a:pt x="6899" y="13580"/>
                  </a:cubicBezTo>
                  <a:cubicBezTo>
                    <a:pt x="6975" y="13580"/>
                    <a:pt x="7049" y="13597"/>
                    <a:pt x="7120" y="13633"/>
                  </a:cubicBezTo>
                  <a:lnTo>
                    <a:pt x="13014" y="16157"/>
                  </a:lnTo>
                  <a:cubicBezTo>
                    <a:pt x="13086" y="16187"/>
                    <a:pt x="13159" y="16201"/>
                    <a:pt x="13231" y="16201"/>
                  </a:cubicBezTo>
                  <a:cubicBezTo>
                    <a:pt x="13529" y="16201"/>
                    <a:pt x="13800" y="15962"/>
                    <a:pt x="13800" y="15645"/>
                  </a:cubicBezTo>
                  <a:lnTo>
                    <a:pt x="13800" y="560"/>
                  </a:lnTo>
                  <a:cubicBezTo>
                    <a:pt x="13800" y="251"/>
                    <a:pt x="13538" y="1"/>
                    <a:pt x="1322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05;p11"/>
            <p:cNvSpPr/>
            <p:nvPr/>
          </p:nvSpPr>
          <p:spPr>
            <a:xfrm rot="892995" flipH="1">
              <a:off x="1875827" y="1433368"/>
              <a:ext cx="6221261" cy="4280698"/>
            </a:xfrm>
            <a:custGeom>
              <a:avLst/>
              <a:gdLst/>
              <a:ahLst/>
              <a:cxnLst/>
              <a:rect l="l" t="t" r="r" b="b"/>
              <a:pathLst>
                <a:path w="84357" h="58044" extrusionOk="0">
                  <a:moveTo>
                    <a:pt x="0" y="1"/>
                  </a:moveTo>
                  <a:lnTo>
                    <a:pt x="0" y="3418"/>
                  </a:lnTo>
                  <a:lnTo>
                    <a:pt x="2989" y="3418"/>
                  </a:lnTo>
                  <a:cubicBezTo>
                    <a:pt x="3191" y="2941"/>
                    <a:pt x="3656" y="2596"/>
                    <a:pt x="4203" y="2584"/>
                  </a:cubicBezTo>
                  <a:cubicBezTo>
                    <a:pt x="4210" y="2584"/>
                    <a:pt x="4218" y="2584"/>
                    <a:pt x="4225" y="2584"/>
                  </a:cubicBezTo>
                  <a:cubicBezTo>
                    <a:pt x="4942" y="2584"/>
                    <a:pt x="5573" y="3175"/>
                    <a:pt x="5584" y="3894"/>
                  </a:cubicBezTo>
                  <a:cubicBezTo>
                    <a:pt x="5596" y="4656"/>
                    <a:pt x="4989" y="5275"/>
                    <a:pt x="4227" y="5275"/>
                  </a:cubicBezTo>
                  <a:cubicBezTo>
                    <a:pt x="3691" y="5275"/>
                    <a:pt x="3251" y="4965"/>
                    <a:pt x="3025" y="4537"/>
                  </a:cubicBezTo>
                  <a:lnTo>
                    <a:pt x="0" y="4537"/>
                  </a:lnTo>
                  <a:lnTo>
                    <a:pt x="0" y="9002"/>
                  </a:lnTo>
                  <a:lnTo>
                    <a:pt x="2989" y="9002"/>
                  </a:lnTo>
                  <a:cubicBezTo>
                    <a:pt x="3191" y="8525"/>
                    <a:pt x="3656" y="8180"/>
                    <a:pt x="4203" y="8168"/>
                  </a:cubicBezTo>
                  <a:cubicBezTo>
                    <a:pt x="4217" y="8168"/>
                    <a:pt x="4231" y="8168"/>
                    <a:pt x="4245" y="8168"/>
                  </a:cubicBezTo>
                  <a:cubicBezTo>
                    <a:pt x="4954" y="8168"/>
                    <a:pt x="5573" y="8754"/>
                    <a:pt x="5584" y="9478"/>
                  </a:cubicBezTo>
                  <a:cubicBezTo>
                    <a:pt x="5596" y="10228"/>
                    <a:pt x="4989" y="10859"/>
                    <a:pt x="4227" y="10859"/>
                  </a:cubicBezTo>
                  <a:cubicBezTo>
                    <a:pt x="3691" y="10859"/>
                    <a:pt x="3251" y="10549"/>
                    <a:pt x="3025" y="10109"/>
                  </a:cubicBezTo>
                  <a:lnTo>
                    <a:pt x="0" y="10109"/>
                  </a:lnTo>
                  <a:lnTo>
                    <a:pt x="0" y="14574"/>
                  </a:lnTo>
                  <a:lnTo>
                    <a:pt x="2989" y="14574"/>
                  </a:lnTo>
                  <a:cubicBezTo>
                    <a:pt x="3191" y="14098"/>
                    <a:pt x="3656" y="13764"/>
                    <a:pt x="4203" y="13740"/>
                  </a:cubicBezTo>
                  <a:cubicBezTo>
                    <a:pt x="4210" y="13740"/>
                    <a:pt x="4218" y="13740"/>
                    <a:pt x="4225" y="13740"/>
                  </a:cubicBezTo>
                  <a:cubicBezTo>
                    <a:pt x="4942" y="13740"/>
                    <a:pt x="5573" y="14331"/>
                    <a:pt x="5584" y="15050"/>
                  </a:cubicBezTo>
                  <a:cubicBezTo>
                    <a:pt x="5596" y="15812"/>
                    <a:pt x="4989" y="16443"/>
                    <a:pt x="4227" y="16443"/>
                  </a:cubicBezTo>
                  <a:cubicBezTo>
                    <a:pt x="3691" y="16443"/>
                    <a:pt x="3251" y="16122"/>
                    <a:pt x="3025" y="15693"/>
                  </a:cubicBezTo>
                  <a:lnTo>
                    <a:pt x="0" y="15693"/>
                  </a:lnTo>
                  <a:lnTo>
                    <a:pt x="0" y="20158"/>
                  </a:lnTo>
                  <a:lnTo>
                    <a:pt x="2989" y="20158"/>
                  </a:lnTo>
                  <a:cubicBezTo>
                    <a:pt x="3191" y="19682"/>
                    <a:pt x="3656" y="19336"/>
                    <a:pt x="4203" y="19324"/>
                  </a:cubicBezTo>
                  <a:cubicBezTo>
                    <a:pt x="4210" y="19324"/>
                    <a:pt x="4218" y="19324"/>
                    <a:pt x="4225" y="19324"/>
                  </a:cubicBezTo>
                  <a:cubicBezTo>
                    <a:pt x="4942" y="19324"/>
                    <a:pt x="5573" y="19915"/>
                    <a:pt x="5584" y="20634"/>
                  </a:cubicBezTo>
                  <a:cubicBezTo>
                    <a:pt x="5596" y="21396"/>
                    <a:pt x="4989" y="22015"/>
                    <a:pt x="4227" y="22015"/>
                  </a:cubicBezTo>
                  <a:cubicBezTo>
                    <a:pt x="3691" y="22015"/>
                    <a:pt x="3251" y="21706"/>
                    <a:pt x="3025" y="21277"/>
                  </a:cubicBezTo>
                  <a:lnTo>
                    <a:pt x="0" y="21277"/>
                  </a:lnTo>
                  <a:lnTo>
                    <a:pt x="0" y="25742"/>
                  </a:lnTo>
                  <a:lnTo>
                    <a:pt x="2989" y="25742"/>
                  </a:lnTo>
                  <a:cubicBezTo>
                    <a:pt x="3191" y="25266"/>
                    <a:pt x="3656" y="24920"/>
                    <a:pt x="4203" y="24908"/>
                  </a:cubicBezTo>
                  <a:cubicBezTo>
                    <a:pt x="4210" y="24908"/>
                    <a:pt x="4218" y="24908"/>
                    <a:pt x="4225" y="24908"/>
                  </a:cubicBezTo>
                  <a:cubicBezTo>
                    <a:pt x="4942" y="24908"/>
                    <a:pt x="5573" y="25499"/>
                    <a:pt x="5584" y="26218"/>
                  </a:cubicBezTo>
                  <a:cubicBezTo>
                    <a:pt x="5596" y="26980"/>
                    <a:pt x="4989" y="27599"/>
                    <a:pt x="4227" y="27599"/>
                  </a:cubicBezTo>
                  <a:cubicBezTo>
                    <a:pt x="3691" y="27599"/>
                    <a:pt x="3251" y="27290"/>
                    <a:pt x="3025" y="26861"/>
                  </a:cubicBezTo>
                  <a:lnTo>
                    <a:pt x="0" y="26861"/>
                  </a:lnTo>
                  <a:lnTo>
                    <a:pt x="0" y="31326"/>
                  </a:lnTo>
                  <a:lnTo>
                    <a:pt x="2989" y="31326"/>
                  </a:lnTo>
                  <a:cubicBezTo>
                    <a:pt x="3191" y="30850"/>
                    <a:pt x="3656" y="30504"/>
                    <a:pt x="4203" y="30492"/>
                  </a:cubicBezTo>
                  <a:cubicBezTo>
                    <a:pt x="4217" y="30492"/>
                    <a:pt x="4231" y="30492"/>
                    <a:pt x="4245" y="30492"/>
                  </a:cubicBezTo>
                  <a:cubicBezTo>
                    <a:pt x="4954" y="30492"/>
                    <a:pt x="5573" y="31078"/>
                    <a:pt x="5584" y="31802"/>
                  </a:cubicBezTo>
                  <a:cubicBezTo>
                    <a:pt x="5596" y="32552"/>
                    <a:pt x="4989" y="33183"/>
                    <a:pt x="4227" y="33183"/>
                  </a:cubicBezTo>
                  <a:cubicBezTo>
                    <a:pt x="3691" y="33183"/>
                    <a:pt x="3251" y="32874"/>
                    <a:pt x="3025" y="32433"/>
                  </a:cubicBezTo>
                  <a:lnTo>
                    <a:pt x="0" y="32433"/>
                  </a:lnTo>
                  <a:lnTo>
                    <a:pt x="0" y="36898"/>
                  </a:lnTo>
                  <a:lnTo>
                    <a:pt x="2989" y="36898"/>
                  </a:lnTo>
                  <a:cubicBezTo>
                    <a:pt x="3191" y="36422"/>
                    <a:pt x="3656" y="36088"/>
                    <a:pt x="4203" y="36065"/>
                  </a:cubicBezTo>
                  <a:cubicBezTo>
                    <a:pt x="4210" y="36064"/>
                    <a:pt x="4218" y="36064"/>
                    <a:pt x="4225" y="36064"/>
                  </a:cubicBezTo>
                  <a:cubicBezTo>
                    <a:pt x="4942" y="36064"/>
                    <a:pt x="5573" y="36655"/>
                    <a:pt x="5584" y="37374"/>
                  </a:cubicBezTo>
                  <a:cubicBezTo>
                    <a:pt x="5596" y="38136"/>
                    <a:pt x="4989" y="38767"/>
                    <a:pt x="4227" y="38767"/>
                  </a:cubicBezTo>
                  <a:cubicBezTo>
                    <a:pt x="3691" y="38767"/>
                    <a:pt x="3251" y="38446"/>
                    <a:pt x="3025" y="38017"/>
                  </a:cubicBezTo>
                  <a:lnTo>
                    <a:pt x="0" y="38017"/>
                  </a:lnTo>
                  <a:lnTo>
                    <a:pt x="0" y="42482"/>
                  </a:lnTo>
                  <a:lnTo>
                    <a:pt x="2989" y="42482"/>
                  </a:lnTo>
                  <a:cubicBezTo>
                    <a:pt x="3191" y="42006"/>
                    <a:pt x="3656" y="41660"/>
                    <a:pt x="4203" y="41649"/>
                  </a:cubicBezTo>
                  <a:cubicBezTo>
                    <a:pt x="4210" y="41648"/>
                    <a:pt x="4218" y="41648"/>
                    <a:pt x="4225" y="41648"/>
                  </a:cubicBezTo>
                  <a:cubicBezTo>
                    <a:pt x="4942" y="41648"/>
                    <a:pt x="5573" y="42239"/>
                    <a:pt x="5584" y="42958"/>
                  </a:cubicBezTo>
                  <a:cubicBezTo>
                    <a:pt x="5596" y="43720"/>
                    <a:pt x="4989" y="44339"/>
                    <a:pt x="4227" y="44339"/>
                  </a:cubicBezTo>
                  <a:cubicBezTo>
                    <a:pt x="3691" y="44339"/>
                    <a:pt x="3251" y="44030"/>
                    <a:pt x="3025" y="43601"/>
                  </a:cubicBezTo>
                  <a:lnTo>
                    <a:pt x="0" y="43601"/>
                  </a:lnTo>
                  <a:lnTo>
                    <a:pt x="0" y="48066"/>
                  </a:lnTo>
                  <a:lnTo>
                    <a:pt x="2989" y="48066"/>
                  </a:lnTo>
                  <a:cubicBezTo>
                    <a:pt x="3191" y="47590"/>
                    <a:pt x="3656" y="47244"/>
                    <a:pt x="4203" y="47233"/>
                  </a:cubicBezTo>
                  <a:cubicBezTo>
                    <a:pt x="4210" y="47232"/>
                    <a:pt x="4218" y="47232"/>
                    <a:pt x="4225" y="47232"/>
                  </a:cubicBezTo>
                  <a:cubicBezTo>
                    <a:pt x="4942" y="47232"/>
                    <a:pt x="5573" y="47823"/>
                    <a:pt x="5584" y="48542"/>
                  </a:cubicBezTo>
                  <a:cubicBezTo>
                    <a:pt x="5596" y="49304"/>
                    <a:pt x="4989" y="49923"/>
                    <a:pt x="4227" y="49923"/>
                  </a:cubicBezTo>
                  <a:cubicBezTo>
                    <a:pt x="3691" y="49923"/>
                    <a:pt x="3251" y="49614"/>
                    <a:pt x="3025" y="49185"/>
                  </a:cubicBezTo>
                  <a:lnTo>
                    <a:pt x="0" y="49185"/>
                  </a:lnTo>
                  <a:lnTo>
                    <a:pt x="0" y="53650"/>
                  </a:lnTo>
                  <a:lnTo>
                    <a:pt x="2989" y="53650"/>
                  </a:lnTo>
                  <a:cubicBezTo>
                    <a:pt x="3191" y="53174"/>
                    <a:pt x="3656" y="52828"/>
                    <a:pt x="4203" y="52817"/>
                  </a:cubicBezTo>
                  <a:cubicBezTo>
                    <a:pt x="4217" y="52816"/>
                    <a:pt x="4231" y="52816"/>
                    <a:pt x="4245" y="52816"/>
                  </a:cubicBezTo>
                  <a:cubicBezTo>
                    <a:pt x="4954" y="52816"/>
                    <a:pt x="5573" y="53402"/>
                    <a:pt x="5584" y="54126"/>
                  </a:cubicBezTo>
                  <a:cubicBezTo>
                    <a:pt x="5596" y="54876"/>
                    <a:pt x="4989" y="55507"/>
                    <a:pt x="4227" y="55507"/>
                  </a:cubicBezTo>
                  <a:cubicBezTo>
                    <a:pt x="3691" y="55507"/>
                    <a:pt x="3251" y="55198"/>
                    <a:pt x="3025" y="54757"/>
                  </a:cubicBezTo>
                  <a:lnTo>
                    <a:pt x="0" y="54757"/>
                  </a:lnTo>
                  <a:lnTo>
                    <a:pt x="0" y="58043"/>
                  </a:lnTo>
                  <a:lnTo>
                    <a:pt x="82177" y="58043"/>
                  </a:lnTo>
                  <a:cubicBezTo>
                    <a:pt x="83380" y="58043"/>
                    <a:pt x="84356" y="57055"/>
                    <a:pt x="84356" y="55853"/>
                  </a:cubicBezTo>
                  <a:lnTo>
                    <a:pt x="84356" y="1679"/>
                  </a:lnTo>
                  <a:cubicBezTo>
                    <a:pt x="84356" y="751"/>
                    <a:pt x="83606" y="1"/>
                    <a:pt x="82677" y="1"/>
                  </a:cubicBezTo>
                  <a:close/>
                </a:path>
              </a:pathLst>
            </a:custGeom>
            <a:solidFill>
              <a:srgbClr val="FFFFFF">
                <a:alpha val="678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6" name="Google Shape;106;p11"/>
          <p:cNvGrpSpPr/>
          <p:nvPr/>
        </p:nvGrpSpPr>
        <p:grpSpPr>
          <a:xfrm>
            <a:off x="586051" y="844600"/>
            <a:ext cx="7971899" cy="3461454"/>
            <a:chOff x="586051" y="844600"/>
            <a:chExt cx="7971899" cy="3461454"/>
          </a:xfrm>
        </p:grpSpPr>
        <p:sp>
          <p:nvSpPr>
            <p:cNvPr id="107" name="Google Shape;107;p11"/>
            <p:cNvSpPr/>
            <p:nvPr/>
          </p:nvSpPr>
          <p:spPr>
            <a:xfrm rot="5400000">
              <a:off x="4929150" y="663700"/>
              <a:ext cx="3447900" cy="3809700"/>
            </a:xfrm>
            <a:prstGeom prst="round2SameRect">
              <a:avLst>
                <a:gd name="adj1" fmla="val 3886"/>
                <a:gd name="adj2" fmla="val 0"/>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8;p11"/>
            <p:cNvSpPr/>
            <p:nvPr/>
          </p:nvSpPr>
          <p:spPr>
            <a:xfrm rot="-9631">
              <a:off x="603527" y="852182"/>
              <a:ext cx="5193881" cy="3446685"/>
            </a:xfrm>
            <a:custGeom>
              <a:avLst/>
              <a:gdLst/>
              <a:ahLst/>
              <a:cxnLst/>
              <a:rect l="l" t="t" r="r" b="b"/>
              <a:pathLst>
                <a:path w="84357" h="58044" extrusionOk="0">
                  <a:moveTo>
                    <a:pt x="0" y="1"/>
                  </a:moveTo>
                  <a:lnTo>
                    <a:pt x="0" y="3418"/>
                  </a:lnTo>
                  <a:lnTo>
                    <a:pt x="2989" y="3418"/>
                  </a:lnTo>
                  <a:cubicBezTo>
                    <a:pt x="3191" y="2941"/>
                    <a:pt x="3656" y="2596"/>
                    <a:pt x="4203" y="2584"/>
                  </a:cubicBezTo>
                  <a:cubicBezTo>
                    <a:pt x="4210" y="2584"/>
                    <a:pt x="4218" y="2584"/>
                    <a:pt x="4225" y="2584"/>
                  </a:cubicBezTo>
                  <a:cubicBezTo>
                    <a:pt x="4942" y="2584"/>
                    <a:pt x="5573" y="3175"/>
                    <a:pt x="5584" y="3894"/>
                  </a:cubicBezTo>
                  <a:cubicBezTo>
                    <a:pt x="5596" y="4656"/>
                    <a:pt x="4989" y="5275"/>
                    <a:pt x="4227" y="5275"/>
                  </a:cubicBezTo>
                  <a:cubicBezTo>
                    <a:pt x="3691" y="5275"/>
                    <a:pt x="3251" y="4965"/>
                    <a:pt x="3025" y="4537"/>
                  </a:cubicBezTo>
                  <a:lnTo>
                    <a:pt x="0" y="4537"/>
                  </a:lnTo>
                  <a:lnTo>
                    <a:pt x="0" y="9002"/>
                  </a:lnTo>
                  <a:lnTo>
                    <a:pt x="2989" y="9002"/>
                  </a:lnTo>
                  <a:cubicBezTo>
                    <a:pt x="3191" y="8525"/>
                    <a:pt x="3656" y="8180"/>
                    <a:pt x="4203" y="8168"/>
                  </a:cubicBezTo>
                  <a:cubicBezTo>
                    <a:pt x="4217" y="8168"/>
                    <a:pt x="4231" y="8168"/>
                    <a:pt x="4245" y="8168"/>
                  </a:cubicBezTo>
                  <a:cubicBezTo>
                    <a:pt x="4954" y="8168"/>
                    <a:pt x="5573" y="8754"/>
                    <a:pt x="5584" y="9478"/>
                  </a:cubicBezTo>
                  <a:cubicBezTo>
                    <a:pt x="5596" y="10228"/>
                    <a:pt x="4989" y="10859"/>
                    <a:pt x="4227" y="10859"/>
                  </a:cubicBezTo>
                  <a:cubicBezTo>
                    <a:pt x="3691" y="10859"/>
                    <a:pt x="3251" y="10549"/>
                    <a:pt x="3025" y="10109"/>
                  </a:cubicBezTo>
                  <a:lnTo>
                    <a:pt x="0" y="10109"/>
                  </a:lnTo>
                  <a:lnTo>
                    <a:pt x="0" y="14574"/>
                  </a:lnTo>
                  <a:lnTo>
                    <a:pt x="2989" y="14574"/>
                  </a:lnTo>
                  <a:cubicBezTo>
                    <a:pt x="3191" y="14098"/>
                    <a:pt x="3656" y="13764"/>
                    <a:pt x="4203" y="13740"/>
                  </a:cubicBezTo>
                  <a:cubicBezTo>
                    <a:pt x="4210" y="13740"/>
                    <a:pt x="4218" y="13740"/>
                    <a:pt x="4225" y="13740"/>
                  </a:cubicBezTo>
                  <a:cubicBezTo>
                    <a:pt x="4942" y="13740"/>
                    <a:pt x="5573" y="14331"/>
                    <a:pt x="5584" y="15050"/>
                  </a:cubicBezTo>
                  <a:cubicBezTo>
                    <a:pt x="5596" y="15812"/>
                    <a:pt x="4989" y="16443"/>
                    <a:pt x="4227" y="16443"/>
                  </a:cubicBezTo>
                  <a:cubicBezTo>
                    <a:pt x="3691" y="16443"/>
                    <a:pt x="3251" y="16122"/>
                    <a:pt x="3025" y="15693"/>
                  </a:cubicBezTo>
                  <a:lnTo>
                    <a:pt x="0" y="15693"/>
                  </a:lnTo>
                  <a:lnTo>
                    <a:pt x="0" y="20158"/>
                  </a:lnTo>
                  <a:lnTo>
                    <a:pt x="2989" y="20158"/>
                  </a:lnTo>
                  <a:cubicBezTo>
                    <a:pt x="3191" y="19682"/>
                    <a:pt x="3656" y="19336"/>
                    <a:pt x="4203" y="19324"/>
                  </a:cubicBezTo>
                  <a:cubicBezTo>
                    <a:pt x="4210" y="19324"/>
                    <a:pt x="4218" y="19324"/>
                    <a:pt x="4225" y="19324"/>
                  </a:cubicBezTo>
                  <a:cubicBezTo>
                    <a:pt x="4942" y="19324"/>
                    <a:pt x="5573" y="19915"/>
                    <a:pt x="5584" y="20634"/>
                  </a:cubicBezTo>
                  <a:cubicBezTo>
                    <a:pt x="5596" y="21396"/>
                    <a:pt x="4989" y="22015"/>
                    <a:pt x="4227" y="22015"/>
                  </a:cubicBezTo>
                  <a:cubicBezTo>
                    <a:pt x="3691" y="22015"/>
                    <a:pt x="3251" y="21706"/>
                    <a:pt x="3025" y="21277"/>
                  </a:cubicBezTo>
                  <a:lnTo>
                    <a:pt x="0" y="21277"/>
                  </a:lnTo>
                  <a:lnTo>
                    <a:pt x="0" y="25742"/>
                  </a:lnTo>
                  <a:lnTo>
                    <a:pt x="2989" y="25742"/>
                  </a:lnTo>
                  <a:cubicBezTo>
                    <a:pt x="3191" y="25266"/>
                    <a:pt x="3656" y="24920"/>
                    <a:pt x="4203" y="24908"/>
                  </a:cubicBezTo>
                  <a:cubicBezTo>
                    <a:pt x="4210" y="24908"/>
                    <a:pt x="4218" y="24908"/>
                    <a:pt x="4225" y="24908"/>
                  </a:cubicBezTo>
                  <a:cubicBezTo>
                    <a:pt x="4942" y="24908"/>
                    <a:pt x="5573" y="25499"/>
                    <a:pt x="5584" y="26218"/>
                  </a:cubicBezTo>
                  <a:cubicBezTo>
                    <a:pt x="5596" y="26980"/>
                    <a:pt x="4989" y="27599"/>
                    <a:pt x="4227" y="27599"/>
                  </a:cubicBezTo>
                  <a:cubicBezTo>
                    <a:pt x="3691" y="27599"/>
                    <a:pt x="3251" y="27290"/>
                    <a:pt x="3025" y="26861"/>
                  </a:cubicBezTo>
                  <a:lnTo>
                    <a:pt x="0" y="26861"/>
                  </a:lnTo>
                  <a:lnTo>
                    <a:pt x="0" y="31326"/>
                  </a:lnTo>
                  <a:lnTo>
                    <a:pt x="2989" y="31326"/>
                  </a:lnTo>
                  <a:cubicBezTo>
                    <a:pt x="3191" y="30850"/>
                    <a:pt x="3656" y="30504"/>
                    <a:pt x="4203" y="30492"/>
                  </a:cubicBezTo>
                  <a:cubicBezTo>
                    <a:pt x="4217" y="30492"/>
                    <a:pt x="4231" y="30492"/>
                    <a:pt x="4245" y="30492"/>
                  </a:cubicBezTo>
                  <a:cubicBezTo>
                    <a:pt x="4954" y="30492"/>
                    <a:pt x="5573" y="31078"/>
                    <a:pt x="5584" y="31802"/>
                  </a:cubicBezTo>
                  <a:cubicBezTo>
                    <a:pt x="5596" y="32552"/>
                    <a:pt x="4989" y="33183"/>
                    <a:pt x="4227" y="33183"/>
                  </a:cubicBezTo>
                  <a:cubicBezTo>
                    <a:pt x="3691" y="33183"/>
                    <a:pt x="3251" y="32874"/>
                    <a:pt x="3025" y="32433"/>
                  </a:cubicBezTo>
                  <a:lnTo>
                    <a:pt x="0" y="32433"/>
                  </a:lnTo>
                  <a:lnTo>
                    <a:pt x="0" y="36898"/>
                  </a:lnTo>
                  <a:lnTo>
                    <a:pt x="2989" y="36898"/>
                  </a:lnTo>
                  <a:cubicBezTo>
                    <a:pt x="3191" y="36422"/>
                    <a:pt x="3656" y="36088"/>
                    <a:pt x="4203" y="36065"/>
                  </a:cubicBezTo>
                  <a:cubicBezTo>
                    <a:pt x="4210" y="36064"/>
                    <a:pt x="4218" y="36064"/>
                    <a:pt x="4225" y="36064"/>
                  </a:cubicBezTo>
                  <a:cubicBezTo>
                    <a:pt x="4942" y="36064"/>
                    <a:pt x="5573" y="36655"/>
                    <a:pt x="5584" y="37374"/>
                  </a:cubicBezTo>
                  <a:cubicBezTo>
                    <a:pt x="5596" y="38136"/>
                    <a:pt x="4989" y="38767"/>
                    <a:pt x="4227" y="38767"/>
                  </a:cubicBezTo>
                  <a:cubicBezTo>
                    <a:pt x="3691" y="38767"/>
                    <a:pt x="3251" y="38446"/>
                    <a:pt x="3025" y="38017"/>
                  </a:cubicBezTo>
                  <a:lnTo>
                    <a:pt x="0" y="38017"/>
                  </a:lnTo>
                  <a:lnTo>
                    <a:pt x="0" y="42482"/>
                  </a:lnTo>
                  <a:lnTo>
                    <a:pt x="2989" y="42482"/>
                  </a:lnTo>
                  <a:cubicBezTo>
                    <a:pt x="3191" y="42006"/>
                    <a:pt x="3656" y="41660"/>
                    <a:pt x="4203" y="41649"/>
                  </a:cubicBezTo>
                  <a:cubicBezTo>
                    <a:pt x="4210" y="41648"/>
                    <a:pt x="4218" y="41648"/>
                    <a:pt x="4225" y="41648"/>
                  </a:cubicBezTo>
                  <a:cubicBezTo>
                    <a:pt x="4942" y="41648"/>
                    <a:pt x="5573" y="42239"/>
                    <a:pt x="5584" y="42958"/>
                  </a:cubicBezTo>
                  <a:cubicBezTo>
                    <a:pt x="5596" y="43720"/>
                    <a:pt x="4989" y="44339"/>
                    <a:pt x="4227" y="44339"/>
                  </a:cubicBezTo>
                  <a:cubicBezTo>
                    <a:pt x="3691" y="44339"/>
                    <a:pt x="3251" y="44030"/>
                    <a:pt x="3025" y="43601"/>
                  </a:cubicBezTo>
                  <a:lnTo>
                    <a:pt x="0" y="43601"/>
                  </a:lnTo>
                  <a:lnTo>
                    <a:pt x="0" y="48066"/>
                  </a:lnTo>
                  <a:lnTo>
                    <a:pt x="2989" y="48066"/>
                  </a:lnTo>
                  <a:cubicBezTo>
                    <a:pt x="3191" y="47590"/>
                    <a:pt x="3656" y="47244"/>
                    <a:pt x="4203" y="47233"/>
                  </a:cubicBezTo>
                  <a:cubicBezTo>
                    <a:pt x="4210" y="47232"/>
                    <a:pt x="4218" y="47232"/>
                    <a:pt x="4225" y="47232"/>
                  </a:cubicBezTo>
                  <a:cubicBezTo>
                    <a:pt x="4942" y="47232"/>
                    <a:pt x="5573" y="47823"/>
                    <a:pt x="5584" y="48542"/>
                  </a:cubicBezTo>
                  <a:cubicBezTo>
                    <a:pt x="5596" y="49304"/>
                    <a:pt x="4989" y="49923"/>
                    <a:pt x="4227" y="49923"/>
                  </a:cubicBezTo>
                  <a:cubicBezTo>
                    <a:pt x="3691" y="49923"/>
                    <a:pt x="3251" y="49614"/>
                    <a:pt x="3025" y="49185"/>
                  </a:cubicBezTo>
                  <a:lnTo>
                    <a:pt x="0" y="49185"/>
                  </a:lnTo>
                  <a:lnTo>
                    <a:pt x="0" y="53650"/>
                  </a:lnTo>
                  <a:lnTo>
                    <a:pt x="2989" y="53650"/>
                  </a:lnTo>
                  <a:cubicBezTo>
                    <a:pt x="3191" y="53174"/>
                    <a:pt x="3656" y="52828"/>
                    <a:pt x="4203" y="52817"/>
                  </a:cubicBezTo>
                  <a:cubicBezTo>
                    <a:pt x="4217" y="52816"/>
                    <a:pt x="4231" y="52816"/>
                    <a:pt x="4245" y="52816"/>
                  </a:cubicBezTo>
                  <a:cubicBezTo>
                    <a:pt x="4954" y="52816"/>
                    <a:pt x="5573" y="53402"/>
                    <a:pt x="5584" y="54126"/>
                  </a:cubicBezTo>
                  <a:cubicBezTo>
                    <a:pt x="5596" y="54876"/>
                    <a:pt x="4989" y="55507"/>
                    <a:pt x="4227" y="55507"/>
                  </a:cubicBezTo>
                  <a:cubicBezTo>
                    <a:pt x="3691" y="55507"/>
                    <a:pt x="3251" y="55198"/>
                    <a:pt x="3025" y="54757"/>
                  </a:cubicBezTo>
                  <a:lnTo>
                    <a:pt x="0" y="54757"/>
                  </a:lnTo>
                  <a:lnTo>
                    <a:pt x="0" y="58043"/>
                  </a:lnTo>
                  <a:lnTo>
                    <a:pt x="82177" y="58043"/>
                  </a:lnTo>
                  <a:cubicBezTo>
                    <a:pt x="83380" y="58043"/>
                    <a:pt x="84356" y="57055"/>
                    <a:pt x="84356" y="55853"/>
                  </a:cubicBezTo>
                  <a:lnTo>
                    <a:pt x="84356" y="1679"/>
                  </a:lnTo>
                  <a:cubicBezTo>
                    <a:pt x="84356" y="751"/>
                    <a:pt x="83606" y="1"/>
                    <a:pt x="82677"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9" name="Google Shape;109;p11"/>
          <p:cNvSpPr txBox="1">
            <a:spLocks noGrp="1"/>
          </p:cNvSpPr>
          <p:nvPr>
            <p:ph type="title" hasCustomPrompt="1"/>
          </p:nvPr>
        </p:nvSpPr>
        <p:spPr>
          <a:xfrm>
            <a:off x="1618500" y="1309225"/>
            <a:ext cx="5907000" cy="17706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110" name="Google Shape;110;p11"/>
          <p:cNvSpPr txBox="1">
            <a:spLocks noGrp="1"/>
          </p:cNvSpPr>
          <p:nvPr>
            <p:ph type="subTitle" idx="1"/>
          </p:nvPr>
        </p:nvSpPr>
        <p:spPr>
          <a:xfrm rot="1352">
            <a:off x="1902300" y="3155975"/>
            <a:ext cx="5339400" cy="6585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a:solidFill>
                  <a:schemeClr val="accent5"/>
                </a:solidFill>
              </a:defRPr>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Font typeface="Comfortaa"/>
              <a:buNone/>
              <a:defRPr sz="2800">
                <a:latin typeface="Comfortaa"/>
                <a:ea typeface="Comfortaa"/>
                <a:cs typeface="Comfortaa"/>
                <a:sym typeface="Comfortaa"/>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111"/>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Font typeface="Patrick Hand SC"/>
              <a:buNone/>
              <a:defRPr sz="2800" b="1">
                <a:solidFill>
                  <a:schemeClr val="dk1"/>
                </a:solidFill>
                <a:latin typeface="Patrick Hand SC"/>
                <a:ea typeface="Patrick Hand SC"/>
                <a:cs typeface="Patrick Hand SC"/>
                <a:sym typeface="Patrick Hand SC"/>
              </a:defRPr>
            </a:lvl1pPr>
            <a:lvl2pPr lvl="1">
              <a:spcBef>
                <a:spcPts val="0"/>
              </a:spcBef>
              <a:spcAft>
                <a:spcPts val="0"/>
              </a:spcAft>
              <a:buClr>
                <a:schemeClr val="dk1"/>
              </a:buClr>
              <a:buSzPts val="2800"/>
              <a:buNone/>
              <a:defRPr sz="2800" b="1">
                <a:solidFill>
                  <a:schemeClr val="dk1"/>
                </a:solidFill>
              </a:defRPr>
            </a:lvl2pPr>
            <a:lvl3pPr lvl="2">
              <a:spcBef>
                <a:spcPts val="0"/>
              </a:spcBef>
              <a:spcAft>
                <a:spcPts val="0"/>
              </a:spcAft>
              <a:buClr>
                <a:schemeClr val="dk1"/>
              </a:buClr>
              <a:buSzPts val="2800"/>
              <a:buNone/>
              <a:defRPr sz="2800" b="1">
                <a:solidFill>
                  <a:schemeClr val="dk1"/>
                </a:solidFill>
              </a:defRPr>
            </a:lvl3pPr>
            <a:lvl4pPr lvl="3">
              <a:spcBef>
                <a:spcPts val="0"/>
              </a:spcBef>
              <a:spcAft>
                <a:spcPts val="0"/>
              </a:spcAft>
              <a:buClr>
                <a:schemeClr val="dk1"/>
              </a:buClr>
              <a:buSzPts val="2800"/>
              <a:buNone/>
              <a:defRPr sz="2800" b="1">
                <a:solidFill>
                  <a:schemeClr val="dk1"/>
                </a:solidFill>
              </a:defRPr>
            </a:lvl4pPr>
            <a:lvl5pPr lvl="4">
              <a:spcBef>
                <a:spcPts val="0"/>
              </a:spcBef>
              <a:spcAft>
                <a:spcPts val="0"/>
              </a:spcAft>
              <a:buClr>
                <a:schemeClr val="dk1"/>
              </a:buClr>
              <a:buSzPts val="2800"/>
              <a:buNone/>
              <a:defRPr sz="2800" b="1">
                <a:solidFill>
                  <a:schemeClr val="dk1"/>
                </a:solidFill>
              </a:defRPr>
            </a:lvl5pPr>
            <a:lvl6pPr lvl="5">
              <a:spcBef>
                <a:spcPts val="0"/>
              </a:spcBef>
              <a:spcAft>
                <a:spcPts val="0"/>
              </a:spcAft>
              <a:buClr>
                <a:schemeClr val="dk1"/>
              </a:buClr>
              <a:buSzPts val="2800"/>
              <a:buNone/>
              <a:defRPr sz="2800" b="1">
                <a:solidFill>
                  <a:schemeClr val="dk1"/>
                </a:solidFill>
              </a:defRPr>
            </a:lvl6pPr>
            <a:lvl7pPr lvl="6">
              <a:spcBef>
                <a:spcPts val="0"/>
              </a:spcBef>
              <a:spcAft>
                <a:spcPts val="0"/>
              </a:spcAft>
              <a:buClr>
                <a:schemeClr val="dk1"/>
              </a:buClr>
              <a:buSzPts val="2800"/>
              <a:buNone/>
              <a:defRPr sz="2800" b="1">
                <a:solidFill>
                  <a:schemeClr val="dk1"/>
                </a:solidFill>
              </a:defRPr>
            </a:lvl7pPr>
            <a:lvl8pPr lvl="7">
              <a:spcBef>
                <a:spcPts val="0"/>
              </a:spcBef>
              <a:spcAft>
                <a:spcPts val="0"/>
              </a:spcAft>
              <a:buClr>
                <a:schemeClr val="dk1"/>
              </a:buClr>
              <a:buSzPts val="2800"/>
              <a:buNone/>
              <a:defRPr sz="2800" b="1">
                <a:solidFill>
                  <a:schemeClr val="dk1"/>
                </a:solidFill>
              </a:defRPr>
            </a:lvl8pPr>
            <a:lvl9pPr lvl="8">
              <a:spcBef>
                <a:spcPts val="0"/>
              </a:spcBef>
              <a:spcAft>
                <a:spcPts val="0"/>
              </a:spcAft>
              <a:buClr>
                <a:schemeClr val="dk1"/>
              </a:buClr>
              <a:buSzPts val="2800"/>
              <a:buNone/>
              <a:defRPr sz="2800" b="1">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00000"/>
              </a:lnSpc>
              <a:spcBef>
                <a:spcPts val="0"/>
              </a:spcBef>
              <a:spcAft>
                <a:spcPts val="0"/>
              </a:spcAft>
              <a:buClr>
                <a:schemeClr val="dk1"/>
              </a:buClr>
              <a:buSzPts val="1800"/>
              <a:buFont typeface="Comfortaa"/>
              <a:buChar char="●"/>
              <a:defRPr sz="1800">
                <a:solidFill>
                  <a:schemeClr val="dk1"/>
                </a:solidFill>
                <a:latin typeface="Comfortaa"/>
                <a:ea typeface="Comfortaa"/>
                <a:cs typeface="Comfortaa"/>
                <a:sym typeface="Comfortaa"/>
              </a:defRPr>
            </a:lvl1pPr>
            <a:lvl2pPr marL="914400" lvl="1" indent="-317500">
              <a:lnSpc>
                <a:spcPct val="100000"/>
              </a:lnSpc>
              <a:spcBef>
                <a:spcPts val="0"/>
              </a:spcBef>
              <a:spcAft>
                <a:spcPts val="0"/>
              </a:spcAft>
              <a:buClr>
                <a:schemeClr val="dk1"/>
              </a:buClr>
              <a:buSzPts val="1400"/>
              <a:buFont typeface="Comfortaa"/>
              <a:buChar char="○"/>
              <a:defRPr>
                <a:solidFill>
                  <a:schemeClr val="dk1"/>
                </a:solidFill>
                <a:latin typeface="Comfortaa"/>
                <a:ea typeface="Comfortaa"/>
                <a:cs typeface="Comfortaa"/>
                <a:sym typeface="Comfortaa"/>
              </a:defRPr>
            </a:lvl2pPr>
            <a:lvl3pPr marL="1371600" lvl="2" indent="-317500">
              <a:lnSpc>
                <a:spcPct val="100000"/>
              </a:lnSpc>
              <a:spcBef>
                <a:spcPts val="0"/>
              </a:spcBef>
              <a:spcAft>
                <a:spcPts val="0"/>
              </a:spcAft>
              <a:buClr>
                <a:schemeClr val="dk1"/>
              </a:buClr>
              <a:buSzPts val="1400"/>
              <a:buFont typeface="Comfortaa"/>
              <a:buChar char="■"/>
              <a:defRPr>
                <a:solidFill>
                  <a:schemeClr val="dk1"/>
                </a:solidFill>
                <a:latin typeface="Comfortaa"/>
                <a:ea typeface="Comfortaa"/>
                <a:cs typeface="Comfortaa"/>
                <a:sym typeface="Comfortaa"/>
              </a:defRPr>
            </a:lvl3pPr>
            <a:lvl4pPr marL="1828800" lvl="3" indent="-317500">
              <a:lnSpc>
                <a:spcPct val="100000"/>
              </a:lnSpc>
              <a:spcBef>
                <a:spcPts val="0"/>
              </a:spcBef>
              <a:spcAft>
                <a:spcPts val="0"/>
              </a:spcAft>
              <a:buClr>
                <a:schemeClr val="dk1"/>
              </a:buClr>
              <a:buSzPts val="1400"/>
              <a:buFont typeface="Comfortaa"/>
              <a:buChar char="●"/>
              <a:defRPr>
                <a:solidFill>
                  <a:schemeClr val="dk1"/>
                </a:solidFill>
                <a:latin typeface="Comfortaa"/>
                <a:ea typeface="Comfortaa"/>
                <a:cs typeface="Comfortaa"/>
                <a:sym typeface="Comfortaa"/>
              </a:defRPr>
            </a:lvl4pPr>
            <a:lvl5pPr marL="2286000" lvl="4" indent="-317500">
              <a:lnSpc>
                <a:spcPct val="100000"/>
              </a:lnSpc>
              <a:spcBef>
                <a:spcPts val="0"/>
              </a:spcBef>
              <a:spcAft>
                <a:spcPts val="0"/>
              </a:spcAft>
              <a:buClr>
                <a:schemeClr val="dk1"/>
              </a:buClr>
              <a:buSzPts val="1400"/>
              <a:buFont typeface="Comfortaa"/>
              <a:buChar char="○"/>
              <a:defRPr>
                <a:solidFill>
                  <a:schemeClr val="dk1"/>
                </a:solidFill>
                <a:latin typeface="Comfortaa"/>
                <a:ea typeface="Comfortaa"/>
                <a:cs typeface="Comfortaa"/>
                <a:sym typeface="Comfortaa"/>
              </a:defRPr>
            </a:lvl5pPr>
            <a:lvl6pPr marL="2743200" lvl="5" indent="-317500">
              <a:lnSpc>
                <a:spcPct val="100000"/>
              </a:lnSpc>
              <a:spcBef>
                <a:spcPts val="0"/>
              </a:spcBef>
              <a:spcAft>
                <a:spcPts val="0"/>
              </a:spcAft>
              <a:buClr>
                <a:schemeClr val="dk1"/>
              </a:buClr>
              <a:buSzPts val="1400"/>
              <a:buFont typeface="Comfortaa"/>
              <a:buChar char="■"/>
              <a:defRPr>
                <a:solidFill>
                  <a:schemeClr val="dk1"/>
                </a:solidFill>
                <a:latin typeface="Comfortaa"/>
                <a:ea typeface="Comfortaa"/>
                <a:cs typeface="Comfortaa"/>
                <a:sym typeface="Comfortaa"/>
              </a:defRPr>
            </a:lvl6pPr>
            <a:lvl7pPr marL="3200400" lvl="6" indent="-317500">
              <a:lnSpc>
                <a:spcPct val="100000"/>
              </a:lnSpc>
              <a:spcBef>
                <a:spcPts val="0"/>
              </a:spcBef>
              <a:spcAft>
                <a:spcPts val="0"/>
              </a:spcAft>
              <a:buClr>
                <a:schemeClr val="dk2"/>
              </a:buClr>
              <a:buSzPts val="1400"/>
              <a:buFont typeface="Comfortaa"/>
              <a:buChar char="●"/>
              <a:defRPr>
                <a:solidFill>
                  <a:schemeClr val="dk2"/>
                </a:solidFill>
                <a:latin typeface="Comfortaa"/>
                <a:ea typeface="Comfortaa"/>
                <a:cs typeface="Comfortaa"/>
                <a:sym typeface="Comfortaa"/>
              </a:defRPr>
            </a:lvl7pPr>
            <a:lvl8pPr marL="3657600" lvl="7" indent="-317500">
              <a:lnSpc>
                <a:spcPct val="115000"/>
              </a:lnSpc>
              <a:spcBef>
                <a:spcPts val="0"/>
              </a:spcBef>
              <a:spcAft>
                <a:spcPts val="0"/>
              </a:spcAft>
              <a:buClr>
                <a:schemeClr val="dk2"/>
              </a:buClr>
              <a:buSzPts val="1400"/>
              <a:buFont typeface="Comfortaa"/>
              <a:buChar char="○"/>
              <a:defRPr>
                <a:solidFill>
                  <a:schemeClr val="dk2"/>
                </a:solidFill>
                <a:latin typeface="Comfortaa"/>
                <a:ea typeface="Comfortaa"/>
                <a:cs typeface="Comfortaa"/>
                <a:sym typeface="Comfortaa"/>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3" r:id="rId4"/>
    <p:sldLayoutId id="2147483654" r:id="rId5"/>
    <p:sldLayoutId id="2147483655" r:id="rId6"/>
    <p:sldLayoutId id="2147483656" r:id="rId7"/>
    <p:sldLayoutId id="2147483657" r:id="rId8"/>
    <p:sldLayoutId id="2147483658" r:id="rId9"/>
    <p:sldLayoutId id="2147483667" r:id="rId10"/>
    <p:sldLayoutId id="2147483669" r:id="rId11"/>
    <p:sldLayoutId id="2147483670"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3.xml"/><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97"/>
        <p:cNvGrpSpPr/>
        <p:nvPr/>
      </p:nvGrpSpPr>
      <p:grpSpPr>
        <a:xfrm>
          <a:off x="0" y="0"/>
          <a:ext cx="0" cy="0"/>
          <a:chOff x="0" y="0"/>
          <a:chExt cx="0" cy="0"/>
        </a:xfrm>
      </p:grpSpPr>
      <p:sp>
        <p:nvSpPr>
          <p:cNvPr id="298" name="Google Shape;298;p27"/>
          <p:cNvSpPr/>
          <p:nvPr/>
        </p:nvSpPr>
        <p:spPr>
          <a:xfrm>
            <a:off x="1562100" y="3934126"/>
            <a:ext cx="220418" cy="218104"/>
          </a:xfrm>
          <a:custGeom>
            <a:avLst/>
            <a:gdLst/>
            <a:ahLst/>
            <a:cxnLst/>
            <a:rect l="l" t="t" r="r" b="b"/>
            <a:pathLst>
              <a:path w="1996" h="1975" extrusionOk="0">
                <a:moveTo>
                  <a:pt x="1516" y="1"/>
                </a:moveTo>
                <a:cubicBezTo>
                  <a:pt x="1480" y="1"/>
                  <a:pt x="1444" y="9"/>
                  <a:pt x="1409" y="28"/>
                </a:cubicBezTo>
                <a:cubicBezTo>
                  <a:pt x="1158" y="196"/>
                  <a:pt x="949" y="426"/>
                  <a:pt x="782" y="677"/>
                </a:cubicBezTo>
                <a:cubicBezTo>
                  <a:pt x="635" y="510"/>
                  <a:pt x="489" y="321"/>
                  <a:pt x="384" y="112"/>
                </a:cubicBezTo>
                <a:cubicBezTo>
                  <a:pt x="341" y="55"/>
                  <a:pt x="280" y="29"/>
                  <a:pt x="221" y="29"/>
                </a:cubicBezTo>
                <a:cubicBezTo>
                  <a:pt x="109" y="29"/>
                  <a:pt x="1" y="121"/>
                  <a:pt x="28" y="259"/>
                </a:cubicBezTo>
                <a:cubicBezTo>
                  <a:pt x="133" y="573"/>
                  <a:pt x="300" y="845"/>
                  <a:pt x="510" y="1075"/>
                </a:cubicBezTo>
                <a:cubicBezTo>
                  <a:pt x="384" y="1263"/>
                  <a:pt x="279" y="1472"/>
                  <a:pt x="175" y="1681"/>
                </a:cubicBezTo>
                <a:cubicBezTo>
                  <a:pt x="104" y="1838"/>
                  <a:pt x="226" y="1975"/>
                  <a:pt x="357" y="1975"/>
                </a:cubicBezTo>
                <a:cubicBezTo>
                  <a:pt x="419" y="1975"/>
                  <a:pt x="483" y="1944"/>
                  <a:pt x="531" y="1870"/>
                </a:cubicBezTo>
                <a:cubicBezTo>
                  <a:pt x="614" y="1723"/>
                  <a:pt x="719" y="1556"/>
                  <a:pt x="824" y="1409"/>
                </a:cubicBezTo>
                <a:cubicBezTo>
                  <a:pt x="1050" y="1636"/>
                  <a:pt x="1414" y="1965"/>
                  <a:pt x="1728" y="1965"/>
                </a:cubicBezTo>
                <a:cubicBezTo>
                  <a:pt x="1762" y="1965"/>
                  <a:pt x="1795" y="1962"/>
                  <a:pt x="1828" y="1953"/>
                </a:cubicBezTo>
                <a:cubicBezTo>
                  <a:pt x="1932" y="1933"/>
                  <a:pt x="1995" y="1828"/>
                  <a:pt x="1953" y="1723"/>
                </a:cubicBezTo>
                <a:cubicBezTo>
                  <a:pt x="1870" y="1409"/>
                  <a:pt x="1388" y="1221"/>
                  <a:pt x="1137" y="1012"/>
                </a:cubicBezTo>
                <a:lnTo>
                  <a:pt x="1137" y="991"/>
                </a:lnTo>
                <a:cubicBezTo>
                  <a:pt x="1347" y="803"/>
                  <a:pt x="1535" y="573"/>
                  <a:pt x="1702" y="321"/>
                </a:cubicBezTo>
                <a:cubicBezTo>
                  <a:pt x="1805" y="168"/>
                  <a:pt x="1671" y="1"/>
                  <a:pt x="151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 name="Google Shape;299;p27"/>
          <p:cNvSpPr/>
          <p:nvPr/>
        </p:nvSpPr>
        <p:spPr>
          <a:xfrm>
            <a:off x="1994548" y="3912481"/>
            <a:ext cx="213130" cy="190275"/>
          </a:xfrm>
          <a:custGeom>
            <a:avLst/>
            <a:gdLst/>
            <a:ahLst/>
            <a:cxnLst/>
            <a:rect l="l" t="t" r="r" b="b"/>
            <a:pathLst>
              <a:path w="1930" h="1723" extrusionOk="0">
                <a:moveTo>
                  <a:pt x="1675" y="0"/>
                </a:moveTo>
                <a:cubicBezTo>
                  <a:pt x="1649" y="0"/>
                  <a:pt x="1621" y="5"/>
                  <a:pt x="1594" y="15"/>
                </a:cubicBezTo>
                <a:cubicBezTo>
                  <a:pt x="1406" y="36"/>
                  <a:pt x="1281" y="245"/>
                  <a:pt x="1155" y="371"/>
                </a:cubicBezTo>
                <a:cubicBezTo>
                  <a:pt x="1071" y="455"/>
                  <a:pt x="1009" y="517"/>
                  <a:pt x="925" y="601"/>
                </a:cubicBezTo>
                <a:cubicBezTo>
                  <a:pt x="862" y="517"/>
                  <a:pt x="799" y="434"/>
                  <a:pt x="757" y="350"/>
                </a:cubicBezTo>
                <a:cubicBezTo>
                  <a:pt x="721" y="296"/>
                  <a:pt x="639" y="149"/>
                  <a:pt x="590" y="149"/>
                </a:cubicBezTo>
                <a:cubicBezTo>
                  <a:pt x="582" y="149"/>
                  <a:pt x="575" y="153"/>
                  <a:pt x="569" y="162"/>
                </a:cubicBezTo>
                <a:cubicBezTo>
                  <a:pt x="600" y="100"/>
                  <a:pt x="551" y="26"/>
                  <a:pt x="489" y="26"/>
                </a:cubicBezTo>
                <a:cubicBezTo>
                  <a:pt x="468" y="26"/>
                  <a:pt x="444" y="35"/>
                  <a:pt x="423" y="57"/>
                </a:cubicBezTo>
                <a:cubicBezTo>
                  <a:pt x="213" y="266"/>
                  <a:pt x="339" y="517"/>
                  <a:pt x="465" y="748"/>
                </a:cubicBezTo>
                <a:cubicBezTo>
                  <a:pt x="485" y="789"/>
                  <a:pt x="527" y="852"/>
                  <a:pt x="569" y="936"/>
                </a:cubicBezTo>
                <a:cubicBezTo>
                  <a:pt x="465" y="1020"/>
                  <a:pt x="360" y="1124"/>
                  <a:pt x="255" y="1208"/>
                </a:cubicBezTo>
                <a:cubicBezTo>
                  <a:pt x="213" y="1292"/>
                  <a:pt x="151" y="1354"/>
                  <a:pt x="109" y="1438"/>
                </a:cubicBezTo>
                <a:cubicBezTo>
                  <a:pt x="0" y="1565"/>
                  <a:pt x="111" y="1722"/>
                  <a:pt x="237" y="1722"/>
                </a:cubicBezTo>
                <a:cubicBezTo>
                  <a:pt x="257" y="1722"/>
                  <a:pt x="277" y="1719"/>
                  <a:pt x="297" y="1710"/>
                </a:cubicBezTo>
                <a:lnTo>
                  <a:pt x="339" y="1689"/>
                </a:lnTo>
                <a:lnTo>
                  <a:pt x="339" y="1689"/>
                </a:lnTo>
                <a:cubicBezTo>
                  <a:pt x="336" y="1692"/>
                  <a:pt x="337" y="1693"/>
                  <a:pt x="340" y="1693"/>
                </a:cubicBezTo>
                <a:cubicBezTo>
                  <a:pt x="362" y="1693"/>
                  <a:pt x="491" y="1644"/>
                  <a:pt x="527" y="1626"/>
                </a:cubicBezTo>
                <a:cubicBezTo>
                  <a:pt x="653" y="1564"/>
                  <a:pt x="778" y="1459"/>
                  <a:pt x="904" y="1375"/>
                </a:cubicBezTo>
                <a:cubicBezTo>
                  <a:pt x="1009" y="1501"/>
                  <a:pt x="1155" y="1605"/>
                  <a:pt x="1343" y="1668"/>
                </a:cubicBezTo>
                <a:cubicBezTo>
                  <a:pt x="1362" y="1672"/>
                  <a:pt x="1379" y="1674"/>
                  <a:pt x="1397" y="1674"/>
                </a:cubicBezTo>
                <a:cubicBezTo>
                  <a:pt x="1580" y="1674"/>
                  <a:pt x="1711" y="1483"/>
                  <a:pt x="1615" y="1292"/>
                </a:cubicBezTo>
                <a:cubicBezTo>
                  <a:pt x="1553" y="1187"/>
                  <a:pt x="1448" y="1082"/>
                  <a:pt x="1364" y="999"/>
                </a:cubicBezTo>
                <a:cubicBezTo>
                  <a:pt x="1427" y="936"/>
                  <a:pt x="1511" y="873"/>
                  <a:pt x="1594" y="810"/>
                </a:cubicBezTo>
                <a:cubicBezTo>
                  <a:pt x="1720" y="685"/>
                  <a:pt x="1929" y="497"/>
                  <a:pt x="1929" y="266"/>
                </a:cubicBezTo>
                <a:cubicBezTo>
                  <a:pt x="1929" y="126"/>
                  <a:pt x="1812" y="0"/>
                  <a:pt x="167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0" name="Google Shape;300;p27"/>
          <p:cNvSpPr/>
          <p:nvPr/>
        </p:nvSpPr>
        <p:spPr>
          <a:xfrm>
            <a:off x="2392211" y="3878137"/>
            <a:ext cx="212909" cy="248031"/>
          </a:xfrm>
          <a:custGeom>
            <a:avLst/>
            <a:gdLst/>
            <a:ahLst/>
            <a:cxnLst/>
            <a:rect l="l" t="t" r="r" b="b"/>
            <a:pathLst>
              <a:path w="1928" h="2246" extrusionOk="0">
                <a:moveTo>
                  <a:pt x="1590" y="0"/>
                </a:moveTo>
                <a:cubicBezTo>
                  <a:pt x="1556" y="0"/>
                  <a:pt x="1521" y="11"/>
                  <a:pt x="1488" y="33"/>
                </a:cubicBezTo>
                <a:cubicBezTo>
                  <a:pt x="1174" y="159"/>
                  <a:pt x="1027" y="577"/>
                  <a:pt x="839" y="870"/>
                </a:cubicBezTo>
                <a:lnTo>
                  <a:pt x="818" y="933"/>
                </a:lnTo>
                <a:cubicBezTo>
                  <a:pt x="672" y="808"/>
                  <a:pt x="546" y="703"/>
                  <a:pt x="421" y="577"/>
                </a:cubicBezTo>
                <a:cubicBezTo>
                  <a:pt x="376" y="533"/>
                  <a:pt x="326" y="514"/>
                  <a:pt x="279" y="514"/>
                </a:cubicBezTo>
                <a:cubicBezTo>
                  <a:pt x="128" y="514"/>
                  <a:pt x="0" y="706"/>
                  <a:pt x="128" y="849"/>
                </a:cubicBezTo>
                <a:cubicBezTo>
                  <a:pt x="274" y="1017"/>
                  <a:pt x="421" y="1163"/>
                  <a:pt x="567" y="1331"/>
                </a:cubicBezTo>
                <a:cubicBezTo>
                  <a:pt x="441" y="1519"/>
                  <a:pt x="337" y="1728"/>
                  <a:pt x="232" y="1916"/>
                </a:cubicBezTo>
                <a:cubicBezTo>
                  <a:pt x="171" y="2055"/>
                  <a:pt x="291" y="2217"/>
                  <a:pt x="417" y="2217"/>
                </a:cubicBezTo>
                <a:cubicBezTo>
                  <a:pt x="462" y="2217"/>
                  <a:pt x="508" y="2196"/>
                  <a:pt x="546" y="2147"/>
                </a:cubicBezTo>
                <a:cubicBezTo>
                  <a:pt x="672" y="1979"/>
                  <a:pt x="776" y="1833"/>
                  <a:pt x="902" y="1665"/>
                </a:cubicBezTo>
                <a:cubicBezTo>
                  <a:pt x="1071" y="1854"/>
                  <a:pt x="1376" y="2246"/>
                  <a:pt x="1665" y="2246"/>
                </a:cubicBezTo>
                <a:cubicBezTo>
                  <a:pt x="1697" y="2246"/>
                  <a:pt x="1728" y="2241"/>
                  <a:pt x="1760" y="2230"/>
                </a:cubicBezTo>
                <a:cubicBezTo>
                  <a:pt x="1864" y="2188"/>
                  <a:pt x="1927" y="2105"/>
                  <a:pt x="1927" y="2021"/>
                </a:cubicBezTo>
                <a:cubicBezTo>
                  <a:pt x="1927" y="1728"/>
                  <a:pt x="1467" y="1498"/>
                  <a:pt x="1278" y="1331"/>
                </a:cubicBezTo>
                <a:lnTo>
                  <a:pt x="1195" y="1268"/>
                </a:lnTo>
                <a:lnTo>
                  <a:pt x="1216" y="1247"/>
                </a:lnTo>
                <a:cubicBezTo>
                  <a:pt x="1425" y="933"/>
                  <a:pt x="1801" y="577"/>
                  <a:pt x="1781" y="201"/>
                </a:cubicBezTo>
                <a:cubicBezTo>
                  <a:pt x="1765" y="78"/>
                  <a:pt x="1683" y="0"/>
                  <a:pt x="159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 name="Google Shape;301;p27"/>
          <p:cNvSpPr/>
          <p:nvPr/>
        </p:nvSpPr>
        <p:spPr>
          <a:xfrm>
            <a:off x="2831395" y="3900886"/>
            <a:ext cx="222627" cy="227381"/>
          </a:xfrm>
          <a:custGeom>
            <a:avLst/>
            <a:gdLst/>
            <a:ahLst/>
            <a:cxnLst/>
            <a:rect l="l" t="t" r="r" b="b"/>
            <a:pathLst>
              <a:path w="2016" h="2059" extrusionOk="0">
                <a:moveTo>
                  <a:pt x="212" y="0"/>
                </a:moveTo>
                <a:cubicBezTo>
                  <a:pt x="161" y="0"/>
                  <a:pt x="118" y="28"/>
                  <a:pt x="105" y="78"/>
                </a:cubicBezTo>
                <a:cubicBezTo>
                  <a:pt x="1" y="434"/>
                  <a:pt x="293" y="769"/>
                  <a:pt x="503" y="1041"/>
                </a:cubicBezTo>
                <a:cubicBezTo>
                  <a:pt x="524" y="1062"/>
                  <a:pt x="565" y="1104"/>
                  <a:pt x="586" y="1125"/>
                </a:cubicBezTo>
                <a:cubicBezTo>
                  <a:pt x="461" y="1271"/>
                  <a:pt x="314" y="1397"/>
                  <a:pt x="210" y="1543"/>
                </a:cubicBezTo>
                <a:cubicBezTo>
                  <a:pt x="64" y="1689"/>
                  <a:pt x="194" y="1897"/>
                  <a:pt x="357" y="1897"/>
                </a:cubicBezTo>
                <a:cubicBezTo>
                  <a:pt x="404" y="1897"/>
                  <a:pt x="455" y="1879"/>
                  <a:pt x="503" y="1836"/>
                </a:cubicBezTo>
                <a:lnTo>
                  <a:pt x="900" y="1459"/>
                </a:lnTo>
                <a:lnTo>
                  <a:pt x="1005" y="1585"/>
                </a:lnTo>
                <a:cubicBezTo>
                  <a:pt x="1172" y="1794"/>
                  <a:pt x="1361" y="1941"/>
                  <a:pt x="1591" y="2045"/>
                </a:cubicBezTo>
                <a:cubicBezTo>
                  <a:pt x="1618" y="2054"/>
                  <a:pt x="1645" y="2059"/>
                  <a:pt x="1671" y="2059"/>
                </a:cubicBezTo>
                <a:cubicBezTo>
                  <a:pt x="1823" y="2059"/>
                  <a:pt x="1940" y="1913"/>
                  <a:pt x="1905" y="1752"/>
                </a:cubicBezTo>
                <a:cubicBezTo>
                  <a:pt x="1758" y="1480"/>
                  <a:pt x="1570" y="1250"/>
                  <a:pt x="1319" y="1083"/>
                </a:cubicBezTo>
                <a:cubicBezTo>
                  <a:pt x="1528" y="915"/>
                  <a:pt x="1716" y="727"/>
                  <a:pt x="1884" y="518"/>
                </a:cubicBezTo>
                <a:cubicBezTo>
                  <a:pt x="2015" y="321"/>
                  <a:pt x="1863" y="110"/>
                  <a:pt x="1680" y="110"/>
                </a:cubicBezTo>
                <a:cubicBezTo>
                  <a:pt x="1630" y="110"/>
                  <a:pt x="1577" y="126"/>
                  <a:pt x="1528" y="162"/>
                </a:cubicBezTo>
                <a:cubicBezTo>
                  <a:pt x="1319" y="329"/>
                  <a:pt x="1110" y="518"/>
                  <a:pt x="942" y="727"/>
                </a:cubicBezTo>
                <a:cubicBezTo>
                  <a:pt x="754" y="476"/>
                  <a:pt x="524" y="246"/>
                  <a:pt x="314" y="37"/>
                </a:cubicBezTo>
                <a:cubicBezTo>
                  <a:pt x="281" y="12"/>
                  <a:pt x="245" y="0"/>
                  <a:pt x="21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 name="Google Shape;302;p27"/>
          <p:cNvSpPr/>
          <p:nvPr/>
        </p:nvSpPr>
        <p:spPr>
          <a:xfrm>
            <a:off x="3243634" y="3916899"/>
            <a:ext cx="229032" cy="246154"/>
          </a:xfrm>
          <a:custGeom>
            <a:avLst/>
            <a:gdLst/>
            <a:ahLst/>
            <a:cxnLst/>
            <a:rect l="l" t="t" r="r" b="b"/>
            <a:pathLst>
              <a:path w="2074" h="2229" extrusionOk="0">
                <a:moveTo>
                  <a:pt x="1577" y="0"/>
                </a:moveTo>
                <a:cubicBezTo>
                  <a:pt x="1527" y="0"/>
                  <a:pt x="1476" y="18"/>
                  <a:pt x="1436" y="59"/>
                </a:cubicBezTo>
                <a:cubicBezTo>
                  <a:pt x="1226" y="289"/>
                  <a:pt x="1080" y="540"/>
                  <a:pt x="954" y="812"/>
                </a:cubicBezTo>
                <a:cubicBezTo>
                  <a:pt x="787" y="666"/>
                  <a:pt x="599" y="519"/>
                  <a:pt x="410" y="394"/>
                </a:cubicBezTo>
                <a:cubicBezTo>
                  <a:pt x="383" y="385"/>
                  <a:pt x="355" y="382"/>
                  <a:pt x="328" y="382"/>
                </a:cubicBezTo>
                <a:cubicBezTo>
                  <a:pt x="151" y="382"/>
                  <a:pt x="0" y="550"/>
                  <a:pt x="55" y="749"/>
                </a:cubicBezTo>
                <a:cubicBezTo>
                  <a:pt x="222" y="980"/>
                  <a:pt x="410" y="1189"/>
                  <a:pt x="641" y="1356"/>
                </a:cubicBezTo>
                <a:cubicBezTo>
                  <a:pt x="494" y="1565"/>
                  <a:pt x="410" y="1796"/>
                  <a:pt x="369" y="2047"/>
                </a:cubicBezTo>
                <a:cubicBezTo>
                  <a:pt x="355" y="2168"/>
                  <a:pt x="437" y="2228"/>
                  <a:pt x="525" y="2228"/>
                </a:cubicBezTo>
                <a:cubicBezTo>
                  <a:pt x="573" y="2228"/>
                  <a:pt x="624" y="2210"/>
                  <a:pt x="662" y="2172"/>
                </a:cubicBezTo>
                <a:cubicBezTo>
                  <a:pt x="808" y="2047"/>
                  <a:pt x="934" y="1879"/>
                  <a:pt x="1038" y="1691"/>
                </a:cubicBezTo>
                <a:cubicBezTo>
                  <a:pt x="1206" y="1858"/>
                  <a:pt x="1415" y="1984"/>
                  <a:pt x="1645" y="2068"/>
                </a:cubicBezTo>
                <a:cubicBezTo>
                  <a:pt x="1669" y="2074"/>
                  <a:pt x="1693" y="2077"/>
                  <a:pt x="1717" y="2077"/>
                </a:cubicBezTo>
                <a:cubicBezTo>
                  <a:pt x="1916" y="2077"/>
                  <a:pt x="2073" y="1855"/>
                  <a:pt x="1980" y="1649"/>
                </a:cubicBezTo>
                <a:cubicBezTo>
                  <a:pt x="1812" y="1440"/>
                  <a:pt x="1603" y="1273"/>
                  <a:pt x="1394" y="1126"/>
                </a:cubicBezTo>
                <a:cubicBezTo>
                  <a:pt x="1582" y="875"/>
                  <a:pt x="1729" y="582"/>
                  <a:pt x="1791" y="289"/>
                </a:cubicBezTo>
                <a:cubicBezTo>
                  <a:pt x="1837" y="123"/>
                  <a:pt x="1707" y="0"/>
                  <a:pt x="157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 name="Google Shape;303;p27"/>
          <p:cNvSpPr/>
          <p:nvPr/>
        </p:nvSpPr>
        <p:spPr>
          <a:xfrm>
            <a:off x="3634450" y="3880567"/>
            <a:ext cx="209154" cy="214349"/>
          </a:xfrm>
          <a:custGeom>
            <a:avLst/>
            <a:gdLst/>
            <a:ahLst/>
            <a:cxnLst/>
            <a:rect l="l" t="t" r="r" b="b"/>
            <a:pathLst>
              <a:path w="1894" h="1941" extrusionOk="0">
                <a:moveTo>
                  <a:pt x="1708" y="0"/>
                </a:moveTo>
                <a:cubicBezTo>
                  <a:pt x="1686" y="0"/>
                  <a:pt x="1664" y="4"/>
                  <a:pt x="1642" y="11"/>
                </a:cubicBezTo>
                <a:cubicBezTo>
                  <a:pt x="1328" y="74"/>
                  <a:pt x="1140" y="472"/>
                  <a:pt x="952" y="702"/>
                </a:cubicBezTo>
                <a:lnTo>
                  <a:pt x="931" y="723"/>
                </a:lnTo>
                <a:cubicBezTo>
                  <a:pt x="742" y="534"/>
                  <a:pt x="575" y="367"/>
                  <a:pt x="387" y="200"/>
                </a:cubicBezTo>
                <a:cubicBezTo>
                  <a:pt x="349" y="167"/>
                  <a:pt x="309" y="153"/>
                  <a:pt x="271" y="153"/>
                </a:cubicBezTo>
                <a:cubicBezTo>
                  <a:pt x="142" y="153"/>
                  <a:pt x="38" y="316"/>
                  <a:pt x="136" y="430"/>
                </a:cubicBezTo>
                <a:cubicBezTo>
                  <a:pt x="303" y="639"/>
                  <a:pt x="470" y="848"/>
                  <a:pt x="638" y="1058"/>
                </a:cubicBezTo>
                <a:cubicBezTo>
                  <a:pt x="470" y="1246"/>
                  <a:pt x="282" y="1434"/>
                  <a:pt x="115" y="1622"/>
                </a:cubicBezTo>
                <a:cubicBezTo>
                  <a:pt x="1" y="1769"/>
                  <a:pt x="127" y="1941"/>
                  <a:pt x="278" y="1941"/>
                </a:cubicBezTo>
                <a:cubicBezTo>
                  <a:pt x="321" y="1941"/>
                  <a:pt x="366" y="1927"/>
                  <a:pt x="408" y="1894"/>
                </a:cubicBezTo>
                <a:cubicBezTo>
                  <a:pt x="575" y="1727"/>
                  <a:pt x="721" y="1581"/>
                  <a:pt x="889" y="1413"/>
                </a:cubicBezTo>
                <a:cubicBezTo>
                  <a:pt x="993" y="1622"/>
                  <a:pt x="1182" y="1769"/>
                  <a:pt x="1370" y="1853"/>
                </a:cubicBezTo>
                <a:cubicBezTo>
                  <a:pt x="1390" y="1857"/>
                  <a:pt x="1409" y="1859"/>
                  <a:pt x="1428" y="1859"/>
                </a:cubicBezTo>
                <a:cubicBezTo>
                  <a:pt x="1587" y="1859"/>
                  <a:pt x="1700" y="1709"/>
                  <a:pt x="1663" y="1560"/>
                </a:cubicBezTo>
                <a:cubicBezTo>
                  <a:pt x="1579" y="1350"/>
                  <a:pt x="1454" y="1183"/>
                  <a:pt x="1286" y="1058"/>
                </a:cubicBezTo>
                <a:cubicBezTo>
                  <a:pt x="1516" y="827"/>
                  <a:pt x="1893" y="534"/>
                  <a:pt x="1893" y="179"/>
                </a:cubicBezTo>
                <a:cubicBezTo>
                  <a:pt x="1893" y="75"/>
                  <a:pt x="1808" y="0"/>
                  <a:pt x="170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 name="Google Shape;304;p27"/>
          <p:cNvSpPr/>
          <p:nvPr/>
        </p:nvSpPr>
        <p:spPr>
          <a:xfrm>
            <a:off x="6532794" y="3498566"/>
            <a:ext cx="110" cy="110"/>
          </a:xfrm>
          <a:custGeom>
            <a:avLst/>
            <a:gdLst/>
            <a:ahLst/>
            <a:cxnLst/>
            <a:rect l="l" t="t" r="r" b="b"/>
            <a:pathLst>
              <a:path w="1" h="1" extrusionOk="0">
                <a:moveTo>
                  <a:pt x="0" y="1"/>
                </a:moveTo>
                <a:close/>
              </a:path>
            </a:pathLst>
          </a:custGeom>
          <a:solidFill>
            <a:srgbClr val="FFBAD4">
              <a:alpha val="47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5" name="Google Shape;305;p27"/>
          <p:cNvSpPr/>
          <p:nvPr/>
        </p:nvSpPr>
        <p:spPr>
          <a:xfrm>
            <a:off x="6530475" y="3498566"/>
            <a:ext cx="2429" cy="110"/>
          </a:xfrm>
          <a:custGeom>
            <a:avLst/>
            <a:gdLst/>
            <a:ahLst/>
            <a:cxnLst/>
            <a:rect l="l" t="t" r="r" b="b"/>
            <a:pathLst>
              <a:path w="22" h="1" extrusionOk="0">
                <a:moveTo>
                  <a:pt x="0" y="1"/>
                </a:moveTo>
                <a:lnTo>
                  <a:pt x="21" y="1"/>
                </a:lnTo>
                <a:lnTo>
                  <a:pt x="21" y="1"/>
                </a:lnTo>
                <a:lnTo>
                  <a:pt x="21" y="1"/>
                </a:lnTo>
                <a:close/>
              </a:path>
            </a:pathLst>
          </a:custGeom>
          <a:solidFill>
            <a:srgbClr val="FFBAD4">
              <a:alpha val="47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6" name="Google Shape;306;p27"/>
          <p:cNvSpPr/>
          <p:nvPr/>
        </p:nvSpPr>
        <p:spPr>
          <a:xfrm>
            <a:off x="6481996" y="3291949"/>
            <a:ext cx="189719" cy="221748"/>
          </a:xfrm>
          <a:custGeom>
            <a:avLst/>
            <a:gdLst/>
            <a:ahLst/>
            <a:cxnLst/>
            <a:rect l="l" t="t" r="r" b="b"/>
            <a:pathLst>
              <a:path w="1718" h="2008" extrusionOk="0">
                <a:moveTo>
                  <a:pt x="1433" y="0"/>
                </a:moveTo>
                <a:cubicBezTo>
                  <a:pt x="1410" y="0"/>
                  <a:pt x="1385" y="3"/>
                  <a:pt x="1360" y="10"/>
                </a:cubicBezTo>
                <a:cubicBezTo>
                  <a:pt x="1172" y="72"/>
                  <a:pt x="1088" y="240"/>
                  <a:pt x="963" y="407"/>
                </a:cubicBezTo>
                <a:lnTo>
                  <a:pt x="816" y="596"/>
                </a:lnTo>
                <a:lnTo>
                  <a:pt x="670" y="449"/>
                </a:lnTo>
                <a:cubicBezTo>
                  <a:pt x="574" y="353"/>
                  <a:pt x="372" y="151"/>
                  <a:pt x="193" y="151"/>
                </a:cubicBezTo>
                <a:cubicBezTo>
                  <a:pt x="178" y="151"/>
                  <a:pt x="162" y="153"/>
                  <a:pt x="147" y="156"/>
                </a:cubicBezTo>
                <a:cubicBezTo>
                  <a:pt x="126" y="156"/>
                  <a:pt x="105" y="177"/>
                  <a:pt x="84" y="198"/>
                </a:cubicBezTo>
                <a:cubicBezTo>
                  <a:pt x="63" y="198"/>
                  <a:pt x="21" y="219"/>
                  <a:pt x="21" y="240"/>
                </a:cubicBezTo>
                <a:cubicBezTo>
                  <a:pt x="0" y="303"/>
                  <a:pt x="0" y="344"/>
                  <a:pt x="21" y="407"/>
                </a:cubicBezTo>
                <a:cubicBezTo>
                  <a:pt x="21" y="407"/>
                  <a:pt x="21" y="428"/>
                  <a:pt x="42" y="449"/>
                </a:cubicBezTo>
                <a:cubicBezTo>
                  <a:pt x="84" y="512"/>
                  <a:pt x="126" y="575"/>
                  <a:pt x="188" y="637"/>
                </a:cubicBezTo>
                <a:lnTo>
                  <a:pt x="481" y="1014"/>
                </a:lnTo>
                <a:cubicBezTo>
                  <a:pt x="356" y="1160"/>
                  <a:pt x="230" y="1349"/>
                  <a:pt x="147" y="1537"/>
                </a:cubicBezTo>
                <a:cubicBezTo>
                  <a:pt x="84" y="1621"/>
                  <a:pt x="63" y="1704"/>
                  <a:pt x="63" y="1809"/>
                </a:cubicBezTo>
                <a:cubicBezTo>
                  <a:pt x="51" y="1938"/>
                  <a:pt x="151" y="2008"/>
                  <a:pt x="252" y="2008"/>
                </a:cubicBezTo>
                <a:cubicBezTo>
                  <a:pt x="331" y="2008"/>
                  <a:pt x="412" y="1964"/>
                  <a:pt x="439" y="1872"/>
                </a:cubicBezTo>
                <a:cubicBezTo>
                  <a:pt x="481" y="1830"/>
                  <a:pt x="523" y="1788"/>
                  <a:pt x="565" y="1746"/>
                </a:cubicBezTo>
                <a:cubicBezTo>
                  <a:pt x="649" y="1642"/>
                  <a:pt x="732" y="1558"/>
                  <a:pt x="816" y="1453"/>
                </a:cubicBezTo>
                <a:cubicBezTo>
                  <a:pt x="942" y="1642"/>
                  <a:pt x="1088" y="1788"/>
                  <a:pt x="1276" y="1893"/>
                </a:cubicBezTo>
                <a:cubicBezTo>
                  <a:pt x="1319" y="1916"/>
                  <a:pt x="1362" y="1926"/>
                  <a:pt x="1403" y="1926"/>
                </a:cubicBezTo>
                <a:cubicBezTo>
                  <a:pt x="1581" y="1926"/>
                  <a:pt x="1717" y="1728"/>
                  <a:pt x="1632" y="1558"/>
                </a:cubicBezTo>
                <a:cubicBezTo>
                  <a:pt x="1527" y="1370"/>
                  <a:pt x="1402" y="1202"/>
                  <a:pt x="1255" y="1056"/>
                </a:cubicBezTo>
                <a:lnTo>
                  <a:pt x="1193" y="993"/>
                </a:lnTo>
                <a:lnTo>
                  <a:pt x="1402" y="742"/>
                </a:lnTo>
                <a:cubicBezTo>
                  <a:pt x="1548" y="596"/>
                  <a:pt x="1632" y="428"/>
                  <a:pt x="1674" y="240"/>
                </a:cubicBezTo>
                <a:cubicBezTo>
                  <a:pt x="1674" y="97"/>
                  <a:pt x="1568" y="0"/>
                  <a:pt x="1433" y="0"/>
                </a:cubicBezTo>
                <a:close/>
              </a:path>
            </a:pathLst>
          </a:custGeom>
          <a:solidFill>
            <a:srgbClr val="FFBAD4">
              <a:alpha val="47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 name="Google Shape;307;p27"/>
          <p:cNvSpPr txBox="1">
            <a:spLocks noGrp="1"/>
          </p:cNvSpPr>
          <p:nvPr>
            <p:ph type="ctrTitle"/>
          </p:nvPr>
        </p:nvSpPr>
        <p:spPr>
          <a:xfrm rot="175">
            <a:off x="959719" y="-517843"/>
            <a:ext cx="5895900" cy="1781400"/>
          </a:xfrm>
          <a:prstGeom prst="rect">
            <a:avLst/>
          </a:prstGeom>
        </p:spPr>
        <p:txBody>
          <a:bodyPr spcFirstLastPara="1" wrap="square" lIns="91425" tIns="91425" rIns="91425" bIns="91425" anchor="ctr" anchorCtr="0">
            <a:noAutofit/>
          </a:bodyPr>
          <a:lstStyle/>
          <a:p>
            <a:pPr algn="ctr"/>
            <a:r>
              <a:rPr lang="es-MX" sz="2000" b="1" dirty="0">
                <a:latin typeface="Patrick Hand SC" panose="020B0604020202020204" charset="0"/>
                <a:cs typeface="Times New Roman" panose="02020603050405020304" pitchFamily="18" charset="0"/>
              </a:rPr>
              <a:t>Escuela Normal de Educación Preescolar</a:t>
            </a:r>
            <a:br>
              <a:rPr lang="es-MX" sz="2000" b="1" dirty="0">
                <a:latin typeface="Patrick Hand SC" panose="020B0604020202020204" charset="0"/>
                <a:cs typeface="Times New Roman" panose="02020603050405020304" pitchFamily="18" charset="0"/>
              </a:rPr>
            </a:br>
            <a:r>
              <a:rPr lang="es-MX" sz="2000" b="1" dirty="0">
                <a:latin typeface="Patrick Hand SC" panose="020B0604020202020204" charset="0"/>
                <a:cs typeface="Times New Roman" panose="02020603050405020304" pitchFamily="18" charset="0"/>
              </a:rPr>
              <a:t>Licenciatura en Educación Preescolar</a:t>
            </a:r>
            <a:br>
              <a:rPr lang="es-MX" sz="2000" b="1" dirty="0">
                <a:latin typeface="Patrick Hand SC" panose="020B0604020202020204" charset="0"/>
                <a:cs typeface="Times New Roman" panose="02020603050405020304" pitchFamily="18" charset="0"/>
              </a:rPr>
            </a:br>
            <a:r>
              <a:rPr lang="es-MX" sz="2000" b="1" dirty="0">
                <a:latin typeface="Patrick Hand SC" panose="020B0604020202020204" charset="0"/>
                <a:cs typeface="Times New Roman" panose="02020603050405020304" pitchFamily="18" charset="0"/>
              </a:rPr>
              <a:t>Ciclo escolar 2020 - 2021</a:t>
            </a:r>
            <a:endParaRPr sz="6600" dirty="0"/>
          </a:p>
        </p:txBody>
      </p:sp>
      <p:grpSp>
        <p:nvGrpSpPr>
          <p:cNvPr id="309" name="Google Shape;309;p27"/>
          <p:cNvGrpSpPr/>
          <p:nvPr/>
        </p:nvGrpSpPr>
        <p:grpSpPr>
          <a:xfrm>
            <a:off x="4291883" y="3208776"/>
            <a:ext cx="2261899" cy="2771572"/>
            <a:chOff x="4116431" y="3276925"/>
            <a:chExt cx="2261899" cy="2771572"/>
          </a:xfrm>
        </p:grpSpPr>
        <p:sp>
          <p:nvSpPr>
            <p:cNvPr id="310" name="Google Shape;310;p27"/>
            <p:cNvSpPr/>
            <p:nvPr/>
          </p:nvSpPr>
          <p:spPr>
            <a:xfrm>
              <a:off x="5589934" y="3306194"/>
              <a:ext cx="215559" cy="203858"/>
            </a:xfrm>
            <a:custGeom>
              <a:avLst/>
              <a:gdLst/>
              <a:ahLst/>
              <a:cxnLst/>
              <a:rect l="l" t="t" r="r" b="b"/>
              <a:pathLst>
                <a:path w="1952" h="1846" extrusionOk="0">
                  <a:moveTo>
                    <a:pt x="352" y="0"/>
                  </a:moveTo>
                  <a:cubicBezTo>
                    <a:pt x="303" y="0"/>
                    <a:pt x="255" y="32"/>
                    <a:pt x="232" y="90"/>
                  </a:cubicBezTo>
                  <a:cubicBezTo>
                    <a:pt x="127" y="383"/>
                    <a:pt x="399" y="718"/>
                    <a:pt x="566" y="948"/>
                  </a:cubicBezTo>
                  <a:lnTo>
                    <a:pt x="671" y="1094"/>
                  </a:lnTo>
                  <a:cubicBezTo>
                    <a:pt x="483" y="1262"/>
                    <a:pt x="294" y="1408"/>
                    <a:pt x="106" y="1575"/>
                  </a:cubicBezTo>
                  <a:cubicBezTo>
                    <a:pt x="1" y="1681"/>
                    <a:pt x="102" y="1846"/>
                    <a:pt x="224" y="1846"/>
                  </a:cubicBezTo>
                  <a:cubicBezTo>
                    <a:pt x="247" y="1846"/>
                    <a:pt x="271" y="1840"/>
                    <a:pt x="294" y="1827"/>
                  </a:cubicBezTo>
                  <a:cubicBezTo>
                    <a:pt x="504" y="1680"/>
                    <a:pt x="713" y="1555"/>
                    <a:pt x="901" y="1408"/>
                  </a:cubicBezTo>
                  <a:cubicBezTo>
                    <a:pt x="1085" y="1610"/>
                    <a:pt x="1285" y="1796"/>
                    <a:pt x="1472" y="1796"/>
                  </a:cubicBezTo>
                  <a:cubicBezTo>
                    <a:pt x="1498" y="1796"/>
                    <a:pt x="1524" y="1792"/>
                    <a:pt x="1550" y="1785"/>
                  </a:cubicBezTo>
                  <a:cubicBezTo>
                    <a:pt x="1717" y="1743"/>
                    <a:pt x="1801" y="1596"/>
                    <a:pt x="1738" y="1429"/>
                  </a:cubicBezTo>
                  <a:cubicBezTo>
                    <a:pt x="1696" y="1283"/>
                    <a:pt x="1508" y="1157"/>
                    <a:pt x="1362" y="1052"/>
                  </a:cubicBezTo>
                  <a:cubicBezTo>
                    <a:pt x="1571" y="885"/>
                    <a:pt x="1738" y="697"/>
                    <a:pt x="1843" y="487"/>
                  </a:cubicBezTo>
                  <a:cubicBezTo>
                    <a:pt x="1951" y="317"/>
                    <a:pt x="1818" y="146"/>
                    <a:pt x="1666" y="146"/>
                  </a:cubicBezTo>
                  <a:cubicBezTo>
                    <a:pt x="1612" y="146"/>
                    <a:pt x="1557" y="167"/>
                    <a:pt x="1508" y="215"/>
                  </a:cubicBezTo>
                  <a:cubicBezTo>
                    <a:pt x="1341" y="383"/>
                    <a:pt x="1173" y="550"/>
                    <a:pt x="1027" y="739"/>
                  </a:cubicBezTo>
                  <a:cubicBezTo>
                    <a:pt x="922" y="634"/>
                    <a:pt x="838" y="529"/>
                    <a:pt x="734" y="425"/>
                  </a:cubicBezTo>
                  <a:cubicBezTo>
                    <a:pt x="629" y="320"/>
                    <a:pt x="546" y="194"/>
                    <a:pt x="462" y="69"/>
                  </a:cubicBezTo>
                  <a:cubicBezTo>
                    <a:pt x="434" y="22"/>
                    <a:pt x="393" y="0"/>
                    <a:pt x="352" y="0"/>
                  </a:cubicBezTo>
                  <a:close/>
                </a:path>
              </a:pathLst>
            </a:custGeom>
            <a:solidFill>
              <a:srgbClr val="FFBAD4">
                <a:alpha val="473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1" name="Google Shape;311;p27"/>
            <p:cNvSpPr/>
            <p:nvPr/>
          </p:nvSpPr>
          <p:spPr>
            <a:xfrm rot="-836598">
              <a:off x="4383339" y="3449374"/>
              <a:ext cx="1728083" cy="2426673"/>
            </a:xfrm>
            <a:custGeom>
              <a:avLst/>
              <a:gdLst/>
              <a:ahLst/>
              <a:cxnLst/>
              <a:rect l="l" t="t" r="r" b="b"/>
              <a:pathLst>
                <a:path w="52662" h="73951" extrusionOk="0">
                  <a:moveTo>
                    <a:pt x="727" y="1"/>
                  </a:moveTo>
                  <a:cubicBezTo>
                    <a:pt x="334" y="1"/>
                    <a:pt x="0" y="322"/>
                    <a:pt x="0" y="727"/>
                  </a:cubicBezTo>
                  <a:lnTo>
                    <a:pt x="0" y="73224"/>
                  </a:lnTo>
                  <a:cubicBezTo>
                    <a:pt x="0" y="73617"/>
                    <a:pt x="334" y="73950"/>
                    <a:pt x="727" y="73950"/>
                  </a:cubicBezTo>
                  <a:lnTo>
                    <a:pt x="51923" y="73950"/>
                  </a:lnTo>
                  <a:cubicBezTo>
                    <a:pt x="52328" y="73950"/>
                    <a:pt x="52662" y="73617"/>
                    <a:pt x="52662" y="73236"/>
                  </a:cubicBezTo>
                  <a:lnTo>
                    <a:pt x="52662" y="727"/>
                  </a:lnTo>
                  <a:cubicBezTo>
                    <a:pt x="52662" y="322"/>
                    <a:pt x="52328" y="1"/>
                    <a:pt x="5192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 name="Google Shape;312;p27"/>
            <p:cNvSpPr/>
            <p:nvPr/>
          </p:nvSpPr>
          <p:spPr>
            <a:xfrm rot="-836598">
              <a:off x="4155395" y="3477344"/>
              <a:ext cx="1726901" cy="531400"/>
            </a:xfrm>
            <a:custGeom>
              <a:avLst/>
              <a:gdLst/>
              <a:ahLst/>
              <a:cxnLst/>
              <a:rect l="l" t="t" r="r" b="b"/>
              <a:pathLst>
                <a:path w="52626" h="16194" extrusionOk="0">
                  <a:moveTo>
                    <a:pt x="655" y="1"/>
                  </a:moveTo>
                  <a:cubicBezTo>
                    <a:pt x="298" y="1"/>
                    <a:pt x="0" y="298"/>
                    <a:pt x="0" y="655"/>
                  </a:cubicBezTo>
                  <a:lnTo>
                    <a:pt x="0" y="16193"/>
                  </a:lnTo>
                  <a:lnTo>
                    <a:pt x="52626" y="16193"/>
                  </a:lnTo>
                  <a:lnTo>
                    <a:pt x="52626" y="655"/>
                  </a:lnTo>
                  <a:cubicBezTo>
                    <a:pt x="52626" y="298"/>
                    <a:pt x="52328" y="1"/>
                    <a:pt x="5197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3" name="Google Shape;313;p27"/>
            <p:cNvSpPr/>
            <p:nvPr/>
          </p:nvSpPr>
          <p:spPr>
            <a:xfrm rot="-836598">
              <a:off x="4283493" y="3719445"/>
              <a:ext cx="37146" cy="37179"/>
            </a:xfrm>
            <a:custGeom>
              <a:avLst/>
              <a:gdLst/>
              <a:ahLst/>
              <a:cxnLst/>
              <a:rect l="l" t="t" r="r" b="b"/>
              <a:pathLst>
                <a:path w="1132" h="1133" extrusionOk="0">
                  <a:moveTo>
                    <a:pt x="572" y="1"/>
                  </a:moveTo>
                  <a:cubicBezTo>
                    <a:pt x="250" y="1"/>
                    <a:pt x="0" y="263"/>
                    <a:pt x="0" y="572"/>
                  </a:cubicBezTo>
                  <a:cubicBezTo>
                    <a:pt x="0" y="882"/>
                    <a:pt x="250" y="1132"/>
                    <a:pt x="572" y="1132"/>
                  </a:cubicBezTo>
                  <a:cubicBezTo>
                    <a:pt x="881" y="1132"/>
                    <a:pt x="1131" y="882"/>
                    <a:pt x="1131" y="572"/>
                  </a:cubicBezTo>
                  <a:cubicBezTo>
                    <a:pt x="1131" y="263"/>
                    <a:pt x="881" y="1"/>
                    <a:pt x="57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 name="Google Shape;314;p27"/>
            <p:cNvSpPr/>
            <p:nvPr/>
          </p:nvSpPr>
          <p:spPr>
            <a:xfrm rot="-836598">
              <a:off x="4430374" y="4050083"/>
              <a:ext cx="37540" cy="37146"/>
            </a:xfrm>
            <a:custGeom>
              <a:avLst/>
              <a:gdLst/>
              <a:ahLst/>
              <a:cxnLst/>
              <a:rect l="l" t="t" r="r" b="b"/>
              <a:pathLst>
                <a:path w="1144" h="1132" extrusionOk="0">
                  <a:moveTo>
                    <a:pt x="572" y="0"/>
                  </a:moveTo>
                  <a:cubicBezTo>
                    <a:pt x="263" y="0"/>
                    <a:pt x="1" y="250"/>
                    <a:pt x="1" y="560"/>
                  </a:cubicBezTo>
                  <a:cubicBezTo>
                    <a:pt x="1" y="870"/>
                    <a:pt x="263" y="1131"/>
                    <a:pt x="572" y="1131"/>
                  </a:cubicBezTo>
                  <a:cubicBezTo>
                    <a:pt x="882" y="1131"/>
                    <a:pt x="1144" y="870"/>
                    <a:pt x="1144" y="560"/>
                  </a:cubicBezTo>
                  <a:cubicBezTo>
                    <a:pt x="1144" y="250"/>
                    <a:pt x="882" y="0"/>
                    <a:pt x="57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 name="Google Shape;315;p27"/>
            <p:cNvSpPr/>
            <p:nvPr/>
          </p:nvSpPr>
          <p:spPr>
            <a:xfrm rot="-836598">
              <a:off x="5340421" y="3837052"/>
              <a:ext cx="37146" cy="37146"/>
            </a:xfrm>
            <a:custGeom>
              <a:avLst/>
              <a:gdLst/>
              <a:ahLst/>
              <a:cxnLst/>
              <a:rect l="l" t="t" r="r" b="b"/>
              <a:pathLst>
                <a:path w="1132" h="1132" extrusionOk="0">
                  <a:moveTo>
                    <a:pt x="560" y="0"/>
                  </a:moveTo>
                  <a:cubicBezTo>
                    <a:pt x="251" y="0"/>
                    <a:pt x="1" y="250"/>
                    <a:pt x="1" y="572"/>
                  </a:cubicBezTo>
                  <a:cubicBezTo>
                    <a:pt x="1" y="881"/>
                    <a:pt x="251" y="1131"/>
                    <a:pt x="560" y="1131"/>
                  </a:cubicBezTo>
                  <a:cubicBezTo>
                    <a:pt x="882" y="1131"/>
                    <a:pt x="1132" y="881"/>
                    <a:pt x="1132" y="572"/>
                  </a:cubicBezTo>
                  <a:cubicBezTo>
                    <a:pt x="1132" y="250"/>
                    <a:pt x="882" y="0"/>
                    <a:pt x="56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 name="Google Shape;316;p27"/>
            <p:cNvSpPr/>
            <p:nvPr/>
          </p:nvSpPr>
          <p:spPr>
            <a:xfrm rot="-836598">
              <a:off x="4720087" y="3991079"/>
              <a:ext cx="37146" cy="37146"/>
            </a:xfrm>
            <a:custGeom>
              <a:avLst/>
              <a:gdLst/>
              <a:ahLst/>
              <a:cxnLst/>
              <a:rect l="l" t="t" r="r" b="b"/>
              <a:pathLst>
                <a:path w="1132" h="1132" extrusionOk="0">
                  <a:moveTo>
                    <a:pt x="560" y="0"/>
                  </a:moveTo>
                  <a:cubicBezTo>
                    <a:pt x="250" y="0"/>
                    <a:pt x="0" y="250"/>
                    <a:pt x="0" y="560"/>
                  </a:cubicBezTo>
                  <a:cubicBezTo>
                    <a:pt x="0" y="881"/>
                    <a:pt x="250" y="1131"/>
                    <a:pt x="560" y="1131"/>
                  </a:cubicBezTo>
                  <a:cubicBezTo>
                    <a:pt x="869" y="1131"/>
                    <a:pt x="1131" y="881"/>
                    <a:pt x="1131" y="560"/>
                  </a:cubicBezTo>
                  <a:cubicBezTo>
                    <a:pt x="1131" y="250"/>
                    <a:pt x="869" y="0"/>
                    <a:pt x="56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 name="Google Shape;317;p27"/>
            <p:cNvSpPr/>
            <p:nvPr/>
          </p:nvSpPr>
          <p:spPr>
            <a:xfrm rot="-825616">
              <a:off x="4633186" y="4121370"/>
              <a:ext cx="1390181" cy="1558047"/>
            </a:xfrm>
            <a:prstGeom prst="roundRect">
              <a:avLst>
                <a:gd name="adj" fmla="val 6659"/>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 name="Google Shape;318;p27"/>
            <p:cNvSpPr/>
            <p:nvPr/>
          </p:nvSpPr>
          <p:spPr>
            <a:xfrm rot="-836598">
              <a:off x="4632866" y="3604125"/>
              <a:ext cx="37146" cy="37146"/>
            </a:xfrm>
            <a:custGeom>
              <a:avLst/>
              <a:gdLst/>
              <a:ahLst/>
              <a:cxnLst/>
              <a:rect l="l" t="t" r="r" b="b"/>
              <a:pathLst>
                <a:path w="1132" h="1132" extrusionOk="0">
                  <a:moveTo>
                    <a:pt x="560" y="1"/>
                  </a:moveTo>
                  <a:cubicBezTo>
                    <a:pt x="250" y="1"/>
                    <a:pt x="0" y="251"/>
                    <a:pt x="0" y="572"/>
                  </a:cubicBezTo>
                  <a:cubicBezTo>
                    <a:pt x="0" y="882"/>
                    <a:pt x="250" y="1132"/>
                    <a:pt x="560" y="1132"/>
                  </a:cubicBezTo>
                  <a:cubicBezTo>
                    <a:pt x="881" y="1132"/>
                    <a:pt x="1131" y="882"/>
                    <a:pt x="1131" y="572"/>
                  </a:cubicBezTo>
                  <a:cubicBezTo>
                    <a:pt x="1131" y="251"/>
                    <a:pt x="881" y="1"/>
                    <a:pt x="56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 name="Google Shape;319;p27"/>
            <p:cNvSpPr/>
            <p:nvPr/>
          </p:nvSpPr>
          <p:spPr>
            <a:xfrm rot="-836598">
              <a:off x="5583497" y="3763815"/>
              <a:ext cx="37146" cy="37146"/>
            </a:xfrm>
            <a:custGeom>
              <a:avLst/>
              <a:gdLst/>
              <a:ahLst/>
              <a:cxnLst/>
              <a:rect l="l" t="t" r="r" b="b"/>
              <a:pathLst>
                <a:path w="1132" h="1132" extrusionOk="0">
                  <a:moveTo>
                    <a:pt x="560" y="0"/>
                  </a:moveTo>
                  <a:cubicBezTo>
                    <a:pt x="251" y="0"/>
                    <a:pt x="1" y="250"/>
                    <a:pt x="1" y="560"/>
                  </a:cubicBezTo>
                  <a:cubicBezTo>
                    <a:pt x="1" y="870"/>
                    <a:pt x="251" y="1131"/>
                    <a:pt x="560" y="1131"/>
                  </a:cubicBezTo>
                  <a:cubicBezTo>
                    <a:pt x="870" y="1131"/>
                    <a:pt x="1132" y="870"/>
                    <a:pt x="1132" y="560"/>
                  </a:cubicBezTo>
                  <a:cubicBezTo>
                    <a:pt x="1132" y="250"/>
                    <a:pt x="870" y="0"/>
                    <a:pt x="56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 name="Google Shape;320;p27"/>
            <p:cNvSpPr/>
            <p:nvPr/>
          </p:nvSpPr>
          <p:spPr>
            <a:xfrm rot="-836598">
              <a:off x="4254564" y="3969393"/>
              <a:ext cx="37146" cy="37146"/>
            </a:xfrm>
            <a:custGeom>
              <a:avLst/>
              <a:gdLst/>
              <a:ahLst/>
              <a:cxnLst/>
              <a:rect l="l" t="t" r="r" b="b"/>
              <a:pathLst>
                <a:path w="1132" h="1132" extrusionOk="0">
                  <a:moveTo>
                    <a:pt x="560" y="0"/>
                  </a:moveTo>
                  <a:cubicBezTo>
                    <a:pt x="250" y="0"/>
                    <a:pt x="0" y="250"/>
                    <a:pt x="0" y="560"/>
                  </a:cubicBezTo>
                  <a:cubicBezTo>
                    <a:pt x="0" y="881"/>
                    <a:pt x="250" y="1131"/>
                    <a:pt x="560" y="1131"/>
                  </a:cubicBezTo>
                  <a:cubicBezTo>
                    <a:pt x="881" y="1131"/>
                    <a:pt x="1131" y="881"/>
                    <a:pt x="1131" y="560"/>
                  </a:cubicBezTo>
                  <a:cubicBezTo>
                    <a:pt x="1131" y="250"/>
                    <a:pt x="881" y="0"/>
                    <a:pt x="56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 name="Google Shape;321;p27"/>
            <p:cNvSpPr/>
            <p:nvPr/>
          </p:nvSpPr>
          <p:spPr>
            <a:xfrm rot="-836598">
              <a:off x="4402083" y="3858278"/>
              <a:ext cx="37146" cy="37146"/>
            </a:xfrm>
            <a:custGeom>
              <a:avLst/>
              <a:gdLst/>
              <a:ahLst/>
              <a:cxnLst/>
              <a:rect l="l" t="t" r="r" b="b"/>
              <a:pathLst>
                <a:path w="1132" h="1132" extrusionOk="0">
                  <a:moveTo>
                    <a:pt x="572" y="1"/>
                  </a:moveTo>
                  <a:cubicBezTo>
                    <a:pt x="250" y="1"/>
                    <a:pt x="0" y="251"/>
                    <a:pt x="0" y="560"/>
                  </a:cubicBezTo>
                  <a:cubicBezTo>
                    <a:pt x="0" y="882"/>
                    <a:pt x="250" y="1132"/>
                    <a:pt x="572" y="1132"/>
                  </a:cubicBezTo>
                  <a:cubicBezTo>
                    <a:pt x="882" y="1132"/>
                    <a:pt x="1132" y="882"/>
                    <a:pt x="1132" y="560"/>
                  </a:cubicBezTo>
                  <a:cubicBezTo>
                    <a:pt x="1132" y="251"/>
                    <a:pt x="882" y="1"/>
                    <a:pt x="57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 name="Google Shape;322;p27"/>
            <p:cNvSpPr/>
            <p:nvPr/>
          </p:nvSpPr>
          <p:spPr>
            <a:xfrm rot="-836598">
              <a:off x="5520947" y="3596189"/>
              <a:ext cx="37146" cy="37146"/>
            </a:xfrm>
            <a:custGeom>
              <a:avLst/>
              <a:gdLst/>
              <a:ahLst/>
              <a:cxnLst/>
              <a:rect l="l" t="t" r="r" b="b"/>
              <a:pathLst>
                <a:path w="1132" h="1132" extrusionOk="0">
                  <a:moveTo>
                    <a:pt x="572" y="0"/>
                  </a:moveTo>
                  <a:cubicBezTo>
                    <a:pt x="263" y="0"/>
                    <a:pt x="1" y="250"/>
                    <a:pt x="1" y="560"/>
                  </a:cubicBezTo>
                  <a:cubicBezTo>
                    <a:pt x="1" y="869"/>
                    <a:pt x="263" y="1131"/>
                    <a:pt x="572" y="1131"/>
                  </a:cubicBezTo>
                  <a:cubicBezTo>
                    <a:pt x="882" y="1131"/>
                    <a:pt x="1132" y="869"/>
                    <a:pt x="1132" y="560"/>
                  </a:cubicBezTo>
                  <a:cubicBezTo>
                    <a:pt x="1132" y="250"/>
                    <a:pt x="882" y="0"/>
                    <a:pt x="572" y="0"/>
                  </a:cubicBezTo>
                  <a:close/>
                </a:path>
              </a:pathLst>
            </a:custGeom>
            <a:solidFill>
              <a:srgbClr val="B378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 name="Google Shape;323;p27"/>
            <p:cNvSpPr/>
            <p:nvPr/>
          </p:nvSpPr>
          <p:spPr>
            <a:xfrm rot="-836598">
              <a:off x="5019579" y="3890546"/>
              <a:ext cx="37146" cy="37146"/>
            </a:xfrm>
            <a:custGeom>
              <a:avLst/>
              <a:gdLst/>
              <a:ahLst/>
              <a:cxnLst/>
              <a:rect l="l" t="t" r="r" b="b"/>
              <a:pathLst>
                <a:path w="1132" h="1132" extrusionOk="0">
                  <a:moveTo>
                    <a:pt x="560" y="0"/>
                  </a:moveTo>
                  <a:cubicBezTo>
                    <a:pt x="251" y="0"/>
                    <a:pt x="1" y="251"/>
                    <a:pt x="1" y="572"/>
                  </a:cubicBezTo>
                  <a:cubicBezTo>
                    <a:pt x="1" y="882"/>
                    <a:pt x="251" y="1132"/>
                    <a:pt x="560" y="1132"/>
                  </a:cubicBezTo>
                  <a:cubicBezTo>
                    <a:pt x="882" y="1132"/>
                    <a:pt x="1132" y="882"/>
                    <a:pt x="1132" y="572"/>
                  </a:cubicBezTo>
                  <a:cubicBezTo>
                    <a:pt x="1132" y="251"/>
                    <a:pt x="882" y="0"/>
                    <a:pt x="56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 name="Google Shape;324;p27"/>
            <p:cNvSpPr/>
            <p:nvPr/>
          </p:nvSpPr>
          <p:spPr>
            <a:xfrm rot="-836598">
              <a:off x="4951826" y="3543051"/>
              <a:ext cx="37146" cy="37146"/>
            </a:xfrm>
            <a:custGeom>
              <a:avLst/>
              <a:gdLst/>
              <a:ahLst/>
              <a:cxnLst/>
              <a:rect l="l" t="t" r="r" b="b"/>
              <a:pathLst>
                <a:path w="1132" h="1132" extrusionOk="0">
                  <a:moveTo>
                    <a:pt x="572" y="0"/>
                  </a:moveTo>
                  <a:cubicBezTo>
                    <a:pt x="250" y="0"/>
                    <a:pt x="0" y="250"/>
                    <a:pt x="0" y="572"/>
                  </a:cubicBezTo>
                  <a:cubicBezTo>
                    <a:pt x="0" y="881"/>
                    <a:pt x="250" y="1131"/>
                    <a:pt x="572" y="1131"/>
                  </a:cubicBezTo>
                  <a:cubicBezTo>
                    <a:pt x="881" y="1131"/>
                    <a:pt x="1131" y="881"/>
                    <a:pt x="1131" y="572"/>
                  </a:cubicBezTo>
                  <a:cubicBezTo>
                    <a:pt x="1131" y="250"/>
                    <a:pt x="881" y="0"/>
                    <a:pt x="57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 name="Google Shape;325;p27"/>
            <p:cNvSpPr/>
            <p:nvPr/>
          </p:nvSpPr>
          <p:spPr>
            <a:xfrm rot="-836598">
              <a:off x="5767462" y="3685914"/>
              <a:ext cx="37146" cy="37146"/>
            </a:xfrm>
            <a:custGeom>
              <a:avLst/>
              <a:gdLst/>
              <a:ahLst/>
              <a:cxnLst/>
              <a:rect l="l" t="t" r="r" b="b"/>
              <a:pathLst>
                <a:path w="1132" h="1132" extrusionOk="0">
                  <a:moveTo>
                    <a:pt x="560" y="1"/>
                  </a:moveTo>
                  <a:cubicBezTo>
                    <a:pt x="251" y="1"/>
                    <a:pt x="1" y="251"/>
                    <a:pt x="1" y="560"/>
                  </a:cubicBezTo>
                  <a:cubicBezTo>
                    <a:pt x="1" y="870"/>
                    <a:pt x="251" y="1132"/>
                    <a:pt x="560" y="1132"/>
                  </a:cubicBezTo>
                  <a:cubicBezTo>
                    <a:pt x="870" y="1132"/>
                    <a:pt x="1132" y="870"/>
                    <a:pt x="1132" y="560"/>
                  </a:cubicBezTo>
                  <a:cubicBezTo>
                    <a:pt x="1132" y="251"/>
                    <a:pt x="870" y="1"/>
                    <a:pt x="56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 name="Google Shape;326;p27"/>
            <p:cNvSpPr/>
            <p:nvPr/>
          </p:nvSpPr>
          <p:spPr>
            <a:xfrm rot="-825339">
              <a:off x="4775355" y="4255026"/>
              <a:ext cx="1129187" cy="1265616"/>
            </a:xfrm>
            <a:prstGeom prst="roundRect">
              <a:avLst>
                <a:gd name="adj" fmla="val 6659"/>
              </a:avLst>
            </a:prstGeom>
            <a:solidFill>
              <a:srgbClr val="FFEEBA">
                <a:alpha val="406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 name="Google Shape;327;p27"/>
            <p:cNvSpPr/>
            <p:nvPr/>
          </p:nvSpPr>
          <p:spPr>
            <a:xfrm rot="-1289995">
              <a:off x="5022432" y="4547935"/>
              <a:ext cx="635198" cy="646287"/>
            </a:xfrm>
            <a:prstGeom prst="ellipse">
              <a:avLst/>
            </a:prstGeom>
            <a:solidFill>
              <a:srgbClr val="FFCC00">
                <a:alpha val="410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700"/>
            </a:p>
          </p:txBody>
        </p:sp>
        <p:sp>
          <p:nvSpPr>
            <p:cNvPr id="328" name="Google Shape;328;p27"/>
            <p:cNvSpPr/>
            <p:nvPr/>
          </p:nvSpPr>
          <p:spPr>
            <a:xfrm rot="-845175">
              <a:off x="4352069" y="3608284"/>
              <a:ext cx="1333704" cy="260411"/>
            </a:xfrm>
            <a:prstGeom prst="roundRect">
              <a:avLst>
                <a:gd name="adj" fmla="val 16667"/>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 name="Google Shape;329;p27"/>
            <p:cNvSpPr/>
            <p:nvPr/>
          </p:nvSpPr>
          <p:spPr>
            <a:xfrm rot="-836598">
              <a:off x="5233660" y="3460596"/>
              <a:ext cx="37146" cy="37146"/>
            </a:xfrm>
            <a:custGeom>
              <a:avLst/>
              <a:gdLst/>
              <a:ahLst/>
              <a:cxnLst/>
              <a:rect l="l" t="t" r="r" b="b"/>
              <a:pathLst>
                <a:path w="1132" h="1132" extrusionOk="0">
                  <a:moveTo>
                    <a:pt x="572" y="0"/>
                  </a:moveTo>
                  <a:cubicBezTo>
                    <a:pt x="251" y="0"/>
                    <a:pt x="1" y="250"/>
                    <a:pt x="1" y="560"/>
                  </a:cubicBezTo>
                  <a:cubicBezTo>
                    <a:pt x="1" y="869"/>
                    <a:pt x="251" y="1131"/>
                    <a:pt x="572" y="1131"/>
                  </a:cubicBezTo>
                  <a:cubicBezTo>
                    <a:pt x="882" y="1131"/>
                    <a:pt x="1132" y="881"/>
                    <a:pt x="1132" y="560"/>
                  </a:cubicBezTo>
                  <a:cubicBezTo>
                    <a:pt x="1132" y="262"/>
                    <a:pt x="882" y="12"/>
                    <a:pt x="57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 name="Google Shape;330;p27"/>
            <p:cNvSpPr/>
            <p:nvPr/>
          </p:nvSpPr>
          <p:spPr>
            <a:xfrm rot="-836598">
              <a:off x="5538789" y="3413404"/>
              <a:ext cx="37146" cy="37146"/>
            </a:xfrm>
            <a:custGeom>
              <a:avLst/>
              <a:gdLst/>
              <a:ahLst/>
              <a:cxnLst/>
              <a:rect l="l" t="t" r="r" b="b"/>
              <a:pathLst>
                <a:path w="1132" h="1132" extrusionOk="0">
                  <a:moveTo>
                    <a:pt x="560" y="1"/>
                  </a:moveTo>
                  <a:cubicBezTo>
                    <a:pt x="250" y="1"/>
                    <a:pt x="0" y="251"/>
                    <a:pt x="0" y="572"/>
                  </a:cubicBezTo>
                  <a:cubicBezTo>
                    <a:pt x="0" y="882"/>
                    <a:pt x="250" y="1132"/>
                    <a:pt x="560" y="1132"/>
                  </a:cubicBezTo>
                  <a:cubicBezTo>
                    <a:pt x="869" y="1132"/>
                    <a:pt x="1131" y="882"/>
                    <a:pt x="1131" y="572"/>
                  </a:cubicBezTo>
                  <a:cubicBezTo>
                    <a:pt x="1131" y="274"/>
                    <a:pt x="869" y="13"/>
                    <a:pt x="56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 name="Google Shape;331;p27"/>
            <p:cNvSpPr/>
            <p:nvPr/>
          </p:nvSpPr>
          <p:spPr>
            <a:xfrm rot="-836598">
              <a:off x="5716917" y="3467754"/>
              <a:ext cx="37540" cy="37146"/>
            </a:xfrm>
            <a:custGeom>
              <a:avLst/>
              <a:gdLst/>
              <a:ahLst/>
              <a:cxnLst/>
              <a:rect l="l" t="t" r="r" b="b"/>
              <a:pathLst>
                <a:path w="1144" h="1132" extrusionOk="0">
                  <a:moveTo>
                    <a:pt x="572" y="1"/>
                  </a:moveTo>
                  <a:cubicBezTo>
                    <a:pt x="263" y="1"/>
                    <a:pt x="1" y="251"/>
                    <a:pt x="1" y="572"/>
                  </a:cubicBezTo>
                  <a:cubicBezTo>
                    <a:pt x="1" y="882"/>
                    <a:pt x="263" y="1132"/>
                    <a:pt x="572" y="1132"/>
                  </a:cubicBezTo>
                  <a:cubicBezTo>
                    <a:pt x="882" y="1132"/>
                    <a:pt x="1144" y="882"/>
                    <a:pt x="1144" y="572"/>
                  </a:cubicBezTo>
                  <a:cubicBezTo>
                    <a:pt x="1144" y="251"/>
                    <a:pt x="882" y="1"/>
                    <a:pt x="57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 name="Google Shape;332;p27"/>
            <p:cNvSpPr/>
            <p:nvPr/>
          </p:nvSpPr>
          <p:spPr>
            <a:xfrm rot="-889929">
              <a:off x="5202910" y="4711583"/>
              <a:ext cx="293129" cy="280897"/>
            </a:xfrm>
            <a:custGeom>
              <a:avLst/>
              <a:gdLst/>
              <a:ahLst/>
              <a:cxnLst/>
              <a:rect l="l" t="t" r="r" b="b"/>
              <a:pathLst>
                <a:path w="4002" h="3835" extrusionOk="0">
                  <a:moveTo>
                    <a:pt x="1989" y="0"/>
                  </a:moveTo>
                  <a:lnTo>
                    <a:pt x="1382" y="1274"/>
                  </a:lnTo>
                  <a:lnTo>
                    <a:pt x="1" y="1465"/>
                  </a:lnTo>
                  <a:lnTo>
                    <a:pt x="989" y="2441"/>
                  </a:lnTo>
                  <a:lnTo>
                    <a:pt x="751" y="3834"/>
                  </a:lnTo>
                  <a:lnTo>
                    <a:pt x="751" y="3834"/>
                  </a:lnTo>
                  <a:lnTo>
                    <a:pt x="1989" y="3179"/>
                  </a:lnTo>
                  <a:lnTo>
                    <a:pt x="3239" y="3834"/>
                  </a:lnTo>
                  <a:lnTo>
                    <a:pt x="3001" y="2441"/>
                  </a:lnTo>
                  <a:lnTo>
                    <a:pt x="4001" y="1465"/>
                  </a:lnTo>
                  <a:lnTo>
                    <a:pt x="2620" y="1274"/>
                  </a:lnTo>
                  <a:lnTo>
                    <a:pt x="1989" y="0"/>
                  </a:lnTo>
                  <a:close/>
                </a:path>
              </a:pathLst>
            </a:custGeom>
            <a:noFill/>
            <a:ln w="2857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33" name="Google Shape;333;p27"/>
          <p:cNvGrpSpPr/>
          <p:nvPr/>
        </p:nvGrpSpPr>
        <p:grpSpPr>
          <a:xfrm rot="-508596">
            <a:off x="7219860" y="3345039"/>
            <a:ext cx="1804160" cy="2534293"/>
            <a:chOff x="-2019712" y="2917625"/>
            <a:chExt cx="1316550" cy="1849350"/>
          </a:xfrm>
        </p:grpSpPr>
        <p:sp>
          <p:nvSpPr>
            <p:cNvPr id="334" name="Google Shape;334;p27"/>
            <p:cNvSpPr/>
            <p:nvPr/>
          </p:nvSpPr>
          <p:spPr>
            <a:xfrm>
              <a:off x="-2019712" y="2917625"/>
              <a:ext cx="1316550" cy="1849350"/>
            </a:xfrm>
            <a:custGeom>
              <a:avLst/>
              <a:gdLst/>
              <a:ahLst/>
              <a:cxnLst/>
              <a:rect l="l" t="t" r="r" b="b"/>
              <a:pathLst>
                <a:path w="52662" h="73974" extrusionOk="0">
                  <a:moveTo>
                    <a:pt x="727" y="1"/>
                  </a:moveTo>
                  <a:cubicBezTo>
                    <a:pt x="322" y="1"/>
                    <a:pt x="1" y="322"/>
                    <a:pt x="1" y="727"/>
                  </a:cubicBezTo>
                  <a:lnTo>
                    <a:pt x="1" y="73248"/>
                  </a:lnTo>
                  <a:cubicBezTo>
                    <a:pt x="1" y="73653"/>
                    <a:pt x="322" y="73974"/>
                    <a:pt x="727" y="73974"/>
                  </a:cubicBezTo>
                  <a:lnTo>
                    <a:pt x="51936" y="73974"/>
                  </a:lnTo>
                  <a:cubicBezTo>
                    <a:pt x="52329" y="73974"/>
                    <a:pt x="52650" y="73653"/>
                    <a:pt x="52662" y="73260"/>
                  </a:cubicBezTo>
                  <a:lnTo>
                    <a:pt x="52662" y="727"/>
                  </a:lnTo>
                  <a:cubicBezTo>
                    <a:pt x="52662" y="322"/>
                    <a:pt x="52340" y="1"/>
                    <a:pt x="5193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 name="Google Shape;335;p27"/>
            <p:cNvSpPr/>
            <p:nvPr/>
          </p:nvSpPr>
          <p:spPr>
            <a:xfrm>
              <a:off x="-1976837" y="2988175"/>
              <a:ext cx="30675" cy="30675"/>
            </a:xfrm>
            <a:custGeom>
              <a:avLst/>
              <a:gdLst/>
              <a:ahLst/>
              <a:cxnLst/>
              <a:rect l="l" t="t" r="r" b="b"/>
              <a:pathLst>
                <a:path w="1227" h="1227" extrusionOk="0">
                  <a:moveTo>
                    <a:pt x="619" y="0"/>
                  </a:moveTo>
                  <a:cubicBezTo>
                    <a:pt x="286" y="0"/>
                    <a:pt x="0" y="274"/>
                    <a:pt x="0" y="608"/>
                  </a:cubicBezTo>
                  <a:cubicBezTo>
                    <a:pt x="0" y="941"/>
                    <a:pt x="274" y="1227"/>
                    <a:pt x="619" y="1227"/>
                  </a:cubicBezTo>
                  <a:cubicBezTo>
                    <a:pt x="941" y="1227"/>
                    <a:pt x="1226" y="953"/>
                    <a:pt x="1226" y="608"/>
                  </a:cubicBezTo>
                  <a:cubicBezTo>
                    <a:pt x="1226" y="274"/>
                    <a:pt x="964" y="0"/>
                    <a:pt x="61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 name="Google Shape;336;p27"/>
            <p:cNvSpPr/>
            <p:nvPr/>
          </p:nvSpPr>
          <p:spPr>
            <a:xfrm>
              <a:off x="-1876237" y="2988175"/>
              <a:ext cx="30675" cy="30675"/>
            </a:xfrm>
            <a:custGeom>
              <a:avLst/>
              <a:gdLst/>
              <a:ahLst/>
              <a:cxnLst/>
              <a:rect l="l" t="t" r="r" b="b"/>
              <a:pathLst>
                <a:path w="1227" h="1227" extrusionOk="0">
                  <a:moveTo>
                    <a:pt x="608" y="0"/>
                  </a:moveTo>
                  <a:cubicBezTo>
                    <a:pt x="286" y="0"/>
                    <a:pt x="0" y="274"/>
                    <a:pt x="0" y="608"/>
                  </a:cubicBezTo>
                  <a:cubicBezTo>
                    <a:pt x="0" y="941"/>
                    <a:pt x="274" y="1227"/>
                    <a:pt x="608" y="1227"/>
                  </a:cubicBezTo>
                  <a:cubicBezTo>
                    <a:pt x="941" y="1227"/>
                    <a:pt x="1227" y="953"/>
                    <a:pt x="1227" y="608"/>
                  </a:cubicBezTo>
                  <a:cubicBezTo>
                    <a:pt x="1227" y="274"/>
                    <a:pt x="941" y="0"/>
                    <a:pt x="60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 name="Google Shape;337;p27"/>
            <p:cNvSpPr/>
            <p:nvPr/>
          </p:nvSpPr>
          <p:spPr>
            <a:xfrm>
              <a:off x="-1775937" y="2988175"/>
              <a:ext cx="30700" cy="30675"/>
            </a:xfrm>
            <a:custGeom>
              <a:avLst/>
              <a:gdLst/>
              <a:ahLst/>
              <a:cxnLst/>
              <a:rect l="l" t="t" r="r" b="b"/>
              <a:pathLst>
                <a:path w="1228" h="1227" extrusionOk="0">
                  <a:moveTo>
                    <a:pt x="620" y="0"/>
                  </a:moveTo>
                  <a:cubicBezTo>
                    <a:pt x="287" y="0"/>
                    <a:pt x="1" y="274"/>
                    <a:pt x="1" y="608"/>
                  </a:cubicBezTo>
                  <a:cubicBezTo>
                    <a:pt x="1" y="941"/>
                    <a:pt x="275" y="1227"/>
                    <a:pt x="620" y="1227"/>
                  </a:cubicBezTo>
                  <a:cubicBezTo>
                    <a:pt x="941" y="1227"/>
                    <a:pt x="1227" y="953"/>
                    <a:pt x="1227" y="608"/>
                  </a:cubicBezTo>
                  <a:cubicBezTo>
                    <a:pt x="1227" y="274"/>
                    <a:pt x="941" y="0"/>
                    <a:pt x="62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 name="Google Shape;338;p27"/>
            <p:cNvSpPr/>
            <p:nvPr/>
          </p:nvSpPr>
          <p:spPr>
            <a:xfrm>
              <a:off x="-1675612" y="2988175"/>
              <a:ext cx="30375" cy="30675"/>
            </a:xfrm>
            <a:custGeom>
              <a:avLst/>
              <a:gdLst/>
              <a:ahLst/>
              <a:cxnLst/>
              <a:rect l="l" t="t" r="r" b="b"/>
              <a:pathLst>
                <a:path w="1215" h="1227" extrusionOk="0">
                  <a:moveTo>
                    <a:pt x="607" y="0"/>
                  </a:moveTo>
                  <a:cubicBezTo>
                    <a:pt x="274" y="0"/>
                    <a:pt x="0" y="274"/>
                    <a:pt x="0" y="608"/>
                  </a:cubicBezTo>
                  <a:cubicBezTo>
                    <a:pt x="0" y="941"/>
                    <a:pt x="262" y="1227"/>
                    <a:pt x="607" y="1227"/>
                  </a:cubicBezTo>
                  <a:cubicBezTo>
                    <a:pt x="941" y="1227"/>
                    <a:pt x="1215" y="953"/>
                    <a:pt x="1215" y="608"/>
                  </a:cubicBezTo>
                  <a:cubicBezTo>
                    <a:pt x="1215" y="274"/>
                    <a:pt x="953" y="0"/>
                    <a:pt x="60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 name="Google Shape;339;p27"/>
            <p:cNvSpPr/>
            <p:nvPr/>
          </p:nvSpPr>
          <p:spPr>
            <a:xfrm>
              <a:off x="-1575312" y="2988175"/>
              <a:ext cx="30675" cy="30675"/>
            </a:xfrm>
            <a:custGeom>
              <a:avLst/>
              <a:gdLst/>
              <a:ahLst/>
              <a:cxnLst/>
              <a:rect l="l" t="t" r="r" b="b"/>
              <a:pathLst>
                <a:path w="1227" h="1227" extrusionOk="0">
                  <a:moveTo>
                    <a:pt x="608" y="0"/>
                  </a:moveTo>
                  <a:cubicBezTo>
                    <a:pt x="286" y="0"/>
                    <a:pt x="1" y="274"/>
                    <a:pt x="1" y="608"/>
                  </a:cubicBezTo>
                  <a:cubicBezTo>
                    <a:pt x="1" y="941"/>
                    <a:pt x="274" y="1227"/>
                    <a:pt x="608" y="1227"/>
                  </a:cubicBezTo>
                  <a:cubicBezTo>
                    <a:pt x="941" y="1227"/>
                    <a:pt x="1227" y="953"/>
                    <a:pt x="1227" y="608"/>
                  </a:cubicBezTo>
                  <a:cubicBezTo>
                    <a:pt x="1227" y="274"/>
                    <a:pt x="941" y="0"/>
                    <a:pt x="60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 name="Google Shape;340;p27"/>
            <p:cNvSpPr/>
            <p:nvPr/>
          </p:nvSpPr>
          <p:spPr>
            <a:xfrm>
              <a:off x="-1474712" y="2988175"/>
              <a:ext cx="30400" cy="30675"/>
            </a:xfrm>
            <a:custGeom>
              <a:avLst/>
              <a:gdLst/>
              <a:ahLst/>
              <a:cxnLst/>
              <a:rect l="l" t="t" r="r" b="b"/>
              <a:pathLst>
                <a:path w="1216" h="1227" extrusionOk="0">
                  <a:moveTo>
                    <a:pt x="608" y="0"/>
                  </a:moveTo>
                  <a:cubicBezTo>
                    <a:pt x="275" y="0"/>
                    <a:pt x="1" y="274"/>
                    <a:pt x="1" y="608"/>
                  </a:cubicBezTo>
                  <a:cubicBezTo>
                    <a:pt x="1" y="941"/>
                    <a:pt x="263" y="1227"/>
                    <a:pt x="608" y="1227"/>
                  </a:cubicBezTo>
                  <a:cubicBezTo>
                    <a:pt x="941" y="1227"/>
                    <a:pt x="1215" y="953"/>
                    <a:pt x="1215" y="608"/>
                  </a:cubicBezTo>
                  <a:cubicBezTo>
                    <a:pt x="1215" y="274"/>
                    <a:pt x="941" y="0"/>
                    <a:pt x="60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 name="Google Shape;341;p27"/>
            <p:cNvSpPr/>
            <p:nvPr/>
          </p:nvSpPr>
          <p:spPr>
            <a:xfrm>
              <a:off x="-1374687" y="2988175"/>
              <a:ext cx="30675" cy="30675"/>
            </a:xfrm>
            <a:custGeom>
              <a:avLst/>
              <a:gdLst/>
              <a:ahLst/>
              <a:cxnLst/>
              <a:rect l="l" t="t" r="r" b="b"/>
              <a:pathLst>
                <a:path w="1227" h="1227" extrusionOk="0">
                  <a:moveTo>
                    <a:pt x="608" y="0"/>
                  </a:moveTo>
                  <a:cubicBezTo>
                    <a:pt x="286" y="0"/>
                    <a:pt x="0" y="274"/>
                    <a:pt x="0" y="608"/>
                  </a:cubicBezTo>
                  <a:cubicBezTo>
                    <a:pt x="0" y="941"/>
                    <a:pt x="274" y="1227"/>
                    <a:pt x="608" y="1227"/>
                  </a:cubicBezTo>
                  <a:cubicBezTo>
                    <a:pt x="941" y="1227"/>
                    <a:pt x="1227" y="953"/>
                    <a:pt x="1227" y="608"/>
                  </a:cubicBezTo>
                  <a:cubicBezTo>
                    <a:pt x="1227" y="274"/>
                    <a:pt x="953" y="0"/>
                    <a:pt x="60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 name="Google Shape;342;p27"/>
            <p:cNvSpPr/>
            <p:nvPr/>
          </p:nvSpPr>
          <p:spPr>
            <a:xfrm>
              <a:off x="-1274387" y="2988175"/>
              <a:ext cx="30700" cy="30675"/>
            </a:xfrm>
            <a:custGeom>
              <a:avLst/>
              <a:gdLst/>
              <a:ahLst/>
              <a:cxnLst/>
              <a:rect l="l" t="t" r="r" b="b"/>
              <a:pathLst>
                <a:path w="1228" h="1227" extrusionOk="0">
                  <a:moveTo>
                    <a:pt x="620" y="0"/>
                  </a:moveTo>
                  <a:cubicBezTo>
                    <a:pt x="287" y="0"/>
                    <a:pt x="1" y="274"/>
                    <a:pt x="1" y="608"/>
                  </a:cubicBezTo>
                  <a:cubicBezTo>
                    <a:pt x="1" y="941"/>
                    <a:pt x="275" y="1227"/>
                    <a:pt x="620" y="1227"/>
                  </a:cubicBezTo>
                  <a:cubicBezTo>
                    <a:pt x="941" y="1227"/>
                    <a:pt x="1227" y="953"/>
                    <a:pt x="1227" y="608"/>
                  </a:cubicBezTo>
                  <a:cubicBezTo>
                    <a:pt x="1227" y="274"/>
                    <a:pt x="941" y="0"/>
                    <a:pt x="62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 name="Google Shape;343;p27"/>
            <p:cNvSpPr/>
            <p:nvPr/>
          </p:nvSpPr>
          <p:spPr>
            <a:xfrm>
              <a:off x="-1174062" y="2988175"/>
              <a:ext cx="30375" cy="30675"/>
            </a:xfrm>
            <a:custGeom>
              <a:avLst/>
              <a:gdLst/>
              <a:ahLst/>
              <a:cxnLst/>
              <a:rect l="l" t="t" r="r" b="b"/>
              <a:pathLst>
                <a:path w="1215" h="1227" extrusionOk="0">
                  <a:moveTo>
                    <a:pt x="607" y="0"/>
                  </a:moveTo>
                  <a:cubicBezTo>
                    <a:pt x="286" y="0"/>
                    <a:pt x="0" y="274"/>
                    <a:pt x="0" y="608"/>
                  </a:cubicBezTo>
                  <a:cubicBezTo>
                    <a:pt x="0" y="941"/>
                    <a:pt x="262" y="1227"/>
                    <a:pt x="607" y="1227"/>
                  </a:cubicBezTo>
                  <a:cubicBezTo>
                    <a:pt x="941" y="1227"/>
                    <a:pt x="1215" y="953"/>
                    <a:pt x="1215" y="608"/>
                  </a:cubicBezTo>
                  <a:cubicBezTo>
                    <a:pt x="1215" y="274"/>
                    <a:pt x="953" y="0"/>
                    <a:pt x="60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 name="Google Shape;344;p27"/>
            <p:cNvSpPr/>
            <p:nvPr/>
          </p:nvSpPr>
          <p:spPr>
            <a:xfrm>
              <a:off x="-1073762" y="2988175"/>
              <a:ext cx="30675" cy="30675"/>
            </a:xfrm>
            <a:custGeom>
              <a:avLst/>
              <a:gdLst/>
              <a:ahLst/>
              <a:cxnLst/>
              <a:rect l="l" t="t" r="r" b="b"/>
              <a:pathLst>
                <a:path w="1227" h="1227" extrusionOk="0">
                  <a:moveTo>
                    <a:pt x="620" y="0"/>
                  </a:moveTo>
                  <a:cubicBezTo>
                    <a:pt x="286" y="0"/>
                    <a:pt x="1" y="274"/>
                    <a:pt x="1" y="608"/>
                  </a:cubicBezTo>
                  <a:cubicBezTo>
                    <a:pt x="1" y="941"/>
                    <a:pt x="274" y="1227"/>
                    <a:pt x="620" y="1227"/>
                  </a:cubicBezTo>
                  <a:cubicBezTo>
                    <a:pt x="941" y="1227"/>
                    <a:pt x="1227" y="953"/>
                    <a:pt x="1227" y="608"/>
                  </a:cubicBezTo>
                  <a:cubicBezTo>
                    <a:pt x="1227" y="274"/>
                    <a:pt x="953" y="0"/>
                    <a:pt x="62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 name="Google Shape;345;p27"/>
            <p:cNvSpPr/>
            <p:nvPr/>
          </p:nvSpPr>
          <p:spPr>
            <a:xfrm>
              <a:off x="-973162" y="2988175"/>
              <a:ext cx="30400" cy="30675"/>
            </a:xfrm>
            <a:custGeom>
              <a:avLst/>
              <a:gdLst/>
              <a:ahLst/>
              <a:cxnLst/>
              <a:rect l="l" t="t" r="r" b="b"/>
              <a:pathLst>
                <a:path w="1216" h="1227" extrusionOk="0">
                  <a:moveTo>
                    <a:pt x="608" y="0"/>
                  </a:moveTo>
                  <a:cubicBezTo>
                    <a:pt x="287" y="0"/>
                    <a:pt x="1" y="274"/>
                    <a:pt x="1" y="608"/>
                  </a:cubicBezTo>
                  <a:cubicBezTo>
                    <a:pt x="1" y="941"/>
                    <a:pt x="263" y="1227"/>
                    <a:pt x="608" y="1227"/>
                  </a:cubicBezTo>
                  <a:cubicBezTo>
                    <a:pt x="942" y="1227"/>
                    <a:pt x="1215" y="953"/>
                    <a:pt x="1215" y="608"/>
                  </a:cubicBezTo>
                  <a:cubicBezTo>
                    <a:pt x="1215" y="274"/>
                    <a:pt x="942" y="0"/>
                    <a:pt x="60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 name="Google Shape;346;p27"/>
            <p:cNvSpPr/>
            <p:nvPr/>
          </p:nvSpPr>
          <p:spPr>
            <a:xfrm>
              <a:off x="-873137" y="2988175"/>
              <a:ext cx="30675" cy="30675"/>
            </a:xfrm>
            <a:custGeom>
              <a:avLst/>
              <a:gdLst/>
              <a:ahLst/>
              <a:cxnLst/>
              <a:rect l="l" t="t" r="r" b="b"/>
              <a:pathLst>
                <a:path w="1227" h="1227" extrusionOk="0">
                  <a:moveTo>
                    <a:pt x="608" y="0"/>
                  </a:moveTo>
                  <a:cubicBezTo>
                    <a:pt x="286" y="0"/>
                    <a:pt x="0" y="274"/>
                    <a:pt x="0" y="608"/>
                  </a:cubicBezTo>
                  <a:cubicBezTo>
                    <a:pt x="0" y="941"/>
                    <a:pt x="274" y="1227"/>
                    <a:pt x="608" y="1227"/>
                  </a:cubicBezTo>
                  <a:cubicBezTo>
                    <a:pt x="941" y="1227"/>
                    <a:pt x="1227" y="953"/>
                    <a:pt x="1227" y="608"/>
                  </a:cubicBezTo>
                  <a:cubicBezTo>
                    <a:pt x="1227" y="274"/>
                    <a:pt x="953" y="0"/>
                    <a:pt x="60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 name="Google Shape;347;p27"/>
            <p:cNvSpPr/>
            <p:nvPr/>
          </p:nvSpPr>
          <p:spPr>
            <a:xfrm>
              <a:off x="-772537" y="2988175"/>
              <a:ext cx="30400" cy="30675"/>
            </a:xfrm>
            <a:custGeom>
              <a:avLst/>
              <a:gdLst/>
              <a:ahLst/>
              <a:cxnLst/>
              <a:rect l="l" t="t" r="r" b="b"/>
              <a:pathLst>
                <a:path w="1216" h="1227" extrusionOk="0">
                  <a:moveTo>
                    <a:pt x="608" y="0"/>
                  </a:moveTo>
                  <a:cubicBezTo>
                    <a:pt x="275" y="0"/>
                    <a:pt x="1" y="274"/>
                    <a:pt x="1" y="608"/>
                  </a:cubicBezTo>
                  <a:cubicBezTo>
                    <a:pt x="1" y="941"/>
                    <a:pt x="263" y="1227"/>
                    <a:pt x="608" y="1227"/>
                  </a:cubicBezTo>
                  <a:cubicBezTo>
                    <a:pt x="929" y="1227"/>
                    <a:pt x="1215" y="953"/>
                    <a:pt x="1215" y="608"/>
                  </a:cubicBezTo>
                  <a:cubicBezTo>
                    <a:pt x="1215" y="274"/>
                    <a:pt x="929" y="0"/>
                    <a:pt x="60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 name="Google Shape;348;p27"/>
            <p:cNvSpPr/>
            <p:nvPr/>
          </p:nvSpPr>
          <p:spPr>
            <a:xfrm>
              <a:off x="-1925662" y="3061400"/>
              <a:ext cx="30400" cy="30675"/>
            </a:xfrm>
            <a:custGeom>
              <a:avLst/>
              <a:gdLst/>
              <a:ahLst/>
              <a:cxnLst/>
              <a:rect l="l" t="t" r="r" b="b"/>
              <a:pathLst>
                <a:path w="1216" h="1227" extrusionOk="0">
                  <a:moveTo>
                    <a:pt x="608" y="0"/>
                  </a:moveTo>
                  <a:cubicBezTo>
                    <a:pt x="287" y="0"/>
                    <a:pt x="1" y="274"/>
                    <a:pt x="1" y="619"/>
                  </a:cubicBezTo>
                  <a:cubicBezTo>
                    <a:pt x="1" y="941"/>
                    <a:pt x="263" y="1227"/>
                    <a:pt x="608" y="1227"/>
                  </a:cubicBezTo>
                  <a:cubicBezTo>
                    <a:pt x="942" y="1227"/>
                    <a:pt x="1215" y="953"/>
                    <a:pt x="1215" y="619"/>
                  </a:cubicBezTo>
                  <a:cubicBezTo>
                    <a:pt x="1215" y="274"/>
                    <a:pt x="953" y="0"/>
                    <a:pt x="60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 name="Google Shape;349;p27"/>
            <p:cNvSpPr/>
            <p:nvPr/>
          </p:nvSpPr>
          <p:spPr>
            <a:xfrm>
              <a:off x="-1825337" y="3061400"/>
              <a:ext cx="30675" cy="30675"/>
            </a:xfrm>
            <a:custGeom>
              <a:avLst/>
              <a:gdLst/>
              <a:ahLst/>
              <a:cxnLst/>
              <a:rect l="l" t="t" r="r" b="b"/>
              <a:pathLst>
                <a:path w="1227" h="1227" extrusionOk="0">
                  <a:moveTo>
                    <a:pt x="619" y="0"/>
                  </a:moveTo>
                  <a:cubicBezTo>
                    <a:pt x="286" y="0"/>
                    <a:pt x="0" y="274"/>
                    <a:pt x="0" y="619"/>
                  </a:cubicBezTo>
                  <a:cubicBezTo>
                    <a:pt x="0" y="941"/>
                    <a:pt x="274" y="1227"/>
                    <a:pt x="619" y="1227"/>
                  </a:cubicBezTo>
                  <a:cubicBezTo>
                    <a:pt x="941" y="1227"/>
                    <a:pt x="1227" y="953"/>
                    <a:pt x="1227" y="619"/>
                  </a:cubicBezTo>
                  <a:cubicBezTo>
                    <a:pt x="1227" y="274"/>
                    <a:pt x="941" y="0"/>
                    <a:pt x="61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 name="Google Shape;350;p27"/>
            <p:cNvSpPr/>
            <p:nvPr/>
          </p:nvSpPr>
          <p:spPr>
            <a:xfrm>
              <a:off x="-1725037" y="3061400"/>
              <a:ext cx="30400" cy="30675"/>
            </a:xfrm>
            <a:custGeom>
              <a:avLst/>
              <a:gdLst/>
              <a:ahLst/>
              <a:cxnLst/>
              <a:rect l="l" t="t" r="r" b="b"/>
              <a:pathLst>
                <a:path w="1216" h="1227" extrusionOk="0">
                  <a:moveTo>
                    <a:pt x="608" y="0"/>
                  </a:moveTo>
                  <a:cubicBezTo>
                    <a:pt x="275" y="0"/>
                    <a:pt x="1" y="274"/>
                    <a:pt x="1" y="619"/>
                  </a:cubicBezTo>
                  <a:cubicBezTo>
                    <a:pt x="1" y="941"/>
                    <a:pt x="263" y="1227"/>
                    <a:pt x="608" y="1227"/>
                  </a:cubicBezTo>
                  <a:cubicBezTo>
                    <a:pt x="929" y="1227"/>
                    <a:pt x="1215" y="953"/>
                    <a:pt x="1215" y="619"/>
                  </a:cubicBezTo>
                  <a:cubicBezTo>
                    <a:pt x="1215" y="274"/>
                    <a:pt x="941" y="0"/>
                    <a:pt x="60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 name="Google Shape;351;p27"/>
            <p:cNvSpPr/>
            <p:nvPr/>
          </p:nvSpPr>
          <p:spPr>
            <a:xfrm>
              <a:off x="-1624712" y="3061400"/>
              <a:ext cx="30675" cy="30675"/>
            </a:xfrm>
            <a:custGeom>
              <a:avLst/>
              <a:gdLst/>
              <a:ahLst/>
              <a:cxnLst/>
              <a:rect l="l" t="t" r="r" b="b"/>
              <a:pathLst>
                <a:path w="1227" h="1227" extrusionOk="0">
                  <a:moveTo>
                    <a:pt x="607" y="0"/>
                  </a:moveTo>
                  <a:cubicBezTo>
                    <a:pt x="286" y="0"/>
                    <a:pt x="0" y="274"/>
                    <a:pt x="0" y="619"/>
                  </a:cubicBezTo>
                  <a:cubicBezTo>
                    <a:pt x="0" y="941"/>
                    <a:pt x="274" y="1227"/>
                    <a:pt x="607" y="1227"/>
                  </a:cubicBezTo>
                  <a:cubicBezTo>
                    <a:pt x="941" y="1227"/>
                    <a:pt x="1226" y="953"/>
                    <a:pt x="1226" y="619"/>
                  </a:cubicBezTo>
                  <a:cubicBezTo>
                    <a:pt x="1226" y="274"/>
                    <a:pt x="953" y="0"/>
                    <a:pt x="60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 name="Google Shape;352;p27"/>
            <p:cNvSpPr/>
            <p:nvPr/>
          </p:nvSpPr>
          <p:spPr>
            <a:xfrm>
              <a:off x="-1524112" y="3061400"/>
              <a:ext cx="30375" cy="30675"/>
            </a:xfrm>
            <a:custGeom>
              <a:avLst/>
              <a:gdLst/>
              <a:ahLst/>
              <a:cxnLst/>
              <a:rect l="l" t="t" r="r" b="b"/>
              <a:pathLst>
                <a:path w="1215" h="1227" extrusionOk="0">
                  <a:moveTo>
                    <a:pt x="608" y="0"/>
                  </a:moveTo>
                  <a:cubicBezTo>
                    <a:pt x="274" y="0"/>
                    <a:pt x="0" y="274"/>
                    <a:pt x="0" y="619"/>
                  </a:cubicBezTo>
                  <a:cubicBezTo>
                    <a:pt x="0" y="941"/>
                    <a:pt x="262" y="1227"/>
                    <a:pt x="608" y="1227"/>
                  </a:cubicBezTo>
                  <a:cubicBezTo>
                    <a:pt x="929" y="1227"/>
                    <a:pt x="1215" y="953"/>
                    <a:pt x="1215" y="619"/>
                  </a:cubicBezTo>
                  <a:cubicBezTo>
                    <a:pt x="1215" y="274"/>
                    <a:pt x="929" y="0"/>
                    <a:pt x="60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 name="Google Shape;353;p27"/>
            <p:cNvSpPr/>
            <p:nvPr/>
          </p:nvSpPr>
          <p:spPr>
            <a:xfrm>
              <a:off x="-1424112" y="3061400"/>
              <a:ext cx="30400" cy="30675"/>
            </a:xfrm>
            <a:custGeom>
              <a:avLst/>
              <a:gdLst/>
              <a:ahLst/>
              <a:cxnLst/>
              <a:rect l="l" t="t" r="r" b="b"/>
              <a:pathLst>
                <a:path w="1216" h="1227" extrusionOk="0">
                  <a:moveTo>
                    <a:pt x="608" y="0"/>
                  </a:moveTo>
                  <a:cubicBezTo>
                    <a:pt x="275" y="0"/>
                    <a:pt x="1" y="274"/>
                    <a:pt x="1" y="619"/>
                  </a:cubicBezTo>
                  <a:cubicBezTo>
                    <a:pt x="1" y="941"/>
                    <a:pt x="263" y="1227"/>
                    <a:pt x="608" y="1227"/>
                  </a:cubicBezTo>
                  <a:cubicBezTo>
                    <a:pt x="942" y="1227"/>
                    <a:pt x="1215" y="953"/>
                    <a:pt x="1215" y="619"/>
                  </a:cubicBezTo>
                  <a:cubicBezTo>
                    <a:pt x="1215" y="274"/>
                    <a:pt x="953" y="0"/>
                    <a:pt x="60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 name="Google Shape;354;p27"/>
            <p:cNvSpPr/>
            <p:nvPr/>
          </p:nvSpPr>
          <p:spPr>
            <a:xfrm>
              <a:off x="-1323787" y="3061400"/>
              <a:ext cx="30675" cy="30675"/>
            </a:xfrm>
            <a:custGeom>
              <a:avLst/>
              <a:gdLst/>
              <a:ahLst/>
              <a:cxnLst/>
              <a:rect l="l" t="t" r="r" b="b"/>
              <a:pathLst>
                <a:path w="1227" h="1227" extrusionOk="0">
                  <a:moveTo>
                    <a:pt x="619" y="0"/>
                  </a:moveTo>
                  <a:cubicBezTo>
                    <a:pt x="286" y="0"/>
                    <a:pt x="0" y="274"/>
                    <a:pt x="0" y="619"/>
                  </a:cubicBezTo>
                  <a:cubicBezTo>
                    <a:pt x="0" y="941"/>
                    <a:pt x="274" y="1227"/>
                    <a:pt x="619" y="1227"/>
                  </a:cubicBezTo>
                  <a:cubicBezTo>
                    <a:pt x="941" y="1227"/>
                    <a:pt x="1227" y="953"/>
                    <a:pt x="1227" y="619"/>
                  </a:cubicBezTo>
                  <a:cubicBezTo>
                    <a:pt x="1227" y="274"/>
                    <a:pt x="941" y="0"/>
                    <a:pt x="61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 name="Google Shape;355;p27"/>
            <p:cNvSpPr/>
            <p:nvPr/>
          </p:nvSpPr>
          <p:spPr>
            <a:xfrm>
              <a:off x="-1223187" y="3061400"/>
              <a:ext cx="30400" cy="30675"/>
            </a:xfrm>
            <a:custGeom>
              <a:avLst/>
              <a:gdLst/>
              <a:ahLst/>
              <a:cxnLst/>
              <a:rect l="l" t="t" r="r" b="b"/>
              <a:pathLst>
                <a:path w="1216" h="1227" extrusionOk="0">
                  <a:moveTo>
                    <a:pt x="608" y="0"/>
                  </a:moveTo>
                  <a:cubicBezTo>
                    <a:pt x="286" y="0"/>
                    <a:pt x="1" y="274"/>
                    <a:pt x="1" y="619"/>
                  </a:cubicBezTo>
                  <a:cubicBezTo>
                    <a:pt x="1" y="941"/>
                    <a:pt x="263" y="1227"/>
                    <a:pt x="608" y="1227"/>
                  </a:cubicBezTo>
                  <a:cubicBezTo>
                    <a:pt x="941" y="1227"/>
                    <a:pt x="1215" y="953"/>
                    <a:pt x="1215" y="619"/>
                  </a:cubicBezTo>
                  <a:cubicBezTo>
                    <a:pt x="1215" y="274"/>
                    <a:pt x="941" y="0"/>
                    <a:pt x="60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 name="Google Shape;356;p27"/>
            <p:cNvSpPr/>
            <p:nvPr/>
          </p:nvSpPr>
          <p:spPr>
            <a:xfrm>
              <a:off x="-1123162" y="3061400"/>
              <a:ext cx="30675" cy="30675"/>
            </a:xfrm>
            <a:custGeom>
              <a:avLst/>
              <a:gdLst/>
              <a:ahLst/>
              <a:cxnLst/>
              <a:rect l="l" t="t" r="r" b="b"/>
              <a:pathLst>
                <a:path w="1227" h="1227" extrusionOk="0">
                  <a:moveTo>
                    <a:pt x="607" y="0"/>
                  </a:moveTo>
                  <a:cubicBezTo>
                    <a:pt x="286" y="0"/>
                    <a:pt x="0" y="274"/>
                    <a:pt x="0" y="619"/>
                  </a:cubicBezTo>
                  <a:cubicBezTo>
                    <a:pt x="0" y="941"/>
                    <a:pt x="274" y="1227"/>
                    <a:pt x="607" y="1227"/>
                  </a:cubicBezTo>
                  <a:cubicBezTo>
                    <a:pt x="941" y="1227"/>
                    <a:pt x="1227" y="953"/>
                    <a:pt x="1227" y="619"/>
                  </a:cubicBezTo>
                  <a:cubicBezTo>
                    <a:pt x="1227" y="274"/>
                    <a:pt x="953" y="0"/>
                    <a:pt x="60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 name="Google Shape;357;p27"/>
            <p:cNvSpPr/>
            <p:nvPr/>
          </p:nvSpPr>
          <p:spPr>
            <a:xfrm>
              <a:off x="-1022562" y="3061400"/>
              <a:ext cx="30375" cy="30675"/>
            </a:xfrm>
            <a:custGeom>
              <a:avLst/>
              <a:gdLst/>
              <a:ahLst/>
              <a:cxnLst/>
              <a:rect l="l" t="t" r="r" b="b"/>
              <a:pathLst>
                <a:path w="1215" h="1227" extrusionOk="0">
                  <a:moveTo>
                    <a:pt x="608" y="0"/>
                  </a:moveTo>
                  <a:cubicBezTo>
                    <a:pt x="274" y="0"/>
                    <a:pt x="0" y="274"/>
                    <a:pt x="0" y="619"/>
                  </a:cubicBezTo>
                  <a:cubicBezTo>
                    <a:pt x="0" y="941"/>
                    <a:pt x="262" y="1227"/>
                    <a:pt x="608" y="1227"/>
                  </a:cubicBezTo>
                  <a:cubicBezTo>
                    <a:pt x="929" y="1227"/>
                    <a:pt x="1215" y="953"/>
                    <a:pt x="1215" y="619"/>
                  </a:cubicBezTo>
                  <a:cubicBezTo>
                    <a:pt x="1215" y="274"/>
                    <a:pt x="929" y="0"/>
                    <a:pt x="60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 name="Google Shape;358;p27"/>
            <p:cNvSpPr/>
            <p:nvPr/>
          </p:nvSpPr>
          <p:spPr>
            <a:xfrm>
              <a:off x="-922262" y="3061400"/>
              <a:ext cx="30700" cy="30675"/>
            </a:xfrm>
            <a:custGeom>
              <a:avLst/>
              <a:gdLst/>
              <a:ahLst/>
              <a:cxnLst/>
              <a:rect l="l" t="t" r="r" b="b"/>
              <a:pathLst>
                <a:path w="1228" h="1227" extrusionOk="0">
                  <a:moveTo>
                    <a:pt x="608" y="0"/>
                  </a:moveTo>
                  <a:cubicBezTo>
                    <a:pt x="287" y="0"/>
                    <a:pt x="1" y="274"/>
                    <a:pt x="1" y="619"/>
                  </a:cubicBezTo>
                  <a:cubicBezTo>
                    <a:pt x="1" y="941"/>
                    <a:pt x="275" y="1227"/>
                    <a:pt x="608" y="1227"/>
                  </a:cubicBezTo>
                  <a:cubicBezTo>
                    <a:pt x="941" y="1227"/>
                    <a:pt x="1227" y="953"/>
                    <a:pt x="1227" y="619"/>
                  </a:cubicBezTo>
                  <a:cubicBezTo>
                    <a:pt x="1227" y="274"/>
                    <a:pt x="941" y="0"/>
                    <a:pt x="60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 name="Google Shape;359;p27"/>
            <p:cNvSpPr/>
            <p:nvPr/>
          </p:nvSpPr>
          <p:spPr>
            <a:xfrm>
              <a:off x="-822237" y="3061400"/>
              <a:ext cx="30675" cy="30675"/>
            </a:xfrm>
            <a:custGeom>
              <a:avLst/>
              <a:gdLst/>
              <a:ahLst/>
              <a:cxnLst/>
              <a:rect l="l" t="t" r="r" b="b"/>
              <a:pathLst>
                <a:path w="1227" h="1227" extrusionOk="0">
                  <a:moveTo>
                    <a:pt x="620" y="0"/>
                  </a:moveTo>
                  <a:cubicBezTo>
                    <a:pt x="286" y="0"/>
                    <a:pt x="0" y="274"/>
                    <a:pt x="0" y="619"/>
                  </a:cubicBezTo>
                  <a:cubicBezTo>
                    <a:pt x="0" y="941"/>
                    <a:pt x="274" y="1227"/>
                    <a:pt x="620" y="1227"/>
                  </a:cubicBezTo>
                  <a:cubicBezTo>
                    <a:pt x="941" y="1227"/>
                    <a:pt x="1227" y="953"/>
                    <a:pt x="1227" y="619"/>
                  </a:cubicBezTo>
                  <a:cubicBezTo>
                    <a:pt x="1227" y="274"/>
                    <a:pt x="953" y="0"/>
                    <a:pt x="62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 name="Google Shape;360;p27"/>
            <p:cNvSpPr/>
            <p:nvPr/>
          </p:nvSpPr>
          <p:spPr>
            <a:xfrm>
              <a:off x="-1976837" y="3134925"/>
              <a:ext cx="30675" cy="30375"/>
            </a:xfrm>
            <a:custGeom>
              <a:avLst/>
              <a:gdLst/>
              <a:ahLst/>
              <a:cxnLst/>
              <a:rect l="l" t="t" r="r" b="b"/>
              <a:pathLst>
                <a:path w="1227" h="1215" extrusionOk="0">
                  <a:moveTo>
                    <a:pt x="619" y="0"/>
                  </a:moveTo>
                  <a:cubicBezTo>
                    <a:pt x="286" y="0"/>
                    <a:pt x="0" y="262"/>
                    <a:pt x="0" y="607"/>
                  </a:cubicBezTo>
                  <a:cubicBezTo>
                    <a:pt x="0" y="929"/>
                    <a:pt x="274" y="1215"/>
                    <a:pt x="619" y="1215"/>
                  </a:cubicBezTo>
                  <a:cubicBezTo>
                    <a:pt x="941" y="1215"/>
                    <a:pt x="1226" y="953"/>
                    <a:pt x="1226" y="607"/>
                  </a:cubicBezTo>
                  <a:cubicBezTo>
                    <a:pt x="1226" y="262"/>
                    <a:pt x="964" y="0"/>
                    <a:pt x="61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 name="Google Shape;361;p27"/>
            <p:cNvSpPr/>
            <p:nvPr/>
          </p:nvSpPr>
          <p:spPr>
            <a:xfrm>
              <a:off x="-1876237" y="3134925"/>
              <a:ext cx="30675" cy="30375"/>
            </a:xfrm>
            <a:custGeom>
              <a:avLst/>
              <a:gdLst/>
              <a:ahLst/>
              <a:cxnLst/>
              <a:rect l="l" t="t" r="r" b="b"/>
              <a:pathLst>
                <a:path w="1227" h="1215" extrusionOk="0">
                  <a:moveTo>
                    <a:pt x="608" y="0"/>
                  </a:moveTo>
                  <a:cubicBezTo>
                    <a:pt x="286" y="0"/>
                    <a:pt x="0" y="262"/>
                    <a:pt x="0" y="607"/>
                  </a:cubicBezTo>
                  <a:cubicBezTo>
                    <a:pt x="0" y="929"/>
                    <a:pt x="274" y="1215"/>
                    <a:pt x="608" y="1215"/>
                  </a:cubicBezTo>
                  <a:cubicBezTo>
                    <a:pt x="941" y="1215"/>
                    <a:pt x="1227" y="953"/>
                    <a:pt x="1227" y="607"/>
                  </a:cubicBezTo>
                  <a:cubicBezTo>
                    <a:pt x="1227" y="262"/>
                    <a:pt x="941" y="0"/>
                    <a:pt x="60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 name="Google Shape;362;p27"/>
            <p:cNvSpPr/>
            <p:nvPr/>
          </p:nvSpPr>
          <p:spPr>
            <a:xfrm>
              <a:off x="-1776237" y="3134925"/>
              <a:ext cx="30700" cy="30375"/>
            </a:xfrm>
            <a:custGeom>
              <a:avLst/>
              <a:gdLst/>
              <a:ahLst/>
              <a:cxnLst/>
              <a:rect l="l" t="t" r="r" b="b"/>
              <a:pathLst>
                <a:path w="1228" h="1215" extrusionOk="0">
                  <a:moveTo>
                    <a:pt x="608" y="0"/>
                  </a:moveTo>
                  <a:cubicBezTo>
                    <a:pt x="275" y="0"/>
                    <a:pt x="1" y="262"/>
                    <a:pt x="1" y="607"/>
                  </a:cubicBezTo>
                  <a:cubicBezTo>
                    <a:pt x="1" y="941"/>
                    <a:pt x="275" y="1215"/>
                    <a:pt x="608" y="1215"/>
                  </a:cubicBezTo>
                  <a:cubicBezTo>
                    <a:pt x="953" y="1215"/>
                    <a:pt x="1227" y="941"/>
                    <a:pt x="1227" y="607"/>
                  </a:cubicBezTo>
                  <a:cubicBezTo>
                    <a:pt x="1227" y="262"/>
                    <a:pt x="953" y="0"/>
                    <a:pt x="60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 name="Google Shape;363;p27"/>
            <p:cNvSpPr/>
            <p:nvPr/>
          </p:nvSpPr>
          <p:spPr>
            <a:xfrm>
              <a:off x="-1675612" y="3134925"/>
              <a:ext cx="30375" cy="30375"/>
            </a:xfrm>
            <a:custGeom>
              <a:avLst/>
              <a:gdLst/>
              <a:ahLst/>
              <a:cxnLst/>
              <a:rect l="l" t="t" r="r" b="b"/>
              <a:pathLst>
                <a:path w="1215" h="1215" extrusionOk="0">
                  <a:moveTo>
                    <a:pt x="607" y="0"/>
                  </a:moveTo>
                  <a:cubicBezTo>
                    <a:pt x="274" y="0"/>
                    <a:pt x="0" y="262"/>
                    <a:pt x="0" y="607"/>
                  </a:cubicBezTo>
                  <a:cubicBezTo>
                    <a:pt x="0" y="941"/>
                    <a:pt x="274" y="1215"/>
                    <a:pt x="607" y="1215"/>
                  </a:cubicBezTo>
                  <a:cubicBezTo>
                    <a:pt x="941" y="1215"/>
                    <a:pt x="1215" y="941"/>
                    <a:pt x="1215" y="607"/>
                  </a:cubicBezTo>
                  <a:cubicBezTo>
                    <a:pt x="1215" y="262"/>
                    <a:pt x="941" y="0"/>
                    <a:pt x="60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 name="Google Shape;364;p27"/>
            <p:cNvSpPr/>
            <p:nvPr/>
          </p:nvSpPr>
          <p:spPr>
            <a:xfrm>
              <a:off x="-1575312" y="3134925"/>
              <a:ext cx="30675" cy="30375"/>
            </a:xfrm>
            <a:custGeom>
              <a:avLst/>
              <a:gdLst/>
              <a:ahLst/>
              <a:cxnLst/>
              <a:rect l="l" t="t" r="r" b="b"/>
              <a:pathLst>
                <a:path w="1227" h="1215" extrusionOk="0">
                  <a:moveTo>
                    <a:pt x="608" y="0"/>
                  </a:moveTo>
                  <a:cubicBezTo>
                    <a:pt x="286" y="0"/>
                    <a:pt x="1" y="262"/>
                    <a:pt x="1" y="607"/>
                  </a:cubicBezTo>
                  <a:cubicBezTo>
                    <a:pt x="1" y="929"/>
                    <a:pt x="274" y="1215"/>
                    <a:pt x="608" y="1215"/>
                  </a:cubicBezTo>
                  <a:cubicBezTo>
                    <a:pt x="941" y="1215"/>
                    <a:pt x="1227" y="953"/>
                    <a:pt x="1227" y="607"/>
                  </a:cubicBezTo>
                  <a:cubicBezTo>
                    <a:pt x="1227" y="262"/>
                    <a:pt x="941" y="0"/>
                    <a:pt x="60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 name="Google Shape;365;p27"/>
            <p:cNvSpPr/>
            <p:nvPr/>
          </p:nvSpPr>
          <p:spPr>
            <a:xfrm>
              <a:off x="-1474712" y="3134925"/>
              <a:ext cx="30400" cy="30375"/>
            </a:xfrm>
            <a:custGeom>
              <a:avLst/>
              <a:gdLst/>
              <a:ahLst/>
              <a:cxnLst/>
              <a:rect l="l" t="t" r="r" b="b"/>
              <a:pathLst>
                <a:path w="1216" h="1215" extrusionOk="0">
                  <a:moveTo>
                    <a:pt x="608" y="0"/>
                  </a:moveTo>
                  <a:cubicBezTo>
                    <a:pt x="275" y="0"/>
                    <a:pt x="1" y="262"/>
                    <a:pt x="1" y="607"/>
                  </a:cubicBezTo>
                  <a:cubicBezTo>
                    <a:pt x="1" y="929"/>
                    <a:pt x="263" y="1215"/>
                    <a:pt x="608" y="1215"/>
                  </a:cubicBezTo>
                  <a:cubicBezTo>
                    <a:pt x="941" y="1215"/>
                    <a:pt x="1215" y="953"/>
                    <a:pt x="1215" y="607"/>
                  </a:cubicBezTo>
                  <a:cubicBezTo>
                    <a:pt x="1215" y="262"/>
                    <a:pt x="941" y="0"/>
                    <a:pt x="60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 name="Google Shape;366;p27"/>
            <p:cNvSpPr/>
            <p:nvPr/>
          </p:nvSpPr>
          <p:spPr>
            <a:xfrm>
              <a:off x="-1374687" y="3134925"/>
              <a:ext cx="30675" cy="30375"/>
            </a:xfrm>
            <a:custGeom>
              <a:avLst/>
              <a:gdLst/>
              <a:ahLst/>
              <a:cxnLst/>
              <a:rect l="l" t="t" r="r" b="b"/>
              <a:pathLst>
                <a:path w="1227" h="1215" extrusionOk="0">
                  <a:moveTo>
                    <a:pt x="608" y="0"/>
                  </a:moveTo>
                  <a:cubicBezTo>
                    <a:pt x="274" y="0"/>
                    <a:pt x="0" y="262"/>
                    <a:pt x="0" y="607"/>
                  </a:cubicBezTo>
                  <a:cubicBezTo>
                    <a:pt x="0" y="941"/>
                    <a:pt x="274" y="1215"/>
                    <a:pt x="608" y="1215"/>
                  </a:cubicBezTo>
                  <a:cubicBezTo>
                    <a:pt x="953" y="1215"/>
                    <a:pt x="1227" y="941"/>
                    <a:pt x="1227" y="607"/>
                  </a:cubicBezTo>
                  <a:cubicBezTo>
                    <a:pt x="1227" y="262"/>
                    <a:pt x="953" y="0"/>
                    <a:pt x="60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 name="Google Shape;367;p27"/>
            <p:cNvSpPr/>
            <p:nvPr/>
          </p:nvSpPr>
          <p:spPr>
            <a:xfrm>
              <a:off x="-1274387" y="3134925"/>
              <a:ext cx="30700" cy="30375"/>
            </a:xfrm>
            <a:custGeom>
              <a:avLst/>
              <a:gdLst/>
              <a:ahLst/>
              <a:cxnLst/>
              <a:rect l="l" t="t" r="r" b="b"/>
              <a:pathLst>
                <a:path w="1228" h="1215" extrusionOk="0">
                  <a:moveTo>
                    <a:pt x="620" y="0"/>
                  </a:moveTo>
                  <a:cubicBezTo>
                    <a:pt x="287" y="0"/>
                    <a:pt x="1" y="262"/>
                    <a:pt x="1" y="607"/>
                  </a:cubicBezTo>
                  <a:cubicBezTo>
                    <a:pt x="1" y="929"/>
                    <a:pt x="275" y="1215"/>
                    <a:pt x="620" y="1215"/>
                  </a:cubicBezTo>
                  <a:cubicBezTo>
                    <a:pt x="941" y="1215"/>
                    <a:pt x="1227" y="953"/>
                    <a:pt x="1227" y="607"/>
                  </a:cubicBezTo>
                  <a:cubicBezTo>
                    <a:pt x="1227" y="262"/>
                    <a:pt x="941" y="0"/>
                    <a:pt x="62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 name="Google Shape;368;p27"/>
            <p:cNvSpPr/>
            <p:nvPr/>
          </p:nvSpPr>
          <p:spPr>
            <a:xfrm>
              <a:off x="-1174062" y="3134925"/>
              <a:ext cx="30375" cy="30375"/>
            </a:xfrm>
            <a:custGeom>
              <a:avLst/>
              <a:gdLst/>
              <a:ahLst/>
              <a:cxnLst/>
              <a:rect l="l" t="t" r="r" b="b"/>
              <a:pathLst>
                <a:path w="1215" h="1215" extrusionOk="0">
                  <a:moveTo>
                    <a:pt x="607" y="0"/>
                  </a:moveTo>
                  <a:cubicBezTo>
                    <a:pt x="274" y="0"/>
                    <a:pt x="0" y="262"/>
                    <a:pt x="0" y="607"/>
                  </a:cubicBezTo>
                  <a:cubicBezTo>
                    <a:pt x="0" y="941"/>
                    <a:pt x="274" y="1215"/>
                    <a:pt x="607" y="1215"/>
                  </a:cubicBezTo>
                  <a:cubicBezTo>
                    <a:pt x="941" y="1215"/>
                    <a:pt x="1215" y="941"/>
                    <a:pt x="1215" y="607"/>
                  </a:cubicBezTo>
                  <a:cubicBezTo>
                    <a:pt x="1215" y="262"/>
                    <a:pt x="941" y="0"/>
                    <a:pt x="60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 name="Google Shape;369;p27"/>
            <p:cNvSpPr/>
            <p:nvPr/>
          </p:nvSpPr>
          <p:spPr>
            <a:xfrm>
              <a:off x="-1073762" y="3134925"/>
              <a:ext cx="30675" cy="30375"/>
            </a:xfrm>
            <a:custGeom>
              <a:avLst/>
              <a:gdLst/>
              <a:ahLst/>
              <a:cxnLst/>
              <a:rect l="l" t="t" r="r" b="b"/>
              <a:pathLst>
                <a:path w="1227" h="1215" extrusionOk="0">
                  <a:moveTo>
                    <a:pt x="620" y="0"/>
                  </a:moveTo>
                  <a:cubicBezTo>
                    <a:pt x="286" y="0"/>
                    <a:pt x="1" y="262"/>
                    <a:pt x="1" y="607"/>
                  </a:cubicBezTo>
                  <a:cubicBezTo>
                    <a:pt x="1" y="929"/>
                    <a:pt x="274" y="1215"/>
                    <a:pt x="620" y="1215"/>
                  </a:cubicBezTo>
                  <a:cubicBezTo>
                    <a:pt x="941" y="1215"/>
                    <a:pt x="1227" y="953"/>
                    <a:pt x="1227" y="607"/>
                  </a:cubicBezTo>
                  <a:cubicBezTo>
                    <a:pt x="1227" y="262"/>
                    <a:pt x="953" y="0"/>
                    <a:pt x="62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 name="Google Shape;370;p27"/>
            <p:cNvSpPr/>
            <p:nvPr/>
          </p:nvSpPr>
          <p:spPr>
            <a:xfrm>
              <a:off x="-973162" y="3134925"/>
              <a:ext cx="30400" cy="30375"/>
            </a:xfrm>
            <a:custGeom>
              <a:avLst/>
              <a:gdLst/>
              <a:ahLst/>
              <a:cxnLst/>
              <a:rect l="l" t="t" r="r" b="b"/>
              <a:pathLst>
                <a:path w="1216" h="1215" extrusionOk="0">
                  <a:moveTo>
                    <a:pt x="608" y="0"/>
                  </a:moveTo>
                  <a:cubicBezTo>
                    <a:pt x="287" y="0"/>
                    <a:pt x="1" y="262"/>
                    <a:pt x="1" y="607"/>
                  </a:cubicBezTo>
                  <a:cubicBezTo>
                    <a:pt x="1" y="929"/>
                    <a:pt x="263" y="1215"/>
                    <a:pt x="608" y="1215"/>
                  </a:cubicBezTo>
                  <a:cubicBezTo>
                    <a:pt x="942" y="1215"/>
                    <a:pt x="1215" y="953"/>
                    <a:pt x="1215" y="607"/>
                  </a:cubicBezTo>
                  <a:cubicBezTo>
                    <a:pt x="1215" y="262"/>
                    <a:pt x="942" y="0"/>
                    <a:pt x="60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 name="Google Shape;371;p27"/>
            <p:cNvSpPr/>
            <p:nvPr/>
          </p:nvSpPr>
          <p:spPr>
            <a:xfrm>
              <a:off x="-873137" y="3134925"/>
              <a:ext cx="30375" cy="30375"/>
            </a:xfrm>
            <a:custGeom>
              <a:avLst/>
              <a:gdLst/>
              <a:ahLst/>
              <a:cxnLst/>
              <a:rect l="l" t="t" r="r" b="b"/>
              <a:pathLst>
                <a:path w="1215" h="1215" extrusionOk="0">
                  <a:moveTo>
                    <a:pt x="608" y="0"/>
                  </a:moveTo>
                  <a:cubicBezTo>
                    <a:pt x="274" y="0"/>
                    <a:pt x="0" y="262"/>
                    <a:pt x="0" y="607"/>
                  </a:cubicBezTo>
                  <a:cubicBezTo>
                    <a:pt x="0" y="941"/>
                    <a:pt x="274" y="1215"/>
                    <a:pt x="608" y="1215"/>
                  </a:cubicBezTo>
                  <a:cubicBezTo>
                    <a:pt x="953" y="1215"/>
                    <a:pt x="1215" y="941"/>
                    <a:pt x="1215" y="607"/>
                  </a:cubicBezTo>
                  <a:cubicBezTo>
                    <a:pt x="1215" y="262"/>
                    <a:pt x="953" y="0"/>
                    <a:pt x="60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 name="Google Shape;372;p27"/>
            <p:cNvSpPr/>
            <p:nvPr/>
          </p:nvSpPr>
          <p:spPr>
            <a:xfrm>
              <a:off x="-772537" y="3134925"/>
              <a:ext cx="30400" cy="30375"/>
            </a:xfrm>
            <a:custGeom>
              <a:avLst/>
              <a:gdLst/>
              <a:ahLst/>
              <a:cxnLst/>
              <a:rect l="l" t="t" r="r" b="b"/>
              <a:pathLst>
                <a:path w="1216" h="1215" extrusionOk="0">
                  <a:moveTo>
                    <a:pt x="608" y="0"/>
                  </a:moveTo>
                  <a:cubicBezTo>
                    <a:pt x="275" y="0"/>
                    <a:pt x="1" y="262"/>
                    <a:pt x="1" y="607"/>
                  </a:cubicBezTo>
                  <a:cubicBezTo>
                    <a:pt x="1" y="929"/>
                    <a:pt x="263" y="1215"/>
                    <a:pt x="608" y="1215"/>
                  </a:cubicBezTo>
                  <a:cubicBezTo>
                    <a:pt x="929" y="1215"/>
                    <a:pt x="1215" y="953"/>
                    <a:pt x="1215" y="607"/>
                  </a:cubicBezTo>
                  <a:cubicBezTo>
                    <a:pt x="1215" y="262"/>
                    <a:pt x="929" y="0"/>
                    <a:pt x="60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 name="Google Shape;373;p27"/>
            <p:cNvSpPr/>
            <p:nvPr/>
          </p:nvSpPr>
          <p:spPr>
            <a:xfrm>
              <a:off x="-1925662" y="3208425"/>
              <a:ext cx="30400" cy="30700"/>
            </a:xfrm>
            <a:custGeom>
              <a:avLst/>
              <a:gdLst/>
              <a:ahLst/>
              <a:cxnLst/>
              <a:rect l="l" t="t" r="r" b="b"/>
              <a:pathLst>
                <a:path w="1216" h="1228" extrusionOk="0">
                  <a:moveTo>
                    <a:pt x="629" y="1"/>
                  </a:moveTo>
                  <a:cubicBezTo>
                    <a:pt x="622" y="1"/>
                    <a:pt x="615" y="1"/>
                    <a:pt x="608" y="1"/>
                  </a:cubicBezTo>
                  <a:cubicBezTo>
                    <a:pt x="287" y="1"/>
                    <a:pt x="1" y="287"/>
                    <a:pt x="1" y="608"/>
                  </a:cubicBezTo>
                  <a:cubicBezTo>
                    <a:pt x="1" y="942"/>
                    <a:pt x="263" y="1227"/>
                    <a:pt x="608" y="1227"/>
                  </a:cubicBezTo>
                  <a:cubicBezTo>
                    <a:pt x="942" y="1227"/>
                    <a:pt x="1215" y="953"/>
                    <a:pt x="1215" y="608"/>
                  </a:cubicBezTo>
                  <a:cubicBezTo>
                    <a:pt x="1215" y="282"/>
                    <a:pt x="964" y="1"/>
                    <a:pt x="62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 name="Google Shape;374;p27"/>
            <p:cNvSpPr/>
            <p:nvPr/>
          </p:nvSpPr>
          <p:spPr>
            <a:xfrm>
              <a:off x="-1825337" y="3208425"/>
              <a:ext cx="30675" cy="30700"/>
            </a:xfrm>
            <a:custGeom>
              <a:avLst/>
              <a:gdLst/>
              <a:ahLst/>
              <a:cxnLst/>
              <a:rect l="l" t="t" r="r" b="b"/>
              <a:pathLst>
                <a:path w="1227" h="1228" extrusionOk="0">
                  <a:moveTo>
                    <a:pt x="639" y="1"/>
                  </a:moveTo>
                  <a:cubicBezTo>
                    <a:pt x="632" y="1"/>
                    <a:pt x="626" y="1"/>
                    <a:pt x="619" y="1"/>
                  </a:cubicBezTo>
                  <a:cubicBezTo>
                    <a:pt x="286" y="1"/>
                    <a:pt x="0" y="287"/>
                    <a:pt x="0" y="608"/>
                  </a:cubicBezTo>
                  <a:cubicBezTo>
                    <a:pt x="0" y="942"/>
                    <a:pt x="274" y="1227"/>
                    <a:pt x="619" y="1227"/>
                  </a:cubicBezTo>
                  <a:cubicBezTo>
                    <a:pt x="941" y="1227"/>
                    <a:pt x="1227" y="953"/>
                    <a:pt x="1227" y="608"/>
                  </a:cubicBezTo>
                  <a:cubicBezTo>
                    <a:pt x="1227" y="282"/>
                    <a:pt x="952" y="1"/>
                    <a:pt x="63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 name="Google Shape;375;p27"/>
            <p:cNvSpPr/>
            <p:nvPr/>
          </p:nvSpPr>
          <p:spPr>
            <a:xfrm>
              <a:off x="-1725037" y="3208425"/>
              <a:ext cx="30400" cy="30700"/>
            </a:xfrm>
            <a:custGeom>
              <a:avLst/>
              <a:gdLst/>
              <a:ahLst/>
              <a:cxnLst/>
              <a:rect l="l" t="t" r="r" b="b"/>
              <a:pathLst>
                <a:path w="1216" h="1228" extrusionOk="0">
                  <a:moveTo>
                    <a:pt x="628" y="1"/>
                  </a:moveTo>
                  <a:cubicBezTo>
                    <a:pt x="621" y="1"/>
                    <a:pt x="615" y="1"/>
                    <a:pt x="608" y="1"/>
                  </a:cubicBezTo>
                  <a:cubicBezTo>
                    <a:pt x="275" y="1"/>
                    <a:pt x="1" y="287"/>
                    <a:pt x="1" y="608"/>
                  </a:cubicBezTo>
                  <a:cubicBezTo>
                    <a:pt x="1" y="942"/>
                    <a:pt x="263" y="1227"/>
                    <a:pt x="608" y="1227"/>
                  </a:cubicBezTo>
                  <a:cubicBezTo>
                    <a:pt x="929" y="1227"/>
                    <a:pt x="1215" y="953"/>
                    <a:pt x="1215" y="608"/>
                  </a:cubicBezTo>
                  <a:cubicBezTo>
                    <a:pt x="1215" y="282"/>
                    <a:pt x="952" y="1"/>
                    <a:pt x="62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 name="Google Shape;376;p27"/>
            <p:cNvSpPr/>
            <p:nvPr/>
          </p:nvSpPr>
          <p:spPr>
            <a:xfrm>
              <a:off x="-1624712" y="3208425"/>
              <a:ext cx="30675" cy="30700"/>
            </a:xfrm>
            <a:custGeom>
              <a:avLst/>
              <a:gdLst/>
              <a:ahLst/>
              <a:cxnLst/>
              <a:rect l="l" t="t" r="r" b="b"/>
              <a:pathLst>
                <a:path w="1227" h="1228" extrusionOk="0">
                  <a:moveTo>
                    <a:pt x="628" y="1"/>
                  </a:moveTo>
                  <a:cubicBezTo>
                    <a:pt x="621" y="1"/>
                    <a:pt x="614" y="1"/>
                    <a:pt x="607" y="1"/>
                  </a:cubicBezTo>
                  <a:cubicBezTo>
                    <a:pt x="286" y="1"/>
                    <a:pt x="0" y="287"/>
                    <a:pt x="0" y="608"/>
                  </a:cubicBezTo>
                  <a:cubicBezTo>
                    <a:pt x="0" y="942"/>
                    <a:pt x="274" y="1227"/>
                    <a:pt x="607" y="1227"/>
                  </a:cubicBezTo>
                  <a:cubicBezTo>
                    <a:pt x="941" y="1227"/>
                    <a:pt x="1226" y="953"/>
                    <a:pt x="1226" y="608"/>
                  </a:cubicBezTo>
                  <a:cubicBezTo>
                    <a:pt x="1226" y="282"/>
                    <a:pt x="964" y="1"/>
                    <a:pt x="62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 name="Google Shape;377;p27"/>
            <p:cNvSpPr/>
            <p:nvPr/>
          </p:nvSpPr>
          <p:spPr>
            <a:xfrm>
              <a:off x="-1524112" y="3208425"/>
              <a:ext cx="30375" cy="30700"/>
            </a:xfrm>
            <a:custGeom>
              <a:avLst/>
              <a:gdLst/>
              <a:ahLst/>
              <a:cxnLst/>
              <a:rect l="l" t="t" r="r" b="b"/>
              <a:pathLst>
                <a:path w="1215" h="1228" extrusionOk="0">
                  <a:moveTo>
                    <a:pt x="627" y="1"/>
                  </a:moveTo>
                  <a:cubicBezTo>
                    <a:pt x="621" y="1"/>
                    <a:pt x="614" y="1"/>
                    <a:pt x="608" y="1"/>
                  </a:cubicBezTo>
                  <a:cubicBezTo>
                    <a:pt x="274" y="1"/>
                    <a:pt x="0" y="287"/>
                    <a:pt x="0" y="608"/>
                  </a:cubicBezTo>
                  <a:cubicBezTo>
                    <a:pt x="0" y="942"/>
                    <a:pt x="262" y="1227"/>
                    <a:pt x="608" y="1227"/>
                  </a:cubicBezTo>
                  <a:cubicBezTo>
                    <a:pt x="929" y="1227"/>
                    <a:pt x="1215" y="953"/>
                    <a:pt x="1215" y="608"/>
                  </a:cubicBezTo>
                  <a:cubicBezTo>
                    <a:pt x="1215" y="282"/>
                    <a:pt x="941" y="1"/>
                    <a:pt x="62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 name="Google Shape;378;p27"/>
            <p:cNvSpPr/>
            <p:nvPr/>
          </p:nvSpPr>
          <p:spPr>
            <a:xfrm>
              <a:off x="-1424112" y="3208425"/>
              <a:ext cx="30400" cy="30700"/>
            </a:xfrm>
            <a:custGeom>
              <a:avLst/>
              <a:gdLst/>
              <a:ahLst/>
              <a:cxnLst/>
              <a:rect l="l" t="t" r="r" b="b"/>
              <a:pathLst>
                <a:path w="1216" h="1228" extrusionOk="0">
                  <a:moveTo>
                    <a:pt x="629" y="1"/>
                  </a:moveTo>
                  <a:cubicBezTo>
                    <a:pt x="622" y="1"/>
                    <a:pt x="615" y="1"/>
                    <a:pt x="608" y="1"/>
                  </a:cubicBezTo>
                  <a:cubicBezTo>
                    <a:pt x="275" y="1"/>
                    <a:pt x="1" y="287"/>
                    <a:pt x="1" y="608"/>
                  </a:cubicBezTo>
                  <a:cubicBezTo>
                    <a:pt x="1" y="942"/>
                    <a:pt x="263" y="1227"/>
                    <a:pt x="608" y="1227"/>
                  </a:cubicBezTo>
                  <a:cubicBezTo>
                    <a:pt x="942" y="1227"/>
                    <a:pt x="1215" y="953"/>
                    <a:pt x="1215" y="608"/>
                  </a:cubicBezTo>
                  <a:cubicBezTo>
                    <a:pt x="1215" y="282"/>
                    <a:pt x="964" y="1"/>
                    <a:pt x="62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 name="Google Shape;379;p27"/>
            <p:cNvSpPr/>
            <p:nvPr/>
          </p:nvSpPr>
          <p:spPr>
            <a:xfrm>
              <a:off x="-1323787" y="3208425"/>
              <a:ext cx="30675" cy="30700"/>
            </a:xfrm>
            <a:custGeom>
              <a:avLst/>
              <a:gdLst/>
              <a:ahLst/>
              <a:cxnLst/>
              <a:rect l="l" t="t" r="r" b="b"/>
              <a:pathLst>
                <a:path w="1227" h="1228" extrusionOk="0">
                  <a:moveTo>
                    <a:pt x="639" y="1"/>
                  </a:moveTo>
                  <a:cubicBezTo>
                    <a:pt x="632" y="1"/>
                    <a:pt x="626" y="1"/>
                    <a:pt x="619" y="1"/>
                  </a:cubicBezTo>
                  <a:cubicBezTo>
                    <a:pt x="286" y="1"/>
                    <a:pt x="0" y="287"/>
                    <a:pt x="0" y="608"/>
                  </a:cubicBezTo>
                  <a:cubicBezTo>
                    <a:pt x="0" y="942"/>
                    <a:pt x="274" y="1227"/>
                    <a:pt x="619" y="1227"/>
                  </a:cubicBezTo>
                  <a:cubicBezTo>
                    <a:pt x="941" y="1227"/>
                    <a:pt x="1227" y="953"/>
                    <a:pt x="1227" y="608"/>
                  </a:cubicBezTo>
                  <a:cubicBezTo>
                    <a:pt x="1227" y="282"/>
                    <a:pt x="952" y="1"/>
                    <a:pt x="63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 name="Google Shape;380;p27"/>
            <p:cNvSpPr/>
            <p:nvPr/>
          </p:nvSpPr>
          <p:spPr>
            <a:xfrm>
              <a:off x="-1223187" y="3208425"/>
              <a:ext cx="30400" cy="30700"/>
            </a:xfrm>
            <a:custGeom>
              <a:avLst/>
              <a:gdLst/>
              <a:ahLst/>
              <a:cxnLst/>
              <a:rect l="l" t="t" r="r" b="b"/>
              <a:pathLst>
                <a:path w="1216" h="1228" extrusionOk="0">
                  <a:moveTo>
                    <a:pt x="628" y="1"/>
                  </a:moveTo>
                  <a:cubicBezTo>
                    <a:pt x="621" y="1"/>
                    <a:pt x="615" y="1"/>
                    <a:pt x="608" y="1"/>
                  </a:cubicBezTo>
                  <a:cubicBezTo>
                    <a:pt x="286" y="1"/>
                    <a:pt x="1" y="287"/>
                    <a:pt x="1" y="608"/>
                  </a:cubicBezTo>
                  <a:cubicBezTo>
                    <a:pt x="1" y="942"/>
                    <a:pt x="263" y="1227"/>
                    <a:pt x="608" y="1227"/>
                  </a:cubicBezTo>
                  <a:cubicBezTo>
                    <a:pt x="941" y="1227"/>
                    <a:pt x="1215" y="953"/>
                    <a:pt x="1215" y="608"/>
                  </a:cubicBezTo>
                  <a:cubicBezTo>
                    <a:pt x="1215" y="282"/>
                    <a:pt x="952" y="1"/>
                    <a:pt x="62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 name="Google Shape;381;p27"/>
            <p:cNvSpPr/>
            <p:nvPr/>
          </p:nvSpPr>
          <p:spPr>
            <a:xfrm>
              <a:off x="-1123162" y="3208425"/>
              <a:ext cx="30675" cy="30700"/>
            </a:xfrm>
            <a:custGeom>
              <a:avLst/>
              <a:gdLst/>
              <a:ahLst/>
              <a:cxnLst/>
              <a:rect l="l" t="t" r="r" b="b"/>
              <a:pathLst>
                <a:path w="1227" h="1228" extrusionOk="0">
                  <a:moveTo>
                    <a:pt x="628" y="1"/>
                  </a:moveTo>
                  <a:cubicBezTo>
                    <a:pt x="621" y="1"/>
                    <a:pt x="614" y="1"/>
                    <a:pt x="607" y="1"/>
                  </a:cubicBezTo>
                  <a:cubicBezTo>
                    <a:pt x="286" y="1"/>
                    <a:pt x="0" y="287"/>
                    <a:pt x="0" y="608"/>
                  </a:cubicBezTo>
                  <a:cubicBezTo>
                    <a:pt x="0" y="942"/>
                    <a:pt x="274" y="1227"/>
                    <a:pt x="607" y="1227"/>
                  </a:cubicBezTo>
                  <a:cubicBezTo>
                    <a:pt x="941" y="1227"/>
                    <a:pt x="1227" y="953"/>
                    <a:pt x="1227" y="608"/>
                  </a:cubicBezTo>
                  <a:cubicBezTo>
                    <a:pt x="1227" y="282"/>
                    <a:pt x="964" y="1"/>
                    <a:pt x="62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 name="Google Shape;382;p27"/>
            <p:cNvSpPr/>
            <p:nvPr/>
          </p:nvSpPr>
          <p:spPr>
            <a:xfrm>
              <a:off x="-1022562" y="3208425"/>
              <a:ext cx="30375" cy="30700"/>
            </a:xfrm>
            <a:custGeom>
              <a:avLst/>
              <a:gdLst/>
              <a:ahLst/>
              <a:cxnLst/>
              <a:rect l="l" t="t" r="r" b="b"/>
              <a:pathLst>
                <a:path w="1215" h="1228" extrusionOk="0">
                  <a:moveTo>
                    <a:pt x="627" y="1"/>
                  </a:moveTo>
                  <a:cubicBezTo>
                    <a:pt x="621" y="1"/>
                    <a:pt x="614" y="1"/>
                    <a:pt x="608" y="1"/>
                  </a:cubicBezTo>
                  <a:cubicBezTo>
                    <a:pt x="274" y="1"/>
                    <a:pt x="0" y="287"/>
                    <a:pt x="0" y="608"/>
                  </a:cubicBezTo>
                  <a:cubicBezTo>
                    <a:pt x="0" y="942"/>
                    <a:pt x="262" y="1227"/>
                    <a:pt x="608" y="1227"/>
                  </a:cubicBezTo>
                  <a:cubicBezTo>
                    <a:pt x="929" y="1227"/>
                    <a:pt x="1215" y="953"/>
                    <a:pt x="1215" y="608"/>
                  </a:cubicBezTo>
                  <a:cubicBezTo>
                    <a:pt x="1215" y="282"/>
                    <a:pt x="941" y="1"/>
                    <a:pt x="62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 name="Google Shape;383;p27"/>
            <p:cNvSpPr/>
            <p:nvPr/>
          </p:nvSpPr>
          <p:spPr>
            <a:xfrm>
              <a:off x="-922262" y="3208425"/>
              <a:ext cx="30700" cy="30700"/>
            </a:xfrm>
            <a:custGeom>
              <a:avLst/>
              <a:gdLst/>
              <a:ahLst/>
              <a:cxnLst/>
              <a:rect l="l" t="t" r="r" b="b"/>
              <a:pathLst>
                <a:path w="1228" h="1228" extrusionOk="0">
                  <a:moveTo>
                    <a:pt x="628" y="1"/>
                  </a:moveTo>
                  <a:cubicBezTo>
                    <a:pt x="622" y="1"/>
                    <a:pt x="615" y="1"/>
                    <a:pt x="608" y="1"/>
                  </a:cubicBezTo>
                  <a:cubicBezTo>
                    <a:pt x="287" y="1"/>
                    <a:pt x="1" y="287"/>
                    <a:pt x="1" y="608"/>
                  </a:cubicBezTo>
                  <a:cubicBezTo>
                    <a:pt x="1" y="942"/>
                    <a:pt x="275" y="1227"/>
                    <a:pt x="608" y="1227"/>
                  </a:cubicBezTo>
                  <a:cubicBezTo>
                    <a:pt x="941" y="1227"/>
                    <a:pt x="1227" y="953"/>
                    <a:pt x="1227" y="608"/>
                  </a:cubicBezTo>
                  <a:cubicBezTo>
                    <a:pt x="1227" y="282"/>
                    <a:pt x="953" y="1"/>
                    <a:pt x="62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 name="Google Shape;384;p27"/>
            <p:cNvSpPr/>
            <p:nvPr/>
          </p:nvSpPr>
          <p:spPr>
            <a:xfrm>
              <a:off x="-822237" y="3208425"/>
              <a:ext cx="30675" cy="30700"/>
            </a:xfrm>
            <a:custGeom>
              <a:avLst/>
              <a:gdLst/>
              <a:ahLst/>
              <a:cxnLst/>
              <a:rect l="l" t="t" r="r" b="b"/>
              <a:pathLst>
                <a:path w="1227" h="1228" extrusionOk="0">
                  <a:moveTo>
                    <a:pt x="640" y="1"/>
                  </a:moveTo>
                  <a:cubicBezTo>
                    <a:pt x="633" y="1"/>
                    <a:pt x="626" y="1"/>
                    <a:pt x="620" y="1"/>
                  </a:cubicBezTo>
                  <a:cubicBezTo>
                    <a:pt x="286" y="1"/>
                    <a:pt x="0" y="287"/>
                    <a:pt x="0" y="608"/>
                  </a:cubicBezTo>
                  <a:cubicBezTo>
                    <a:pt x="0" y="942"/>
                    <a:pt x="274" y="1227"/>
                    <a:pt x="620" y="1227"/>
                  </a:cubicBezTo>
                  <a:cubicBezTo>
                    <a:pt x="941" y="1227"/>
                    <a:pt x="1227" y="953"/>
                    <a:pt x="1227" y="608"/>
                  </a:cubicBezTo>
                  <a:cubicBezTo>
                    <a:pt x="1227" y="282"/>
                    <a:pt x="964" y="1"/>
                    <a:pt x="64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 name="Google Shape;385;p27"/>
            <p:cNvSpPr/>
            <p:nvPr/>
          </p:nvSpPr>
          <p:spPr>
            <a:xfrm>
              <a:off x="-1976837" y="3281650"/>
              <a:ext cx="30675" cy="30700"/>
            </a:xfrm>
            <a:custGeom>
              <a:avLst/>
              <a:gdLst/>
              <a:ahLst/>
              <a:cxnLst/>
              <a:rect l="l" t="t" r="r" b="b"/>
              <a:pathLst>
                <a:path w="1227" h="1228" extrusionOk="0">
                  <a:moveTo>
                    <a:pt x="640" y="1"/>
                  </a:moveTo>
                  <a:cubicBezTo>
                    <a:pt x="633" y="1"/>
                    <a:pt x="626" y="1"/>
                    <a:pt x="619" y="1"/>
                  </a:cubicBezTo>
                  <a:cubicBezTo>
                    <a:pt x="286" y="1"/>
                    <a:pt x="0" y="275"/>
                    <a:pt x="0" y="620"/>
                  </a:cubicBezTo>
                  <a:cubicBezTo>
                    <a:pt x="0" y="942"/>
                    <a:pt x="274" y="1227"/>
                    <a:pt x="619" y="1227"/>
                  </a:cubicBezTo>
                  <a:cubicBezTo>
                    <a:pt x="941" y="1227"/>
                    <a:pt x="1226" y="953"/>
                    <a:pt x="1226" y="620"/>
                  </a:cubicBezTo>
                  <a:cubicBezTo>
                    <a:pt x="1226" y="282"/>
                    <a:pt x="975" y="1"/>
                    <a:pt x="64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 name="Google Shape;386;p27"/>
            <p:cNvSpPr/>
            <p:nvPr/>
          </p:nvSpPr>
          <p:spPr>
            <a:xfrm>
              <a:off x="-1876237" y="3281650"/>
              <a:ext cx="30675" cy="30700"/>
            </a:xfrm>
            <a:custGeom>
              <a:avLst/>
              <a:gdLst/>
              <a:ahLst/>
              <a:cxnLst/>
              <a:rect l="l" t="t" r="r" b="b"/>
              <a:pathLst>
                <a:path w="1227" h="1228" extrusionOk="0">
                  <a:moveTo>
                    <a:pt x="628" y="1"/>
                  </a:moveTo>
                  <a:cubicBezTo>
                    <a:pt x="621" y="1"/>
                    <a:pt x="614" y="1"/>
                    <a:pt x="608" y="1"/>
                  </a:cubicBezTo>
                  <a:cubicBezTo>
                    <a:pt x="286" y="1"/>
                    <a:pt x="0" y="275"/>
                    <a:pt x="0" y="620"/>
                  </a:cubicBezTo>
                  <a:cubicBezTo>
                    <a:pt x="0" y="942"/>
                    <a:pt x="274" y="1227"/>
                    <a:pt x="608" y="1227"/>
                  </a:cubicBezTo>
                  <a:cubicBezTo>
                    <a:pt x="941" y="1227"/>
                    <a:pt x="1227" y="953"/>
                    <a:pt x="1227" y="620"/>
                  </a:cubicBezTo>
                  <a:cubicBezTo>
                    <a:pt x="1227" y="282"/>
                    <a:pt x="952" y="1"/>
                    <a:pt x="62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 name="Google Shape;387;p27"/>
            <p:cNvSpPr/>
            <p:nvPr/>
          </p:nvSpPr>
          <p:spPr>
            <a:xfrm>
              <a:off x="-1775937" y="3281650"/>
              <a:ext cx="30700" cy="30700"/>
            </a:xfrm>
            <a:custGeom>
              <a:avLst/>
              <a:gdLst/>
              <a:ahLst/>
              <a:cxnLst/>
              <a:rect l="l" t="t" r="r" b="b"/>
              <a:pathLst>
                <a:path w="1228" h="1228" extrusionOk="0">
                  <a:moveTo>
                    <a:pt x="639" y="1"/>
                  </a:moveTo>
                  <a:cubicBezTo>
                    <a:pt x="633" y="1"/>
                    <a:pt x="626" y="1"/>
                    <a:pt x="620" y="1"/>
                  </a:cubicBezTo>
                  <a:cubicBezTo>
                    <a:pt x="287" y="1"/>
                    <a:pt x="1" y="275"/>
                    <a:pt x="1" y="620"/>
                  </a:cubicBezTo>
                  <a:cubicBezTo>
                    <a:pt x="1" y="942"/>
                    <a:pt x="275" y="1227"/>
                    <a:pt x="620" y="1227"/>
                  </a:cubicBezTo>
                  <a:cubicBezTo>
                    <a:pt x="941" y="1227"/>
                    <a:pt x="1227" y="953"/>
                    <a:pt x="1227" y="620"/>
                  </a:cubicBezTo>
                  <a:cubicBezTo>
                    <a:pt x="1227" y="282"/>
                    <a:pt x="953" y="1"/>
                    <a:pt x="63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 name="Google Shape;388;p27"/>
            <p:cNvSpPr/>
            <p:nvPr/>
          </p:nvSpPr>
          <p:spPr>
            <a:xfrm>
              <a:off x="-1675612" y="3281650"/>
              <a:ext cx="30375" cy="30700"/>
            </a:xfrm>
            <a:custGeom>
              <a:avLst/>
              <a:gdLst/>
              <a:ahLst/>
              <a:cxnLst/>
              <a:rect l="l" t="t" r="r" b="b"/>
              <a:pathLst>
                <a:path w="1215" h="1228" extrusionOk="0">
                  <a:moveTo>
                    <a:pt x="628" y="1"/>
                  </a:moveTo>
                  <a:cubicBezTo>
                    <a:pt x="621" y="1"/>
                    <a:pt x="614" y="1"/>
                    <a:pt x="607" y="1"/>
                  </a:cubicBezTo>
                  <a:cubicBezTo>
                    <a:pt x="274" y="1"/>
                    <a:pt x="0" y="275"/>
                    <a:pt x="0" y="620"/>
                  </a:cubicBezTo>
                  <a:cubicBezTo>
                    <a:pt x="0" y="942"/>
                    <a:pt x="262" y="1227"/>
                    <a:pt x="607" y="1227"/>
                  </a:cubicBezTo>
                  <a:cubicBezTo>
                    <a:pt x="941" y="1227"/>
                    <a:pt x="1215" y="953"/>
                    <a:pt x="1215" y="620"/>
                  </a:cubicBezTo>
                  <a:cubicBezTo>
                    <a:pt x="1215" y="282"/>
                    <a:pt x="963" y="1"/>
                    <a:pt x="62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 name="Google Shape;389;p27"/>
            <p:cNvSpPr/>
            <p:nvPr/>
          </p:nvSpPr>
          <p:spPr>
            <a:xfrm>
              <a:off x="-1575312" y="3281650"/>
              <a:ext cx="30675" cy="30700"/>
            </a:xfrm>
            <a:custGeom>
              <a:avLst/>
              <a:gdLst/>
              <a:ahLst/>
              <a:cxnLst/>
              <a:rect l="l" t="t" r="r" b="b"/>
              <a:pathLst>
                <a:path w="1227" h="1228" extrusionOk="0">
                  <a:moveTo>
                    <a:pt x="628" y="1"/>
                  </a:moveTo>
                  <a:cubicBezTo>
                    <a:pt x="621" y="1"/>
                    <a:pt x="615" y="1"/>
                    <a:pt x="608" y="1"/>
                  </a:cubicBezTo>
                  <a:cubicBezTo>
                    <a:pt x="286" y="1"/>
                    <a:pt x="1" y="275"/>
                    <a:pt x="1" y="620"/>
                  </a:cubicBezTo>
                  <a:cubicBezTo>
                    <a:pt x="1" y="942"/>
                    <a:pt x="274" y="1227"/>
                    <a:pt x="608" y="1227"/>
                  </a:cubicBezTo>
                  <a:cubicBezTo>
                    <a:pt x="941" y="1227"/>
                    <a:pt x="1227" y="953"/>
                    <a:pt x="1227" y="620"/>
                  </a:cubicBezTo>
                  <a:cubicBezTo>
                    <a:pt x="1227" y="282"/>
                    <a:pt x="953" y="1"/>
                    <a:pt x="62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 name="Google Shape;390;p27"/>
            <p:cNvSpPr/>
            <p:nvPr/>
          </p:nvSpPr>
          <p:spPr>
            <a:xfrm>
              <a:off x="-1474712" y="3281650"/>
              <a:ext cx="30400" cy="30700"/>
            </a:xfrm>
            <a:custGeom>
              <a:avLst/>
              <a:gdLst/>
              <a:ahLst/>
              <a:cxnLst/>
              <a:rect l="l" t="t" r="r" b="b"/>
              <a:pathLst>
                <a:path w="1216" h="1228" extrusionOk="0">
                  <a:moveTo>
                    <a:pt x="628" y="1"/>
                  </a:moveTo>
                  <a:cubicBezTo>
                    <a:pt x="622" y="1"/>
                    <a:pt x="615" y="1"/>
                    <a:pt x="608" y="1"/>
                  </a:cubicBezTo>
                  <a:cubicBezTo>
                    <a:pt x="275" y="1"/>
                    <a:pt x="1" y="275"/>
                    <a:pt x="1" y="620"/>
                  </a:cubicBezTo>
                  <a:cubicBezTo>
                    <a:pt x="1" y="942"/>
                    <a:pt x="263" y="1227"/>
                    <a:pt x="608" y="1227"/>
                  </a:cubicBezTo>
                  <a:cubicBezTo>
                    <a:pt x="941" y="1227"/>
                    <a:pt x="1215" y="953"/>
                    <a:pt x="1215" y="620"/>
                  </a:cubicBezTo>
                  <a:cubicBezTo>
                    <a:pt x="1215" y="282"/>
                    <a:pt x="952" y="1"/>
                    <a:pt x="62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 name="Google Shape;391;p27"/>
            <p:cNvSpPr/>
            <p:nvPr/>
          </p:nvSpPr>
          <p:spPr>
            <a:xfrm>
              <a:off x="-1374687" y="3281650"/>
              <a:ext cx="30675" cy="30700"/>
            </a:xfrm>
            <a:custGeom>
              <a:avLst/>
              <a:gdLst/>
              <a:ahLst/>
              <a:cxnLst/>
              <a:rect l="l" t="t" r="r" b="b"/>
              <a:pathLst>
                <a:path w="1227" h="1228" extrusionOk="0">
                  <a:moveTo>
                    <a:pt x="628" y="1"/>
                  </a:moveTo>
                  <a:cubicBezTo>
                    <a:pt x="621" y="1"/>
                    <a:pt x="615" y="1"/>
                    <a:pt x="608" y="1"/>
                  </a:cubicBezTo>
                  <a:cubicBezTo>
                    <a:pt x="286" y="1"/>
                    <a:pt x="0" y="275"/>
                    <a:pt x="0" y="620"/>
                  </a:cubicBezTo>
                  <a:cubicBezTo>
                    <a:pt x="0" y="942"/>
                    <a:pt x="274" y="1227"/>
                    <a:pt x="608" y="1227"/>
                  </a:cubicBezTo>
                  <a:cubicBezTo>
                    <a:pt x="941" y="1227"/>
                    <a:pt x="1227" y="953"/>
                    <a:pt x="1227" y="620"/>
                  </a:cubicBezTo>
                  <a:cubicBezTo>
                    <a:pt x="1227" y="282"/>
                    <a:pt x="964" y="1"/>
                    <a:pt x="62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 name="Google Shape;392;p27"/>
            <p:cNvSpPr/>
            <p:nvPr/>
          </p:nvSpPr>
          <p:spPr>
            <a:xfrm>
              <a:off x="-1274387" y="3281650"/>
              <a:ext cx="30700" cy="30700"/>
            </a:xfrm>
            <a:custGeom>
              <a:avLst/>
              <a:gdLst/>
              <a:ahLst/>
              <a:cxnLst/>
              <a:rect l="l" t="t" r="r" b="b"/>
              <a:pathLst>
                <a:path w="1228" h="1228" extrusionOk="0">
                  <a:moveTo>
                    <a:pt x="639" y="1"/>
                  </a:moveTo>
                  <a:cubicBezTo>
                    <a:pt x="633" y="1"/>
                    <a:pt x="626" y="1"/>
                    <a:pt x="620" y="1"/>
                  </a:cubicBezTo>
                  <a:cubicBezTo>
                    <a:pt x="287" y="1"/>
                    <a:pt x="1" y="275"/>
                    <a:pt x="1" y="620"/>
                  </a:cubicBezTo>
                  <a:cubicBezTo>
                    <a:pt x="1" y="942"/>
                    <a:pt x="275" y="1227"/>
                    <a:pt x="620" y="1227"/>
                  </a:cubicBezTo>
                  <a:cubicBezTo>
                    <a:pt x="941" y="1227"/>
                    <a:pt x="1227" y="953"/>
                    <a:pt x="1227" y="620"/>
                  </a:cubicBezTo>
                  <a:cubicBezTo>
                    <a:pt x="1227" y="282"/>
                    <a:pt x="953" y="1"/>
                    <a:pt x="63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 name="Google Shape;393;p27"/>
            <p:cNvSpPr/>
            <p:nvPr/>
          </p:nvSpPr>
          <p:spPr>
            <a:xfrm>
              <a:off x="-1174062" y="3281650"/>
              <a:ext cx="30375" cy="30700"/>
            </a:xfrm>
            <a:custGeom>
              <a:avLst/>
              <a:gdLst/>
              <a:ahLst/>
              <a:cxnLst/>
              <a:rect l="l" t="t" r="r" b="b"/>
              <a:pathLst>
                <a:path w="1215" h="1228" extrusionOk="0">
                  <a:moveTo>
                    <a:pt x="628" y="1"/>
                  </a:moveTo>
                  <a:cubicBezTo>
                    <a:pt x="621" y="1"/>
                    <a:pt x="614" y="1"/>
                    <a:pt x="607" y="1"/>
                  </a:cubicBezTo>
                  <a:cubicBezTo>
                    <a:pt x="286" y="1"/>
                    <a:pt x="0" y="275"/>
                    <a:pt x="0" y="620"/>
                  </a:cubicBezTo>
                  <a:cubicBezTo>
                    <a:pt x="0" y="942"/>
                    <a:pt x="262" y="1227"/>
                    <a:pt x="607" y="1227"/>
                  </a:cubicBezTo>
                  <a:cubicBezTo>
                    <a:pt x="941" y="1227"/>
                    <a:pt x="1215" y="953"/>
                    <a:pt x="1215" y="620"/>
                  </a:cubicBezTo>
                  <a:cubicBezTo>
                    <a:pt x="1215" y="282"/>
                    <a:pt x="963" y="1"/>
                    <a:pt x="62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4" name="Google Shape;394;p27"/>
            <p:cNvSpPr/>
            <p:nvPr/>
          </p:nvSpPr>
          <p:spPr>
            <a:xfrm>
              <a:off x="-1073762" y="3281650"/>
              <a:ext cx="30675" cy="30700"/>
            </a:xfrm>
            <a:custGeom>
              <a:avLst/>
              <a:gdLst/>
              <a:ahLst/>
              <a:cxnLst/>
              <a:rect l="l" t="t" r="r" b="b"/>
              <a:pathLst>
                <a:path w="1227" h="1228" extrusionOk="0">
                  <a:moveTo>
                    <a:pt x="640" y="1"/>
                  </a:moveTo>
                  <a:cubicBezTo>
                    <a:pt x="633" y="1"/>
                    <a:pt x="626" y="1"/>
                    <a:pt x="620" y="1"/>
                  </a:cubicBezTo>
                  <a:cubicBezTo>
                    <a:pt x="286" y="1"/>
                    <a:pt x="1" y="275"/>
                    <a:pt x="1" y="620"/>
                  </a:cubicBezTo>
                  <a:cubicBezTo>
                    <a:pt x="1" y="942"/>
                    <a:pt x="274" y="1227"/>
                    <a:pt x="620" y="1227"/>
                  </a:cubicBezTo>
                  <a:cubicBezTo>
                    <a:pt x="941" y="1227"/>
                    <a:pt x="1227" y="953"/>
                    <a:pt x="1227" y="620"/>
                  </a:cubicBezTo>
                  <a:cubicBezTo>
                    <a:pt x="1227" y="282"/>
                    <a:pt x="964" y="1"/>
                    <a:pt x="64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 name="Google Shape;395;p27"/>
            <p:cNvSpPr/>
            <p:nvPr/>
          </p:nvSpPr>
          <p:spPr>
            <a:xfrm>
              <a:off x="-973162" y="3281650"/>
              <a:ext cx="30400" cy="30700"/>
            </a:xfrm>
            <a:custGeom>
              <a:avLst/>
              <a:gdLst/>
              <a:ahLst/>
              <a:cxnLst/>
              <a:rect l="l" t="t" r="r" b="b"/>
              <a:pathLst>
                <a:path w="1216" h="1228" extrusionOk="0">
                  <a:moveTo>
                    <a:pt x="628" y="1"/>
                  </a:moveTo>
                  <a:cubicBezTo>
                    <a:pt x="622" y="1"/>
                    <a:pt x="615" y="1"/>
                    <a:pt x="608" y="1"/>
                  </a:cubicBezTo>
                  <a:cubicBezTo>
                    <a:pt x="287" y="1"/>
                    <a:pt x="1" y="275"/>
                    <a:pt x="1" y="620"/>
                  </a:cubicBezTo>
                  <a:cubicBezTo>
                    <a:pt x="1" y="942"/>
                    <a:pt x="263" y="1227"/>
                    <a:pt x="608" y="1227"/>
                  </a:cubicBezTo>
                  <a:cubicBezTo>
                    <a:pt x="942" y="1227"/>
                    <a:pt x="1215" y="953"/>
                    <a:pt x="1215" y="620"/>
                  </a:cubicBezTo>
                  <a:cubicBezTo>
                    <a:pt x="1215" y="282"/>
                    <a:pt x="952" y="1"/>
                    <a:pt x="62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 name="Google Shape;396;p27"/>
            <p:cNvSpPr/>
            <p:nvPr/>
          </p:nvSpPr>
          <p:spPr>
            <a:xfrm>
              <a:off x="-873137" y="3281650"/>
              <a:ext cx="30675" cy="30700"/>
            </a:xfrm>
            <a:custGeom>
              <a:avLst/>
              <a:gdLst/>
              <a:ahLst/>
              <a:cxnLst/>
              <a:rect l="l" t="t" r="r" b="b"/>
              <a:pathLst>
                <a:path w="1227" h="1228" extrusionOk="0">
                  <a:moveTo>
                    <a:pt x="628" y="1"/>
                  </a:moveTo>
                  <a:cubicBezTo>
                    <a:pt x="622" y="1"/>
                    <a:pt x="615" y="1"/>
                    <a:pt x="608" y="1"/>
                  </a:cubicBezTo>
                  <a:cubicBezTo>
                    <a:pt x="286" y="1"/>
                    <a:pt x="0" y="275"/>
                    <a:pt x="0" y="620"/>
                  </a:cubicBezTo>
                  <a:cubicBezTo>
                    <a:pt x="0" y="942"/>
                    <a:pt x="274" y="1227"/>
                    <a:pt x="608" y="1227"/>
                  </a:cubicBezTo>
                  <a:cubicBezTo>
                    <a:pt x="941" y="1227"/>
                    <a:pt x="1227" y="953"/>
                    <a:pt x="1227" y="620"/>
                  </a:cubicBezTo>
                  <a:cubicBezTo>
                    <a:pt x="1227" y="282"/>
                    <a:pt x="964" y="1"/>
                    <a:pt x="62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 name="Google Shape;397;p27"/>
            <p:cNvSpPr/>
            <p:nvPr/>
          </p:nvSpPr>
          <p:spPr>
            <a:xfrm>
              <a:off x="-772537" y="3281650"/>
              <a:ext cx="30400" cy="30700"/>
            </a:xfrm>
            <a:custGeom>
              <a:avLst/>
              <a:gdLst/>
              <a:ahLst/>
              <a:cxnLst/>
              <a:rect l="l" t="t" r="r" b="b"/>
              <a:pathLst>
                <a:path w="1216" h="1228" extrusionOk="0">
                  <a:moveTo>
                    <a:pt x="627" y="1"/>
                  </a:moveTo>
                  <a:cubicBezTo>
                    <a:pt x="621" y="1"/>
                    <a:pt x="614" y="1"/>
                    <a:pt x="608" y="1"/>
                  </a:cubicBezTo>
                  <a:cubicBezTo>
                    <a:pt x="275" y="1"/>
                    <a:pt x="1" y="275"/>
                    <a:pt x="1" y="620"/>
                  </a:cubicBezTo>
                  <a:cubicBezTo>
                    <a:pt x="1" y="942"/>
                    <a:pt x="263" y="1227"/>
                    <a:pt x="608" y="1227"/>
                  </a:cubicBezTo>
                  <a:cubicBezTo>
                    <a:pt x="929" y="1227"/>
                    <a:pt x="1215" y="953"/>
                    <a:pt x="1215" y="620"/>
                  </a:cubicBezTo>
                  <a:cubicBezTo>
                    <a:pt x="1215" y="282"/>
                    <a:pt x="941" y="1"/>
                    <a:pt x="62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 name="Google Shape;398;p27"/>
            <p:cNvSpPr/>
            <p:nvPr/>
          </p:nvSpPr>
          <p:spPr>
            <a:xfrm>
              <a:off x="-1925662" y="3355150"/>
              <a:ext cx="30400" cy="30425"/>
            </a:xfrm>
            <a:custGeom>
              <a:avLst/>
              <a:gdLst/>
              <a:ahLst/>
              <a:cxnLst/>
              <a:rect l="l" t="t" r="r" b="b"/>
              <a:pathLst>
                <a:path w="1216" h="1217" extrusionOk="0">
                  <a:moveTo>
                    <a:pt x="648" y="0"/>
                  </a:moveTo>
                  <a:cubicBezTo>
                    <a:pt x="635" y="0"/>
                    <a:pt x="622" y="1"/>
                    <a:pt x="608" y="2"/>
                  </a:cubicBezTo>
                  <a:cubicBezTo>
                    <a:pt x="287" y="2"/>
                    <a:pt x="1" y="264"/>
                    <a:pt x="1" y="609"/>
                  </a:cubicBezTo>
                  <a:cubicBezTo>
                    <a:pt x="1" y="930"/>
                    <a:pt x="263" y="1216"/>
                    <a:pt x="608" y="1216"/>
                  </a:cubicBezTo>
                  <a:cubicBezTo>
                    <a:pt x="942" y="1216"/>
                    <a:pt x="1215" y="954"/>
                    <a:pt x="1215" y="609"/>
                  </a:cubicBezTo>
                  <a:cubicBezTo>
                    <a:pt x="1215" y="277"/>
                    <a:pt x="973" y="0"/>
                    <a:pt x="64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 name="Google Shape;399;p27"/>
            <p:cNvSpPr/>
            <p:nvPr/>
          </p:nvSpPr>
          <p:spPr>
            <a:xfrm>
              <a:off x="-1825337" y="3355150"/>
              <a:ext cx="30675" cy="30425"/>
            </a:xfrm>
            <a:custGeom>
              <a:avLst/>
              <a:gdLst/>
              <a:ahLst/>
              <a:cxnLst/>
              <a:rect l="l" t="t" r="r" b="b"/>
              <a:pathLst>
                <a:path w="1227" h="1217" extrusionOk="0">
                  <a:moveTo>
                    <a:pt x="657" y="0"/>
                  </a:moveTo>
                  <a:cubicBezTo>
                    <a:pt x="645" y="0"/>
                    <a:pt x="632" y="1"/>
                    <a:pt x="619" y="2"/>
                  </a:cubicBezTo>
                  <a:cubicBezTo>
                    <a:pt x="286" y="2"/>
                    <a:pt x="0" y="264"/>
                    <a:pt x="0" y="609"/>
                  </a:cubicBezTo>
                  <a:cubicBezTo>
                    <a:pt x="0" y="930"/>
                    <a:pt x="274" y="1216"/>
                    <a:pt x="619" y="1216"/>
                  </a:cubicBezTo>
                  <a:cubicBezTo>
                    <a:pt x="941" y="1216"/>
                    <a:pt x="1227" y="954"/>
                    <a:pt x="1227" y="609"/>
                  </a:cubicBezTo>
                  <a:cubicBezTo>
                    <a:pt x="1227" y="277"/>
                    <a:pt x="963" y="0"/>
                    <a:pt x="65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 name="Google Shape;400;p27"/>
            <p:cNvSpPr/>
            <p:nvPr/>
          </p:nvSpPr>
          <p:spPr>
            <a:xfrm>
              <a:off x="-1725037" y="3355150"/>
              <a:ext cx="30400" cy="30425"/>
            </a:xfrm>
            <a:custGeom>
              <a:avLst/>
              <a:gdLst/>
              <a:ahLst/>
              <a:cxnLst/>
              <a:rect l="l" t="t" r="r" b="b"/>
              <a:pathLst>
                <a:path w="1216" h="1217" extrusionOk="0">
                  <a:moveTo>
                    <a:pt x="647" y="0"/>
                  </a:moveTo>
                  <a:cubicBezTo>
                    <a:pt x="634" y="0"/>
                    <a:pt x="621" y="1"/>
                    <a:pt x="608" y="2"/>
                  </a:cubicBezTo>
                  <a:cubicBezTo>
                    <a:pt x="275" y="2"/>
                    <a:pt x="1" y="264"/>
                    <a:pt x="1" y="609"/>
                  </a:cubicBezTo>
                  <a:cubicBezTo>
                    <a:pt x="1" y="930"/>
                    <a:pt x="263" y="1216"/>
                    <a:pt x="608" y="1216"/>
                  </a:cubicBezTo>
                  <a:cubicBezTo>
                    <a:pt x="929" y="1216"/>
                    <a:pt x="1215" y="954"/>
                    <a:pt x="1215" y="609"/>
                  </a:cubicBezTo>
                  <a:cubicBezTo>
                    <a:pt x="1215" y="277"/>
                    <a:pt x="962" y="0"/>
                    <a:pt x="64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 name="Google Shape;401;p27"/>
            <p:cNvSpPr/>
            <p:nvPr/>
          </p:nvSpPr>
          <p:spPr>
            <a:xfrm>
              <a:off x="-1624712" y="3355150"/>
              <a:ext cx="30675" cy="30425"/>
            </a:xfrm>
            <a:custGeom>
              <a:avLst/>
              <a:gdLst/>
              <a:ahLst/>
              <a:cxnLst/>
              <a:rect l="l" t="t" r="r" b="b"/>
              <a:pathLst>
                <a:path w="1227" h="1217" extrusionOk="0">
                  <a:moveTo>
                    <a:pt x="647" y="0"/>
                  </a:moveTo>
                  <a:cubicBezTo>
                    <a:pt x="634" y="0"/>
                    <a:pt x="621" y="1"/>
                    <a:pt x="607" y="2"/>
                  </a:cubicBezTo>
                  <a:cubicBezTo>
                    <a:pt x="286" y="2"/>
                    <a:pt x="0" y="264"/>
                    <a:pt x="0" y="609"/>
                  </a:cubicBezTo>
                  <a:cubicBezTo>
                    <a:pt x="0" y="930"/>
                    <a:pt x="274" y="1216"/>
                    <a:pt x="607" y="1216"/>
                  </a:cubicBezTo>
                  <a:cubicBezTo>
                    <a:pt x="941" y="1216"/>
                    <a:pt x="1226" y="954"/>
                    <a:pt x="1226" y="609"/>
                  </a:cubicBezTo>
                  <a:cubicBezTo>
                    <a:pt x="1226" y="277"/>
                    <a:pt x="974" y="0"/>
                    <a:pt x="64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 name="Google Shape;402;p27"/>
            <p:cNvSpPr/>
            <p:nvPr/>
          </p:nvSpPr>
          <p:spPr>
            <a:xfrm>
              <a:off x="-1524112" y="3355150"/>
              <a:ext cx="30375" cy="30425"/>
            </a:xfrm>
            <a:custGeom>
              <a:avLst/>
              <a:gdLst/>
              <a:ahLst/>
              <a:cxnLst/>
              <a:rect l="l" t="t" r="r" b="b"/>
              <a:pathLst>
                <a:path w="1215" h="1217" extrusionOk="0">
                  <a:moveTo>
                    <a:pt x="645" y="0"/>
                  </a:moveTo>
                  <a:cubicBezTo>
                    <a:pt x="633" y="0"/>
                    <a:pt x="620" y="1"/>
                    <a:pt x="608" y="2"/>
                  </a:cubicBezTo>
                  <a:cubicBezTo>
                    <a:pt x="274" y="2"/>
                    <a:pt x="0" y="264"/>
                    <a:pt x="0" y="609"/>
                  </a:cubicBezTo>
                  <a:cubicBezTo>
                    <a:pt x="0" y="930"/>
                    <a:pt x="262" y="1216"/>
                    <a:pt x="608" y="1216"/>
                  </a:cubicBezTo>
                  <a:cubicBezTo>
                    <a:pt x="929" y="1216"/>
                    <a:pt x="1215" y="954"/>
                    <a:pt x="1215" y="609"/>
                  </a:cubicBezTo>
                  <a:cubicBezTo>
                    <a:pt x="1215" y="277"/>
                    <a:pt x="951" y="0"/>
                    <a:pt x="64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 name="Google Shape;403;p27"/>
            <p:cNvSpPr/>
            <p:nvPr/>
          </p:nvSpPr>
          <p:spPr>
            <a:xfrm>
              <a:off x="-1424112" y="3355150"/>
              <a:ext cx="30400" cy="30425"/>
            </a:xfrm>
            <a:custGeom>
              <a:avLst/>
              <a:gdLst/>
              <a:ahLst/>
              <a:cxnLst/>
              <a:rect l="l" t="t" r="r" b="b"/>
              <a:pathLst>
                <a:path w="1216" h="1217" extrusionOk="0">
                  <a:moveTo>
                    <a:pt x="648" y="0"/>
                  </a:moveTo>
                  <a:cubicBezTo>
                    <a:pt x="635" y="0"/>
                    <a:pt x="622" y="1"/>
                    <a:pt x="608" y="2"/>
                  </a:cubicBezTo>
                  <a:cubicBezTo>
                    <a:pt x="275" y="2"/>
                    <a:pt x="1" y="264"/>
                    <a:pt x="1" y="609"/>
                  </a:cubicBezTo>
                  <a:cubicBezTo>
                    <a:pt x="1" y="930"/>
                    <a:pt x="263" y="1216"/>
                    <a:pt x="608" y="1216"/>
                  </a:cubicBezTo>
                  <a:cubicBezTo>
                    <a:pt x="942" y="1216"/>
                    <a:pt x="1215" y="954"/>
                    <a:pt x="1215" y="609"/>
                  </a:cubicBezTo>
                  <a:cubicBezTo>
                    <a:pt x="1215" y="277"/>
                    <a:pt x="974" y="0"/>
                    <a:pt x="64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 name="Google Shape;404;p27"/>
            <p:cNvSpPr/>
            <p:nvPr/>
          </p:nvSpPr>
          <p:spPr>
            <a:xfrm>
              <a:off x="-1323787" y="3355150"/>
              <a:ext cx="30675" cy="30425"/>
            </a:xfrm>
            <a:custGeom>
              <a:avLst/>
              <a:gdLst/>
              <a:ahLst/>
              <a:cxnLst/>
              <a:rect l="l" t="t" r="r" b="b"/>
              <a:pathLst>
                <a:path w="1227" h="1217" extrusionOk="0">
                  <a:moveTo>
                    <a:pt x="657" y="0"/>
                  </a:moveTo>
                  <a:cubicBezTo>
                    <a:pt x="645" y="0"/>
                    <a:pt x="632" y="1"/>
                    <a:pt x="619" y="2"/>
                  </a:cubicBezTo>
                  <a:cubicBezTo>
                    <a:pt x="286" y="2"/>
                    <a:pt x="0" y="264"/>
                    <a:pt x="0" y="609"/>
                  </a:cubicBezTo>
                  <a:cubicBezTo>
                    <a:pt x="0" y="930"/>
                    <a:pt x="274" y="1216"/>
                    <a:pt x="619" y="1216"/>
                  </a:cubicBezTo>
                  <a:cubicBezTo>
                    <a:pt x="941" y="1216"/>
                    <a:pt x="1227" y="954"/>
                    <a:pt x="1227" y="609"/>
                  </a:cubicBezTo>
                  <a:cubicBezTo>
                    <a:pt x="1227" y="277"/>
                    <a:pt x="963" y="0"/>
                    <a:pt x="65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 name="Google Shape;405;p27"/>
            <p:cNvSpPr/>
            <p:nvPr/>
          </p:nvSpPr>
          <p:spPr>
            <a:xfrm>
              <a:off x="-1223187" y="3355150"/>
              <a:ext cx="30400" cy="30425"/>
            </a:xfrm>
            <a:custGeom>
              <a:avLst/>
              <a:gdLst/>
              <a:ahLst/>
              <a:cxnLst/>
              <a:rect l="l" t="t" r="r" b="b"/>
              <a:pathLst>
                <a:path w="1216" h="1217" extrusionOk="0">
                  <a:moveTo>
                    <a:pt x="647" y="0"/>
                  </a:moveTo>
                  <a:cubicBezTo>
                    <a:pt x="634" y="0"/>
                    <a:pt x="621" y="1"/>
                    <a:pt x="608" y="2"/>
                  </a:cubicBezTo>
                  <a:cubicBezTo>
                    <a:pt x="286" y="2"/>
                    <a:pt x="1" y="264"/>
                    <a:pt x="1" y="609"/>
                  </a:cubicBezTo>
                  <a:cubicBezTo>
                    <a:pt x="1" y="930"/>
                    <a:pt x="263" y="1216"/>
                    <a:pt x="608" y="1216"/>
                  </a:cubicBezTo>
                  <a:cubicBezTo>
                    <a:pt x="941" y="1216"/>
                    <a:pt x="1215" y="954"/>
                    <a:pt x="1215" y="609"/>
                  </a:cubicBezTo>
                  <a:cubicBezTo>
                    <a:pt x="1215" y="277"/>
                    <a:pt x="962" y="0"/>
                    <a:pt x="64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 name="Google Shape;406;p27"/>
            <p:cNvSpPr/>
            <p:nvPr/>
          </p:nvSpPr>
          <p:spPr>
            <a:xfrm>
              <a:off x="-1123162" y="3355150"/>
              <a:ext cx="30675" cy="30425"/>
            </a:xfrm>
            <a:custGeom>
              <a:avLst/>
              <a:gdLst/>
              <a:ahLst/>
              <a:cxnLst/>
              <a:rect l="l" t="t" r="r" b="b"/>
              <a:pathLst>
                <a:path w="1227" h="1217" extrusionOk="0">
                  <a:moveTo>
                    <a:pt x="648" y="0"/>
                  </a:moveTo>
                  <a:cubicBezTo>
                    <a:pt x="634" y="0"/>
                    <a:pt x="621" y="1"/>
                    <a:pt x="607" y="2"/>
                  </a:cubicBezTo>
                  <a:cubicBezTo>
                    <a:pt x="286" y="2"/>
                    <a:pt x="0" y="264"/>
                    <a:pt x="0" y="609"/>
                  </a:cubicBezTo>
                  <a:cubicBezTo>
                    <a:pt x="0" y="930"/>
                    <a:pt x="274" y="1216"/>
                    <a:pt x="607" y="1216"/>
                  </a:cubicBezTo>
                  <a:cubicBezTo>
                    <a:pt x="941" y="1216"/>
                    <a:pt x="1227" y="954"/>
                    <a:pt x="1227" y="609"/>
                  </a:cubicBezTo>
                  <a:cubicBezTo>
                    <a:pt x="1227" y="277"/>
                    <a:pt x="974" y="0"/>
                    <a:pt x="64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 name="Google Shape;407;p27"/>
            <p:cNvSpPr/>
            <p:nvPr/>
          </p:nvSpPr>
          <p:spPr>
            <a:xfrm>
              <a:off x="-1022562" y="3355150"/>
              <a:ext cx="30375" cy="30425"/>
            </a:xfrm>
            <a:custGeom>
              <a:avLst/>
              <a:gdLst/>
              <a:ahLst/>
              <a:cxnLst/>
              <a:rect l="l" t="t" r="r" b="b"/>
              <a:pathLst>
                <a:path w="1215" h="1217" extrusionOk="0">
                  <a:moveTo>
                    <a:pt x="645" y="0"/>
                  </a:moveTo>
                  <a:cubicBezTo>
                    <a:pt x="633" y="0"/>
                    <a:pt x="620" y="1"/>
                    <a:pt x="608" y="2"/>
                  </a:cubicBezTo>
                  <a:cubicBezTo>
                    <a:pt x="274" y="2"/>
                    <a:pt x="0" y="264"/>
                    <a:pt x="0" y="609"/>
                  </a:cubicBezTo>
                  <a:cubicBezTo>
                    <a:pt x="0" y="930"/>
                    <a:pt x="262" y="1216"/>
                    <a:pt x="608" y="1216"/>
                  </a:cubicBezTo>
                  <a:cubicBezTo>
                    <a:pt x="929" y="1216"/>
                    <a:pt x="1215" y="954"/>
                    <a:pt x="1215" y="609"/>
                  </a:cubicBezTo>
                  <a:cubicBezTo>
                    <a:pt x="1215" y="277"/>
                    <a:pt x="951" y="0"/>
                    <a:pt x="64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 name="Google Shape;408;p27"/>
            <p:cNvSpPr/>
            <p:nvPr/>
          </p:nvSpPr>
          <p:spPr>
            <a:xfrm>
              <a:off x="-922262" y="3355150"/>
              <a:ext cx="30700" cy="30425"/>
            </a:xfrm>
            <a:custGeom>
              <a:avLst/>
              <a:gdLst/>
              <a:ahLst/>
              <a:cxnLst/>
              <a:rect l="l" t="t" r="r" b="b"/>
              <a:pathLst>
                <a:path w="1228" h="1217" extrusionOk="0">
                  <a:moveTo>
                    <a:pt x="647" y="0"/>
                  </a:moveTo>
                  <a:cubicBezTo>
                    <a:pt x="634" y="0"/>
                    <a:pt x="621" y="1"/>
                    <a:pt x="608" y="2"/>
                  </a:cubicBezTo>
                  <a:cubicBezTo>
                    <a:pt x="287" y="2"/>
                    <a:pt x="1" y="264"/>
                    <a:pt x="1" y="609"/>
                  </a:cubicBezTo>
                  <a:cubicBezTo>
                    <a:pt x="1" y="930"/>
                    <a:pt x="275" y="1216"/>
                    <a:pt x="608" y="1216"/>
                  </a:cubicBezTo>
                  <a:cubicBezTo>
                    <a:pt x="941" y="1216"/>
                    <a:pt x="1227" y="954"/>
                    <a:pt x="1227" y="609"/>
                  </a:cubicBezTo>
                  <a:cubicBezTo>
                    <a:pt x="1227" y="277"/>
                    <a:pt x="963" y="0"/>
                    <a:pt x="64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 name="Google Shape;409;p27"/>
            <p:cNvSpPr/>
            <p:nvPr/>
          </p:nvSpPr>
          <p:spPr>
            <a:xfrm>
              <a:off x="-822237" y="3355150"/>
              <a:ext cx="30675" cy="30425"/>
            </a:xfrm>
            <a:custGeom>
              <a:avLst/>
              <a:gdLst/>
              <a:ahLst/>
              <a:cxnLst/>
              <a:rect l="l" t="t" r="r" b="b"/>
              <a:pathLst>
                <a:path w="1227" h="1217" extrusionOk="0">
                  <a:moveTo>
                    <a:pt x="658" y="0"/>
                  </a:moveTo>
                  <a:cubicBezTo>
                    <a:pt x="645" y="0"/>
                    <a:pt x="633" y="1"/>
                    <a:pt x="620" y="2"/>
                  </a:cubicBezTo>
                  <a:cubicBezTo>
                    <a:pt x="286" y="2"/>
                    <a:pt x="0" y="264"/>
                    <a:pt x="0" y="609"/>
                  </a:cubicBezTo>
                  <a:cubicBezTo>
                    <a:pt x="0" y="930"/>
                    <a:pt x="274" y="1216"/>
                    <a:pt x="620" y="1216"/>
                  </a:cubicBezTo>
                  <a:cubicBezTo>
                    <a:pt x="941" y="1216"/>
                    <a:pt x="1227" y="954"/>
                    <a:pt x="1227" y="609"/>
                  </a:cubicBezTo>
                  <a:cubicBezTo>
                    <a:pt x="1227" y="277"/>
                    <a:pt x="974" y="0"/>
                    <a:pt x="65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 name="Google Shape;410;p27"/>
            <p:cNvSpPr/>
            <p:nvPr/>
          </p:nvSpPr>
          <p:spPr>
            <a:xfrm>
              <a:off x="-1976837" y="3428400"/>
              <a:ext cx="30675" cy="30400"/>
            </a:xfrm>
            <a:custGeom>
              <a:avLst/>
              <a:gdLst/>
              <a:ahLst/>
              <a:cxnLst/>
              <a:rect l="l" t="t" r="r" b="b"/>
              <a:pathLst>
                <a:path w="1227" h="1216" extrusionOk="0">
                  <a:moveTo>
                    <a:pt x="619" y="1"/>
                  </a:moveTo>
                  <a:cubicBezTo>
                    <a:pt x="286" y="1"/>
                    <a:pt x="0" y="263"/>
                    <a:pt x="0" y="608"/>
                  </a:cubicBezTo>
                  <a:cubicBezTo>
                    <a:pt x="0" y="941"/>
                    <a:pt x="274" y="1215"/>
                    <a:pt x="619" y="1215"/>
                  </a:cubicBezTo>
                  <a:cubicBezTo>
                    <a:pt x="941" y="1215"/>
                    <a:pt x="1226" y="953"/>
                    <a:pt x="1226" y="608"/>
                  </a:cubicBezTo>
                  <a:cubicBezTo>
                    <a:pt x="1226" y="263"/>
                    <a:pt x="964" y="1"/>
                    <a:pt x="61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 name="Google Shape;411;p27"/>
            <p:cNvSpPr/>
            <p:nvPr/>
          </p:nvSpPr>
          <p:spPr>
            <a:xfrm>
              <a:off x="-1876237" y="3428400"/>
              <a:ext cx="30675" cy="30400"/>
            </a:xfrm>
            <a:custGeom>
              <a:avLst/>
              <a:gdLst/>
              <a:ahLst/>
              <a:cxnLst/>
              <a:rect l="l" t="t" r="r" b="b"/>
              <a:pathLst>
                <a:path w="1227" h="1216" extrusionOk="0">
                  <a:moveTo>
                    <a:pt x="608" y="1"/>
                  </a:moveTo>
                  <a:cubicBezTo>
                    <a:pt x="286" y="1"/>
                    <a:pt x="0" y="263"/>
                    <a:pt x="0" y="608"/>
                  </a:cubicBezTo>
                  <a:cubicBezTo>
                    <a:pt x="0" y="941"/>
                    <a:pt x="274" y="1215"/>
                    <a:pt x="608" y="1215"/>
                  </a:cubicBezTo>
                  <a:cubicBezTo>
                    <a:pt x="941" y="1215"/>
                    <a:pt x="1227" y="953"/>
                    <a:pt x="1227" y="608"/>
                  </a:cubicBezTo>
                  <a:cubicBezTo>
                    <a:pt x="1227" y="263"/>
                    <a:pt x="941" y="1"/>
                    <a:pt x="60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 name="Google Shape;412;p27"/>
            <p:cNvSpPr/>
            <p:nvPr/>
          </p:nvSpPr>
          <p:spPr>
            <a:xfrm>
              <a:off x="-1775937" y="3428400"/>
              <a:ext cx="30700" cy="30400"/>
            </a:xfrm>
            <a:custGeom>
              <a:avLst/>
              <a:gdLst/>
              <a:ahLst/>
              <a:cxnLst/>
              <a:rect l="l" t="t" r="r" b="b"/>
              <a:pathLst>
                <a:path w="1228" h="1216" extrusionOk="0">
                  <a:moveTo>
                    <a:pt x="620" y="1"/>
                  </a:moveTo>
                  <a:cubicBezTo>
                    <a:pt x="287" y="1"/>
                    <a:pt x="1" y="263"/>
                    <a:pt x="1" y="608"/>
                  </a:cubicBezTo>
                  <a:cubicBezTo>
                    <a:pt x="1" y="941"/>
                    <a:pt x="275" y="1215"/>
                    <a:pt x="620" y="1215"/>
                  </a:cubicBezTo>
                  <a:cubicBezTo>
                    <a:pt x="941" y="1215"/>
                    <a:pt x="1227" y="953"/>
                    <a:pt x="1227" y="608"/>
                  </a:cubicBezTo>
                  <a:cubicBezTo>
                    <a:pt x="1227" y="263"/>
                    <a:pt x="941" y="1"/>
                    <a:pt x="62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 name="Google Shape;413;p27"/>
            <p:cNvSpPr/>
            <p:nvPr/>
          </p:nvSpPr>
          <p:spPr>
            <a:xfrm>
              <a:off x="-1675612" y="3428400"/>
              <a:ext cx="30375" cy="30400"/>
            </a:xfrm>
            <a:custGeom>
              <a:avLst/>
              <a:gdLst/>
              <a:ahLst/>
              <a:cxnLst/>
              <a:rect l="l" t="t" r="r" b="b"/>
              <a:pathLst>
                <a:path w="1215" h="1216" extrusionOk="0">
                  <a:moveTo>
                    <a:pt x="607" y="1"/>
                  </a:moveTo>
                  <a:cubicBezTo>
                    <a:pt x="274" y="1"/>
                    <a:pt x="0" y="263"/>
                    <a:pt x="0" y="608"/>
                  </a:cubicBezTo>
                  <a:cubicBezTo>
                    <a:pt x="0" y="941"/>
                    <a:pt x="262" y="1215"/>
                    <a:pt x="607" y="1215"/>
                  </a:cubicBezTo>
                  <a:cubicBezTo>
                    <a:pt x="941" y="1215"/>
                    <a:pt x="1215" y="953"/>
                    <a:pt x="1215" y="608"/>
                  </a:cubicBezTo>
                  <a:cubicBezTo>
                    <a:pt x="1215" y="263"/>
                    <a:pt x="953" y="1"/>
                    <a:pt x="60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 name="Google Shape;414;p27"/>
            <p:cNvSpPr/>
            <p:nvPr/>
          </p:nvSpPr>
          <p:spPr>
            <a:xfrm>
              <a:off x="-1575312" y="3428400"/>
              <a:ext cx="30675" cy="30400"/>
            </a:xfrm>
            <a:custGeom>
              <a:avLst/>
              <a:gdLst/>
              <a:ahLst/>
              <a:cxnLst/>
              <a:rect l="l" t="t" r="r" b="b"/>
              <a:pathLst>
                <a:path w="1227" h="1216" extrusionOk="0">
                  <a:moveTo>
                    <a:pt x="608" y="1"/>
                  </a:moveTo>
                  <a:cubicBezTo>
                    <a:pt x="286" y="1"/>
                    <a:pt x="1" y="263"/>
                    <a:pt x="1" y="608"/>
                  </a:cubicBezTo>
                  <a:cubicBezTo>
                    <a:pt x="1" y="941"/>
                    <a:pt x="274" y="1215"/>
                    <a:pt x="608" y="1215"/>
                  </a:cubicBezTo>
                  <a:cubicBezTo>
                    <a:pt x="941" y="1215"/>
                    <a:pt x="1227" y="953"/>
                    <a:pt x="1227" y="608"/>
                  </a:cubicBezTo>
                  <a:cubicBezTo>
                    <a:pt x="1227" y="263"/>
                    <a:pt x="941" y="1"/>
                    <a:pt x="60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 name="Google Shape;415;p27"/>
            <p:cNvSpPr/>
            <p:nvPr/>
          </p:nvSpPr>
          <p:spPr>
            <a:xfrm>
              <a:off x="-1474712" y="3428400"/>
              <a:ext cx="30400" cy="30400"/>
            </a:xfrm>
            <a:custGeom>
              <a:avLst/>
              <a:gdLst/>
              <a:ahLst/>
              <a:cxnLst/>
              <a:rect l="l" t="t" r="r" b="b"/>
              <a:pathLst>
                <a:path w="1216" h="1216" extrusionOk="0">
                  <a:moveTo>
                    <a:pt x="608" y="1"/>
                  </a:moveTo>
                  <a:cubicBezTo>
                    <a:pt x="275" y="1"/>
                    <a:pt x="1" y="263"/>
                    <a:pt x="1" y="608"/>
                  </a:cubicBezTo>
                  <a:cubicBezTo>
                    <a:pt x="1" y="941"/>
                    <a:pt x="263" y="1215"/>
                    <a:pt x="608" y="1215"/>
                  </a:cubicBezTo>
                  <a:cubicBezTo>
                    <a:pt x="941" y="1215"/>
                    <a:pt x="1215" y="953"/>
                    <a:pt x="1215" y="608"/>
                  </a:cubicBezTo>
                  <a:cubicBezTo>
                    <a:pt x="1215" y="263"/>
                    <a:pt x="941" y="1"/>
                    <a:pt x="60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 name="Google Shape;416;p27"/>
            <p:cNvSpPr/>
            <p:nvPr/>
          </p:nvSpPr>
          <p:spPr>
            <a:xfrm>
              <a:off x="-1374687" y="3428400"/>
              <a:ext cx="30675" cy="30400"/>
            </a:xfrm>
            <a:custGeom>
              <a:avLst/>
              <a:gdLst/>
              <a:ahLst/>
              <a:cxnLst/>
              <a:rect l="l" t="t" r="r" b="b"/>
              <a:pathLst>
                <a:path w="1227" h="1216" extrusionOk="0">
                  <a:moveTo>
                    <a:pt x="608" y="1"/>
                  </a:moveTo>
                  <a:cubicBezTo>
                    <a:pt x="286" y="1"/>
                    <a:pt x="0" y="263"/>
                    <a:pt x="0" y="608"/>
                  </a:cubicBezTo>
                  <a:cubicBezTo>
                    <a:pt x="0" y="941"/>
                    <a:pt x="274" y="1215"/>
                    <a:pt x="608" y="1215"/>
                  </a:cubicBezTo>
                  <a:cubicBezTo>
                    <a:pt x="941" y="1215"/>
                    <a:pt x="1227" y="953"/>
                    <a:pt x="1227" y="608"/>
                  </a:cubicBezTo>
                  <a:cubicBezTo>
                    <a:pt x="1227" y="263"/>
                    <a:pt x="953" y="1"/>
                    <a:pt x="60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 name="Google Shape;417;p27"/>
            <p:cNvSpPr/>
            <p:nvPr/>
          </p:nvSpPr>
          <p:spPr>
            <a:xfrm>
              <a:off x="-1274387" y="3428400"/>
              <a:ext cx="30700" cy="30400"/>
            </a:xfrm>
            <a:custGeom>
              <a:avLst/>
              <a:gdLst/>
              <a:ahLst/>
              <a:cxnLst/>
              <a:rect l="l" t="t" r="r" b="b"/>
              <a:pathLst>
                <a:path w="1228" h="1216" extrusionOk="0">
                  <a:moveTo>
                    <a:pt x="620" y="1"/>
                  </a:moveTo>
                  <a:cubicBezTo>
                    <a:pt x="287" y="1"/>
                    <a:pt x="1" y="263"/>
                    <a:pt x="1" y="608"/>
                  </a:cubicBezTo>
                  <a:cubicBezTo>
                    <a:pt x="1" y="941"/>
                    <a:pt x="275" y="1215"/>
                    <a:pt x="620" y="1215"/>
                  </a:cubicBezTo>
                  <a:cubicBezTo>
                    <a:pt x="941" y="1215"/>
                    <a:pt x="1227" y="953"/>
                    <a:pt x="1227" y="608"/>
                  </a:cubicBezTo>
                  <a:cubicBezTo>
                    <a:pt x="1227" y="263"/>
                    <a:pt x="941" y="1"/>
                    <a:pt x="62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 name="Google Shape;418;p27"/>
            <p:cNvSpPr/>
            <p:nvPr/>
          </p:nvSpPr>
          <p:spPr>
            <a:xfrm>
              <a:off x="-1174062" y="3428400"/>
              <a:ext cx="30375" cy="30400"/>
            </a:xfrm>
            <a:custGeom>
              <a:avLst/>
              <a:gdLst/>
              <a:ahLst/>
              <a:cxnLst/>
              <a:rect l="l" t="t" r="r" b="b"/>
              <a:pathLst>
                <a:path w="1215" h="1216" extrusionOk="0">
                  <a:moveTo>
                    <a:pt x="607" y="1"/>
                  </a:moveTo>
                  <a:cubicBezTo>
                    <a:pt x="286" y="1"/>
                    <a:pt x="0" y="263"/>
                    <a:pt x="0" y="608"/>
                  </a:cubicBezTo>
                  <a:cubicBezTo>
                    <a:pt x="0" y="941"/>
                    <a:pt x="262" y="1215"/>
                    <a:pt x="607" y="1215"/>
                  </a:cubicBezTo>
                  <a:cubicBezTo>
                    <a:pt x="941" y="1215"/>
                    <a:pt x="1215" y="953"/>
                    <a:pt x="1215" y="608"/>
                  </a:cubicBezTo>
                  <a:cubicBezTo>
                    <a:pt x="1215" y="263"/>
                    <a:pt x="953" y="1"/>
                    <a:pt x="60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 name="Google Shape;419;p27"/>
            <p:cNvSpPr/>
            <p:nvPr/>
          </p:nvSpPr>
          <p:spPr>
            <a:xfrm>
              <a:off x="-1073762" y="3428400"/>
              <a:ext cx="30675" cy="30400"/>
            </a:xfrm>
            <a:custGeom>
              <a:avLst/>
              <a:gdLst/>
              <a:ahLst/>
              <a:cxnLst/>
              <a:rect l="l" t="t" r="r" b="b"/>
              <a:pathLst>
                <a:path w="1227" h="1216" extrusionOk="0">
                  <a:moveTo>
                    <a:pt x="620" y="1"/>
                  </a:moveTo>
                  <a:cubicBezTo>
                    <a:pt x="286" y="1"/>
                    <a:pt x="1" y="263"/>
                    <a:pt x="1" y="608"/>
                  </a:cubicBezTo>
                  <a:cubicBezTo>
                    <a:pt x="1" y="941"/>
                    <a:pt x="274" y="1215"/>
                    <a:pt x="620" y="1215"/>
                  </a:cubicBezTo>
                  <a:cubicBezTo>
                    <a:pt x="941" y="1215"/>
                    <a:pt x="1227" y="953"/>
                    <a:pt x="1227" y="608"/>
                  </a:cubicBezTo>
                  <a:cubicBezTo>
                    <a:pt x="1227" y="263"/>
                    <a:pt x="953" y="1"/>
                    <a:pt x="62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 name="Google Shape;420;p27"/>
            <p:cNvSpPr/>
            <p:nvPr/>
          </p:nvSpPr>
          <p:spPr>
            <a:xfrm>
              <a:off x="-973162" y="3428400"/>
              <a:ext cx="30400" cy="30400"/>
            </a:xfrm>
            <a:custGeom>
              <a:avLst/>
              <a:gdLst/>
              <a:ahLst/>
              <a:cxnLst/>
              <a:rect l="l" t="t" r="r" b="b"/>
              <a:pathLst>
                <a:path w="1216" h="1216" extrusionOk="0">
                  <a:moveTo>
                    <a:pt x="608" y="1"/>
                  </a:moveTo>
                  <a:cubicBezTo>
                    <a:pt x="287" y="1"/>
                    <a:pt x="1" y="263"/>
                    <a:pt x="1" y="608"/>
                  </a:cubicBezTo>
                  <a:cubicBezTo>
                    <a:pt x="1" y="941"/>
                    <a:pt x="263" y="1215"/>
                    <a:pt x="608" y="1215"/>
                  </a:cubicBezTo>
                  <a:cubicBezTo>
                    <a:pt x="942" y="1215"/>
                    <a:pt x="1215" y="953"/>
                    <a:pt x="1215" y="608"/>
                  </a:cubicBezTo>
                  <a:cubicBezTo>
                    <a:pt x="1215" y="263"/>
                    <a:pt x="942" y="1"/>
                    <a:pt x="60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 name="Google Shape;421;p27"/>
            <p:cNvSpPr/>
            <p:nvPr/>
          </p:nvSpPr>
          <p:spPr>
            <a:xfrm>
              <a:off x="-873137" y="3428400"/>
              <a:ext cx="30675" cy="30400"/>
            </a:xfrm>
            <a:custGeom>
              <a:avLst/>
              <a:gdLst/>
              <a:ahLst/>
              <a:cxnLst/>
              <a:rect l="l" t="t" r="r" b="b"/>
              <a:pathLst>
                <a:path w="1227" h="1216" extrusionOk="0">
                  <a:moveTo>
                    <a:pt x="608" y="1"/>
                  </a:moveTo>
                  <a:cubicBezTo>
                    <a:pt x="286" y="1"/>
                    <a:pt x="0" y="263"/>
                    <a:pt x="0" y="608"/>
                  </a:cubicBezTo>
                  <a:cubicBezTo>
                    <a:pt x="0" y="941"/>
                    <a:pt x="274" y="1215"/>
                    <a:pt x="608" y="1215"/>
                  </a:cubicBezTo>
                  <a:cubicBezTo>
                    <a:pt x="941" y="1215"/>
                    <a:pt x="1227" y="953"/>
                    <a:pt x="1227" y="608"/>
                  </a:cubicBezTo>
                  <a:cubicBezTo>
                    <a:pt x="1227" y="263"/>
                    <a:pt x="953" y="1"/>
                    <a:pt x="60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 name="Google Shape;422;p27"/>
            <p:cNvSpPr/>
            <p:nvPr/>
          </p:nvSpPr>
          <p:spPr>
            <a:xfrm>
              <a:off x="-772537" y="3428400"/>
              <a:ext cx="30400" cy="30400"/>
            </a:xfrm>
            <a:custGeom>
              <a:avLst/>
              <a:gdLst/>
              <a:ahLst/>
              <a:cxnLst/>
              <a:rect l="l" t="t" r="r" b="b"/>
              <a:pathLst>
                <a:path w="1216" h="1216" extrusionOk="0">
                  <a:moveTo>
                    <a:pt x="608" y="1"/>
                  </a:moveTo>
                  <a:cubicBezTo>
                    <a:pt x="275" y="1"/>
                    <a:pt x="1" y="263"/>
                    <a:pt x="1" y="608"/>
                  </a:cubicBezTo>
                  <a:cubicBezTo>
                    <a:pt x="1" y="941"/>
                    <a:pt x="263" y="1215"/>
                    <a:pt x="608" y="1215"/>
                  </a:cubicBezTo>
                  <a:cubicBezTo>
                    <a:pt x="929" y="1215"/>
                    <a:pt x="1215" y="953"/>
                    <a:pt x="1215" y="608"/>
                  </a:cubicBezTo>
                  <a:cubicBezTo>
                    <a:pt x="1215" y="263"/>
                    <a:pt x="929" y="1"/>
                    <a:pt x="60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 name="Google Shape;423;p27"/>
            <p:cNvSpPr/>
            <p:nvPr/>
          </p:nvSpPr>
          <p:spPr>
            <a:xfrm>
              <a:off x="-1925662" y="3501625"/>
              <a:ext cx="30400" cy="30675"/>
            </a:xfrm>
            <a:custGeom>
              <a:avLst/>
              <a:gdLst/>
              <a:ahLst/>
              <a:cxnLst/>
              <a:rect l="l" t="t" r="r" b="b"/>
              <a:pathLst>
                <a:path w="1216" h="1227" extrusionOk="0">
                  <a:moveTo>
                    <a:pt x="608" y="1"/>
                  </a:moveTo>
                  <a:cubicBezTo>
                    <a:pt x="287" y="1"/>
                    <a:pt x="1" y="274"/>
                    <a:pt x="1" y="608"/>
                  </a:cubicBezTo>
                  <a:cubicBezTo>
                    <a:pt x="1" y="941"/>
                    <a:pt x="263" y="1227"/>
                    <a:pt x="608" y="1227"/>
                  </a:cubicBezTo>
                  <a:cubicBezTo>
                    <a:pt x="942" y="1227"/>
                    <a:pt x="1215" y="953"/>
                    <a:pt x="1215" y="608"/>
                  </a:cubicBezTo>
                  <a:cubicBezTo>
                    <a:pt x="1215" y="274"/>
                    <a:pt x="953" y="1"/>
                    <a:pt x="60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 name="Google Shape;424;p27"/>
            <p:cNvSpPr/>
            <p:nvPr/>
          </p:nvSpPr>
          <p:spPr>
            <a:xfrm>
              <a:off x="-1825337" y="3501625"/>
              <a:ext cx="30675" cy="30675"/>
            </a:xfrm>
            <a:custGeom>
              <a:avLst/>
              <a:gdLst/>
              <a:ahLst/>
              <a:cxnLst/>
              <a:rect l="l" t="t" r="r" b="b"/>
              <a:pathLst>
                <a:path w="1227" h="1227" extrusionOk="0">
                  <a:moveTo>
                    <a:pt x="619" y="1"/>
                  </a:moveTo>
                  <a:cubicBezTo>
                    <a:pt x="286" y="1"/>
                    <a:pt x="0" y="274"/>
                    <a:pt x="0" y="608"/>
                  </a:cubicBezTo>
                  <a:cubicBezTo>
                    <a:pt x="0" y="941"/>
                    <a:pt x="274" y="1227"/>
                    <a:pt x="619" y="1227"/>
                  </a:cubicBezTo>
                  <a:cubicBezTo>
                    <a:pt x="941" y="1227"/>
                    <a:pt x="1227" y="953"/>
                    <a:pt x="1227" y="608"/>
                  </a:cubicBezTo>
                  <a:cubicBezTo>
                    <a:pt x="1227" y="274"/>
                    <a:pt x="941" y="1"/>
                    <a:pt x="61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 name="Google Shape;425;p27"/>
            <p:cNvSpPr/>
            <p:nvPr/>
          </p:nvSpPr>
          <p:spPr>
            <a:xfrm>
              <a:off x="-1725037" y="3501625"/>
              <a:ext cx="30400" cy="30675"/>
            </a:xfrm>
            <a:custGeom>
              <a:avLst/>
              <a:gdLst/>
              <a:ahLst/>
              <a:cxnLst/>
              <a:rect l="l" t="t" r="r" b="b"/>
              <a:pathLst>
                <a:path w="1216" h="1227" extrusionOk="0">
                  <a:moveTo>
                    <a:pt x="608" y="1"/>
                  </a:moveTo>
                  <a:cubicBezTo>
                    <a:pt x="275" y="1"/>
                    <a:pt x="1" y="274"/>
                    <a:pt x="1" y="608"/>
                  </a:cubicBezTo>
                  <a:cubicBezTo>
                    <a:pt x="1" y="941"/>
                    <a:pt x="263" y="1227"/>
                    <a:pt x="608" y="1227"/>
                  </a:cubicBezTo>
                  <a:cubicBezTo>
                    <a:pt x="929" y="1227"/>
                    <a:pt x="1215" y="953"/>
                    <a:pt x="1215" y="608"/>
                  </a:cubicBezTo>
                  <a:cubicBezTo>
                    <a:pt x="1215" y="274"/>
                    <a:pt x="941" y="1"/>
                    <a:pt x="60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 name="Google Shape;426;p27"/>
            <p:cNvSpPr/>
            <p:nvPr/>
          </p:nvSpPr>
          <p:spPr>
            <a:xfrm>
              <a:off x="-1624712" y="3501625"/>
              <a:ext cx="30675" cy="30675"/>
            </a:xfrm>
            <a:custGeom>
              <a:avLst/>
              <a:gdLst/>
              <a:ahLst/>
              <a:cxnLst/>
              <a:rect l="l" t="t" r="r" b="b"/>
              <a:pathLst>
                <a:path w="1227" h="1227" extrusionOk="0">
                  <a:moveTo>
                    <a:pt x="607" y="1"/>
                  </a:moveTo>
                  <a:cubicBezTo>
                    <a:pt x="286" y="1"/>
                    <a:pt x="0" y="274"/>
                    <a:pt x="0" y="608"/>
                  </a:cubicBezTo>
                  <a:cubicBezTo>
                    <a:pt x="0" y="941"/>
                    <a:pt x="274" y="1227"/>
                    <a:pt x="607" y="1227"/>
                  </a:cubicBezTo>
                  <a:cubicBezTo>
                    <a:pt x="941" y="1227"/>
                    <a:pt x="1226" y="953"/>
                    <a:pt x="1226" y="608"/>
                  </a:cubicBezTo>
                  <a:cubicBezTo>
                    <a:pt x="1226" y="274"/>
                    <a:pt x="953" y="1"/>
                    <a:pt x="60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 name="Google Shape;427;p27"/>
            <p:cNvSpPr/>
            <p:nvPr/>
          </p:nvSpPr>
          <p:spPr>
            <a:xfrm>
              <a:off x="-1524112" y="3501625"/>
              <a:ext cx="30375" cy="30675"/>
            </a:xfrm>
            <a:custGeom>
              <a:avLst/>
              <a:gdLst/>
              <a:ahLst/>
              <a:cxnLst/>
              <a:rect l="l" t="t" r="r" b="b"/>
              <a:pathLst>
                <a:path w="1215" h="1227" extrusionOk="0">
                  <a:moveTo>
                    <a:pt x="608" y="1"/>
                  </a:moveTo>
                  <a:cubicBezTo>
                    <a:pt x="274" y="1"/>
                    <a:pt x="0" y="274"/>
                    <a:pt x="0" y="608"/>
                  </a:cubicBezTo>
                  <a:cubicBezTo>
                    <a:pt x="0" y="941"/>
                    <a:pt x="262" y="1227"/>
                    <a:pt x="608" y="1227"/>
                  </a:cubicBezTo>
                  <a:cubicBezTo>
                    <a:pt x="929" y="1227"/>
                    <a:pt x="1215" y="953"/>
                    <a:pt x="1215" y="608"/>
                  </a:cubicBezTo>
                  <a:cubicBezTo>
                    <a:pt x="1215" y="274"/>
                    <a:pt x="929" y="1"/>
                    <a:pt x="60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 name="Google Shape;428;p27"/>
            <p:cNvSpPr/>
            <p:nvPr/>
          </p:nvSpPr>
          <p:spPr>
            <a:xfrm>
              <a:off x="-1424112" y="3501625"/>
              <a:ext cx="30400" cy="30675"/>
            </a:xfrm>
            <a:custGeom>
              <a:avLst/>
              <a:gdLst/>
              <a:ahLst/>
              <a:cxnLst/>
              <a:rect l="l" t="t" r="r" b="b"/>
              <a:pathLst>
                <a:path w="1216" h="1227" extrusionOk="0">
                  <a:moveTo>
                    <a:pt x="608" y="1"/>
                  </a:moveTo>
                  <a:cubicBezTo>
                    <a:pt x="275" y="1"/>
                    <a:pt x="1" y="274"/>
                    <a:pt x="1" y="608"/>
                  </a:cubicBezTo>
                  <a:cubicBezTo>
                    <a:pt x="1" y="941"/>
                    <a:pt x="263" y="1227"/>
                    <a:pt x="608" y="1227"/>
                  </a:cubicBezTo>
                  <a:cubicBezTo>
                    <a:pt x="942" y="1227"/>
                    <a:pt x="1215" y="953"/>
                    <a:pt x="1215" y="608"/>
                  </a:cubicBezTo>
                  <a:cubicBezTo>
                    <a:pt x="1215" y="274"/>
                    <a:pt x="953" y="1"/>
                    <a:pt x="60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 name="Google Shape;429;p27"/>
            <p:cNvSpPr/>
            <p:nvPr/>
          </p:nvSpPr>
          <p:spPr>
            <a:xfrm>
              <a:off x="-1323787" y="3501625"/>
              <a:ext cx="30675" cy="30675"/>
            </a:xfrm>
            <a:custGeom>
              <a:avLst/>
              <a:gdLst/>
              <a:ahLst/>
              <a:cxnLst/>
              <a:rect l="l" t="t" r="r" b="b"/>
              <a:pathLst>
                <a:path w="1227" h="1227" extrusionOk="0">
                  <a:moveTo>
                    <a:pt x="619" y="1"/>
                  </a:moveTo>
                  <a:cubicBezTo>
                    <a:pt x="286" y="1"/>
                    <a:pt x="0" y="274"/>
                    <a:pt x="0" y="608"/>
                  </a:cubicBezTo>
                  <a:cubicBezTo>
                    <a:pt x="0" y="941"/>
                    <a:pt x="274" y="1227"/>
                    <a:pt x="619" y="1227"/>
                  </a:cubicBezTo>
                  <a:cubicBezTo>
                    <a:pt x="941" y="1227"/>
                    <a:pt x="1227" y="953"/>
                    <a:pt x="1227" y="608"/>
                  </a:cubicBezTo>
                  <a:cubicBezTo>
                    <a:pt x="1227" y="274"/>
                    <a:pt x="941" y="1"/>
                    <a:pt x="61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 name="Google Shape;430;p27"/>
            <p:cNvSpPr/>
            <p:nvPr/>
          </p:nvSpPr>
          <p:spPr>
            <a:xfrm>
              <a:off x="-1223187" y="3501625"/>
              <a:ext cx="30400" cy="30675"/>
            </a:xfrm>
            <a:custGeom>
              <a:avLst/>
              <a:gdLst/>
              <a:ahLst/>
              <a:cxnLst/>
              <a:rect l="l" t="t" r="r" b="b"/>
              <a:pathLst>
                <a:path w="1216" h="1227" extrusionOk="0">
                  <a:moveTo>
                    <a:pt x="608" y="1"/>
                  </a:moveTo>
                  <a:cubicBezTo>
                    <a:pt x="286" y="1"/>
                    <a:pt x="1" y="274"/>
                    <a:pt x="1" y="608"/>
                  </a:cubicBezTo>
                  <a:cubicBezTo>
                    <a:pt x="1" y="941"/>
                    <a:pt x="263" y="1227"/>
                    <a:pt x="608" y="1227"/>
                  </a:cubicBezTo>
                  <a:cubicBezTo>
                    <a:pt x="941" y="1227"/>
                    <a:pt x="1215" y="953"/>
                    <a:pt x="1215" y="608"/>
                  </a:cubicBezTo>
                  <a:cubicBezTo>
                    <a:pt x="1215" y="274"/>
                    <a:pt x="941" y="1"/>
                    <a:pt x="60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 name="Google Shape;431;p27"/>
            <p:cNvSpPr/>
            <p:nvPr/>
          </p:nvSpPr>
          <p:spPr>
            <a:xfrm>
              <a:off x="-1123162" y="3501625"/>
              <a:ext cx="30675" cy="30675"/>
            </a:xfrm>
            <a:custGeom>
              <a:avLst/>
              <a:gdLst/>
              <a:ahLst/>
              <a:cxnLst/>
              <a:rect l="l" t="t" r="r" b="b"/>
              <a:pathLst>
                <a:path w="1227" h="1227" extrusionOk="0">
                  <a:moveTo>
                    <a:pt x="607" y="1"/>
                  </a:moveTo>
                  <a:cubicBezTo>
                    <a:pt x="286" y="1"/>
                    <a:pt x="0" y="274"/>
                    <a:pt x="0" y="608"/>
                  </a:cubicBezTo>
                  <a:cubicBezTo>
                    <a:pt x="0" y="941"/>
                    <a:pt x="274" y="1227"/>
                    <a:pt x="607" y="1227"/>
                  </a:cubicBezTo>
                  <a:cubicBezTo>
                    <a:pt x="941" y="1227"/>
                    <a:pt x="1227" y="953"/>
                    <a:pt x="1227" y="608"/>
                  </a:cubicBezTo>
                  <a:cubicBezTo>
                    <a:pt x="1227" y="274"/>
                    <a:pt x="953" y="1"/>
                    <a:pt x="60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 name="Google Shape;432;p27"/>
            <p:cNvSpPr/>
            <p:nvPr/>
          </p:nvSpPr>
          <p:spPr>
            <a:xfrm>
              <a:off x="-1022562" y="3501625"/>
              <a:ext cx="30375" cy="30675"/>
            </a:xfrm>
            <a:custGeom>
              <a:avLst/>
              <a:gdLst/>
              <a:ahLst/>
              <a:cxnLst/>
              <a:rect l="l" t="t" r="r" b="b"/>
              <a:pathLst>
                <a:path w="1215" h="1227" extrusionOk="0">
                  <a:moveTo>
                    <a:pt x="608" y="1"/>
                  </a:moveTo>
                  <a:cubicBezTo>
                    <a:pt x="274" y="1"/>
                    <a:pt x="0" y="274"/>
                    <a:pt x="0" y="608"/>
                  </a:cubicBezTo>
                  <a:cubicBezTo>
                    <a:pt x="0" y="941"/>
                    <a:pt x="262" y="1227"/>
                    <a:pt x="608" y="1227"/>
                  </a:cubicBezTo>
                  <a:cubicBezTo>
                    <a:pt x="929" y="1227"/>
                    <a:pt x="1215" y="953"/>
                    <a:pt x="1215" y="608"/>
                  </a:cubicBezTo>
                  <a:cubicBezTo>
                    <a:pt x="1215" y="274"/>
                    <a:pt x="929" y="1"/>
                    <a:pt x="60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 name="Google Shape;433;p27"/>
            <p:cNvSpPr/>
            <p:nvPr/>
          </p:nvSpPr>
          <p:spPr>
            <a:xfrm>
              <a:off x="-922262" y="3501625"/>
              <a:ext cx="30700" cy="30675"/>
            </a:xfrm>
            <a:custGeom>
              <a:avLst/>
              <a:gdLst/>
              <a:ahLst/>
              <a:cxnLst/>
              <a:rect l="l" t="t" r="r" b="b"/>
              <a:pathLst>
                <a:path w="1228" h="1227" extrusionOk="0">
                  <a:moveTo>
                    <a:pt x="608" y="1"/>
                  </a:moveTo>
                  <a:cubicBezTo>
                    <a:pt x="287" y="1"/>
                    <a:pt x="1" y="274"/>
                    <a:pt x="1" y="608"/>
                  </a:cubicBezTo>
                  <a:cubicBezTo>
                    <a:pt x="1" y="941"/>
                    <a:pt x="275" y="1227"/>
                    <a:pt x="608" y="1227"/>
                  </a:cubicBezTo>
                  <a:cubicBezTo>
                    <a:pt x="941" y="1227"/>
                    <a:pt x="1227" y="953"/>
                    <a:pt x="1227" y="608"/>
                  </a:cubicBezTo>
                  <a:cubicBezTo>
                    <a:pt x="1227" y="274"/>
                    <a:pt x="941" y="1"/>
                    <a:pt x="60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 name="Google Shape;434;p27"/>
            <p:cNvSpPr/>
            <p:nvPr/>
          </p:nvSpPr>
          <p:spPr>
            <a:xfrm>
              <a:off x="-822237" y="3501625"/>
              <a:ext cx="30675" cy="30675"/>
            </a:xfrm>
            <a:custGeom>
              <a:avLst/>
              <a:gdLst/>
              <a:ahLst/>
              <a:cxnLst/>
              <a:rect l="l" t="t" r="r" b="b"/>
              <a:pathLst>
                <a:path w="1227" h="1227" extrusionOk="0">
                  <a:moveTo>
                    <a:pt x="620" y="1"/>
                  </a:moveTo>
                  <a:cubicBezTo>
                    <a:pt x="286" y="1"/>
                    <a:pt x="0" y="274"/>
                    <a:pt x="0" y="608"/>
                  </a:cubicBezTo>
                  <a:cubicBezTo>
                    <a:pt x="0" y="941"/>
                    <a:pt x="274" y="1227"/>
                    <a:pt x="620" y="1227"/>
                  </a:cubicBezTo>
                  <a:cubicBezTo>
                    <a:pt x="941" y="1227"/>
                    <a:pt x="1227" y="953"/>
                    <a:pt x="1227" y="608"/>
                  </a:cubicBezTo>
                  <a:cubicBezTo>
                    <a:pt x="1227" y="274"/>
                    <a:pt x="953" y="1"/>
                    <a:pt x="62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 name="Google Shape;435;p27"/>
            <p:cNvSpPr/>
            <p:nvPr/>
          </p:nvSpPr>
          <p:spPr>
            <a:xfrm>
              <a:off x="-1976837" y="3575400"/>
              <a:ext cx="30675" cy="30425"/>
            </a:xfrm>
            <a:custGeom>
              <a:avLst/>
              <a:gdLst/>
              <a:ahLst/>
              <a:cxnLst/>
              <a:rect l="l" t="t" r="r" b="b"/>
              <a:pathLst>
                <a:path w="1227" h="1217" extrusionOk="0">
                  <a:moveTo>
                    <a:pt x="659" y="1"/>
                  </a:moveTo>
                  <a:cubicBezTo>
                    <a:pt x="646" y="1"/>
                    <a:pt x="633" y="1"/>
                    <a:pt x="619" y="2"/>
                  </a:cubicBezTo>
                  <a:cubicBezTo>
                    <a:pt x="286" y="2"/>
                    <a:pt x="0" y="264"/>
                    <a:pt x="0" y="610"/>
                  </a:cubicBezTo>
                  <a:cubicBezTo>
                    <a:pt x="0" y="931"/>
                    <a:pt x="274" y="1217"/>
                    <a:pt x="619" y="1217"/>
                  </a:cubicBezTo>
                  <a:cubicBezTo>
                    <a:pt x="941" y="1217"/>
                    <a:pt x="1226" y="955"/>
                    <a:pt x="1226" y="610"/>
                  </a:cubicBezTo>
                  <a:cubicBezTo>
                    <a:pt x="1226" y="278"/>
                    <a:pt x="985" y="1"/>
                    <a:pt x="65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 name="Google Shape;436;p27"/>
            <p:cNvSpPr/>
            <p:nvPr/>
          </p:nvSpPr>
          <p:spPr>
            <a:xfrm>
              <a:off x="-1876237" y="3575400"/>
              <a:ext cx="30675" cy="30425"/>
            </a:xfrm>
            <a:custGeom>
              <a:avLst/>
              <a:gdLst/>
              <a:ahLst/>
              <a:cxnLst/>
              <a:rect l="l" t="t" r="r" b="b"/>
              <a:pathLst>
                <a:path w="1227" h="1217" extrusionOk="0">
                  <a:moveTo>
                    <a:pt x="646" y="1"/>
                  </a:moveTo>
                  <a:cubicBezTo>
                    <a:pt x="634" y="1"/>
                    <a:pt x="621" y="1"/>
                    <a:pt x="608" y="2"/>
                  </a:cubicBezTo>
                  <a:cubicBezTo>
                    <a:pt x="286" y="2"/>
                    <a:pt x="0" y="264"/>
                    <a:pt x="0" y="610"/>
                  </a:cubicBezTo>
                  <a:cubicBezTo>
                    <a:pt x="0" y="931"/>
                    <a:pt x="274" y="1217"/>
                    <a:pt x="608" y="1217"/>
                  </a:cubicBezTo>
                  <a:cubicBezTo>
                    <a:pt x="941" y="1217"/>
                    <a:pt x="1227" y="955"/>
                    <a:pt x="1227" y="610"/>
                  </a:cubicBezTo>
                  <a:cubicBezTo>
                    <a:pt x="1227" y="278"/>
                    <a:pt x="963" y="1"/>
                    <a:pt x="64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 name="Google Shape;437;p27"/>
            <p:cNvSpPr/>
            <p:nvPr/>
          </p:nvSpPr>
          <p:spPr>
            <a:xfrm>
              <a:off x="-1775937" y="3575400"/>
              <a:ext cx="30700" cy="30425"/>
            </a:xfrm>
            <a:custGeom>
              <a:avLst/>
              <a:gdLst/>
              <a:ahLst/>
              <a:cxnLst/>
              <a:rect l="l" t="t" r="r" b="b"/>
              <a:pathLst>
                <a:path w="1228" h="1217" extrusionOk="0">
                  <a:moveTo>
                    <a:pt x="657" y="1"/>
                  </a:moveTo>
                  <a:cubicBezTo>
                    <a:pt x="645" y="1"/>
                    <a:pt x="632" y="1"/>
                    <a:pt x="620" y="2"/>
                  </a:cubicBezTo>
                  <a:cubicBezTo>
                    <a:pt x="287" y="2"/>
                    <a:pt x="1" y="264"/>
                    <a:pt x="1" y="610"/>
                  </a:cubicBezTo>
                  <a:cubicBezTo>
                    <a:pt x="1" y="931"/>
                    <a:pt x="275" y="1217"/>
                    <a:pt x="620" y="1217"/>
                  </a:cubicBezTo>
                  <a:cubicBezTo>
                    <a:pt x="941" y="1217"/>
                    <a:pt x="1227" y="955"/>
                    <a:pt x="1227" y="610"/>
                  </a:cubicBezTo>
                  <a:cubicBezTo>
                    <a:pt x="1227" y="278"/>
                    <a:pt x="963" y="1"/>
                    <a:pt x="65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 name="Google Shape;438;p27"/>
            <p:cNvSpPr/>
            <p:nvPr/>
          </p:nvSpPr>
          <p:spPr>
            <a:xfrm>
              <a:off x="-1675612" y="3575400"/>
              <a:ext cx="30375" cy="30425"/>
            </a:xfrm>
            <a:custGeom>
              <a:avLst/>
              <a:gdLst/>
              <a:ahLst/>
              <a:cxnLst/>
              <a:rect l="l" t="t" r="r" b="b"/>
              <a:pathLst>
                <a:path w="1215" h="1217" extrusionOk="0">
                  <a:moveTo>
                    <a:pt x="647" y="1"/>
                  </a:moveTo>
                  <a:cubicBezTo>
                    <a:pt x="634" y="1"/>
                    <a:pt x="621" y="1"/>
                    <a:pt x="607" y="2"/>
                  </a:cubicBezTo>
                  <a:cubicBezTo>
                    <a:pt x="274" y="2"/>
                    <a:pt x="0" y="264"/>
                    <a:pt x="0" y="610"/>
                  </a:cubicBezTo>
                  <a:cubicBezTo>
                    <a:pt x="0" y="931"/>
                    <a:pt x="262" y="1217"/>
                    <a:pt x="607" y="1217"/>
                  </a:cubicBezTo>
                  <a:cubicBezTo>
                    <a:pt x="941" y="1217"/>
                    <a:pt x="1215" y="955"/>
                    <a:pt x="1215" y="610"/>
                  </a:cubicBezTo>
                  <a:cubicBezTo>
                    <a:pt x="1215" y="278"/>
                    <a:pt x="973" y="1"/>
                    <a:pt x="64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9" name="Google Shape;439;p27"/>
            <p:cNvSpPr/>
            <p:nvPr/>
          </p:nvSpPr>
          <p:spPr>
            <a:xfrm>
              <a:off x="-1575312" y="3575400"/>
              <a:ext cx="30675" cy="30425"/>
            </a:xfrm>
            <a:custGeom>
              <a:avLst/>
              <a:gdLst/>
              <a:ahLst/>
              <a:cxnLst/>
              <a:rect l="l" t="t" r="r" b="b"/>
              <a:pathLst>
                <a:path w="1227" h="1217" extrusionOk="0">
                  <a:moveTo>
                    <a:pt x="647" y="1"/>
                  </a:moveTo>
                  <a:cubicBezTo>
                    <a:pt x="634" y="1"/>
                    <a:pt x="621" y="1"/>
                    <a:pt x="608" y="2"/>
                  </a:cubicBezTo>
                  <a:cubicBezTo>
                    <a:pt x="286" y="2"/>
                    <a:pt x="1" y="264"/>
                    <a:pt x="1" y="610"/>
                  </a:cubicBezTo>
                  <a:cubicBezTo>
                    <a:pt x="1" y="931"/>
                    <a:pt x="274" y="1217"/>
                    <a:pt x="608" y="1217"/>
                  </a:cubicBezTo>
                  <a:cubicBezTo>
                    <a:pt x="941" y="1217"/>
                    <a:pt x="1227" y="955"/>
                    <a:pt x="1227" y="610"/>
                  </a:cubicBezTo>
                  <a:cubicBezTo>
                    <a:pt x="1227" y="278"/>
                    <a:pt x="963" y="1"/>
                    <a:pt x="64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 name="Google Shape;440;p27"/>
            <p:cNvSpPr/>
            <p:nvPr/>
          </p:nvSpPr>
          <p:spPr>
            <a:xfrm>
              <a:off x="-1474712" y="3575400"/>
              <a:ext cx="30400" cy="30425"/>
            </a:xfrm>
            <a:custGeom>
              <a:avLst/>
              <a:gdLst/>
              <a:ahLst/>
              <a:cxnLst/>
              <a:rect l="l" t="t" r="r" b="b"/>
              <a:pathLst>
                <a:path w="1216" h="1217" extrusionOk="0">
                  <a:moveTo>
                    <a:pt x="647" y="1"/>
                  </a:moveTo>
                  <a:cubicBezTo>
                    <a:pt x="634" y="1"/>
                    <a:pt x="621" y="1"/>
                    <a:pt x="608" y="2"/>
                  </a:cubicBezTo>
                  <a:cubicBezTo>
                    <a:pt x="275" y="2"/>
                    <a:pt x="1" y="264"/>
                    <a:pt x="1" y="610"/>
                  </a:cubicBezTo>
                  <a:cubicBezTo>
                    <a:pt x="1" y="931"/>
                    <a:pt x="263" y="1217"/>
                    <a:pt x="608" y="1217"/>
                  </a:cubicBezTo>
                  <a:cubicBezTo>
                    <a:pt x="941" y="1217"/>
                    <a:pt x="1215" y="955"/>
                    <a:pt x="1215" y="610"/>
                  </a:cubicBezTo>
                  <a:cubicBezTo>
                    <a:pt x="1215" y="278"/>
                    <a:pt x="962" y="1"/>
                    <a:pt x="64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 name="Google Shape;441;p27"/>
            <p:cNvSpPr/>
            <p:nvPr/>
          </p:nvSpPr>
          <p:spPr>
            <a:xfrm>
              <a:off x="-1374687" y="3575400"/>
              <a:ext cx="30675" cy="30425"/>
            </a:xfrm>
            <a:custGeom>
              <a:avLst/>
              <a:gdLst/>
              <a:ahLst/>
              <a:cxnLst/>
              <a:rect l="l" t="t" r="r" b="b"/>
              <a:pathLst>
                <a:path w="1227" h="1217" extrusionOk="0">
                  <a:moveTo>
                    <a:pt x="648" y="1"/>
                  </a:moveTo>
                  <a:cubicBezTo>
                    <a:pt x="634" y="1"/>
                    <a:pt x="621" y="1"/>
                    <a:pt x="608" y="2"/>
                  </a:cubicBezTo>
                  <a:cubicBezTo>
                    <a:pt x="286" y="2"/>
                    <a:pt x="0" y="264"/>
                    <a:pt x="0" y="610"/>
                  </a:cubicBezTo>
                  <a:cubicBezTo>
                    <a:pt x="0" y="931"/>
                    <a:pt x="274" y="1217"/>
                    <a:pt x="608" y="1217"/>
                  </a:cubicBezTo>
                  <a:cubicBezTo>
                    <a:pt x="941" y="1217"/>
                    <a:pt x="1227" y="955"/>
                    <a:pt x="1227" y="610"/>
                  </a:cubicBezTo>
                  <a:cubicBezTo>
                    <a:pt x="1227" y="278"/>
                    <a:pt x="974" y="1"/>
                    <a:pt x="64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 name="Google Shape;442;p27"/>
            <p:cNvSpPr/>
            <p:nvPr/>
          </p:nvSpPr>
          <p:spPr>
            <a:xfrm>
              <a:off x="-1274387" y="3575400"/>
              <a:ext cx="30700" cy="30425"/>
            </a:xfrm>
            <a:custGeom>
              <a:avLst/>
              <a:gdLst/>
              <a:ahLst/>
              <a:cxnLst/>
              <a:rect l="l" t="t" r="r" b="b"/>
              <a:pathLst>
                <a:path w="1228" h="1217" extrusionOk="0">
                  <a:moveTo>
                    <a:pt x="657" y="1"/>
                  </a:moveTo>
                  <a:cubicBezTo>
                    <a:pt x="645" y="1"/>
                    <a:pt x="632" y="1"/>
                    <a:pt x="620" y="2"/>
                  </a:cubicBezTo>
                  <a:cubicBezTo>
                    <a:pt x="287" y="2"/>
                    <a:pt x="1" y="264"/>
                    <a:pt x="1" y="610"/>
                  </a:cubicBezTo>
                  <a:cubicBezTo>
                    <a:pt x="1" y="931"/>
                    <a:pt x="275" y="1217"/>
                    <a:pt x="620" y="1217"/>
                  </a:cubicBezTo>
                  <a:cubicBezTo>
                    <a:pt x="941" y="1217"/>
                    <a:pt x="1227" y="955"/>
                    <a:pt x="1227" y="610"/>
                  </a:cubicBezTo>
                  <a:cubicBezTo>
                    <a:pt x="1227" y="278"/>
                    <a:pt x="963" y="1"/>
                    <a:pt x="65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 name="Google Shape;443;p27"/>
            <p:cNvSpPr/>
            <p:nvPr/>
          </p:nvSpPr>
          <p:spPr>
            <a:xfrm>
              <a:off x="-1174062" y="3575400"/>
              <a:ext cx="30375" cy="30425"/>
            </a:xfrm>
            <a:custGeom>
              <a:avLst/>
              <a:gdLst/>
              <a:ahLst/>
              <a:cxnLst/>
              <a:rect l="l" t="t" r="r" b="b"/>
              <a:pathLst>
                <a:path w="1215" h="1217" extrusionOk="0">
                  <a:moveTo>
                    <a:pt x="647" y="1"/>
                  </a:moveTo>
                  <a:cubicBezTo>
                    <a:pt x="634" y="1"/>
                    <a:pt x="621" y="1"/>
                    <a:pt x="607" y="2"/>
                  </a:cubicBezTo>
                  <a:cubicBezTo>
                    <a:pt x="286" y="2"/>
                    <a:pt x="0" y="264"/>
                    <a:pt x="0" y="610"/>
                  </a:cubicBezTo>
                  <a:cubicBezTo>
                    <a:pt x="0" y="931"/>
                    <a:pt x="262" y="1217"/>
                    <a:pt x="607" y="1217"/>
                  </a:cubicBezTo>
                  <a:cubicBezTo>
                    <a:pt x="941" y="1217"/>
                    <a:pt x="1215" y="955"/>
                    <a:pt x="1215" y="610"/>
                  </a:cubicBezTo>
                  <a:cubicBezTo>
                    <a:pt x="1215" y="278"/>
                    <a:pt x="973" y="1"/>
                    <a:pt x="64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 name="Google Shape;444;p27"/>
            <p:cNvSpPr/>
            <p:nvPr/>
          </p:nvSpPr>
          <p:spPr>
            <a:xfrm>
              <a:off x="-1073762" y="3575400"/>
              <a:ext cx="30675" cy="30425"/>
            </a:xfrm>
            <a:custGeom>
              <a:avLst/>
              <a:gdLst/>
              <a:ahLst/>
              <a:cxnLst/>
              <a:rect l="l" t="t" r="r" b="b"/>
              <a:pathLst>
                <a:path w="1227" h="1217" extrusionOk="0">
                  <a:moveTo>
                    <a:pt x="659" y="1"/>
                  </a:moveTo>
                  <a:cubicBezTo>
                    <a:pt x="646" y="1"/>
                    <a:pt x="633" y="1"/>
                    <a:pt x="620" y="2"/>
                  </a:cubicBezTo>
                  <a:cubicBezTo>
                    <a:pt x="286" y="2"/>
                    <a:pt x="1" y="264"/>
                    <a:pt x="1" y="610"/>
                  </a:cubicBezTo>
                  <a:cubicBezTo>
                    <a:pt x="1" y="931"/>
                    <a:pt x="274" y="1217"/>
                    <a:pt x="620" y="1217"/>
                  </a:cubicBezTo>
                  <a:cubicBezTo>
                    <a:pt x="941" y="1217"/>
                    <a:pt x="1227" y="955"/>
                    <a:pt x="1227" y="610"/>
                  </a:cubicBezTo>
                  <a:cubicBezTo>
                    <a:pt x="1227" y="278"/>
                    <a:pt x="974" y="1"/>
                    <a:pt x="65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 name="Google Shape;445;p27"/>
            <p:cNvSpPr/>
            <p:nvPr/>
          </p:nvSpPr>
          <p:spPr>
            <a:xfrm>
              <a:off x="-973162" y="3575400"/>
              <a:ext cx="30400" cy="30425"/>
            </a:xfrm>
            <a:custGeom>
              <a:avLst/>
              <a:gdLst/>
              <a:ahLst/>
              <a:cxnLst/>
              <a:rect l="l" t="t" r="r" b="b"/>
              <a:pathLst>
                <a:path w="1216" h="1217" extrusionOk="0">
                  <a:moveTo>
                    <a:pt x="647" y="1"/>
                  </a:moveTo>
                  <a:cubicBezTo>
                    <a:pt x="634" y="1"/>
                    <a:pt x="621" y="1"/>
                    <a:pt x="608" y="2"/>
                  </a:cubicBezTo>
                  <a:cubicBezTo>
                    <a:pt x="287" y="2"/>
                    <a:pt x="1" y="264"/>
                    <a:pt x="1" y="610"/>
                  </a:cubicBezTo>
                  <a:cubicBezTo>
                    <a:pt x="1" y="931"/>
                    <a:pt x="263" y="1217"/>
                    <a:pt x="608" y="1217"/>
                  </a:cubicBezTo>
                  <a:cubicBezTo>
                    <a:pt x="942" y="1217"/>
                    <a:pt x="1215" y="955"/>
                    <a:pt x="1215" y="610"/>
                  </a:cubicBezTo>
                  <a:cubicBezTo>
                    <a:pt x="1215" y="278"/>
                    <a:pt x="962" y="1"/>
                    <a:pt x="64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 name="Google Shape;446;p27"/>
            <p:cNvSpPr/>
            <p:nvPr/>
          </p:nvSpPr>
          <p:spPr>
            <a:xfrm>
              <a:off x="-873137" y="3575400"/>
              <a:ext cx="30675" cy="30425"/>
            </a:xfrm>
            <a:custGeom>
              <a:avLst/>
              <a:gdLst/>
              <a:ahLst/>
              <a:cxnLst/>
              <a:rect l="l" t="t" r="r" b="b"/>
              <a:pathLst>
                <a:path w="1227" h="1217" extrusionOk="0">
                  <a:moveTo>
                    <a:pt x="648" y="1"/>
                  </a:moveTo>
                  <a:cubicBezTo>
                    <a:pt x="635" y="1"/>
                    <a:pt x="621" y="1"/>
                    <a:pt x="608" y="2"/>
                  </a:cubicBezTo>
                  <a:cubicBezTo>
                    <a:pt x="286" y="2"/>
                    <a:pt x="0" y="264"/>
                    <a:pt x="0" y="610"/>
                  </a:cubicBezTo>
                  <a:cubicBezTo>
                    <a:pt x="0" y="931"/>
                    <a:pt x="274" y="1217"/>
                    <a:pt x="608" y="1217"/>
                  </a:cubicBezTo>
                  <a:cubicBezTo>
                    <a:pt x="941" y="1217"/>
                    <a:pt x="1227" y="955"/>
                    <a:pt x="1227" y="610"/>
                  </a:cubicBezTo>
                  <a:cubicBezTo>
                    <a:pt x="1227" y="278"/>
                    <a:pt x="974" y="1"/>
                    <a:pt x="64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 name="Google Shape;447;p27"/>
            <p:cNvSpPr/>
            <p:nvPr/>
          </p:nvSpPr>
          <p:spPr>
            <a:xfrm>
              <a:off x="-772537" y="3575400"/>
              <a:ext cx="30400" cy="30425"/>
            </a:xfrm>
            <a:custGeom>
              <a:avLst/>
              <a:gdLst/>
              <a:ahLst/>
              <a:cxnLst/>
              <a:rect l="l" t="t" r="r" b="b"/>
              <a:pathLst>
                <a:path w="1216" h="1217" extrusionOk="0">
                  <a:moveTo>
                    <a:pt x="645" y="1"/>
                  </a:moveTo>
                  <a:cubicBezTo>
                    <a:pt x="633" y="1"/>
                    <a:pt x="621" y="1"/>
                    <a:pt x="608" y="2"/>
                  </a:cubicBezTo>
                  <a:cubicBezTo>
                    <a:pt x="275" y="2"/>
                    <a:pt x="1" y="264"/>
                    <a:pt x="1" y="610"/>
                  </a:cubicBezTo>
                  <a:cubicBezTo>
                    <a:pt x="1" y="931"/>
                    <a:pt x="263" y="1217"/>
                    <a:pt x="608" y="1217"/>
                  </a:cubicBezTo>
                  <a:cubicBezTo>
                    <a:pt x="929" y="1217"/>
                    <a:pt x="1215" y="955"/>
                    <a:pt x="1215" y="610"/>
                  </a:cubicBezTo>
                  <a:cubicBezTo>
                    <a:pt x="1215" y="278"/>
                    <a:pt x="951" y="1"/>
                    <a:pt x="64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 name="Google Shape;448;p27"/>
            <p:cNvSpPr/>
            <p:nvPr/>
          </p:nvSpPr>
          <p:spPr>
            <a:xfrm>
              <a:off x="-1925662" y="3648675"/>
              <a:ext cx="30400" cy="30375"/>
            </a:xfrm>
            <a:custGeom>
              <a:avLst/>
              <a:gdLst/>
              <a:ahLst/>
              <a:cxnLst/>
              <a:rect l="l" t="t" r="r" b="b"/>
              <a:pathLst>
                <a:path w="1216" h="1215" extrusionOk="0">
                  <a:moveTo>
                    <a:pt x="608" y="0"/>
                  </a:moveTo>
                  <a:cubicBezTo>
                    <a:pt x="275" y="0"/>
                    <a:pt x="1" y="274"/>
                    <a:pt x="1" y="608"/>
                  </a:cubicBezTo>
                  <a:cubicBezTo>
                    <a:pt x="1" y="941"/>
                    <a:pt x="275" y="1215"/>
                    <a:pt x="608" y="1215"/>
                  </a:cubicBezTo>
                  <a:cubicBezTo>
                    <a:pt x="942" y="1215"/>
                    <a:pt x="1215" y="941"/>
                    <a:pt x="1215" y="608"/>
                  </a:cubicBezTo>
                  <a:cubicBezTo>
                    <a:pt x="1215" y="274"/>
                    <a:pt x="942" y="0"/>
                    <a:pt x="60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 name="Google Shape;449;p27"/>
            <p:cNvSpPr/>
            <p:nvPr/>
          </p:nvSpPr>
          <p:spPr>
            <a:xfrm>
              <a:off x="-1825337" y="3648650"/>
              <a:ext cx="30675" cy="30400"/>
            </a:xfrm>
            <a:custGeom>
              <a:avLst/>
              <a:gdLst/>
              <a:ahLst/>
              <a:cxnLst/>
              <a:rect l="l" t="t" r="r" b="b"/>
              <a:pathLst>
                <a:path w="1227" h="1216" extrusionOk="0">
                  <a:moveTo>
                    <a:pt x="640" y="1"/>
                  </a:moveTo>
                  <a:cubicBezTo>
                    <a:pt x="633" y="1"/>
                    <a:pt x="626" y="1"/>
                    <a:pt x="619" y="1"/>
                  </a:cubicBezTo>
                  <a:cubicBezTo>
                    <a:pt x="286" y="1"/>
                    <a:pt x="0" y="263"/>
                    <a:pt x="0" y="609"/>
                  </a:cubicBezTo>
                  <a:cubicBezTo>
                    <a:pt x="0" y="942"/>
                    <a:pt x="274" y="1216"/>
                    <a:pt x="619" y="1216"/>
                  </a:cubicBezTo>
                  <a:cubicBezTo>
                    <a:pt x="941" y="1216"/>
                    <a:pt x="1227" y="954"/>
                    <a:pt x="1227" y="609"/>
                  </a:cubicBezTo>
                  <a:cubicBezTo>
                    <a:pt x="1227" y="270"/>
                    <a:pt x="953" y="1"/>
                    <a:pt x="64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 name="Google Shape;450;p27"/>
            <p:cNvSpPr/>
            <p:nvPr/>
          </p:nvSpPr>
          <p:spPr>
            <a:xfrm>
              <a:off x="-1725037" y="3648650"/>
              <a:ext cx="30400" cy="30400"/>
            </a:xfrm>
            <a:custGeom>
              <a:avLst/>
              <a:gdLst/>
              <a:ahLst/>
              <a:cxnLst/>
              <a:rect l="l" t="t" r="r" b="b"/>
              <a:pathLst>
                <a:path w="1216" h="1216" extrusionOk="0">
                  <a:moveTo>
                    <a:pt x="629" y="1"/>
                  </a:moveTo>
                  <a:cubicBezTo>
                    <a:pt x="622" y="1"/>
                    <a:pt x="615" y="1"/>
                    <a:pt x="608" y="1"/>
                  </a:cubicBezTo>
                  <a:cubicBezTo>
                    <a:pt x="275" y="1"/>
                    <a:pt x="1" y="263"/>
                    <a:pt x="1" y="609"/>
                  </a:cubicBezTo>
                  <a:cubicBezTo>
                    <a:pt x="1" y="942"/>
                    <a:pt x="263" y="1216"/>
                    <a:pt x="608" y="1216"/>
                  </a:cubicBezTo>
                  <a:cubicBezTo>
                    <a:pt x="929" y="1216"/>
                    <a:pt x="1215" y="954"/>
                    <a:pt x="1215" y="609"/>
                  </a:cubicBezTo>
                  <a:cubicBezTo>
                    <a:pt x="1215" y="270"/>
                    <a:pt x="953" y="1"/>
                    <a:pt x="62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 name="Google Shape;451;p27"/>
            <p:cNvSpPr/>
            <p:nvPr/>
          </p:nvSpPr>
          <p:spPr>
            <a:xfrm>
              <a:off x="-1624712" y="3648675"/>
              <a:ext cx="30375" cy="30375"/>
            </a:xfrm>
            <a:custGeom>
              <a:avLst/>
              <a:gdLst/>
              <a:ahLst/>
              <a:cxnLst/>
              <a:rect l="l" t="t" r="r" b="b"/>
              <a:pathLst>
                <a:path w="1215" h="1215" extrusionOk="0">
                  <a:moveTo>
                    <a:pt x="607" y="0"/>
                  </a:moveTo>
                  <a:cubicBezTo>
                    <a:pt x="274" y="0"/>
                    <a:pt x="0" y="274"/>
                    <a:pt x="0" y="608"/>
                  </a:cubicBezTo>
                  <a:cubicBezTo>
                    <a:pt x="0" y="941"/>
                    <a:pt x="274" y="1215"/>
                    <a:pt x="607" y="1215"/>
                  </a:cubicBezTo>
                  <a:cubicBezTo>
                    <a:pt x="953" y="1215"/>
                    <a:pt x="1215" y="941"/>
                    <a:pt x="1215" y="608"/>
                  </a:cubicBezTo>
                  <a:cubicBezTo>
                    <a:pt x="1215" y="274"/>
                    <a:pt x="953" y="0"/>
                    <a:pt x="60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 name="Google Shape;452;p27"/>
            <p:cNvSpPr/>
            <p:nvPr/>
          </p:nvSpPr>
          <p:spPr>
            <a:xfrm>
              <a:off x="-1524112" y="3648650"/>
              <a:ext cx="30375" cy="30400"/>
            </a:xfrm>
            <a:custGeom>
              <a:avLst/>
              <a:gdLst/>
              <a:ahLst/>
              <a:cxnLst/>
              <a:rect l="l" t="t" r="r" b="b"/>
              <a:pathLst>
                <a:path w="1215" h="1216" extrusionOk="0">
                  <a:moveTo>
                    <a:pt x="628" y="1"/>
                  </a:moveTo>
                  <a:cubicBezTo>
                    <a:pt x="621" y="1"/>
                    <a:pt x="614" y="1"/>
                    <a:pt x="608" y="1"/>
                  </a:cubicBezTo>
                  <a:cubicBezTo>
                    <a:pt x="274" y="1"/>
                    <a:pt x="0" y="263"/>
                    <a:pt x="0" y="609"/>
                  </a:cubicBezTo>
                  <a:cubicBezTo>
                    <a:pt x="0" y="942"/>
                    <a:pt x="262" y="1216"/>
                    <a:pt x="608" y="1216"/>
                  </a:cubicBezTo>
                  <a:cubicBezTo>
                    <a:pt x="929" y="1216"/>
                    <a:pt x="1215" y="954"/>
                    <a:pt x="1215" y="609"/>
                  </a:cubicBezTo>
                  <a:cubicBezTo>
                    <a:pt x="1215" y="270"/>
                    <a:pt x="941" y="1"/>
                    <a:pt x="62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 name="Google Shape;453;p27"/>
            <p:cNvSpPr/>
            <p:nvPr/>
          </p:nvSpPr>
          <p:spPr>
            <a:xfrm>
              <a:off x="-1424112" y="3648650"/>
              <a:ext cx="30400" cy="30400"/>
            </a:xfrm>
            <a:custGeom>
              <a:avLst/>
              <a:gdLst/>
              <a:ahLst/>
              <a:cxnLst/>
              <a:rect l="l" t="t" r="r" b="b"/>
              <a:pathLst>
                <a:path w="1216" h="1216" extrusionOk="0">
                  <a:moveTo>
                    <a:pt x="630" y="1"/>
                  </a:moveTo>
                  <a:cubicBezTo>
                    <a:pt x="623" y="1"/>
                    <a:pt x="615" y="1"/>
                    <a:pt x="608" y="1"/>
                  </a:cubicBezTo>
                  <a:cubicBezTo>
                    <a:pt x="275" y="1"/>
                    <a:pt x="1" y="263"/>
                    <a:pt x="1" y="609"/>
                  </a:cubicBezTo>
                  <a:cubicBezTo>
                    <a:pt x="1" y="942"/>
                    <a:pt x="263" y="1216"/>
                    <a:pt x="608" y="1216"/>
                  </a:cubicBezTo>
                  <a:cubicBezTo>
                    <a:pt x="942" y="1216"/>
                    <a:pt x="1215" y="954"/>
                    <a:pt x="1215" y="609"/>
                  </a:cubicBezTo>
                  <a:cubicBezTo>
                    <a:pt x="1215" y="270"/>
                    <a:pt x="964" y="1"/>
                    <a:pt x="63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 name="Google Shape;454;p27"/>
            <p:cNvSpPr/>
            <p:nvPr/>
          </p:nvSpPr>
          <p:spPr>
            <a:xfrm>
              <a:off x="-1323787" y="3648650"/>
              <a:ext cx="30675" cy="30400"/>
            </a:xfrm>
            <a:custGeom>
              <a:avLst/>
              <a:gdLst/>
              <a:ahLst/>
              <a:cxnLst/>
              <a:rect l="l" t="t" r="r" b="b"/>
              <a:pathLst>
                <a:path w="1227" h="1216" extrusionOk="0">
                  <a:moveTo>
                    <a:pt x="640" y="1"/>
                  </a:moveTo>
                  <a:cubicBezTo>
                    <a:pt x="633" y="1"/>
                    <a:pt x="626" y="1"/>
                    <a:pt x="619" y="1"/>
                  </a:cubicBezTo>
                  <a:cubicBezTo>
                    <a:pt x="286" y="1"/>
                    <a:pt x="0" y="263"/>
                    <a:pt x="0" y="609"/>
                  </a:cubicBezTo>
                  <a:cubicBezTo>
                    <a:pt x="0" y="942"/>
                    <a:pt x="274" y="1216"/>
                    <a:pt x="619" y="1216"/>
                  </a:cubicBezTo>
                  <a:cubicBezTo>
                    <a:pt x="941" y="1216"/>
                    <a:pt x="1227" y="954"/>
                    <a:pt x="1227" y="609"/>
                  </a:cubicBezTo>
                  <a:cubicBezTo>
                    <a:pt x="1227" y="270"/>
                    <a:pt x="953" y="1"/>
                    <a:pt x="64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 name="Google Shape;455;p27"/>
            <p:cNvSpPr/>
            <p:nvPr/>
          </p:nvSpPr>
          <p:spPr>
            <a:xfrm>
              <a:off x="-1223187" y="3648650"/>
              <a:ext cx="30400" cy="30400"/>
            </a:xfrm>
            <a:custGeom>
              <a:avLst/>
              <a:gdLst/>
              <a:ahLst/>
              <a:cxnLst/>
              <a:rect l="l" t="t" r="r" b="b"/>
              <a:pathLst>
                <a:path w="1216" h="1216" extrusionOk="0">
                  <a:moveTo>
                    <a:pt x="629" y="1"/>
                  </a:moveTo>
                  <a:cubicBezTo>
                    <a:pt x="622" y="1"/>
                    <a:pt x="615" y="1"/>
                    <a:pt x="608" y="1"/>
                  </a:cubicBezTo>
                  <a:cubicBezTo>
                    <a:pt x="286" y="1"/>
                    <a:pt x="1" y="263"/>
                    <a:pt x="1" y="609"/>
                  </a:cubicBezTo>
                  <a:cubicBezTo>
                    <a:pt x="1" y="942"/>
                    <a:pt x="263" y="1216"/>
                    <a:pt x="608" y="1216"/>
                  </a:cubicBezTo>
                  <a:cubicBezTo>
                    <a:pt x="941" y="1216"/>
                    <a:pt x="1215" y="954"/>
                    <a:pt x="1215" y="609"/>
                  </a:cubicBezTo>
                  <a:cubicBezTo>
                    <a:pt x="1215" y="270"/>
                    <a:pt x="953" y="1"/>
                    <a:pt x="62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 name="Google Shape;456;p27"/>
            <p:cNvSpPr/>
            <p:nvPr/>
          </p:nvSpPr>
          <p:spPr>
            <a:xfrm>
              <a:off x="-1123162" y="3648675"/>
              <a:ext cx="30375" cy="30375"/>
            </a:xfrm>
            <a:custGeom>
              <a:avLst/>
              <a:gdLst/>
              <a:ahLst/>
              <a:cxnLst/>
              <a:rect l="l" t="t" r="r" b="b"/>
              <a:pathLst>
                <a:path w="1215" h="1215" extrusionOk="0">
                  <a:moveTo>
                    <a:pt x="607" y="0"/>
                  </a:moveTo>
                  <a:cubicBezTo>
                    <a:pt x="274" y="0"/>
                    <a:pt x="0" y="274"/>
                    <a:pt x="0" y="608"/>
                  </a:cubicBezTo>
                  <a:cubicBezTo>
                    <a:pt x="0" y="941"/>
                    <a:pt x="274" y="1215"/>
                    <a:pt x="607" y="1215"/>
                  </a:cubicBezTo>
                  <a:cubicBezTo>
                    <a:pt x="953" y="1215"/>
                    <a:pt x="1215" y="941"/>
                    <a:pt x="1215" y="608"/>
                  </a:cubicBezTo>
                  <a:cubicBezTo>
                    <a:pt x="1215" y="274"/>
                    <a:pt x="953" y="0"/>
                    <a:pt x="60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 name="Google Shape;457;p27"/>
            <p:cNvSpPr/>
            <p:nvPr/>
          </p:nvSpPr>
          <p:spPr>
            <a:xfrm>
              <a:off x="-1023162" y="3648675"/>
              <a:ext cx="30675" cy="30375"/>
            </a:xfrm>
            <a:custGeom>
              <a:avLst/>
              <a:gdLst/>
              <a:ahLst/>
              <a:cxnLst/>
              <a:rect l="l" t="t" r="r" b="b"/>
              <a:pathLst>
                <a:path w="1227" h="1215" extrusionOk="0">
                  <a:moveTo>
                    <a:pt x="620" y="0"/>
                  </a:moveTo>
                  <a:cubicBezTo>
                    <a:pt x="275" y="0"/>
                    <a:pt x="1" y="274"/>
                    <a:pt x="1" y="608"/>
                  </a:cubicBezTo>
                  <a:cubicBezTo>
                    <a:pt x="1" y="941"/>
                    <a:pt x="275" y="1215"/>
                    <a:pt x="620" y="1215"/>
                  </a:cubicBezTo>
                  <a:cubicBezTo>
                    <a:pt x="953" y="1215"/>
                    <a:pt x="1227" y="941"/>
                    <a:pt x="1227" y="608"/>
                  </a:cubicBezTo>
                  <a:cubicBezTo>
                    <a:pt x="1227" y="274"/>
                    <a:pt x="953" y="0"/>
                    <a:pt x="62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 name="Google Shape;458;p27"/>
            <p:cNvSpPr/>
            <p:nvPr/>
          </p:nvSpPr>
          <p:spPr>
            <a:xfrm>
              <a:off x="-922262" y="3648650"/>
              <a:ext cx="30700" cy="30400"/>
            </a:xfrm>
            <a:custGeom>
              <a:avLst/>
              <a:gdLst/>
              <a:ahLst/>
              <a:cxnLst/>
              <a:rect l="l" t="t" r="r" b="b"/>
              <a:pathLst>
                <a:path w="1228" h="1216" extrusionOk="0">
                  <a:moveTo>
                    <a:pt x="629" y="1"/>
                  </a:moveTo>
                  <a:cubicBezTo>
                    <a:pt x="622" y="1"/>
                    <a:pt x="615" y="1"/>
                    <a:pt x="608" y="1"/>
                  </a:cubicBezTo>
                  <a:cubicBezTo>
                    <a:pt x="287" y="1"/>
                    <a:pt x="1" y="263"/>
                    <a:pt x="1" y="609"/>
                  </a:cubicBezTo>
                  <a:cubicBezTo>
                    <a:pt x="1" y="942"/>
                    <a:pt x="275" y="1216"/>
                    <a:pt x="608" y="1216"/>
                  </a:cubicBezTo>
                  <a:cubicBezTo>
                    <a:pt x="941" y="1216"/>
                    <a:pt x="1227" y="954"/>
                    <a:pt x="1227" y="609"/>
                  </a:cubicBezTo>
                  <a:cubicBezTo>
                    <a:pt x="1227" y="270"/>
                    <a:pt x="953" y="1"/>
                    <a:pt x="62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 name="Google Shape;459;p27"/>
            <p:cNvSpPr/>
            <p:nvPr/>
          </p:nvSpPr>
          <p:spPr>
            <a:xfrm>
              <a:off x="-822237" y="3648650"/>
              <a:ext cx="30675" cy="30400"/>
            </a:xfrm>
            <a:custGeom>
              <a:avLst/>
              <a:gdLst/>
              <a:ahLst/>
              <a:cxnLst/>
              <a:rect l="l" t="t" r="r" b="b"/>
              <a:pathLst>
                <a:path w="1227" h="1216" extrusionOk="0">
                  <a:moveTo>
                    <a:pt x="640" y="1"/>
                  </a:moveTo>
                  <a:cubicBezTo>
                    <a:pt x="633" y="1"/>
                    <a:pt x="627" y="1"/>
                    <a:pt x="620" y="1"/>
                  </a:cubicBezTo>
                  <a:cubicBezTo>
                    <a:pt x="286" y="1"/>
                    <a:pt x="0" y="263"/>
                    <a:pt x="0" y="609"/>
                  </a:cubicBezTo>
                  <a:cubicBezTo>
                    <a:pt x="0" y="942"/>
                    <a:pt x="274" y="1216"/>
                    <a:pt x="620" y="1216"/>
                  </a:cubicBezTo>
                  <a:cubicBezTo>
                    <a:pt x="941" y="1216"/>
                    <a:pt x="1227" y="954"/>
                    <a:pt x="1227" y="609"/>
                  </a:cubicBezTo>
                  <a:cubicBezTo>
                    <a:pt x="1227" y="270"/>
                    <a:pt x="964" y="1"/>
                    <a:pt x="64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 name="Google Shape;460;p27"/>
            <p:cNvSpPr/>
            <p:nvPr/>
          </p:nvSpPr>
          <p:spPr>
            <a:xfrm>
              <a:off x="-1976837" y="3721875"/>
              <a:ext cx="30675" cy="30700"/>
            </a:xfrm>
            <a:custGeom>
              <a:avLst/>
              <a:gdLst/>
              <a:ahLst/>
              <a:cxnLst/>
              <a:rect l="l" t="t" r="r" b="b"/>
              <a:pathLst>
                <a:path w="1227" h="1228" extrusionOk="0">
                  <a:moveTo>
                    <a:pt x="640" y="1"/>
                  </a:moveTo>
                  <a:cubicBezTo>
                    <a:pt x="633" y="1"/>
                    <a:pt x="626" y="1"/>
                    <a:pt x="619" y="1"/>
                  </a:cubicBezTo>
                  <a:cubicBezTo>
                    <a:pt x="286" y="1"/>
                    <a:pt x="0" y="287"/>
                    <a:pt x="0" y="608"/>
                  </a:cubicBezTo>
                  <a:cubicBezTo>
                    <a:pt x="0" y="942"/>
                    <a:pt x="274" y="1228"/>
                    <a:pt x="619" y="1228"/>
                  </a:cubicBezTo>
                  <a:cubicBezTo>
                    <a:pt x="941" y="1228"/>
                    <a:pt x="1226" y="954"/>
                    <a:pt x="1226" y="608"/>
                  </a:cubicBezTo>
                  <a:cubicBezTo>
                    <a:pt x="1226" y="282"/>
                    <a:pt x="975" y="1"/>
                    <a:pt x="64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 name="Google Shape;461;p27"/>
            <p:cNvSpPr/>
            <p:nvPr/>
          </p:nvSpPr>
          <p:spPr>
            <a:xfrm>
              <a:off x="-1876237" y="3721875"/>
              <a:ext cx="30675" cy="30700"/>
            </a:xfrm>
            <a:custGeom>
              <a:avLst/>
              <a:gdLst/>
              <a:ahLst/>
              <a:cxnLst/>
              <a:rect l="l" t="t" r="r" b="b"/>
              <a:pathLst>
                <a:path w="1227" h="1228" extrusionOk="0">
                  <a:moveTo>
                    <a:pt x="628" y="1"/>
                  </a:moveTo>
                  <a:cubicBezTo>
                    <a:pt x="621" y="1"/>
                    <a:pt x="614" y="1"/>
                    <a:pt x="608" y="1"/>
                  </a:cubicBezTo>
                  <a:cubicBezTo>
                    <a:pt x="286" y="1"/>
                    <a:pt x="0" y="287"/>
                    <a:pt x="0" y="608"/>
                  </a:cubicBezTo>
                  <a:cubicBezTo>
                    <a:pt x="0" y="942"/>
                    <a:pt x="274" y="1228"/>
                    <a:pt x="608" y="1228"/>
                  </a:cubicBezTo>
                  <a:cubicBezTo>
                    <a:pt x="941" y="1228"/>
                    <a:pt x="1227" y="954"/>
                    <a:pt x="1227" y="608"/>
                  </a:cubicBezTo>
                  <a:cubicBezTo>
                    <a:pt x="1227" y="282"/>
                    <a:pt x="952" y="1"/>
                    <a:pt x="62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 name="Google Shape;462;p27"/>
            <p:cNvSpPr/>
            <p:nvPr/>
          </p:nvSpPr>
          <p:spPr>
            <a:xfrm>
              <a:off x="-1776237" y="3721900"/>
              <a:ext cx="30700" cy="30675"/>
            </a:xfrm>
            <a:custGeom>
              <a:avLst/>
              <a:gdLst/>
              <a:ahLst/>
              <a:cxnLst/>
              <a:rect l="l" t="t" r="r" b="b"/>
              <a:pathLst>
                <a:path w="1228" h="1227" extrusionOk="0">
                  <a:moveTo>
                    <a:pt x="608" y="0"/>
                  </a:moveTo>
                  <a:cubicBezTo>
                    <a:pt x="275" y="0"/>
                    <a:pt x="1" y="274"/>
                    <a:pt x="1" y="607"/>
                  </a:cubicBezTo>
                  <a:cubicBezTo>
                    <a:pt x="1" y="953"/>
                    <a:pt x="275" y="1227"/>
                    <a:pt x="608" y="1227"/>
                  </a:cubicBezTo>
                  <a:cubicBezTo>
                    <a:pt x="953" y="1227"/>
                    <a:pt x="1227" y="953"/>
                    <a:pt x="1227" y="607"/>
                  </a:cubicBezTo>
                  <a:cubicBezTo>
                    <a:pt x="1227" y="274"/>
                    <a:pt x="953" y="0"/>
                    <a:pt x="60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 name="Google Shape;463;p27"/>
            <p:cNvSpPr/>
            <p:nvPr/>
          </p:nvSpPr>
          <p:spPr>
            <a:xfrm>
              <a:off x="-1675612" y="3721900"/>
              <a:ext cx="30375" cy="30675"/>
            </a:xfrm>
            <a:custGeom>
              <a:avLst/>
              <a:gdLst/>
              <a:ahLst/>
              <a:cxnLst/>
              <a:rect l="l" t="t" r="r" b="b"/>
              <a:pathLst>
                <a:path w="1215" h="1227" extrusionOk="0">
                  <a:moveTo>
                    <a:pt x="607" y="0"/>
                  </a:moveTo>
                  <a:cubicBezTo>
                    <a:pt x="274" y="0"/>
                    <a:pt x="0" y="274"/>
                    <a:pt x="0" y="607"/>
                  </a:cubicBezTo>
                  <a:cubicBezTo>
                    <a:pt x="0" y="953"/>
                    <a:pt x="274" y="1227"/>
                    <a:pt x="607" y="1227"/>
                  </a:cubicBezTo>
                  <a:cubicBezTo>
                    <a:pt x="941" y="1227"/>
                    <a:pt x="1215" y="953"/>
                    <a:pt x="1215" y="607"/>
                  </a:cubicBezTo>
                  <a:cubicBezTo>
                    <a:pt x="1215" y="274"/>
                    <a:pt x="941" y="0"/>
                    <a:pt x="60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4" name="Google Shape;464;p27"/>
            <p:cNvSpPr/>
            <p:nvPr/>
          </p:nvSpPr>
          <p:spPr>
            <a:xfrm>
              <a:off x="-1575312" y="3721875"/>
              <a:ext cx="30675" cy="30700"/>
            </a:xfrm>
            <a:custGeom>
              <a:avLst/>
              <a:gdLst/>
              <a:ahLst/>
              <a:cxnLst/>
              <a:rect l="l" t="t" r="r" b="b"/>
              <a:pathLst>
                <a:path w="1227" h="1228" extrusionOk="0">
                  <a:moveTo>
                    <a:pt x="628" y="1"/>
                  </a:moveTo>
                  <a:cubicBezTo>
                    <a:pt x="621" y="1"/>
                    <a:pt x="615" y="1"/>
                    <a:pt x="608" y="1"/>
                  </a:cubicBezTo>
                  <a:cubicBezTo>
                    <a:pt x="286" y="1"/>
                    <a:pt x="1" y="287"/>
                    <a:pt x="1" y="608"/>
                  </a:cubicBezTo>
                  <a:cubicBezTo>
                    <a:pt x="1" y="942"/>
                    <a:pt x="274" y="1228"/>
                    <a:pt x="608" y="1228"/>
                  </a:cubicBezTo>
                  <a:cubicBezTo>
                    <a:pt x="941" y="1228"/>
                    <a:pt x="1227" y="954"/>
                    <a:pt x="1227" y="608"/>
                  </a:cubicBezTo>
                  <a:cubicBezTo>
                    <a:pt x="1227" y="282"/>
                    <a:pt x="953" y="1"/>
                    <a:pt x="62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 name="Google Shape;465;p27"/>
            <p:cNvSpPr/>
            <p:nvPr/>
          </p:nvSpPr>
          <p:spPr>
            <a:xfrm>
              <a:off x="-1474712" y="3721875"/>
              <a:ext cx="30400" cy="30700"/>
            </a:xfrm>
            <a:custGeom>
              <a:avLst/>
              <a:gdLst/>
              <a:ahLst/>
              <a:cxnLst/>
              <a:rect l="l" t="t" r="r" b="b"/>
              <a:pathLst>
                <a:path w="1216" h="1228" extrusionOk="0">
                  <a:moveTo>
                    <a:pt x="628" y="1"/>
                  </a:moveTo>
                  <a:cubicBezTo>
                    <a:pt x="622" y="1"/>
                    <a:pt x="615" y="1"/>
                    <a:pt x="608" y="1"/>
                  </a:cubicBezTo>
                  <a:cubicBezTo>
                    <a:pt x="275" y="1"/>
                    <a:pt x="1" y="287"/>
                    <a:pt x="1" y="608"/>
                  </a:cubicBezTo>
                  <a:cubicBezTo>
                    <a:pt x="1" y="942"/>
                    <a:pt x="263" y="1228"/>
                    <a:pt x="608" y="1228"/>
                  </a:cubicBezTo>
                  <a:cubicBezTo>
                    <a:pt x="941" y="1228"/>
                    <a:pt x="1215" y="954"/>
                    <a:pt x="1215" y="608"/>
                  </a:cubicBezTo>
                  <a:cubicBezTo>
                    <a:pt x="1215" y="282"/>
                    <a:pt x="952" y="1"/>
                    <a:pt x="62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 name="Google Shape;466;p27"/>
            <p:cNvSpPr/>
            <p:nvPr/>
          </p:nvSpPr>
          <p:spPr>
            <a:xfrm>
              <a:off x="-1374687" y="3721900"/>
              <a:ext cx="30675" cy="30675"/>
            </a:xfrm>
            <a:custGeom>
              <a:avLst/>
              <a:gdLst/>
              <a:ahLst/>
              <a:cxnLst/>
              <a:rect l="l" t="t" r="r" b="b"/>
              <a:pathLst>
                <a:path w="1227" h="1227" extrusionOk="0">
                  <a:moveTo>
                    <a:pt x="608" y="0"/>
                  </a:moveTo>
                  <a:cubicBezTo>
                    <a:pt x="274" y="0"/>
                    <a:pt x="0" y="274"/>
                    <a:pt x="0" y="607"/>
                  </a:cubicBezTo>
                  <a:cubicBezTo>
                    <a:pt x="0" y="953"/>
                    <a:pt x="274" y="1227"/>
                    <a:pt x="608" y="1227"/>
                  </a:cubicBezTo>
                  <a:cubicBezTo>
                    <a:pt x="953" y="1227"/>
                    <a:pt x="1227" y="953"/>
                    <a:pt x="1227" y="607"/>
                  </a:cubicBezTo>
                  <a:cubicBezTo>
                    <a:pt x="1227" y="274"/>
                    <a:pt x="953" y="0"/>
                    <a:pt x="60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 name="Google Shape;467;p27"/>
            <p:cNvSpPr/>
            <p:nvPr/>
          </p:nvSpPr>
          <p:spPr>
            <a:xfrm>
              <a:off x="-1274387" y="3721875"/>
              <a:ext cx="30700" cy="30700"/>
            </a:xfrm>
            <a:custGeom>
              <a:avLst/>
              <a:gdLst/>
              <a:ahLst/>
              <a:cxnLst/>
              <a:rect l="l" t="t" r="r" b="b"/>
              <a:pathLst>
                <a:path w="1228" h="1228" extrusionOk="0">
                  <a:moveTo>
                    <a:pt x="639" y="1"/>
                  </a:moveTo>
                  <a:cubicBezTo>
                    <a:pt x="633" y="1"/>
                    <a:pt x="626" y="1"/>
                    <a:pt x="620" y="1"/>
                  </a:cubicBezTo>
                  <a:cubicBezTo>
                    <a:pt x="287" y="1"/>
                    <a:pt x="1" y="287"/>
                    <a:pt x="1" y="608"/>
                  </a:cubicBezTo>
                  <a:cubicBezTo>
                    <a:pt x="1" y="942"/>
                    <a:pt x="275" y="1228"/>
                    <a:pt x="620" y="1228"/>
                  </a:cubicBezTo>
                  <a:cubicBezTo>
                    <a:pt x="941" y="1228"/>
                    <a:pt x="1227" y="954"/>
                    <a:pt x="1227" y="608"/>
                  </a:cubicBezTo>
                  <a:cubicBezTo>
                    <a:pt x="1227" y="282"/>
                    <a:pt x="953" y="1"/>
                    <a:pt x="63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8" name="Google Shape;468;p27"/>
            <p:cNvSpPr/>
            <p:nvPr/>
          </p:nvSpPr>
          <p:spPr>
            <a:xfrm>
              <a:off x="-1174062" y="3721900"/>
              <a:ext cx="30375" cy="30675"/>
            </a:xfrm>
            <a:custGeom>
              <a:avLst/>
              <a:gdLst/>
              <a:ahLst/>
              <a:cxnLst/>
              <a:rect l="l" t="t" r="r" b="b"/>
              <a:pathLst>
                <a:path w="1215" h="1227" extrusionOk="0">
                  <a:moveTo>
                    <a:pt x="607" y="0"/>
                  </a:moveTo>
                  <a:cubicBezTo>
                    <a:pt x="274" y="0"/>
                    <a:pt x="0" y="274"/>
                    <a:pt x="0" y="607"/>
                  </a:cubicBezTo>
                  <a:cubicBezTo>
                    <a:pt x="0" y="953"/>
                    <a:pt x="274" y="1227"/>
                    <a:pt x="607" y="1227"/>
                  </a:cubicBezTo>
                  <a:cubicBezTo>
                    <a:pt x="941" y="1227"/>
                    <a:pt x="1215" y="953"/>
                    <a:pt x="1215" y="607"/>
                  </a:cubicBezTo>
                  <a:cubicBezTo>
                    <a:pt x="1215" y="274"/>
                    <a:pt x="941" y="0"/>
                    <a:pt x="60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9" name="Google Shape;469;p27"/>
            <p:cNvSpPr/>
            <p:nvPr/>
          </p:nvSpPr>
          <p:spPr>
            <a:xfrm>
              <a:off x="-1073762" y="3721875"/>
              <a:ext cx="30675" cy="30700"/>
            </a:xfrm>
            <a:custGeom>
              <a:avLst/>
              <a:gdLst/>
              <a:ahLst/>
              <a:cxnLst/>
              <a:rect l="l" t="t" r="r" b="b"/>
              <a:pathLst>
                <a:path w="1227" h="1228" extrusionOk="0">
                  <a:moveTo>
                    <a:pt x="640" y="1"/>
                  </a:moveTo>
                  <a:cubicBezTo>
                    <a:pt x="633" y="1"/>
                    <a:pt x="626" y="1"/>
                    <a:pt x="620" y="1"/>
                  </a:cubicBezTo>
                  <a:cubicBezTo>
                    <a:pt x="286" y="1"/>
                    <a:pt x="1" y="287"/>
                    <a:pt x="1" y="608"/>
                  </a:cubicBezTo>
                  <a:cubicBezTo>
                    <a:pt x="1" y="942"/>
                    <a:pt x="274" y="1228"/>
                    <a:pt x="620" y="1228"/>
                  </a:cubicBezTo>
                  <a:cubicBezTo>
                    <a:pt x="941" y="1228"/>
                    <a:pt x="1227" y="954"/>
                    <a:pt x="1227" y="608"/>
                  </a:cubicBezTo>
                  <a:cubicBezTo>
                    <a:pt x="1227" y="282"/>
                    <a:pt x="964" y="1"/>
                    <a:pt x="64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0" name="Google Shape;470;p27"/>
            <p:cNvSpPr/>
            <p:nvPr/>
          </p:nvSpPr>
          <p:spPr>
            <a:xfrm>
              <a:off x="-973162" y="3721875"/>
              <a:ext cx="30400" cy="30700"/>
            </a:xfrm>
            <a:custGeom>
              <a:avLst/>
              <a:gdLst/>
              <a:ahLst/>
              <a:cxnLst/>
              <a:rect l="l" t="t" r="r" b="b"/>
              <a:pathLst>
                <a:path w="1216" h="1228" extrusionOk="0">
                  <a:moveTo>
                    <a:pt x="628" y="1"/>
                  </a:moveTo>
                  <a:cubicBezTo>
                    <a:pt x="622" y="1"/>
                    <a:pt x="615" y="1"/>
                    <a:pt x="608" y="1"/>
                  </a:cubicBezTo>
                  <a:cubicBezTo>
                    <a:pt x="287" y="1"/>
                    <a:pt x="1" y="287"/>
                    <a:pt x="1" y="608"/>
                  </a:cubicBezTo>
                  <a:cubicBezTo>
                    <a:pt x="1" y="942"/>
                    <a:pt x="263" y="1228"/>
                    <a:pt x="608" y="1228"/>
                  </a:cubicBezTo>
                  <a:cubicBezTo>
                    <a:pt x="942" y="1228"/>
                    <a:pt x="1215" y="954"/>
                    <a:pt x="1215" y="608"/>
                  </a:cubicBezTo>
                  <a:cubicBezTo>
                    <a:pt x="1215" y="282"/>
                    <a:pt x="952" y="1"/>
                    <a:pt x="62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1" name="Google Shape;471;p27"/>
            <p:cNvSpPr/>
            <p:nvPr/>
          </p:nvSpPr>
          <p:spPr>
            <a:xfrm>
              <a:off x="-873137" y="3721900"/>
              <a:ext cx="30375" cy="30675"/>
            </a:xfrm>
            <a:custGeom>
              <a:avLst/>
              <a:gdLst/>
              <a:ahLst/>
              <a:cxnLst/>
              <a:rect l="l" t="t" r="r" b="b"/>
              <a:pathLst>
                <a:path w="1215" h="1227" extrusionOk="0">
                  <a:moveTo>
                    <a:pt x="608" y="0"/>
                  </a:moveTo>
                  <a:cubicBezTo>
                    <a:pt x="274" y="0"/>
                    <a:pt x="0" y="274"/>
                    <a:pt x="0" y="607"/>
                  </a:cubicBezTo>
                  <a:cubicBezTo>
                    <a:pt x="0" y="953"/>
                    <a:pt x="274" y="1227"/>
                    <a:pt x="608" y="1227"/>
                  </a:cubicBezTo>
                  <a:cubicBezTo>
                    <a:pt x="953" y="1227"/>
                    <a:pt x="1215" y="953"/>
                    <a:pt x="1215" y="607"/>
                  </a:cubicBezTo>
                  <a:cubicBezTo>
                    <a:pt x="1215" y="274"/>
                    <a:pt x="953" y="0"/>
                    <a:pt x="60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2" name="Google Shape;472;p27"/>
            <p:cNvSpPr/>
            <p:nvPr/>
          </p:nvSpPr>
          <p:spPr>
            <a:xfrm>
              <a:off x="-772537" y="3721875"/>
              <a:ext cx="30400" cy="30700"/>
            </a:xfrm>
            <a:custGeom>
              <a:avLst/>
              <a:gdLst/>
              <a:ahLst/>
              <a:cxnLst/>
              <a:rect l="l" t="t" r="r" b="b"/>
              <a:pathLst>
                <a:path w="1216" h="1228" extrusionOk="0">
                  <a:moveTo>
                    <a:pt x="627" y="1"/>
                  </a:moveTo>
                  <a:cubicBezTo>
                    <a:pt x="621" y="1"/>
                    <a:pt x="614" y="1"/>
                    <a:pt x="608" y="1"/>
                  </a:cubicBezTo>
                  <a:cubicBezTo>
                    <a:pt x="275" y="1"/>
                    <a:pt x="1" y="287"/>
                    <a:pt x="1" y="608"/>
                  </a:cubicBezTo>
                  <a:cubicBezTo>
                    <a:pt x="1" y="942"/>
                    <a:pt x="263" y="1228"/>
                    <a:pt x="608" y="1228"/>
                  </a:cubicBezTo>
                  <a:cubicBezTo>
                    <a:pt x="929" y="1228"/>
                    <a:pt x="1215" y="954"/>
                    <a:pt x="1215" y="608"/>
                  </a:cubicBezTo>
                  <a:cubicBezTo>
                    <a:pt x="1215" y="282"/>
                    <a:pt x="941" y="1"/>
                    <a:pt x="62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3" name="Google Shape;473;p27"/>
            <p:cNvSpPr/>
            <p:nvPr/>
          </p:nvSpPr>
          <p:spPr>
            <a:xfrm>
              <a:off x="-1925662" y="3795125"/>
              <a:ext cx="30400" cy="30675"/>
            </a:xfrm>
            <a:custGeom>
              <a:avLst/>
              <a:gdLst/>
              <a:ahLst/>
              <a:cxnLst/>
              <a:rect l="l" t="t" r="r" b="b"/>
              <a:pathLst>
                <a:path w="1216" h="1227" extrusionOk="0">
                  <a:moveTo>
                    <a:pt x="608" y="0"/>
                  </a:moveTo>
                  <a:cubicBezTo>
                    <a:pt x="287" y="0"/>
                    <a:pt x="1" y="274"/>
                    <a:pt x="1" y="619"/>
                  </a:cubicBezTo>
                  <a:cubicBezTo>
                    <a:pt x="1" y="941"/>
                    <a:pt x="263" y="1227"/>
                    <a:pt x="608" y="1227"/>
                  </a:cubicBezTo>
                  <a:cubicBezTo>
                    <a:pt x="942" y="1227"/>
                    <a:pt x="1215" y="953"/>
                    <a:pt x="1215" y="619"/>
                  </a:cubicBezTo>
                  <a:cubicBezTo>
                    <a:pt x="1215" y="274"/>
                    <a:pt x="953" y="0"/>
                    <a:pt x="60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4" name="Google Shape;474;p27"/>
            <p:cNvSpPr/>
            <p:nvPr/>
          </p:nvSpPr>
          <p:spPr>
            <a:xfrm>
              <a:off x="-1825337" y="3795125"/>
              <a:ext cx="30675" cy="30675"/>
            </a:xfrm>
            <a:custGeom>
              <a:avLst/>
              <a:gdLst/>
              <a:ahLst/>
              <a:cxnLst/>
              <a:rect l="l" t="t" r="r" b="b"/>
              <a:pathLst>
                <a:path w="1227" h="1227" extrusionOk="0">
                  <a:moveTo>
                    <a:pt x="619" y="0"/>
                  </a:moveTo>
                  <a:cubicBezTo>
                    <a:pt x="286" y="0"/>
                    <a:pt x="0" y="274"/>
                    <a:pt x="0" y="619"/>
                  </a:cubicBezTo>
                  <a:cubicBezTo>
                    <a:pt x="0" y="941"/>
                    <a:pt x="274" y="1227"/>
                    <a:pt x="619" y="1227"/>
                  </a:cubicBezTo>
                  <a:cubicBezTo>
                    <a:pt x="941" y="1227"/>
                    <a:pt x="1227" y="953"/>
                    <a:pt x="1227" y="619"/>
                  </a:cubicBezTo>
                  <a:cubicBezTo>
                    <a:pt x="1227" y="274"/>
                    <a:pt x="941" y="0"/>
                    <a:pt x="61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5" name="Google Shape;475;p27"/>
            <p:cNvSpPr/>
            <p:nvPr/>
          </p:nvSpPr>
          <p:spPr>
            <a:xfrm>
              <a:off x="-1725037" y="3795125"/>
              <a:ext cx="30400" cy="30675"/>
            </a:xfrm>
            <a:custGeom>
              <a:avLst/>
              <a:gdLst/>
              <a:ahLst/>
              <a:cxnLst/>
              <a:rect l="l" t="t" r="r" b="b"/>
              <a:pathLst>
                <a:path w="1216" h="1227" extrusionOk="0">
                  <a:moveTo>
                    <a:pt x="608" y="0"/>
                  </a:moveTo>
                  <a:cubicBezTo>
                    <a:pt x="275" y="0"/>
                    <a:pt x="1" y="274"/>
                    <a:pt x="1" y="619"/>
                  </a:cubicBezTo>
                  <a:cubicBezTo>
                    <a:pt x="1" y="941"/>
                    <a:pt x="263" y="1227"/>
                    <a:pt x="608" y="1227"/>
                  </a:cubicBezTo>
                  <a:cubicBezTo>
                    <a:pt x="929" y="1227"/>
                    <a:pt x="1215" y="953"/>
                    <a:pt x="1215" y="619"/>
                  </a:cubicBezTo>
                  <a:cubicBezTo>
                    <a:pt x="1215" y="274"/>
                    <a:pt x="941" y="0"/>
                    <a:pt x="60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6" name="Google Shape;476;p27"/>
            <p:cNvSpPr/>
            <p:nvPr/>
          </p:nvSpPr>
          <p:spPr>
            <a:xfrm>
              <a:off x="-1624712" y="3795125"/>
              <a:ext cx="30675" cy="30675"/>
            </a:xfrm>
            <a:custGeom>
              <a:avLst/>
              <a:gdLst/>
              <a:ahLst/>
              <a:cxnLst/>
              <a:rect l="l" t="t" r="r" b="b"/>
              <a:pathLst>
                <a:path w="1227" h="1227" extrusionOk="0">
                  <a:moveTo>
                    <a:pt x="607" y="0"/>
                  </a:moveTo>
                  <a:cubicBezTo>
                    <a:pt x="286" y="0"/>
                    <a:pt x="0" y="274"/>
                    <a:pt x="0" y="619"/>
                  </a:cubicBezTo>
                  <a:cubicBezTo>
                    <a:pt x="0" y="941"/>
                    <a:pt x="274" y="1227"/>
                    <a:pt x="607" y="1227"/>
                  </a:cubicBezTo>
                  <a:cubicBezTo>
                    <a:pt x="941" y="1227"/>
                    <a:pt x="1226" y="953"/>
                    <a:pt x="1226" y="619"/>
                  </a:cubicBezTo>
                  <a:cubicBezTo>
                    <a:pt x="1226" y="274"/>
                    <a:pt x="953" y="0"/>
                    <a:pt x="60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7" name="Google Shape;477;p27"/>
            <p:cNvSpPr/>
            <p:nvPr/>
          </p:nvSpPr>
          <p:spPr>
            <a:xfrm>
              <a:off x="-1524112" y="3795125"/>
              <a:ext cx="30375" cy="30675"/>
            </a:xfrm>
            <a:custGeom>
              <a:avLst/>
              <a:gdLst/>
              <a:ahLst/>
              <a:cxnLst/>
              <a:rect l="l" t="t" r="r" b="b"/>
              <a:pathLst>
                <a:path w="1215" h="1227" extrusionOk="0">
                  <a:moveTo>
                    <a:pt x="608" y="0"/>
                  </a:moveTo>
                  <a:cubicBezTo>
                    <a:pt x="274" y="0"/>
                    <a:pt x="0" y="274"/>
                    <a:pt x="0" y="619"/>
                  </a:cubicBezTo>
                  <a:cubicBezTo>
                    <a:pt x="0" y="941"/>
                    <a:pt x="262" y="1227"/>
                    <a:pt x="608" y="1227"/>
                  </a:cubicBezTo>
                  <a:cubicBezTo>
                    <a:pt x="929" y="1227"/>
                    <a:pt x="1215" y="953"/>
                    <a:pt x="1215" y="619"/>
                  </a:cubicBezTo>
                  <a:cubicBezTo>
                    <a:pt x="1215" y="274"/>
                    <a:pt x="929" y="0"/>
                    <a:pt x="60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8" name="Google Shape;478;p27"/>
            <p:cNvSpPr/>
            <p:nvPr/>
          </p:nvSpPr>
          <p:spPr>
            <a:xfrm>
              <a:off x="-1424112" y="3795125"/>
              <a:ext cx="30400" cy="30675"/>
            </a:xfrm>
            <a:custGeom>
              <a:avLst/>
              <a:gdLst/>
              <a:ahLst/>
              <a:cxnLst/>
              <a:rect l="l" t="t" r="r" b="b"/>
              <a:pathLst>
                <a:path w="1216" h="1227" extrusionOk="0">
                  <a:moveTo>
                    <a:pt x="608" y="0"/>
                  </a:moveTo>
                  <a:cubicBezTo>
                    <a:pt x="275" y="0"/>
                    <a:pt x="1" y="274"/>
                    <a:pt x="1" y="619"/>
                  </a:cubicBezTo>
                  <a:cubicBezTo>
                    <a:pt x="1" y="941"/>
                    <a:pt x="263" y="1227"/>
                    <a:pt x="608" y="1227"/>
                  </a:cubicBezTo>
                  <a:cubicBezTo>
                    <a:pt x="942" y="1227"/>
                    <a:pt x="1215" y="953"/>
                    <a:pt x="1215" y="619"/>
                  </a:cubicBezTo>
                  <a:cubicBezTo>
                    <a:pt x="1215" y="274"/>
                    <a:pt x="953" y="0"/>
                    <a:pt x="60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9" name="Google Shape;479;p27"/>
            <p:cNvSpPr/>
            <p:nvPr/>
          </p:nvSpPr>
          <p:spPr>
            <a:xfrm>
              <a:off x="-1323787" y="3795125"/>
              <a:ext cx="30675" cy="30675"/>
            </a:xfrm>
            <a:custGeom>
              <a:avLst/>
              <a:gdLst/>
              <a:ahLst/>
              <a:cxnLst/>
              <a:rect l="l" t="t" r="r" b="b"/>
              <a:pathLst>
                <a:path w="1227" h="1227" extrusionOk="0">
                  <a:moveTo>
                    <a:pt x="619" y="0"/>
                  </a:moveTo>
                  <a:cubicBezTo>
                    <a:pt x="286" y="0"/>
                    <a:pt x="0" y="274"/>
                    <a:pt x="0" y="619"/>
                  </a:cubicBezTo>
                  <a:cubicBezTo>
                    <a:pt x="0" y="941"/>
                    <a:pt x="274" y="1227"/>
                    <a:pt x="619" y="1227"/>
                  </a:cubicBezTo>
                  <a:cubicBezTo>
                    <a:pt x="941" y="1227"/>
                    <a:pt x="1227" y="953"/>
                    <a:pt x="1227" y="619"/>
                  </a:cubicBezTo>
                  <a:cubicBezTo>
                    <a:pt x="1227" y="274"/>
                    <a:pt x="941" y="0"/>
                    <a:pt x="61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0" name="Google Shape;480;p27"/>
            <p:cNvSpPr/>
            <p:nvPr/>
          </p:nvSpPr>
          <p:spPr>
            <a:xfrm>
              <a:off x="-1223187" y="3795125"/>
              <a:ext cx="30400" cy="30675"/>
            </a:xfrm>
            <a:custGeom>
              <a:avLst/>
              <a:gdLst/>
              <a:ahLst/>
              <a:cxnLst/>
              <a:rect l="l" t="t" r="r" b="b"/>
              <a:pathLst>
                <a:path w="1216" h="1227" extrusionOk="0">
                  <a:moveTo>
                    <a:pt x="608" y="0"/>
                  </a:moveTo>
                  <a:cubicBezTo>
                    <a:pt x="286" y="0"/>
                    <a:pt x="1" y="274"/>
                    <a:pt x="1" y="619"/>
                  </a:cubicBezTo>
                  <a:cubicBezTo>
                    <a:pt x="1" y="941"/>
                    <a:pt x="263" y="1227"/>
                    <a:pt x="608" y="1227"/>
                  </a:cubicBezTo>
                  <a:cubicBezTo>
                    <a:pt x="941" y="1227"/>
                    <a:pt x="1215" y="953"/>
                    <a:pt x="1215" y="619"/>
                  </a:cubicBezTo>
                  <a:cubicBezTo>
                    <a:pt x="1215" y="274"/>
                    <a:pt x="941" y="0"/>
                    <a:pt x="60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1" name="Google Shape;481;p27"/>
            <p:cNvSpPr/>
            <p:nvPr/>
          </p:nvSpPr>
          <p:spPr>
            <a:xfrm>
              <a:off x="-1123162" y="3795125"/>
              <a:ext cx="30675" cy="30675"/>
            </a:xfrm>
            <a:custGeom>
              <a:avLst/>
              <a:gdLst/>
              <a:ahLst/>
              <a:cxnLst/>
              <a:rect l="l" t="t" r="r" b="b"/>
              <a:pathLst>
                <a:path w="1227" h="1227" extrusionOk="0">
                  <a:moveTo>
                    <a:pt x="607" y="0"/>
                  </a:moveTo>
                  <a:cubicBezTo>
                    <a:pt x="286" y="0"/>
                    <a:pt x="0" y="274"/>
                    <a:pt x="0" y="619"/>
                  </a:cubicBezTo>
                  <a:cubicBezTo>
                    <a:pt x="0" y="941"/>
                    <a:pt x="274" y="1227"/>
                    <a:pt x="607" y="1227"/>
                  </a:cubicBezTo>
                  <a:cubicBezTo>
                    <a:pt x="941" y="1227"/>
                    <a:pt x="1227" y="953"/>
                    <a:pt x="1227" y="619"/>
                  </a:cubicBezTo>
                  <a:cubicBezTo>
                    <a:pt x="1227" y="274"/>
                    <a:pt x="953" y="0"/>
                    <a:pt x="60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2" name="Google Shape;482;p27"/>
            <p:cNvSpPr/>
            <p:nvPr/>
          </p:nvSpPr>
          <p:spPr>
            <a:xfrm>
              <a:off x="-1022562" y="3795125"/>
              <a:ext cx="30375" cy="30675"/>
            </a:xfrm>
            <a:custGeom>
              <a:avLst/>
              <a:gdLst/>
              <a:ahLst/>
              <a:cxnLst/>
              <a:rect l="l" t="t" r="r" b="b"/>
              <a:pathLst>
                <a:path w="1215" h="1227" extrusionOk="0">
                  <a:moveTo>
                    <a:pt x="608" y="0"/>
                  </a:moveTo>
                  <a:cubicBezTo>
                    <a:pt x="274" y="0"/>
                    <a:pt x="0" y="274"/>
                    <a:pt x="0" y="619"/>
                  </a:cubicBezTo>
                  <a:cubicBezTo>
                    <a:pt x="0" y="941"/>
                    <a:pt x="262" y="1227"/>
                    <a:pt x="608" y="1227"/>
                  </a:cubicBezTo>
                  <a:cubicBezTo>
                    <a:pt x="929" y="1227"/>
                    <a:pt x="1215" y="953"/>
                    <a:pt x="1215" y="619"/>
                  </a:cubicBezTo>
                  <a:cubicBezTo>
                    <a:pt x="1215" y="274"/>
                    <a:pt x="929" y="0"/>
                    <a:pt x="60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3" name="Google Shape;483;p27"/>
            <p:cNvSpPr/>
            <p:nvPr/>
          </p:nvSpPr>
          <p:spPr>
            <a:xfrm>
              <a:off x="-922262" y="3795125"/>
              <a:ext cx="30700" cy="30675"/>
            </a:xfrm>
            <a:custGeom>
              <a:avLst/>
              <a:gdLst/>
              <a:ahLst/>
              <a:cxnLst/>
              <a:rect l="l" t="t" r="r" b="b"/>
              <a:pathLst>
                <a:path w="1228" h="1227" extrusionOk="0">
                  <a:moveTo>
                    <a:pt x="608" y="0"/>
                  </a:moveTo>
                  <a:cubicBezTo>
                    <a:pt x="287" y="0"/>
                    <a:pt x="1" y="274"/>
                    <a:pt x="1" y="619"/>
                  </a:cubicBezTo>
                  <a:cubicBezTo>
                    <a:pt x="1" y="941"/>
                    <a:pt x="275" y="1227"/>
                    <a:pt x="608" y="1227"/>
                  </a:cubicBezTo>
                  <a:cubicBezTo>
                    <a:pt x="941" y="1227"/>
                    <a:pt x="1227" y="953"/>
                    <a:pt x="1227" y="619"/>
                  </a:cubicBezTo>
                  <a:cubicBezTo>
                    <a:pt x="1227" y="274"/>
                    <a:pt x="941" y="0"/>
                    <a:pt x="60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4" name="Google Shape;484;p27"/>
            <p:cNvSpPr/>
            <p:nvPr/>
          </p:nvSpPr>
          <p:spPr>
            <a:xfrm>
              <a:off x="-822237" y="3795125"/>
              <a:ext cx="30675" cy="30675"/>
            </a:xfrm>
            <a:custGeom>
              <a:avLst/>
              <a:gdLst/>
              <a:ahLst/>
              <a:cxnLst/>
              <a:rect l="l" t="t" r="r" b="b"/>
              <a:pathLst>
                <a:path w="1227" h="1227" extrusionOk="0">
                  <a:moveTo>
                    <a:pt x="620" y="0"/>
                  </a:moveTo>
                  <a:cubicBezTo>
                    <a:pt x="286" y="0"/>
                    <a:pt x="0" y="274"/>
                    <a:pt x="0" y="619"/>
                  </a:cubicBezTo>
                  <a:cubicBezTo>
                    <a:pt x="0" y="941"/>
                    <a:pt x="274" y="1227"/>
                    <a:pt x="620" y="1227"/>
                  </a:cubicBezTo>
                  <a:cubicBezTo>
                    <a:pt x="941" y="1227"/>
                    <a:pt x="1227" y="953"/>
                    <a:pt x="1227" y="619"/>
                  </a:cubicBezTo>
                  <a:cubicBezTo>
                    <a:pt x="1227" y="274"/>
                    <a:pt x="953" y="0"/>
                    <a:pt x="62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 name="Google Shape;485;p27"/>
            <p:cNvSpPr/>
            <p:nvPr/>
          </p:nvSpPr>
          <p:spPr>
            <a:xfrm>
              <a:off x="-1976837" y="3868350"/>
              <a:ext cx="30675" cy="30675"/>
            </a:xfrm>
            <a:custGeom>
              <a:avLst/>
              <a:gdLst/>
              <a:ahLst/>
              <a:cxnLst/>
              <a:rect l="l" t="t" r="r" b="b"/>
              <a:pathLst>
                <a:path w="1227" h="1227" extrusionOk="0">
                  <a:moveTo>
                    <a:pt x="619" y="0"/>
                  </a:moveTo>
                  <a:cubicBezTo>
                    <a:pt x="286" y="0"/>
                    <a:pt x="0" y="274"/>
                    <a:pt x="0" y="619"/>
                  </a:cubicBezTo>
                  <a:cubicBezTo>
                    <a:pt x="0" y="941"/>
                    <a:pt x="274" y="1226"/>
                    <a:pt x="619" y="1226"/>
                  </a:cubicBezTo>
                  <a:cubicBezTo>
                    <a:pt x="941" y="1226"/>
                    <a:pt x="1226" y="965"/>
                    <a:pt x="1226" y="619"/>
                  </a:cubicBezTo>
                  <a:cubicBezTo>
                    <a:pt x="1226" y="274"/>
                    <a:pt x="964" y="12"/>
                    <a:pt x="61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 name="Google Shape;486;p27"/>
            <p:cNvSpPr/>
            <p:nvPr/>
          </p:nvSpPr>
          <p:spPr>
            <a:xfrm>
              <a:off x="-1876237" y="3868350"/>
              <a:ext cx="30675" cy="30675"/>
            </a:xfrm>
            <a:custGeom>
              <a:avLst/>
              <a:gdLst/>
              <a:ahLst/>
              <a:cxnLst/>
              <a:rect l="l" t="t" r="r" b="b"/>
              <a:pathLst>
                <a:path w="1227" h="1227" extrusionOk="0">
                  <a:moveTo>
                    <a:pt x="608" y="0"/>
                  </a:moveTo>
                  <a:cubicBezTo>
                    <a:pt x="286" y="0"/>
                    <a:pt x="0" y="274"/>
                    <a:pt x="0" y="619"/>
                  </a:cubicBezTo>
                  <a:cubicBezTo>
                    <a:pt x="0" y="941"/>
                    <a:pt x="274" y="1226"/>
                    <a:pt x="608" y="1226"/>
                  </a:cubicBezTo>
                  <a:cubicBezTo>
                    <a:pt x="941" y="1226"/>
                    <a:pt x="1227" y="965"/>
                    <a:pt x="1227" y="619"/>
                  </a:cubicBezTo>
                  <a:cubicBezTo>
                    <a:pt x="1227" y="274"/>
                    <a:pt x="941" y="12"/>
                    <a:pt x="60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 name="Google Shape;487;p27"/>
            <p:cNvSpPr/>
            <p:nvPr/>
          </p:nvSpPr>
          <p:spPr>
            <a:xfrm>
              <a:off x="-1775937" y="3868350"/>
              <a:ext cx="30700" cy="30675"/>
            </a:xfrm>
            <a:custGeom>
              <a:avLst/>
              <a:gdLst/>
              <a:ahLst/>
              <a:cxnLst/>
              <a:rect l="l" t="t" r="r" b="b"/>
              <a:pathLst>
                <a:path w="1228" h="1227" extrusionOk="0">
                  <a:moveTo>
                    <a:pt x="620" y="0"/>
                  </a:moveTo>
                  <a:cubicBezTo>
                    <a:pt x="287" y="0"/>
                    <a:pt x="1" y="274"/>
                    <a:pt x="1" y="619"/>
                  </a:cubicBezTo>
                  <a:cubicBezTo>
                    <a:pt x="1" y="941"/>
                    <a:pt x="275" y="1226"/>
                    <a:pt x="620" y="1226"/>
                  </a:cubicBezTo>
                  <a:cubicBezTo>
                    <a:pt x="941" y="1226"/>
                    <a:pt x="1227" y="965"/>
                    <a:pt x="1227" y="619"/>
                  </a:cubicBezTo>
                  <a:cubicBezTo>
                    <a:pt x="1227" y="274"/>
                    <a:pt x="941" y="12"/>
                    <a:pt x="62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 name="Google Shape;488;p27"/>
            <p:cNvSpPr/>
            <p:nvPr/>
          </p:nvSpPr>
          <p:spPr>
            <a:xfrm>
              <a:off x="-1675612" y="3868350"/>
              <a:ext cx="30375" cy="30675"/>
            </a:xfrm>
            <a:custGeom>
              <a:avLst/>
              <a:gdLst/>
              <a:ahLst/>
              <a:cxnLst/>
              <a:rect l="l" t="t" r="r" b="b"/>
              <a:pathLst>
                <a:path w="1215" h="1227" extrusionOk="0">
                  <a:moveTo>
                    <a:pt x="607" y="0"/>
                  </a:moveTo>
                  <a:cubicBezTo>
                    <a:pt x="274" y="0"/>
                    <a:pt x="0" y="274"/>
                    <a:pt x="0" y="619"/>
                  </a:cubicBezTo>
                  <a:cubicBezTo>
                    <a:pt x="0" y="941"/>
                    <a:pt x="262" y="1226"/>
                    <a:pt x="607" y="1226"/>
                  </a:cubicBezTo>
                  <a:cubicBezTo>
                    <a:pt x="941" y="1226"/>
                    <a:pt x="1215" y="965"/>
                    <a:pt x="1215" y="619"/>
                  </a:cubicBezTo>
                  <a:cubicBezTo>
                    <a:pt x="1215" y="274"/>
                    <a:pt x="953" y="12"/>
                    <a:pt x="60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9" name="Google Shape;489;p27"/>
            <p:cNvSpPr/>
            <p:nvPr/>
          </p:nvSpPr>
          <p:spPr>
            <a:xfrm>
              <a:off x="-1575312" y="3868350"/>
              <a:ext cx="30675" cy="30675"/>
            </a:xfrm>
            <a:custGeom>
              <a:avLst/>
              <a:gdLst/>
              <a:ahLst/>
              <a:cxnLst/>
              <a:rect l="l" t="t" r="r" b="b"/>
              <a:pathLst>
                <a:path w="1227" h="1227" extrusionOk="0">
                  <a:moveTo>
                    <a:pt x="608" y="0"/>
                  </a:moveTo>
                  <a:cubicBezTo>
                    <a:pt x="286" y="0"/>
                    <a:pt x="1" y="274"/>
                    <a:pt x="1" y="619"/>
                  </a:cubicBezTo>
                  <a:cubicBezTo>
                    <a:pt x="1" y="941"/>
                    <a:pt x="274" y="1226"/>
                    <a:pt x="608" y="1226"/>
                  </a:cubicBezTo>
                  <a:cubicBezTo>
                    <a:pt x="941" y="1226"/>
                    <a:pt x="1227" y="965"/>
                    <a:pt x="1227" y="619"/>
                  </a:cubicBezTo>
                  <a:cubicBezTo>
                    <a:pt x="1227" y="274"/>
                    <a:pt x="941" y="12"/>
                    <a:pt x="60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0" name="Google Shape;490;p27"/>
            <p:cNvSpPr/>
            <p:nvPr/>
          </p:nvSpPr>
          <p:spPr>
            <a:xfrm>
              <a:off x="-1474712" y="3868350"/>
              <a:ext cx="30400" cy="30675"/>
            </a:xfrm>
            <a:custGeom>
              <a:avLst/>
              <a:gdLst/>
              <a:ahLst/>
              <a:cxnLst/>
              <a:rect l="l" t="t" r="r" b="b"/>
              <a:pathLst>
                <a:path w="1216" h="1227" extrusionOk="0">
                  <a:moveTo>
                    <a:pt x="608" y="0"/>
                  </a:moveTo>
                  <a:cubicBezTo>
                    <a:pt x="275" y="0"/>
                    <a:pt x="1" y="274"/>
                    <a:pt x="1" y="619"/>
                  </a:cubicBezTo>
                  <a:cubicBezTo>
                    <a:pt x="1" y="941"/>
                    <a:pt x="263" y="1226"/>
                    <a:pt x="608" y="1226"/>
                  </a:cubicBezTo>
                  <a:cubicBezTo>
                    <a:pt x="941" y="1226"/>
                    <a:pt x="1215" y="965"/>
                    <a:pt x="1215" y="619"/>
                  </a:cubicBezTo>
                  <a:cubicBezTo>
                    <a:pt x="1215" y="274"/>
                    <a:pt x="941" y="12"/>
                    <a:pt x="60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1" name="Google Shape;491;p27"/>
            <p:cNvSpPr/>
            <p:nvPr/>
          </p:nvSpPr>
          <p:spPr>
            <a:xfrm>
              <a:off x="-1374687" y="3868350"/>
              <a:ext cx="30675" cy="30675"/>
            </a:xfrm>
            <a:custGeom>
              <a:avLst/>
              <a:gdLst/>
              <a:ahLst/>
              <a:cxnLst/>
              <a:rect l="l" t="t" r="r" b="b"/>
              <a:pathLst>
                <a:path w="1227" h="1227" extrusionOk="0">
                  <a:moveTo>
                    <a:pt x="608" y="0"/>
                  </a:moveTo>
                  <a:cubicBezTo>
                    <a:pt x="286" y="0"/>
                    <a:pt x="0" y="274"/>
                    <a:pt x="0" y="619"/>
                  </a:cubicBezTo>
                  <a:cubicBezTo>
                    <a:pt x="0" y="941"/>
                    <a:pt x="274" y="1226"/>
                    <a:pt x="608" y="1226"/>
                  </a:cubicBezTo>
                  <a:cubicBezTo>
                    <a:pt x="941" y="1226"/>
                    <a:pt x="1227" y="965"/>
                    <a:pt x="1227" y="619"/>
                  </a:cubicBezTo>
                  <a:cubicBezTo>
                    <a:pt x="1227" y="274"/>
                    <a:pt x="953" y="12"/>
                    <a:pt x="60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2" name="Google Shape;492;p27"/>
            <p:cNvSpPr/>
            <p:nvPr/>
          </p:nvSpPr>
          <p:spPr>
            <a:xfrm>
              <a:off x="-1274387" y="3868350"/>
              <a:ext cx="30700" cy="30675"/>
            </a:xfrm>
            <a:custGeom>
              <a:avLst/>
              <a:gdLst/>
              <a:ahLst/>
              <a:cxnLst/>
              <a:rect l="l" t="t" r="r" b="b"/>
              <a:pathLst>
                <a:path w="1228" h="1227" extrusionOk="0">
                  <a:moveTo>
                    <a:pt x="620" y="0"/>
                  </a:moveTo>
                  <a:cubicBezTo>
                    <a:pt x="287" y="0"/>
                    <a:pt x="1" y="274"/>
                    <a:pt x="1" y="619"/>
                  </a:cubicBezTo>
                  <a:cubicBezTo>
                    <a:pt x="1" y="941"/>
                    <a:pt x="275" y="1226"/>
                    <a:pt x="620" y="1226"/>
                  </a:cubicBezTo>
                  <a:cubicBezTo>
                    <a:pt x="941" y="1226"/>
                    <a:pt x="1227" y="965"/>
                    <a:pt x="1227" y="619"/>
                  </a:cubicBezTo>
                  <a:cubicBezTo>
                    <a:pt x="1227" y="274"/>
                    <a:pt x="941" y="12"/>
                    <a:pt x="62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3" name="Google Shape;493;p27"/>
            <p:cNvSpPr/>
            <p:nvPr/>
          </p:nvSpPr>
          <p:spPr>
            <a:xfrm>
              <a:off x="-1174062" y="3868350"/>
              <a:ext cx="30375" cy="30675"/>
            </a:xfrm>
            <a:custGeom>
              <a:avLst/>
              <a:gdLst/>
              <a:ahLst/>
              <a:cxnLst/>
              <a:rect l="l" t="t" r="r" b="b"/>
              <a:pathLst>
                <a:path w="1215" h="1227" extrusionOk="0">
                  <a:moveTo>
                    <a:pt x="607" y="0"/>
                  </a:moveTo>
                  <a:cubicBezTo>
                    <a:pt x="286" y="0"/>
                    <a:pt x="0" y="274"/>
                    <a:pt x="0" y="619"/>
                  </a:cubicBezTo>
                  <a:cubicBezTo>
                    <a:pt x="0" y="941"/>
                    <a:pt x="262" y="1226"/>
                    <a:pt x="607" y="1226"/>
                  </a:cubicBezTo>
                  <a:cubicBezTo>
                    <a:pt x="941" y="1226"/>
                    <a:pt x="1215" y="965"/>
                    <a:pt x="1215" y="619"/>
                  </a:cubicBezTo>
                  <a:cubicBezTo>
                    <a:pt x="1215" y="274"/>
                    <a:pt x="953" y="12"/>
                    <a:pt x="60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4" name="Google Shape;494;p27"/>
            <p:cNvSpPr/>
            <p:nvPr/>
          </p:nvSpPr>
          <p:spPr>
            <a:xfrm>
              <a:off x="-1073762" y="3868350"/>
              <a:ext cx="30675" cy="30675"/>
            </a:xfrm>
            <a:custGeom>
              <a:avLst/>
              <a:gdLst/>
              <a:ahLst/>
              <a:cxnLst/>
              <a:rect l="l" t="t" r="r" b="b"/>
              <a:pathLst>
                <a:path w="1227" h="1227" extrusionOk="0">
                  <a:moveTo>
                    <a:pt x="620" y="0"/>
                  </a:moveTo>
                  <a:cubicBezTo>
                    <a:pt x="286" y="0"/>
                    <a:pt x="1" y="274"/>
                    <a:pt x="1" y="619"/>
                  </a:cubicBezTo>
                  <a:cubicBezTo>
                    <a:pt x="1" y="941"/>
                    <a:pt x="274" y="1226"/>
                    <a:pt x="620" y="1226"/>
                  </a:cubicBezTo>
                  <a:cubicBezTo>
                    <a:pt x="941" y="1226"/>
                    <a:pt x="1227" y="965"/>
                    <a:pt x="1227" y="619"/>
                  </a:cubicBezTo>
                  <a:cubicBezTo>
                    <a:pt x="1227" y="274"/>
                    <a:pt x="953" y="12"/>
                    <a:pt x="62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5" name="Google Shape;495;p27"/>
            <p:cNvSpPr/>
            <p:nvPr/>
          </p:nvSpPr>
          <p:spPr>
            <a:xfrm>
              <a:off x="-973162" y="3868350"/>
              <a:ext cx="30400" cy="30675"/>
            </a:xfrm>
            <a:custGeom>
              <a:avLst/>
              <a:gdLst/>
              <a:ahLst/>
              <a:cxnLst/>
              <a:rect l="l" t="t" r="r" b="b"/>
              <a:pathLst>
                <a:path w="1216" h="1227" extrusionOk="0">
                  <a:moveTo>
                    <a:pt x="608" y="0"/>
                  </a:moveTo>
                  <a:cubicBezTo>
                    <a:pt x="287" y="0"/>
                    <a:pt x="1" y="274"/>
                    <a:pt x="1" y="619"/>
                  </a:cubicBezTo>
                  <a:cubicBezTo>
                    <a:pt x="1" y="941"/>
                    <a:pt x="263" y="1226"/>
                    <a:pt x="608" y="1226"/>
                  </a:cubicBezTo>
                  <a:cubicBezTo>
                    <a:pt x="942" y="1226"/>
                    <a:pt x="1215" y="965"/>
                    <a:pt x="1215" y="619"/>
                  </a:cubicBezTo>
                  <a:cubicBezTo>
                    <a:pt x="1215" y="274"/>
                    <a:pt x="942" y="12"/>
                    <a:pt x="60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6" name="Google Shape;496;p27"/>
            <p:cNvSpPr/>
            <p:nvPr/>
          </p:nvSpPr>
          <p:spPr>
            <a:xfrm>
              <a:off x="-873137" y="3868350"/>
              <a:ext cx="30675" cy="30675"/>
            </a:xfrm>
            <a:custGeom>
              <a:avLst/>
              <a:gdLst/>
              <a:ahLst/>
              <a:cxnLst/>
              <a:rect l="l" t="t" r="r" b="b"/>
              <a:pathLst>
                <a:path w="1227" h="1227" extrusionOk="0">
                  <a:moveTo>
                    <a:pt x="608" y="0"/>
                  </a:moveTo>
                  <a:cubicBezTo>
                    <a:pt x="286" y="0"/>
                    <a:pt x="0" y="274"/>
                    <a:pt x="0" y="619"/>
                  </a:cubicBezTo>
                  <a:cubicBezTo>
                    <a:pt x="0" y="941"/>
                    <a:pt x="274" y="1226"/>
                    <a:pt x="608" y="1226"/>
                  </a:cubicBezTo>
                  <a:cubicBezTo>
                    <a:pt x="941" y="1226"/>
                    <a:pt x="1227" y="965"/>
                    <a:pt x="1227" y="619"/>
                  </a:cubicBezTo>
                  <a:cubicBezTo>
                    <a:pt x="1227" y="274"/>
                    <a:pt x="953" y="12"/>
                    <a:pt x="60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7" name="Google Shape;497;p27"/>
            <p:cNvSpPr/>
            <p:nvPr/>
          </p:nvSpPr>
          <p:spPr>
            <a:xfrm>
              <a:off x="-772537" y="3868350"/>
              <a:ext cx="30400" cy="30675"/>
            </a:xfrm>
            <a:custGeom>
              <a:avLst/>
              <a:gdLst/>
              <a:ahLst/>
              <a:cxnLst/>
              <a:rect l="l" t="t" r="r" b="b"/>
              <a:pathLst>
                <a:path w="1216" h="1227" extrusionOk="0">
                  <a:moveTo>
                    <a:pt x="608" y="0"/>
                  </a:moveTo>
                  <a:cubicBezTo>
                    <a:pt x="275" y="0"/>
                    <a:pt x="1" y="274"/>
                    <a:pt x="1" y="619"/>
                  </a:cubicBezTo>
                  <a:cubicBezTo>
                    <a:pt x="1" y="941"/>
                    <a:pt x="263" y="1226"/>
                    <a:pt x="608" y="1226"/>
                  </a:cubicBezTo>
                  <a:cubicBezTo>
                    <a:pt x="929" y="1226"/>
                    <a:pt x="1215" y="965"/>
                    <a:pt x="1215" y="619"/>
                  </a:cubicBezTo>
                  <a:cubicBezTo>
                    <a:pt x="1215" y="274"/>
                    <a:pt x="929" y="12"/>
                    <a:pt x="60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8" name="Google Shape;498;p27"/>
            <p:cNvSpPr/>
            <p:nvPr/>
          </p:nvSpPr>
          <p:spPr>
            <a:xfrm>
              <a:off x="-1925662" y="3942150"/>
              <a:ext cx="30400" cy="30700"/>
            </a:xfrm>
            <a:custGeom>
              <a:avLst/>
              <a:gdLst/>
              <a:ahLst/>
              <a:cxnLst/>
              <a:rect l="l" t="t" r="r" b="b"/>
              <a:pathLst>
                <a:path w="1216" h="1228" extrusionOk="0">
                  <a:moveTo>
                    <a:pt x="629" y="0"/>
                  </a:moveTo>
                  <a:cubicBezTo>
                    <a:pt x="622" y="0"/>
                    <a:pt x="615" y="1"/>
                    <a:pt x="608" y="1"/>
                  </a:cubicBezTo>
                  <a:cubicBezTo>
                    <a:pt x="287" y="1"/>
                    <a:pt x="1" y="275"/>
                    <a:pt x="1" y="608"/>
                  </a:cubicBezTo>
                  <a:cubicBezTo>
                    <a:pt x="1" y="941"/>
                    <a:pt x="263" y="1227"/>
                    <a:pt x="608" y="1227"/>
                  </a:cubicBezTo>
                  <a:cubicBezTo>
                    <a:pt x="942" y="1227"/>
                    <a:pt x="1215" y="953"/>
                    <a:pt x="1215" y="608"/>
                  </a:cubicBezTo>
                  <a:cubicBezTo>
                    <a:pt x="1215" y="281"/>
                    <a:pt x="964" y="0"/>
                    <a:pt x="62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9" name="Google Shape;499;p27"/>
            <p:cNvSpPr/>
            <p:nvPr/>
          </p:nvSpPr>
          <p:spPr>
            <a:xfrm>
              <a:off x="-1825337" y="3942150"/>
              <a:ext cx="30675" cy="30700"/>
            </a:xfrm>
            <a:custGeom>
              <a:avLst/>
              <a:gdLst/>
              <a:ahLst/>
              <a:cxnLst/>
              <a:rect l="l" t="t" r="r" b="b"/>
              <a:pathLst>
                <a:path w="1227" h="1228" extrusionOk="0">
                  <a:moveTo>
                    <a:pt x="639" y="0"/>
                  </a:moveTo>
                  <a:cubicBezTo>
                    <a:pt x="632" y="0"/>
                    <a:pt x="626" y="1"/>
                    <a:pt x="619" y="1"/>
                  </a:cubicBezTo>
                  <a:cubicBezTo>
                    <a:pt x="286" y="1"/>
                    <a:pt x="0" y="275"/>
                    <a:pt x="0" y="608"/>
                  </a:cubicBezTo>
                  <a:cubicBezTo>
                    <a:pt x="0" y="941"/>
                    <a:pt x="274" y="1227"/>
                    <a:pt x="619" y="1227"/>
                  </a:cubicBezTo>
                  <a:cubicBezTo>
                    <a:pt x="941" y="1227"/>
                    <a:pt x="1227" y="953"/>
                    <a:pt x="1227" y="608"/>
                  </a:cubicBezTo>
                  <a:cubicBezTo>
                    <a:pt x="1227" y="281"/>
                    <a:pt x="952" y="0"/>
                    <a:pt x="63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0" name="Google Shape;500;p27"/>
            <p:cNvSpPr/>
            <p:nvPr/>
          </p:nvSpPr>
          <p:spPr>
            <a:xfrm>
              <a:off x="-1725037" y="3942150"/>
              <a:ext cx="30400" cy="30700"/>
            </a:xfrm>
            <a:custGeom>
              <a:avLst/>
              <a:gdLst/>
              <a:ahLst/>
              <a:cxnLst/>
              <a:rect l="l" t="t" r="r" b="b"/>
              <a:pathLst>
                <a:path w="1216" h="1228" extrusionOk="0">
                  <a:moveTo>
                    <a:pt x="628" y="0"/>
                  </a:moveTo>
                  <a:cubicBezTo>
                    <a:pt x="621" y="0"/>
                    <a:pt x="615" y="1"/>
                    <a:pt x="608" y="1"/>
                  </a:cubicBezTo>
                  <a:cubicBezTo>
                    <a:pt x="275" y="1"/>
                    <a:pt x="1" y="275"/>
                    <a:pt x="1" y="608"/>
                  </a:cubicBezTo>
                  <a:cubicBezTo>
                    <a:pt x="1" y="941"/>
                    <a:pt x="263" y="1227"/>
                    <a:pt x="608" y="1227"/>
                  </a:cubicBezTo>
                  <a:cubicBezTo>
                    <a:pt x="929" y="1227"/>
                    <a:pt x="1215" y="953"/>
                    <a:pt x="1215" y="608"/>
                  </a:cubicBezTo>
                  <a:cubicBezTo>
                    <a:pt x="1215" y="281"/>
                    <a:pt x="952" y="0"/>
                    <a:pt x="62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1" name="Google Shape;501;p27"/>
            <p:cNvSpPr/>
            <p:nvPr/>
          </p:nvSpPr>
          <p:spPr>
            <a:xfrm>
              <a:off x="-1624712" y="3942150"/>
              <a:ext cx="30675" cy="30700"/>
            </a:xfrm>
            <a:custGeom>
              <a:avLst/>
              <a:gdLst/>
              <a:ahLst/>
              <a:cxnLst/>
              <a:rect l="l" t="t" r="r" b="b"/>
              <a:pathLst>
                <a:path w="1227" h="1228" extrusionOk="0">
                  <a:moveTo>
                    <a:pt x="628" y="0"/>
                  </a:moveTo>
                  <a:cubicBezTo>
                    <a:pt x="621" y="0"/>
                    <a:pt x="614" y="1"/>
                    <a:pt x="607" y="1"/>
                  </a:cubicBezTo>
                  <a:cubicBezTo>
                    <a:pt x="286" y="1"/>
                    <a:pt x="0" y="275"/>
                    <a:pt x="0" y="608"/>
                  </a:cubicBezTo>
                  <a:cubicBezTo>
                    <a:pt x="0" y="941"/>
                    <a:pt x="274" y="1227"/>
                    <a:pt x="607" y="1227"/>
                  </a:cubicBezTo>
                  <a:cubicBezTo>
                    <a:pt x="941" y="1227"/>
                    <a:pt x="1226" y="953"/>
                    <a:pt x="1226" y="608"/>
                  </a:cubicBezTo>
                  <a:cubicBezTo>
                    <a:pt x="1226" y="281"/>
                    <a:pt x="964" y="0"/>
                    <a:pt x="62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2" name="Google Shape;502;p27"/>
            <p:cNvSpPr/>
            <p:nvPr/>
          </p:nvSpPr>
          <p:spPr>
            <a:xfrm>
              <a:off x="-1524112" y="3942150"/>
              <a:ext cx="30375" cy="30700"/>
            </a:xfrm>
            <a:custGeom>
              <a:avLst/>
              <a:gdLst/>
              <a:ahLst/>
              <a:cxnLst/>
              <a:rect l="l" t="t" r="r" b="b"/>
              <a:pathLst>
                <a:path w="1215" h="1228" extrusionOk="0">
                  <a:moveTo>
                    <a:pt x="627" y="0"/>
                  </a:moveTo>
                  <a:cubicBezTo>
                    <a:pt x="621" y="0"/>
                    <a:pt x="614" y="1"/>
                    <a:pt x="608" y="1"/>
                  </a:cubicBezTo>
                  <a:cubicBezTo>
                    <a:pt x="274" y="1"/>
                    <a:pt x="0" y="275"/>
                    <a:pt x="0" y="608"/>
                  </a:cubicBezTo>
                  <a:cubicBezTo>
                    <a:pt x="0" y="941"/>
                    <a:pt x="262" y="1227"/>
                    <a:pt x="608" y="1227"/>
                  </a:cubicBezTo>
                  <a:cubicBezTo>
                    <a:pt x="929" y="1227"/>
                    <a:pt x="1215" y="953"/>
                    <a:pt x="1215" y="608"/>
                  </a:cubicBezTo>
                  <a:cubicBezTo>
                    <a:pt x="1215" y="281"/>
                    <a:pt x="941" y="0"/>
                    <a:pt x="62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3" name="Google Shape;503;p27"/>
            <p:cNvSpPr/>
            <p:nvPr/>
          </p:nvSpPr>
          <p:spPr>
            <a:xfrm>
              <a:off x="-1424112" y="3942150"/>
              <a:ext cx="30400" cy="30700"/>
            </a:xfrm>
            <a:custGeom>
              <a:avLst/>
              <a:gdLst/>
              <a:ahLst/>
              <a:cxnLst/>
              <a:rect l="l" t="t" r="r" b="b"/>
              <a:pathLst>
                <a:path w="1216" h="1228" extrusionOk="0">
                  <a:moveTo>
                    <a:pt x="629" y="0"/>
                  </a:moveTo>
                  <a:cubicBezTo>
                    <a:pt x="622" y="0"/>
                    <a:pt x="615" y="1"/>
                    <a:pt x="608" y="1"/>
                  </a:cubicBezTo>
                  <a:cubicBezTo>
                    <a:pt x="275" y="1"/>
                    <a:pt x="1" y="275"/>
                    <a:pt x="1" y="608"/>
                  </a:cubicBezTo>
                  <a:cubicBezTo>
                    <a:pt x="1" y="941"/>
                    <a:pt x="263" y="1227"/>
                    <a:pt x="608" y="1227"/>
                  </a:cubicBezTo>
                  <a:cubicBezTo>
                    <a:pt x="942" y="1227"/>
                    <a:pt x="1215" y="953"/>
                    <a:pt x="1215" y="608"/>
                  </a:cubicBezTo>
                  <a:cubicBezTo>
                    <a:pt x="1215" y="281"/>
                    <a:pt x="964" y="0"/>
                    <a:pt x="62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4" name="Google Shape;504;p27"/>
            <p:cNvSpPr/>
            <p:nvPr/>
          </p:nvSpPr>
          <p:spPr>
            <a:xfrm>
              <a:off x="-1323787" y="3942150"/>
              <a:ext cx="30675" cy="30700"/>
            </a:xfrm>
            <a:custGeom>
              <a:avLst/>
              <a:gdLst/>
              <a:ahLst/>
              <a:cxnLst/>
              <a:rect l="l" t="t" r="r" b="b"/>
              <a:pathLst>
                <a:path w="1227" h="1228" extrusionOk="0">
                  <a:moveTo>
                    <a:pt x="639" y="0"/>
                  </a:moveTo>
                  <a:cubicBezTo>
                    <a:pt x="632" y="0"/>
                    <a:pt x="626" y="1"/>
                    <a:pt x="619" y="1"/>
                  </a:cubicBezTo>
                  <a:cubicBezTo>
                    <a:pt x="286" y="1"/>
                    <a:pt x="0" y="275"/>
                    <a:pt x="0" y="608"/>
                  </a:cubicBezTo>
                  <a:cubicBezTo>
                    <a:pt x="0" y="941"/>
                    <a:pt x="274" y="1227"/>
                    <a:pt x="619" y="1227"/>
                  </a:cubicBezTo>
                  <a:cubicBezTo>
                    <a:pt x="941" y="1227"/>
                    <a:pt x="1227" y="953"/>
                    <a:pt x="1227" y="608"/>
                  </a:cubicBezTo>
                  <a:cubicBezTo>
                    <a:pt x="1227" y="281"/>
                    <a:pt x="952" y="0"/>
                    <a:pt x="63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5" name="Google Shape;505;p27"/>
            <p:cNvSpPr/>
            <p:nvPr/>
          </p:nvSpPr>
          <p:spPr>
            <a:xfrm>
              <a:off x="-1223187" y="3942150"/>
              <a:ext cx="30400" cy="30700"/>
            </a:xfrm>
            <a:custGeom>
              <a:avLst/>
              <a:gdLst/>
              <a:ahLst/>
              <a:cxnLst/>
              <a:rect l="l" t="t" r="r" b="b"/>
              <a:pathLst>
                <a:path w="1216" h="1228" extrusionOk="0">
                  <a:moveTo>
                    <a:pt x="628" y="0"/>
                  </a:moveTo>
                  <a:cubicBezTo>
                    <a:pt x="621" y="0"/>
                    <a:pt x="615" y="1"/>
                    <a:pt x="608" y="1"/>
                  </a:cubicBezTo>
                  <a:cubicBezTo>
                    <a:pt x="286" y="1"/>
                    <a:pt x="1" y="275"/>
                    <a:pt x="1" y="608"/>
                  </a:cubicBezTo>
                  <a:cubicBezTo>
                    <a:pt x="1" y="941"/>
                    <a:pt x="263" y="1227"/>
                    <a:pt x="608" y="1227"/>
                  </a:cubicBezTo>
                  <a:cubicBezTo>
                    <a:pt x="941" y="1227"/>
                    <a:pt x="1215" y="953"/>
                    <a:pt x="1215" y="608"/>
                  </a:cubicBezTo>
                  <a:cubicBezTo>
                    <a:pt x="1215" y="281"/>
                    <a:pt x="952" y="0"/>
                    <a:pt x="62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6" name="Google Shape;506;p27"/>
            <p:cNvSpPr/>
            <p:nvPr/>
          </p:nvSpPr>
          <p:spPr>
            <a:xfrm>
              <a:off x="-1123162" y="3942150"/>
              <a:ext cx="30675" cy="30700"/>
            </a:xfrm>
            <a:custGeom>
              <a:avLst/>
              <a:gdLst/>
              <a:ahLst/>
              <a:cxnLst/>
              <a:rect l="l" t="t" r="r" b="b"/>
              <a:pathLst>
                <a:path w="1227" h="1228" extrusionOk="0">
                  <a:moveTo>
                    <a:pt x="628" y="0"/>
                  </a:moveTo>
                  <a:cubicBezTo>
                    <a:pt x="621" y="0"/>
                    <a:pt x="614" y="1"/>
                    <a:pt x="607" y="1"/>
                  </a:cubicBezTo>
                  <a:cubicBezTo>
                    <a:pt x="286" y="1"/>
                    <a:pt x="0" y="275"/>
                    <a:pt x="0" y="608"/>
                  </a:cubicBezTo>
                  <a:cubicBezTo>
                    <a:pt x="0" y="941"/>
                    <a:pt x="274" y="1227"/>
                    <a:pt x="607" y="1227"/>
                  </a:cubicBezTo>
                  <a:cubicBezTo>
                    <a:pt x="941" y="1227"/>
                    <a:pt x="1227" y="953"/>
                    <a:pt x="1227" y="608"/>
                  </a:cubicBezTo>
                  <a:cubicBezTo>
                    <a:pt x="1227" y="281"/>
                    <a:pt x="964" y="0"/>
                    <a:pt x="62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7" name="Google Shape;507;p27"/>
            <p:cNvSpPr/>
            <p:nvPr/>
          </p:nvSpPr>
          <p:spPr>
            <a:xfrm>
              <a:off x="-1022562" y="3942150"/>
              <a:ext cx="30375" cy="30700"/>
            </a:xfrm>
            <a:custGeom>
              <a:avLst/>
              <a:gdLst/>
              <a:ahLst/>
              <a:cxnLst/>
              <a:rect l="l" t="t" r="r" b="b"/>
              <a:pathLst>
                <a:path w="1215" h="1228" extrusionOk="0">
                  <a:moveTo>
                    <a:pt x="627" y="0"/>
                  </a:moveTo>
                  <a:cubicBezTo>
                    <a:pt x="621" y="0"/>
                    <a:pt x="614" y="1"/>
                    <a:pt x="608" y="1"/>
                  </a:cubicBezTo>
                  <a:cubicBezTo>
                    <a:pt x="274" y="1"/>
                    <a:pt x="0" y="275"/>
                    <a:pt x="0" y="608"/>
                  </a:cubicBezTo>
                  <a:cubicBezTo>
                    <a:pt x="0" y="941"/>
                    <a:pt x="262" y="1227"/>
                    <a:pt x="608" y="1227"/>
                  </a:cubicBezTo>
                  <a:cubicBezTo>
                    <a:pt x="929" y="1227"/>
                    <a:pt x="1215" y="953"/>
                    <a:pt x="1215" y="608"/>
                  </a:cubicBezTo>
                  <a:cubicBezTo>
                    <a:pt x="1215" y="281"/>
                    <a:pt x="941" y="0"/>
                    <a:pt x="62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8" name="Google Shape;508;p27"/>
            <p:cNvSpPr/>
            <p:nvPr/>
          </p:nvSpPr>
          <p:spPr>
            <a:xfrm>
              <a:off x="-922262" y="3942150"/>
              <a:ext cx="30700" cy="30700"/>
            </a:xfrm>
            <a:custGeom>
              <a:avLst/>
              <a:gdLst/>
              <a:ahLst/>
              <a:cxnLst/>
              <a:rect l="l" t="t" r="r" b="b"/>
              <a:pathLst>
                <a:path w="1228" h="1228" extrusionOk="0">
                  <a:moveTo>
                    <a:pt x="628" y="0"/>
                  </a:moveTo>
                  <a:cubicBezTo>
                    <a:pt x="622" y="0"/>
                    <a:pt x="615" y="1"/>
                    <a:pt x="608" y="1"/>
                  </a:cubicBezTo>
                  <a:cubicBezTo>
                    <a:pt x="287" y="1"/>
                    <a:pt x="1" y="275"/>
                    <a:pt x="1" y="608"/>
                  </a:cubicBezTo>
                  <a:cubicBezTo>
                    <a:pt x="1" y="941"/>
                    <a:pt x="275" y="1227"/>
                    <a:pt x="608" y="1227"/>
                  </a:cubicBezTo>
                  <a:cubicBezTo>
                    <a:pt x="941" y="1227"/>
                    <a:pt x="1227" y="953"/>
                    <a:pt x="1227" y="608"/>
                  </a:cubicBezTo>
                  <a:cubicBezTo>
                    <a:pt x="1227" y="281"/>
                    <a:pt x="953" y="0"/>
                    <a:pt x="62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9" name="Google Shape;509;p27"/>
            <p:cNvSpPr/>
            <p:nvPr/>
          </p:nvSpPr>
          <p:spPr>
            <a:xfrm>
              <a:off x="-822237" y="3942150"/>
              <a:ext cx="30675" cy="30700"/>
            </a:xfrm>
            <a:custGeom>
              <a:avLst/>
              <a:gdLst/>
              <a:ahLst/>
              <a:cxnLst/>
              <a:rect l="l" t="t" r="r" b="b"/>
              <a:pathLst>
                <a:path w="1227" h="1228" extrusionOk="0">
                  <a:moveTo>
                    <a:pt x="640" y="0"/>
                  </a:moveTo>
                  <a:cubicBezTo>
                    <a:pt x="633" y="0"/>
                    <a:pt x="626" y="1"/>
                    <a:pt x="620" y="1"/>
                  </a:cubicBezTo>
                  <a:cubicBezTo>
                    <a:pt x="286" y="1"/>
                    <a:pt x="0" y="275"/>
                    <a:pt x="0" y="608"/>
                  </a:cubicBezTo>
                  <a:cubicBezTo>
                    <a:pt x="0" y="941"/>
                    <a:pt x="274" y="1227"/>
                    <a:pt x="620" y="1227"/>
                  </a:cubicBezTo>
                  <a:cubicBezTo>
                    <a:pt x="941" y="1227"/>
                    <a:pt x="1227" y="953"/>
                    <a:pt x="1227" y="608"/>
                  </a:cubicBezTo>
                  <a:cubicBezTo>
                    <a:pt x="1227" y="281"/>
                    <a:pt x="964" y="0"/>
                    <a:pt x="64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0" name="Google Shape;510;p27"/>
            <p:cNvSpPr/>
            <p:nvPr/>
          </p:nvSpPr>
          <p:spPr>
            <a:xfrm>
              <a:off x="-1976837" y="4015375"/>
              <a:ext cx="30675" cy="30700"/>
            </a:xfrm>
            <a:custGeom>
              <a:avLst/>
              <a:gdLst/>
              <a:ahLst/>
              <a:cxnLst/>
              <a:rect l="l" t="t" r="r" b="b"/>
              <a:pathLst>
                <a:path w="1227" h="1228" extrusionOk="0">
                  <a:moveTo>
                    <a:pt x="640" y="0"/>
                  </a:moveTo>
                  <a:cubicBezTo>
                    <a:pt x="633" y="0"/>
                    <a:pt x="626" y="1"/>
                    <a:pt x="619" y="1"/>
                  </a:cubicBezTo>
                  <a:cubicBezTo>
                    <a:pt x="286" y="1"/>
                    <a:pt x="0" y="275"/>
                    <a:pt x="0" y="620"/>
                  </a:cubicBezTo>
                  <a:cubicBezTo>
                    <a:pt x="0" y="941"/>
                    <a:pt x="274" y="1227"/>
                    <a:pt x="619" y="1227"/>
                  </a:cubicBezTo>
                  <a:cubicBezTo>
                    <a:pt x="941" y="1227"/>
                    <a:pt x="1226" y="953"/>
                    <a:pt x="1226" y="620"/>
                  </a:cubicBezTo>
                  <a:cubicBezTo>
                    <a:pt x="1226" y="282"/>
                    <a:pt x="975" y="0"/>
                    <a:pt x="64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1" name="Google Shape;511;p27"/>
            <p:cNvSpPr/>
            <p:nvPr/>
          </p:nvSpPr>
          <p:spPr>
            <a:xfrm>
              <a:off x="-1876237" y="4015375"/>
              <a:ext cx="30675" cy="30700"/>
            </a:xfrm>
            <a:custGeom>
              <a:avLst/>
              <a:gdLst/>
              <a:ahLst/>
              <a:cxnLst/>
              <a:rect l="l" t="t" r="r" b="b"/>
              <a:pathLst>
                <a:path w="1227" h="1228" extrusionOk="0">
                  <a:moveTo>
                    <a:pt x="628" y="0"/>
                  </a:moveTo>
                  <a:cubicBezTo>
                    <a:pt x="621" y="0"/>
                    <a:pt x="614" y="1"/>
                    <a:pt x="608" y="1"/>
                  </a:cubicBezTo>
                  <a:cubicBezTo>
                    <a:pt x="286" y="1"/>
                    <a:pt x="0" y="275"/>
                    <a:pt x="0" y="620"/>
                  </a:cubicBezTo>
                  <a:cubicBezTo>
                    <a:pt x="0" y="941"/>
                    <a:pt x="274" y="1227"/>
                    <a:pt x="608" y="1227"/>
                  </a:cubicBezTo>
                  <a:cubicBezTo>
                    <a:pt x="941" y="1227"/>
                    <a:pt x="1227" y="953"/>
                    <a:pt x="1227" y="620"/>
                  </a:cubicBezTo>
                  <a:cubicBezTo>
                    <a:pt x="1227" y="282"/>
                    <a:pt x="952" y="0"/>
                    <a:pt x="62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2" name="Google Shape;512;p27"/>
            <p:cNvSpPr/>
            <p:nvPr/>
          </p:nvSpPr>
          <p:spPr>
            <a:xfrm>
              <a:off x="-1775937" y="4015375"/>
              <a:ext cx="30700" cy="30700"/>
            </a:xfrm>
            <a:custGeom>
              <a:avLst/>
              <a:gdLst/>
              <a:ahLst/>
              <a:cxnLst/>
              <a:rect l="l" t="t" r="r" b="b"/>
              <a:pathLst>
                <a:path w="1228" h="1228" extrusionOk="0">
                  <a:moveTo>
                    <a:pt x="639" y="0"/>
                  </a:moveTo>
                  <a:cubicBezTo>
                    <a:pt x="633" y="0"/>
                    <a:pt x="626" y="1"/>
                    <a:pt x="620" y="1"/>
                  </a:cubicBezTo>
                  <a:cubicBezTo>
                    <a:pt x="287" y="1"/>
                    <a:pt x="1" y="275"/>
                    <a:pt x="1" y="620"/>
                  </a:cubicBezTo>
                  <a:cubicBezTo>
                    <a:pt x="1" y="941"/>
                    <a:pt x="275" y="1227"/>
                    <a:pt x="620" y="1227"/>
                  </a:cubicBezTo>
                  <a:cubicBezTo>
                    <a:pt x="941" y="1227"/>
                    <a:pt x="1227" y="953"/>
                    <a:pt x="1227" y="620"/>
                  </a:cubicBezTo>
                  <a:cubicBezTo>
                    <a:pt x="1227" y="282"/>
                    <a:pt x="953" y="0"/>
                    <a:pt x="63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3" name="Google Shape;513;p27"/>
            <p:cNvSpPr/>
            <p:nvPr/>
          </p:nvSpPr>
          <p:spPr>
            <a:xfrm>
              <a:off x="-1675612" y="4015375"/>
              <a:ext cx="30375" cy="30700"/>
            </a:xfrm>
            <a:custGeom>
              <a:avLst/>
              <a:gdLst/>
              <a:ahLst/>
              <a:cxnLst/>
              <a:rect l="l" t="t" r="r" b="b"/>
              <a:pathLst>
                <a:path w="1215" h="1228" extrusionOk="0">
                  <a:moveTo>
                    <a:pt x="628" y="0"/>
                  </a:moveTo>
                  <a:cubicBezTo>
                    <a:pt x="621" y="0"/>
                    <a:pt x="614" y="1"/>
                    <a:pt x="607" y="1"/>
                  </a:cubicBezTo>
                  <a:cubicBezTo>
                    <a:pt x="274" y="1"/>
                    <a:pt x="0" y="275"/>
                    <a:pt x="0" y="620"/>
                  </a:cubicBezTo>
                  <a:cubicBezTo>
                    <a:pt x="0" y="941"/>
                    <a:pt x="262" y="1227"/>
                    <a:pt x="607" y="1227"/>
                  </a:cubicBezTo>
                  <a:cubicBezTo>
                    <a:pt x="941" y="1227"/>
                    <a:pt x="1215" y="953"/>
                    <a:pt x="1215" y="620"/>
                  </a:cubicBezTo>
                  <a:cubicBezTo>
                    <a:pt x="1215" y="282"/>
                    <a:pt x="963" y="0"/>
                    <a:pt x="62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4" name="Google Shape;514;p27"/>
            <p:cNvSpPr/>
            <p:nvPr/>
          </p:nvSpPr>
          <p:spPr>
            <a:xfrm>
              <a:off x="-1575312" y="4015375"/>
              <a:ext cx="30675" cy="30700"/>
            </a:xfrm>
            <a:custGeom>
              <a:avLst/>
              <a:gdLst/>
              <a:ahLst/>
              <a:cxnLst/>
              <a:rect l="l" t="t" r="r" b="b"/>
              <a:pathLst>
                <a:path w="1227" h="1228" extrusionOk="0">
                  <a:moveTo>
                    <a:pt x="628" y="0"/>
                  </a:moveTo>
                  <a:cubicBezTo>
                    <a:pt x="621" y="0"/>
                    <a:pt x="615" y="1"/>
                    <a:pt x="608" y="1"/>
                  </a:cubicBezTo>
                  <a:cubicBezTo>
                    <a:pt x="286" y="1"/>
                    <a:pt x="1" y="275"/>
                    <a:pt x="1" y="620"/>
                  </a:cubicBezTo>
                  <a:cubicBezTo>
                    <a:pt x="1" y="941"/>
                    <a:pt x="274" y="1227"/>
                    <a:pt x="608" y="1227"/>
                  </a:cubicBezTo>
                  <a:cubicBezTo>
                    <a:pt x="941" y="1227"/>
                    <a:pt x="1227" y="953"/>
                    <a:pt x="1227" y="620"/>
                  </a:cubicBezTo>
                  <a:cubicBezTo>
                    <a:pt x="1227" y="282"/>
                    <a:pt x="953" y="0"/>
                    <a:pt x="62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5" name="Google Shape;515;p27"/>
            <p:cNvSpPr/>
            <p:nvPr/>
          </p:nvSpPr>
          <p:spPr>
            <a:xfrm>
              <a:off x="-1474712" y="4015375"/>
              <a:ext cx="30400" cy="30700"/>
            </a:xfrm>
            <a:custGeom>
              <a:avLst/>
              <a:gdLst/>
              <a:ahLst/>
              <a:cxnLst/>
              <a:rect l="l" t="t" r="r" b="b"/>
              <a:pathLst>
                <a:path w="1216" h="1228" extrusionOk="0">
                  <a:moveTo>
                    <a:pt x="628" y="0"/>
                  </a:moveTo>
                  <a:cubicBezTo>
                    <a:pt x="622" y="0"/>
                    <a:pt x="615" y="1"/>
                    <a:pt x="608" y="1"/>
                  </a:cubicBezTo>
                  <a:cubicBezTo>
                    <a:pt x="275" y="1"/>
                    <a:pt x="1" y="275"/>
                    <a:pt x="1" y="620"/>
                  </a:cubicBezTo>
                  <a:cubicBezTo>
                    <a:pt x="1" y="941"/>
                    <a:pt x="263" y="1227"/>
                    <a:pt x="608" y="1227"/>
                  </a:cubicBezTo>
                  <a:cubicBezTo>
                    <a:pt x="941" y="1227"/>
                    <a:pt x="1215" y="953"/>
                    <a:pt x="1215" y="620"/>
                  </a:cubicBezTo>
                  <a:cubicBezTo>
                    <a:pt x="1215" y="282"/>
                    <a:pt x="952" y="0"/>
                    <a:pt x="62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6" name="Google Shape;516;p27"/>
            <p:cNvSpPr/>
            <p:nvPr/>
          </p:nvSpPr>
          <p:spPr>
            <a:xfrm>
              <a:off x="-1374687" y="4015375"/>
              <a:ext cx="30675" cy="30700"/>
            </a:xfrm>
            <a:custGeom>
              <a:avLst/>
              <a:gdLst/>
              <a:ahLst/>
              <a:cxnLst/>
              <a:rect l="l" t="t" r="r" b="b"/>
              <a:pathLst>
                <a:path w="1227" h="1228" extrusionOk="0">
                  <a:moveTo>
                    <a:pt x="628" y="0"/>
                  </a:moveTo>
                  <a:cubicBezTo>
                    <a:pt x="621" y="0"/>
                    <a:pt x="615" y="1"/>
                    <a:pt x="608" y="1"/>
                  </a:cubicBezTo>
                  <a:cubicBezTo>
                    <a:pt x="286" y="1"/>
                    <a:pt x="0" y="275"/>
                    <a:pt x="0" y="620"/>
                  </a:cubicBezTo>
                  <a:cubicBezTo>
                    <a:pt x="0" y="941"/>
                    <a:pt x="274" y="1227"/>
                    <a:pt x="608" y="1227"/>
                  </a:cubicBezTo>
                  <a:cubicBezTo>
                    <a:pt x="941" y="1227"/>
                    <a:pt x="1227" y="953"/>
                    <a:pt x="1227" y="620"/>
                  </a:cubicBezTo>
                  <a:cubicBezTo>
                    <a:pt x="1227" y="282"/>
                    <a:pt x="964" y="0"/>
                    <a:pt x="62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7" name="Google Shape;517;p27"/>
            <p:cNvSpPr/>
            <p:nvPr/>
          </p:nvSpPr>
          <p:spPr>
            <a:xfrm>
              <a:off x="-1274387" y="4015375"/>
              <a:ext cx="30700" cy="30700"/>
            </a:xfrm>
            <a:custGeom>
              <a:avLst/>
              <a:gdLst/>
              <a:ahLst/>
              <a:cxnLst/>
              <a:rect l="l" t="t" r="r" b="b"/>
              <a:pathLst>
                <a:path w="1228" h="1228" extrusionOk="0">
                  <a:moveTo>
                    <a:pt x="639" y="0"/>
                  </a:moveTo>
                  <a:cubicBezTo>
                    <a:pt x="633" y="0"/>
                    <a:pt x="626" y="1"/>
                    <a:pt x="620" y="1"/>
                  </a:cubicBezTo>
                  <a:cubicBezTo>
                    <a:pt x="287" y="1"/>
                    <a:pt x="1" y="275"/>
                    <a:pt x="1" y="620"/>
                  </a:cubicBezTo>
                  <a:cubicBezTo>
                    <a:pt x="1" y="941"/>
                    <a:pt x="275" y="1227"/>
                    <a:pt x="620" y="1227"/>
                  </a:cubicBezTo>
                  <a:cubicBezTo>
                    <a:pt x="941" y="1227"/>
                    <a:pt x="1227" y="953"/>
                    <a:pt x="1227" y="620"/>
                  </a:cubicBezTo>
                  <a:cubicBezTo>
                    <a:pt x="1227" y="282"/>
                    <a:pt x="953" y="0"/>
                    <a:pt x="63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8" name="Google Shape;518;p27"/>
            <p:cNvSpPr/>
            <p:nvPr/>
          </p:nvSpPr>
          <p:spPr>
            <a:xfrm>
              <a:off x="-1174062" y="4015375"/>
              <a:ext cx="30375" cy="30700"/>
            </a:xfrm>
            <a:custGeom>
              <a:avLst/>
              <a:gdLst/>
              <a:ahLst/>
              <a:cxnLst/>
              <a:rect l="l" t="t" r="r" b="b"/>
              <a:pathLst>
                <a:path w="1215" h="1228" extrusionOk="0">
                  <a:moveTo>
                    <a:pt x="628" y="0"/>
                  </a:moveTo>
                  <a:cubicBezTo>
                    <a:pt x="621" y="0"/>
                    <a:pt x="614" y="1"/>
                    <a:pt x="607" y="1"/>
                  </a:cubicBezTo>
                  <a:cubicBezTo>
                    <a:pt x="286" y="1"/>
                    <a:pt x="0" y="275"/>
                    <a:pt x="0" y="620"/>
                  </a:cubicBezTo>
                  <a:cubicBezTo>
                    <a:pt x="0" y="941"/>
                    <a:pt x="262" y="1227"/>
                    <a:pt x="607" y="1227"/>
                  </a:cubicBezTo>
                  <a:cubicBezTo>
                    <a:pt x="941" y="1227"/>
                    <a:pt x="1215" y="953"/>
                    <a:pt x="1215" y="620"/>
                  </a:cubicBezTo>
                  <a:cubicBezTo>
                    <a:pt x="1215" y="282"/>
                    <a:pt x="963" y="0"/>
                    <a:pt x="62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9" name="Google Shape;519;p27"/>
            <p:cNvSpPr/>
            <p:nvPr/>
          </p:nvSpPr>
          <p:spPr>
            <a:xfrm>
              <a:off x="-1073762" y="4015375"/>
              <a:ext cx="30675" cy="30700"/>
            </a:xfrm>
            <a:custGeom>
              <a:avLst/>
              <a:gdLst/>
              <a:ahLst/>
              <a:cxnLst/>
              <a:rect l="l" t="t" r="r" b="b"/>
              <a:pathLst>
                <a:path w="1227" h="1228" extrusionOk="0">
                  <a:moveTo>
                    <a:pt x="640" y="0"/>
                  </a:moveTo>
                  <a:cubicBezTo>
                    <a:pt x="633" y="0"/>
                    <a:pt x="626" y="1"/>
                    <a:pt x="620" y="1"/>
                  </a:cubicBezTo>
                  <a:cubicBezTo>
                    <a:pt x="286" y="1"/>
                    <a:pt x="1" y="275"/>
                    <a:pt x="1" y="620"/>
                  </a:cubicBezTo>
                  <a:cubicBezTo>
                    <a:pt x="1" y="941"/>
                    <a:pt x="274" y="1227"/>
                    <a:pt x="620" y="1227"/>
                  </a:cubicBezTo>
                  <a:cubicBezTo>
                    <a:pt x="941" y="1227"/>
                    <a:pt x="1227" y="953"/>
                    <a:pt x="1227" y="620"/>
                  </a:cubicBezTo>
                  <a:cubicBezTo>
                    <a:pt x="1227" y="282"/>
                    <a:pt x="964" y="0"/>
                    <a:pt x="64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0" name="Google Shape;520;p27"/>
            <p:cNvSpPr/>
            <p:nvPr/>
          </p:nvSpPr>
          <p:spPr>
            <a:xfrm>
              <a:off x="-973162" y="4015375"/>
              <a:ext cx="30400" cy="30700"/>
            </a:xfrm>
            <a:custGeom>
              <a:avLst/>
              <a:gdLst/>
              <a:ahLst/>
              <a:cxnLst/>
              <a:rect l="l" t="t" r="r" b="b"/>
              <a:pathLst>
                <a:path w="1216" h="1228" extrusionOk="0">
                  <a:moveTo>
                    <a:pt x="628" y="0"/>
                  </a:moveTo>
                  <a:cubicBezTo>
                    <a:pt x="622" y="0"/>
                    <a:pt x="615" y="1"/>
                    <a:pt x="608" y="1"/>
                  </a:cubicBezTo>
                  <a:cubicBezTo>
                    <a:pt x="287" y="1"/>
                    <a:pt x="1" y="275"/>
                    <a:pt x="1" y="620"/>
                  </a:cubicBezTo>
                  <a:cubicBezTo>
                    <a:pt x="1" y="941"/>
                    <a:pt x="263" y="1227"/>
                    <a:pt x="608" y="1227"/>
                  </a:cubicBezTo>
                  <a:cubicBezTo>
                    <a:pt x="942" y="1227"/>
                    <a:pt x="1215" y="953"/>
                    <a:pt x="1215" y="620"/>
                  </a:cubicBezTo>
                  <a:cubicBezTo>
                    <a:pt x="1215" y="282"/>
                    <a:pt x="952" y="0"/>
                    <a:pt x="62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1" name="Google Shape;521;p27"/>
            <p:cNvSpPr/>
            <p:nvPr/>
          </p:nvSpPr>
          <p:spPr>
            <a:xfrm>
              <a:off x="-873137" y="4015375"/>
              <a:ext cx="30675" cy="30700"/>
            </a:xfrm>
            <a:custGeom>
              <a:avLst/>
              <a:gdLst/>
              <a:ahLst/>
              <a:cxnLst/>
              <a:rect l="l" t="t" r="r" b="b"/>
              <a:pathLst>
                <a:path w="1227" h="1228" extrusionOk="0">
                  <a:moveTo>
                    <a:pt x="628" y="0"/>
                  </a:moveTo>
                  <a:cubicBezTo>
                    <a:pt x="622" y="0"/>
                    <a:pt x="615" y="1"/>
                    <a:pt x="608" y="1"/>
                  </a:cubicBezTo>
                  <a:cubicBezTo>
                    <a:pt x="286" y="1"/>
                    <a:pt x="0" y="275"/>
                    <a:pt x="0" y="620"/>
                  </a:cubicBezTo>
                  <a:cubicBezTo>
                    <a:pt x="0" y="941"/>
                    <a:pt x="274" y="1227"/>
                    <a:pt x="608" y="1227"/>
                  </a:cubicBezTo>
                  <a:cubicBezTo>
                    <a:pt x="941" y="1227"/>
                    <a:pt x="1227" y="953"/>
                    <a:pt x="1227" y="620"/>
                  </a:cubicBezTo>
                  <a:cubicBezTo>
                    <a:pt x="1227" y="282"/>
                    <a:pt x="964" y="0"/>
                    <a:pt x="62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2" name="Google Shape;522;p27"/>
            <p:cNvSpPr/>
            <p:nvPr/>
          </p:nvSpPr>
          <p:spPr>
            <a:xfrm>
              <a:off x="-772537" y="4015375"/>
              <a:ext cx="30400" cy="30700"/>
            </a:xfrm>
            <a:custGeom>
              <a:avLst/>
              <a:gdLst/>
              <a:ahLst/>
              <a:cxnLst/>
              <a:rect l="l" t="t" r="r" b="b"/>
              <a:pathLst>
                <a:path w="1216" h="1228" extrusionOk="0">
                  <a:moveTo>
                    <a:pt x="627" y="0"/>
                  </a:moveTo>
                  <a:cubicBezTo>
                    <a:pt x="621" y="0"/>
                    <a:pt x="614" y="1"/>
                    <a:pt x="608" y="1"/>
                  </a:cubicBezTo>
                  <a:cubicBezTo>
                    <a:pt x="275" y="1"/>
                    <a:pt x="1" y="275"/>
                    <a:pt x="1" y="620"/>
                  </a:cubicBezTo>
                  <a:cubicBezTo>
                    <a:pt x="1" y="941"/>
                    <a:pt x="263" y="1227"/>
                    <a:pt x="608" y="1227"/>
                  </a:cubicBezTo>
                  <a:cubicBezTo>
                    <a:pt x="929" y="1227"/>
                    <a:pt x="1215" y="953"/>
                    <a:pt x="1215" y="620"/>
                  </a:cubicBezTo>
                  <a:cubicBezTo>
                    <a:pt x="1215" y="282"/>
                    <a:pt x="941" y="0"/>
                    <a:pt x="62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3" name="Google Shape;523;p27"/>
            <p:cNvSpPr/>
            <p:nvPr/>
          </p:nvSpPr>
          <p:spPr>
            <a:xfrm>
              <a:off x="-1925662" y="4088600"/>
              <a:ext cx="30400" cy="30700"/>
            </a:xfrm>
            <a:custGeom>
              <a:avLst/>
              <a:gdLst/>
              <a:ahLst/>
              <a:cxnLst/>
              <a:rect l="l" t="t" r="r" b="b"/>
              <a:pathLst>
                <a:path w="1216" h="1228" extrusionOk="0">
                  <a:moveTo>
                    <a:pt x="629" y="0"/>
                  </a:moveTo>
                  <a:cubicBezTo>
                    <a:pt x="622" y="0"/>
                    <a:pt x="615" y="0"/>
                    <a:pt x="608" y="1"/>
                  </a:cubicBezTo>
                  <a:cubicBezTo>
                    <a:pt x="287" y="1"/>
                    <a:pt x="1" y="275"/>
                    <a:pt x="1" y="620"/>
                  </a:cubicBezTo>
                  <a:cubicBezTo>
                    <a:pt x="1" y="941"/>
                    <a:pt x="263" y="1227"/>
                    <a:pt x="608" y="1227"/>
                  </a:cubicBezTo>
                  <a:cubicBezTo>
                    <a:pt x="942" y="1227"/>
                    <a:pt x="1215" y="965"/>
                    <a:pt x="1215" y="620"/>
                  </a:cubicBezTo>
                  <a:cubicBezTo>
                    <a:pt x="1215" y="282"/>
                    <a:pt x="964" y="0"/>
                    <a:pt x="62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4" name="Google Shape;524;p27"/>
            <p:cNvSpPr/>
            <p:nvPr/>
          </p:nvSpPr>
          <p:spPr>
            <a:xfrm>
              <a:off x="-1825337" y="4088600"/>
              <a:ext cx="30675" cy="30700"/>
            </a:xfrm>
            <a:custGeom>
              <a:avLst/>
              <a:gdLst/>
              <a:ahLst/>
              <a:cxnLst/>
              <a:rect l="l" t="t" r="r" b="b"/>
              <a:pathLst>
                <a:path w="1227" h="1228" extrusionOk="0">
                  <a:moveTo>
                    <a:pt x="639" y="0"/>
                  </a:moveTo>
                  <a:cubicBezTo>
                    <a:pt x="632" y="0"/>
                    <a:pt x="626" y="0"/>
                    <a:pt x="619" y="1"/>
                  </a:cubicBezTo>
                  <a:cubicBezTo>
                    <a:pt x="286" y="1"/>
                    <a:pt x="0" y="275"/>
                    <a:pt x="0" y="620"/>
                  </a:cubicBezTo>
                  <a:cubicBezTo>
                    <a:pt x="0" y="941"/>
                    <a:pt x="274" y="1227"/>
                    <a:pt x="619" y="1227"/>
                  </a:cubicBezTo>
                  <a:cubicBezTo>
                    <a:pt x="941" y="1227"/>
                    <a:pt x="1227" y="965"/>
                    <a:pt x="1227" y="620"/>
                  </a:cubicBezTo>
                  <a:cubicBezTo>
                    <a:pt x="1227" y="282"/>
                    <a:pt x="952" y="0"/>
                    <a:pt x="63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5" name="Google Shape;525;p27"/>
            <p:cNvSpPr/>
            <p:nvPr/>
          </p:nvSpPr>
          <p:spPr>
            <a:xfrm>
              <a:off x="-1725037" y="4088600"/>
              <a:ext cx="30400" cy="30700"/>
            </a:xfrm>
            <a:custGeom>
              <a:avLst/>
              <a:gdLst/>
              <a:ahLst/>
              <a:cxnLst/>
              <a:rect l="l" t="t" r="r" b="b"/>
              <a:pathLst>
                <a:path w="1216" h="1228" extrusionOk="0">
                  <a:moveTo>
                    <a:pt x="628" y="0"/>
                  </a:moveTo>
                  <a:cubicBezTo>
                    <a:pt x="621" y="0"/>
                    <a:pt x="615" y="0"/>
                    <a:pt x="608" y="1"/>
                  </a:cubicBezTo>
                  <a:cubicBezTo>
                    <a:pt x="275" y="1"/>
                    <a:pt x="1" y="275"/>
                    <a:pt x="1" y="620"/>
                  </a:cubicBezTo>
                  <a:cubicBezTo>
                    <a:pt x="1" y="941"/>
                    <a:pt x="263" y="1227"/>
                    <a:pt x="608" y="1227"/>
                  </a:cubicBezTo>
                  <a:cubicBezTo>
                    <a:pt x="929" y="1227"/>
                    <a:pt x="1215" y="965"/>
                    <a:pt x="1215" y="620"/>
                  </a:cubicBezTo>
                  <a:cubicBezTo>
                    <a:pt x="1215" y="282"/>
                    <a:pt x="952" y="0"/>
                    <a:pt x="62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6" name="Google Shape;526;p27"/>
            <p:cNvSpPr/>
            <p:nvPr/>
          </p:nvSpPr>
          <p:spPr>
            <a:xfrm>
              <a:off x="-1624712" y="4088600"/>
              <a:ext cx="30675" cy="30700"/>
            </a:xfrm>
            <a:custGeom>
              <a:avLst/>
              <a:gdLst/>
              <a:ahLst/>
              <a:cxnLst/>
              <a:rect l="l" t="t" r="r" b="b"/>
              <a:pathLst>
                <a:path w="1227" h="1228" extrusionOk="0">
                  <a:moveTo>
                    <a:pt x="628" y="0"/>
                  </a:moveTo>
                  <a:cubicBezTo>
                    <a:pt x="621" y="0"/>
                    <a:pt x="614" y="0"/>
                    <a:pt x="607" y="1"/>
                  </a:cubicBezTo>
                  <a:cubicBezTo>
                    <a:pt x="286" y="1"/>
                    <a:pt x="0" y="275"/>
                    <a:pt x="0" y="620"/>
                  </a:cubicBezTo>
                  <a:cubicBezTo>
                    <a:pt x="0" y="941"/>
                    <a:pt x="274" y="1227"/>
                    <a:pt x="607" y="1227"/>
                  </a:cubicBezTo>
                  <a:cubicBezTo>
                    <a:pt x="941" y="1227"/>
                    <a:pt x="1226" y="965"/>
                    <a:pt x="1226" y="620"/>
                  </a:cubicBezTo>
                  <a:cubicBezTo>
                    <a:pt x="1226" y="282"/>
                    <a:pt x="964" y="0"/>
                    <a:pt x="62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7" name="Google Shape;527;p27"/>
            <p:cNvSpPr/>
            <p:nvPr/>
          </p:nvSpPr>
          <p:spPr>
            <a:xfrm>
              <a:off x="-1524112" y="4088600"/>
              <a:ext cx="30375" cy="30700"/>
            </a:xfrm>
            <a:custGeom>
              <a:avLst/>
              <a:gdLst/>
              <a:ahLst/>
              <a:cxnLst/>
              <a:rect l="l" t="t" r="r" b="b"/>
              <a:pathLst>
                <a:path w="1215" h="1228" extrusionOk="0">
                  <a:moveTo>
                    <a:pt x="627" y="0"/>
                  </a:moveTo>
                  <a:cubicBezTo>
                    <a:pt x="621" y="0"/>
                    <a:pt x="614" y="0"/>
                    <a:pt x="608" y="1"/>
                  </a:cubicBezTo>
                  <a:cubicBezTo>
                    <a:pt x="274" y="1"/>
                    <a:pt x="0" y="275"/>
                    <a:pt x="0" y="620"/>
                  </a:cubicBezTo>
                  <a:cubicBezTo>
                    <a:pt x="0" y="941"/>
                    <a:pt x="262" y="1227"/>
                    <a:pt x="608" y="1227"/>
                  </a:cubicBezTo>
                  <a:cubicBezTo>
                    <a:pt x="929" y="1227"/>
                    <a:pt x="1215" y="965"/>
                    <a:pt x="1215" y="620"/>
                  </a:cubicBezTo>
                  <a:cubicBezTo>
                    <a:pt x="1215" y="282"/>
                    <a:pt x="941" y="0"/>
                    <a:pt x="62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8" name="Google Shape;528;p27"/>
            <p:cNvSpPr/>
            <p:nvPr/>
          </p:nvSpPr>
          <p:spPr>
            <a:xfrm>
              <a:off x="-1424112" y="4088600"/>
              <a:ext cx="30400" cy="30700"/>
            </a:xfrm>
            <a:custGeom>
              <a:avLst/>
              <a:gdLst/>
              <a:ahLst/>
              <a:cxnLst/>
              <a:rect l="l" t="t" r="r" b="b"/>
              <a:pathLst>
                <a:path w="1216" h="1228" extrusionOk="0">
                  <a:moveTo>
                    <a:pt x="629" y="0"/>
                  </a:moveTo>
                  <a:cubicBezTo>
                    <a:pt x="622" y="0"/>
                    <a:pt x="615" y="0"/>
                    <a:pt x="608" y="1"/>
                  </a:cubicBezTo>
                  <a:cubicBezTo>
                    <a:pt x="275" y="1"/>
                    <a:pt x="1" y="275"/>
                    <a:pt x="1" y="620"/>
                  </a:cubicBezTo>
                  <a:cubicBezTo>
                    <a:pt x="1" y="941"/>
                    <a:pt x="263" y="1227"/>
                    <a:pt x="608" y="1227"/>
                  </a:cubicBezTo>
                  <a:cubicBezTo>
                    <a:pt x="942" y="1227"/>
                    <a:pt x="1215" y="965"/>
                    <a:pt x="1215" y="620"/>
                  </a:cubicBezTo>
                  <a:cubicBezTo>
                    <a:pt x="1215" y="282"/>
                    <a:pt x="964" y="0"/>
                    <a:pt x="62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9" name="Google Shape;529;p27"/>
            <p:cNvSpPr/>
            <p:nvPr/>
          </p:nvSpPr>
          <p:spPr>
            <a:xfrm>
              <a:off x="-1323787" y="4088600"/>
              <a:ext cx="30675" cy="30700"/>
            </a:xfrm>
            <a:custGeom>
              <a:avLst/>
              <a:gdLst/>
              <a:ahLst/>
              <a:cxnLst/>
              <a:rect l="l" t="t" r="r" b="b"/>
              <a:pathLst>
                <a:path w="1227" h="1228" extrusionOk="0">
                  <a:moveTo>
                    <a:pt x="639" y="0"/>
                  </a:moveTo>
                  <a:cubicBezTo>
                    <a:pt x="632" y="0"/>
                    <a:pt x="626" y="0"/>
                    <a:pt x="619" y="1"/>
                  </a:cubicBezTo>
                  <a:cubicBezTo>
                    <a:pt x="286" y="1"/>
                    <a:pt x="0" y="275"/>
                    <a:pt x="0" y="620"/>
                  </a:cubicBezTo>
                  <a:cubicBezTo>
                    <a:pt x="0" y="941"/>
                    <a:pt x="274" y="1227"/>
                    <a:pt x="619" y="1227"/>
                  </a:cubicBezTo>
                  <a:cubicBezTo>
                    <a:pt x="941" y="1227"/>
                    <a:pt x="1227" y="965"/>
                    <a:pt x="1227" y="620"/>
                  </a:cubicBezTo>
                  <a:cubicBezTo>
                    <a:pt x="1227" y="282"/>
                    <a:pt x="952" y="0"/>
                    <a:pt x="63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0" name="Google Shape;530;p27"/>
            <p:cNvSpPr/>
            <p:nvPr/>
          </p:nvSpPr>
          <p:spPr>
            <a:xfrm>
              <a:off x="-1223187" y="4088600"/>
              <a:ext cx="30400" cy="30700"/>
            </a:xfrm>
            <a:custGeom>
              <a:avLst/>
              <a:gdLst/>
              <a:ahLst/>
              <a:cxnLst/>
              <a:rect l="l" t="t" r="r" b="b"/>
              <a:pathLst>
                <a:path w="1216" h="1228" extrusionOk="0">
                  <a:moveTo>
                    <a:pt x="628" y="0"/>
                  </a:moveTo>
                  <a:cubicBezTo>
                    <a:pt x="621" y="0"/>
                    <a:pt x="615" y="0"/>
                    <a:pt x="608" y="1"/>
                  </a:cubicBezTo>
                  <a:cubicBezTo>
                    <a:pt x="286" y="1"/>
                    <a:pt x="1" y="275"/>
                    <a:pt x="1" y="620"/>
                  </a:cubicBezTo>
                  <a:cubicBezTo>
                    <a:pt x="1" y="941"/>
                    <a:pt x="263" y="1227"/>
                    <a:pt x="608" y="1227"/>
                  </a:cubicBezTo>
                  <a:cubicBezTo>
                    <a:pt x="941" y="1227"/>
                    <a:pt x="1215" y="965"/>
                    <a:pt x="1215" y="620"/>
                  </a:cubicBezTo>
                  <a:cubicBezTo>
                    <a:pt x="1215" y="282"/>
                    <a:pt x="952" y="0"/>
                    <a:pt x="62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1" name="Google Shape;531;p27"/>
            <p:cNvSpPr/>
            <p:nvPr/>
          </p:nvSpPr>
          <p:spPr>
            <a:xfrm>
              <a:off x="-1123162" y="4088600"/>
              <a:ext cx="30675" cy="30700"/>
            </a:xfrm>
            <a:custGeom>
              <a:avLst/>
              <a:gdLst/>
              <a:ahLst/>
              <a:cxnLst/>
              <a:rect l="l" t="t" r="r" b="b"/>
              <a:pathLst>
                <a:path w="1227" h="1228" extrusionOk="0">
                  <a:moveTo>
                    <a:pt x="628" y="0"/>
                  </a:moveTo>
                  <a:cubicBezTo>
                    <a:pt x="621" y="0"/>
                    <a:pt x="614" y="0"/>
                    <a:pt x="607" y="1"/>
                  </a:cubicBezTo>
                  <a:cubicBezTo>
                    <a:pt x="286" y="1"/>
                    <a:pt x="0" y="275"/>
                    <a:pt x="0" y="620"/>
                  </a:cubicBezTo>
                  <a:cubicBezTo>
                    <a:pt x="0" y="941"/>
                    <a:pt x="274" y="1227"/>
                    <a:pt x="607" y="1227"/>
                  </a:cubicBezTo>
                  <a:cubicBezTo>
                    <a:pt x="941" y="1227"/>
                    <a:pt x="1227" y="965"/>
                    <a:pt x="1227" y="620"/>
                  </a:cubicBezTo>
                  <a:cubicBezTo>
                    <a:pt x="1227" y="282"/>
                    <a:pt x="964" y="0"/>
                    <a:pt x="62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2" name="Google Shape;532;p27"/>
            <p:cNvSpPr/>
            <p:nvPr/>
          </p:nvSpPr>
          <p:spPr>
            <a:xfrm>
              <a:off x="-1022562" y="4088600"/>
              <a:ext cx="30375" cy="30700"/>
            </a:xfrm>
            <a:custGeom>
              <a:avLst/>
              <a:gdLst/>
              <a:ahLst/>
              <a:cxnLst/>
              <a:rect l="l" t="t" r="r" b="b"/>
              <a:pathLst>
                <a:path w="1215" h="1228" extrusionOk="0">
                  <a:moveTo>
                    <a:pt x="627" y="0"/>
                  </a:moveTo>
                  <a:cubicBezTo>
                    <a:pt x="621" y="0"/>
                    <a:pt x="614" y="0"/>
                    <a:pt x="608" y="1"/>
                  </a:cubicBezTo>
                  <a:cubicBezTo>
                    <a:pt x="274" y="1"/>
                    <a:pt x="0" y="275"/>
                    <a:pt x="0" y="620"/>
                  </a:cubicBezTo>
                  <a:cubicBezTo>
                    <a:pt x="0" y="941"/>
                    <a:pt x="262" y="1227"/>
                    <a:pt x="608" y="1227"/>
                  </a:cubicBezTo>
                  <a:cubicBezTo>
                    <a:pt x="929" y="1227"/>
                    <a:pt x="1215" y="965"/>
                    <a:pt x="1215" y="620"/>
                  </a:cubicBezTo>
                  <a:cubicBezTo>
                    <a:pt x="1215" y="282"/>
                    <a:pt x="941" y="0"/>
                    <a:pt x="62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3" name="Google Shape;533;p27"/>
            <p:cNvSpPr/>
            <p:nvPr/>
          </p:nvSpPr>
          <p:spPr>
            <a:xfrm>
              <a:off x="-922262" y="4088600"/>
              <a:ext cx="30700" cy="30700"/>
            </a:xfrm>
            <a:custGeom>
              <a:avLst/>
              <a:gdLst/>
              <a:ahLst/>
              <a:cxnLst/>
              <a:rect l="l" t="t" r="r" b="b"/>
              <a:pathLst>
                <a:path w="1228" h="1228" extrusionOk="0">
                  <a:moveTo>
                    <a:pt x="628" y="0"/>
                  </a:moveTo>
                  <a:cubicBezTo>
                    <a:pt x="622" y="0"/>
                    <a:pt x="615" y="0"/>
                    <a:pt x="608" y="1"/>
                  </a:cubicBezTo>
                  <a:cubicBezTo>
                    <a:pt x="287" y="1"/>
                    <a:pt x="1" y="275"/>
                    <a:pt x="1" y="620"/>
                  </a:cubicBezTo>
                  <a:cubicBezTo>
                    <a:pt x="1" y="941"/>
                    <a:pt x="275" y="1227"/>
                    <a:pt x="608" y="1227"/>
                  </a:cubicBezTo>
                  <a:cubicBezTo>
                    <a:pt x="941" y="1227"/>
                    <a:pt x="1227" y="965"/>
                    <a:pt x="1227" y="620"/>
                  </a:cubicBezTo>
                  <a:cubicBezTo>
                    <a:pt x="1227" y="282"/>
                    <a:pt x="953" y="0"/>
                    <a:pt x="62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4" name="Google Shape;534;p27"/>
            <p:cNvSpPr/>
            <p:nvPr/>
          </p:nvSpPr>
          <p:spPr>
            <a:xfrm>
              <a:off x="-822237" y="4088600"/>
              <a:ext cx="30675" cy="30700"/>
            </a:xfrm>
            <a:custGeom>
              <a:avLst/>
              <a:gdLst/>
              <a:ahLst/>
              <a:cxnLst/>
              <a:rect l="l" t="t" r="r" b="b"/>
              <a:pathLst>
                <a:path w="1227" h="1228" extrusionOk="0">
                  <a:moveTo>
                    <a:pt x="640" y="0"/>
                  </a:moveTo>
                  <a:cubicBezTo>
                    <a:pt x="633" y="0"/>
                    <a:pt x="626" y="0"/>
                    <a:pt x="620" y="1"/>
                  </a:cubicBezTo>
                  <a:cubicBezTo>
                    <a:pt x="286" y="1"/>
                    <a:pt x="0" y="275"/>
                    <a:pt x="0" y="620"/>
                  </a:cubicBezTo>
                  <a:cubicBezTo>
                    <a:pt x="0" y="941"/>
                    <a:pt x="274" y="1227"/>
                    <a:pt x="620" y="1227"/>
                  </a:cubicBezTo>
                  <a:cubicBezTo>
                    <a:pt x="941" y="1227"/>
                    <a:pt x="1227" y="965"/>
                    <a:pt x="1227" y="620"/>
                  </a:cubicBezTo>
                  <a:cubicBezTo>
                    <a:pt x="1227" y="282"/>
                    <a:pt x="964" y="0"/>
                    <a:pt x="64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5" name="Google Shape;535;p27"/>
            <p:cNvSpPr/>
            <p:nvPr/>
          </p:nvSpPr>
          <p:spPr>
            <a:xfrm>
              <a:off x="-1976837" y="4162125"/>
              <a:ext cx="30675" cy="30375"/>
            </a:xfrm>
            <a:custGeom>
              <a:avLst/>
              <a:gdLst/>
              <a:ahLst/>
              <a:cxnLst/>
              <a:rect l="l" t="t" r="r" b="b"/>
              <a:pathLst>
                <a:path w="1227" h="1215" extrusionOk="0">
                  <a:moveTo>
                    <a:pt x="619" y="1"/>
                  </a:moveTo>
                  <a:cubicBezTo>
                    <a:pt x="286" y="1"/>
                    <a:pt x="0" y="262"/>
                    <a:pt x="0" y="608"/>
                  </a:cubicBezTo>
                  <a:cubicBezTo>
                    <a:pt x="0" y="941"/>
                    <a:pt x="274" y="1215"/>
                    <a:pt x="619" y="1215"/>
                  </a:cubicBezTo>
                  <a:cubicBezTo>
                    <a:pt x="941" y="1215"/>
                    <a:pt x="1226" y="953"/>
                    <a:pt x="1226" y="608"/>
                  </a:cubicBezTo>
                  <a:cubicBezTo>
                    <a:pt x="1226" y="262"/>
                    <a:pt x="964" y="1"/>
                    <a:pt x="61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6" name="Google Shape;536;p27"/>
            <p:cNvSpPr/>
            <p:nvPr/>
          </p:nvSpPr>
          <p:spPr>
            <a:xfrm>
              <a:off x="-1876237" y="4162125"/>
              <a:ext cx="30675" cy="30375"/>
            </a:xfrm>
            <a:custGeom>
              <a:avLst/>
              <a:gdLst/>
              <a:ahLst/>
              <a:cxnLst/>
              <a:rect l="l" t="t" r="r" b="b"/>
              <a:pathLst>
                <a:path w="1227" h="1215" extrusionOk="0">
                  <a:moveTo>
                    <a:pt x="608" y="1"/>
                  </a:moveTo>
                  <a:cubicBezTo>
                    <a:pt x="286" y="1"/>
                    <a:pt x="0" y="262"/>
                    <a:pt x="0" y="608"/>
                  </a:cubicBezTo>
                  <a:cubicBezTo>
                    <a:pt x="0" y="941"/>
                    <a:pt x="274" y="1215"/>
                    <a:pt x="608" y="1215"/>
                  </a:cubicBezTo>
                  <a:cubicBezTo>
                    <a:pt x="941" y="1215"/>
                    <a:pt x="1227" y="953"/>
                    <a:pt x="1227" y="608"/>
                  </a:cubicBezTo>
                  <a:cubicBezTo>
                    <a:pt x="1227" y="262"/>
                    <a:pt x="941" y="1"/>
                    <a:pt x="60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7" name="Google Shape;537;p27"/>
            <p:cNvSpPr/>
            <p:nvPr/>
          </p:nvSpPr>
          <p:spPr>
            <a:xfrm>
              <a:off x="-1775937" y="4162125"/>
              <a:ext cx="30700" cy="30375"/>
            </a:xfrm>
            <a:custGeom>
              <a:avLst/>
              <a:gdLst/>
              <a:ahLst/>
              <a:cxnLst/>
              <a:rect l="l" t="t" r="r" b="b"/>
              <a:pathLst>
                <a:path w="1228" h="1215" extrusionOk="0">
                  <a:moveTo>
                    <a:pt x="620" y="1"/>
                  </a:moveTo>
                  <a:cubicBezTo>
                    <a:pt x="287" y="1"/>
                    <a:pt x="1" y="262"/>
                    <a:pt x="1" y="608"/>
                  </a:cubicBezTo>
                  <a:cubicBezTo>
                    <a:pt x="1" y="941"/>
                    <a:pt x="275" y="1215"/>
                    <a:pt x="620" y="1215"/>
                  </a:cubicBezTo>
                  <a:cubicBezTo>
                    <a:pt x="941" y="1215"/>
                    <a:pt x="1227" y="953"/>
                    <a:pt x="1227" y="608"/>
                  </a:cubicBezTo>
                  <a:cubicBezTo>
                    <a:pt x="1227" y="262"/>
                    <a:pt x="941" y="1"/>
                    <a:pt x="62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8" name="Google Shape;538;p27"/>
            <p:cNvSpPr/>
            <p:nvPr/>
          </p:nvSpPr>
          <p:spPr>
            <a:xfrm>
              <a:off x="-1675612" y="4162125"/>
              <a:ext cx="30375" cy="30375"/>
            </a:xfrm>
            <a:custGeom>
              <a:avLst/>
              <a:gdLst/>
              <a:ahLst/>
              <a:cxnLst/>
              <a:rect l="l" t="t" r="r" b="b"/>
              <a:pathLst>
                <a:path w="1215" h="1215" extrusionOk="0">
                  <a:moveTo>
                    <a:pt x="607" y="1"/>
                  </a:moveTo>
                  <a:cubicBezTo>
                    <a:pt x="274" y="1"/>
                    <a:pt x="0" y="262"/>
                    <a:pt x="0" y="608"/>
                  </a:cubicBezTo>
                  <a:cubicBezTo>
                    <a:pt x="0" y="941"/>
                    <a:pt x="262" y="1215"/>
                    <a:pt x="607" y="1215"/>
                  </a:cubicBezTo>
                  <a:cubicBezTo>
                    <a:pt x="941" y="1215"/>
                    <a:pt x="1215" y="953"/>
                    <a:pt x="1215" y="608"/>
                  </a:cubicBezTo>
                  <a:cubicBezTo>
                    <a:pt x="1215" y="262"/>
                    <a:pt x="953" y="1"/>
                    <a:pt x="60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9" name="Google Shape;539;p27"/>
            <p:cNvSpPr/>
            <p:nvPr/>
          </p:nvSpPr>
          <p:spPr>
            <a:xfrm>
              <a:off x="-1575312" y="4162125"/>
              <a:ext cx="30675" cy="30375"/>
            </a:xfrm>
            <a:custGeom>
              <a:avLst/>
              <a:gdLst/>
              <a:ahLst/>
              <a:cxnLst/>
              <a:rect l="l" t="t" r="r" b="b"/>
              <a:pathLst>
                <a:path w="1227" h="1215" extrusionOk="0">
                  <a:moveTo>
                    <a:pt x="608" y="1"/>
                  </a:moveTo>
                  <a:cubicBezTo>
                    <a:pt x="286" y="1"/>
                    <a:pt x="1" y="262"/>
                    <a:pt x="1" y="608"/>
                  </a:cubicBezTo>
                  <a:cubicBezTo>
                    <a:pt x="1" y="941"/>
                    <a:pt x="274" y="1215"/>
                    <a:pt x="608" y="1215"/>
                  </a:cubicBezTo>
                  <a:cubicBezTo>
                    <a:pt x="941" y="1215"/>
                    <a:pt x="1227" y="953"/>
                    <a:pt x="1227" y="608"/>
                  </a:cubicBezTo>
                  <a:cubicBezTo>
                    <a:pt x="1227" y="262"/>
                    <a:pt x="941" y="1"/>
                    <a:pt x="60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0" name="Google Shape;540;p27"/>
            <p:cNvSpPr/>
            <p:nvPr/>
          </p:nvSpPr>
          <p:spPr>
            <a:xfrm>
              <a:off x="-1474712" y="4162125"/>
              <a:ext cx="30400" cy="30375"/>
            </a:xfrm>
            <a:custGeom>
              <a:avLst/>
              <a:gdLst/>
              <a:ahLst/>
              <a:cxnLst/>
              <a:rect l="l" t="t" r="r" b="b"/>
              <a:pathLst>
                <a:path w="1216" h="1215" extrusionOk="0">
                  <a:moveTo>
                    <a:pt x="608" y="1"/>
                  </a:moveTo>
                  <a:cubicBezTo>
                    <a:pt x="275" y="1"/>
                    <a:pt x="1" y="262"/>
                    <a:pt x="1" y="608"/>
                  </a:cubicBezTo>
                  <a:cubicBezTo>
                    <a:pt x="1" y="941"/>
                    <a:pt x="263" y="1215"/>
                    <a:pt x="608" y="1215"/>
                  </a:cubicBezTo>
                  <a:cubicBezTo>
                    <a:pt x="941" y="1215"/>
                    <a:pt x="1215" y="953"/>
                    <a:pt x="1215" y="608"/>
                  </a:cubicBezTo>
                  <a:cubicBezTo>
                    <a:pt x="1215" y="262"/>
                    <a:pt x="941" y="1"/>
                    <a:pt x="60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1" name="Google Shape;541;p27"/>
            <p:cNvSpPr/>
            <p:nvPr/>
          </p:nvSpPr>
          <p:spPr>
            <a:xfrm>
              <a:off x="-1374687" y="4162125"/>
              <a:ext cx="30675" cy="30375"/>
            </a:xfrm>
            <a:custGeom>
              <a:avLst/>
              <a:gdLst/>
              <a:ahLst/>
              <a:cxnLst/>
              <a:rect l="l" t="t" r="r" b="b"/>
              <a:pathLst>
                <a:path w="1227" h="1215" extrusionOk="0">
                  <a:moveTo>
                    <a:pt x="608" y="1"/>
                  </a:moveTo>
                  <a:cubicBezTo>
                    <a:pt x="286" y="1"/>
                    <a:pt x="0" y="262"/>
                    <a:pt x="0" y="608"/>
                  </a:cubicBezTo>
                  <a:cubicBezTo>
                    <a:pt x="0" y="941"/>
                    <a:pt x="274" y="1215"/>
                    <a:pt x="608" y="1215"/>
                  </a:cubicBezTo>
                  <a:cubicBezTo>
                    <a:pt x="941" y="1215"/>
                    <a:pt x="1227" y="953"/>
                    <a:pt x="1227" y="608"/>
                  </a:cubicBezTo>
                  <a:cubicBezTo>
                    <a:pt x="1227" y="262"/>
                    <a:pt x="953" y="1"/>
                    <a:pt x="60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2" name="Google Shape;542;p27"/>
            <p:cNvSpPr/>
            <p:nvPr/>
          </p:nvSpPr>
          <p:spPr>
            <a:xfrm>
              <a:off x="-1274387" y="4162125"/>
              <a:ext cx="30700" cy="30375"/>
            </a:xfrm>
            <a:custGeom>
              <a:avLst/>
              <a:gdLst/>
              <a:ahLst/>
              <a:cxnLst/>
              <a:rect l="l" t="t" r="r" b="b"/>
              <a:pathLst>
                <a:path w="1228" h="1215" extrusionOk="0">
                  <a:moveTo>
                    <a:pt x="620" y="1"/>
                  </a:moveTo>
                  <a:cubicBezTo>
                    <a:pt x="287" y="1"/>
                    <a:pt x="1" y="262"/>
                    <a:pt x="1" y="608"/>
                  </a:cubicBezTo>
                  <a:cubicBezTo>
                    <a:pt x="1" y="941"/>
                    <a:pt x="275" y="1215"/>
                    <a:pt x="620" y="1215"/>
                  </a:cubicBezTo>
                  <a:cubicBezTo>
                    <a:pt x="941" y="1215"/>
                    <a:pt x="1227" y="953"/>
                    <a:pt x="1227" y="608"/>
                  </a:cubicBezTo>
                  <a:cubicBezTo>
                    <a:pt x="1227" y="262"/>
                    <a:pt x="941" y="1"/>
                    <a:pt x="62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3" name="Google Shape;543;p27"/>
            <p:cNvSpPr/>
            <p:nvPr/>
          </p:nvSpPr>
          <p:spPr>
            <a:xfrm>
              <a:off x="-1174062" y="4162125"/>
              <a:ext cx="30375" cy="30375"/>
            </a:xfrm>
            <a:custGeom>
              <a:avLst/>
              <a:gdLst/>
              <a:ahLst/>
              <a:cxnLst/>
              <a:rect l="l" t="t" r="r" b="b"/>
              <a:pathLst>
                <a:path w="1215" h="1215" extrusionOk="0">
                  <a:moveTo>
                    <a:pt x="607" y="1"/>
                  </a:moveTo>
                  <a:cubicBezTo>
                    <a:pt x="286" y="1"/>
                    <a:pt x="0" y="262"/>
                    <a:pt x="0" y="608"/>
                  </a:cubicBezTo>
                  <a:cubicBezTo>
                    <a:pt x="0" y="941"/>
                    <a:pt x="262" y="1215"/>
                    <a:pt x="607" y="1215"/>
                  </a:cubicBezTo>
                  <a:cubicBezTo>
                    <a:pt x="941" y="1215"/>
                    <a:pt x="1215" y="953"/>
                    <a:pt x="1215" y="608"/>
                  </a:cubicBezTo>
                  <a:cubicBezTo>
                    <a:pt x="1215" y="262"/>
                    <a:pt x="953" y="1"/>
                    <a:pt x="60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4" name="Google Shape;544;p27"/>
            <p:cNvSpPr/>
            <p:nvPr/>
          </p:nvSpPr>
          <p:spPr>
            <a:xfrm>
              <a:off x="-1073762" y="4162125"/>
              <a:ext cx="30675" cy="30375"/>
            </a:xfrm>
            <a:custGeom>
              <a:avLst/>
              <a:gdLst/>
              <a:ahLst/>
              <a:cxnLst/>
              <a:rect l="l" t="t" r="r" b="b"/>
              <a:pathLst>
                <a:path w="1227" h="1215" extrusionOk="0">
                  <a:moveTo>
                    <a:pt x="620" y="1"/>
                  </a:moveTo>
                  <a:cubicBezTo>
                    <a:pt x="286" y="1"/>
                    <a:pt x="1" y="262"/>
                    <a:pt x="1" y="608"/>
                  </a:cubicBezTo>
                  <a:cubicBezTo>
                    <a:pt x="1" y="941"/>
                    <a:pt x="274" y="1215"/>
                    <a:pt x="620" y="1215"/>
                  </a:cubicBezTo>
                  <a:cubicBezTo>
                    <a:pt x="941" y="1215"/>
                    <a:pt x="1227" y="953"/>
                    <a:pt x="1227" y="608"/>
                  </a:cubicBezTo>
                  <a:cubicBezTo>
                    <a:pt x="1227" y="262"/>
                    <a:pt x="953" y="1"/>
                    <a:pt x="62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5" name="Google Shape;545;p27"/>
            <p:cNvSpPr/>
            <p:nvPr/>
          </p:nvSpPr>
          <p:spPr>
            <a:xfrm>
              <a:off x="-973162" y="4162125"/>
              <a:ext cx="30400" cy="30375"/>
            </a:xfrm>
            <a:custGeom>
              <a:avLst/>
              <a:gdLst/>
              <a:ahLst/>
              <a:cxnLst/>
              <a:rect l="l" t="t" r="r" b="b"/>
              <a:pathLst>
                <a:path w="1216" h="1215" extrusionOk="0">
                  <a:moveTo>
                    <a:pt x="608" y="1"/>
                  </a:moveTo>
                  <a:cubicBezTo>
                    <a:pt x="287" y="1"/>
                    <a:pt x="1" y="262"/>
                    <a:pt x="1" y="608"/>
                  </a:cubicBezTo>
                  <a:cubicBezTo>
                    <a:pt x="1" y="941"/>
                    <a:pt x="263" y="1215"/>
                    <a:pt x="608" y="1215"/>
                  </a:cubicBezTo>
                  <a:cubicBezTo>
                    <a:pt x="942" y="1215"/>
                    <a:pt x="1215" y="953"/>
                    <a:pt x="1215" y="608"/>
                  </a:cubicBezTo>
                  <a:cubicBezTo>
                    <a:pt x="1215" y="262"/>
                    <a:pt x="942" y="1"/>
                    <a:pt x="60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6" name="Google Shape;546;p27"/>
            <p:cNvSpPr/>
            <p:nvPr/>
          </p:nvSpPr>
          <p:spPr>
            <a:xfrm>
              <a:off x="-873137" y="4162125"/>
              <a:ext cx="30675" cy="30375"/>
            </a:xfrm>
            <a:custGeom>
              <a:avLst/>
              <a:gdLst/>
              <a:ahLst/>
              <a:cxnLst/>
              <a:rect l="l" t="t" r="r" b="b"/>
              <a:pathLst>
                <a:path w="1227" h="1215" extrusionOk="0">
                  <a:moveTo>
                    <a:pt x="608" y="1"/>
                  </a:moveTo>
                  <a:cubicBezTo>
                    <a:pt x="286" y="1"/>
                    <a:pt x="0" y="262"/>
                    <a:pt x="0" y="608"/>
                  </a:cubicBezTo>
                  <a:cubicBezTo>
                    <a:pt x="0" y="941"/>
                    <a:pt x="274" y="1215"/>
                    <a:pt x="608" y="1215"/>
                  </a:cubicBezTo>
                  <a:cubicBezTo>
                    <a:pt x="941" y="1215"/>
                    <a:pt x="1227" y="953"/>
                    <a:pt x="1227" y="608"/>
                  </a:cubicBezTo>
                  <a:cubicBezTo>
                    <a:pt x="1227" y="262"/>
                    <a:pt x="953" y="1"/>
                    <a:pt x="60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7" name="Google Shape;547;p27"/>
            <p:cNvSpPr/>
            <p:nvPr/>
          </p:nvSpPr>
          <p:spPr>
            <a:xfrm>
              <a:off x="-772537" y="4162125"/>
              <a:ext cx="30400" cy="30375"/>
            </a:xfrm>
            <a:custGeom>
              <a:avLst/>
              <a:gdLst/>
              <a:ahLst/>
              <a:cxnLst/>
              <a:rect l="l" t="t" r="r" b="b"/>
              <a:pathLst>
                <a:path w="1216" h="1215" extrusionOk="0">
                  <a:moveTo>
                    <a:pt x="608" y="1"/>
                  </a:moveTo>
                  <a:cubicBezTo>
                    <a:pt x="275" y="1"/>
                    <a:pt x="1" y="262"/>
                    <a:pt x="1" y="608"/>
                  </a:cubicBezTo>
                  <a:cubicBezTo>
                    <a:pt x="1" y="941"/>
                    <a:pt x="263" y="1215"/>
                    <a:pt x="608" y="1215"/>
                  </a:cubicBezTo>
                  <a:cubicBezTo>
                    <a:pt x="929" y="1215"/>
                    <a:pt x="1215" y="953"/>
                    <a:pt x="1215" y="608"/>
                  </a:cubicBezTo>
                  <a:cubicBezTo>
                    <a:pt x="1215" y="262"/>
                    <a:pt x="929" y="1"/>
                    <a:pt x="60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8" name="Google Shape;548;p27"/>
            <p:cNvSpPr/>
            <p:nvPr/>
          </p:nvSpPr>
          <p:spPr>
            <a:xfrm>
              <a:off x="-1925662" y="4235350"/>
              <a:ext cx="30400" cy="30375"/>
            </a:xfrm>
            <a:custGeom>
              <a:avLst/>
              <a:gdLst/>
              <a:ahLst/>
              <a:cxnLst/>
              <a:rect l="l" t="t" r="r" b="b"/>
              <a:pathLst>
                <a:path w="1216" h="1215" extrusionOk="0">
                  <a:moveTo>
                    <a:pt x="608" y="0"/>
                  </a:moveTo>
                  <a:cubicBezTo>
                    <a:pt x="275" y="0"/>
                    <a:pt x="1" y="274"/>
                    <a:pt x="1" y="608"/>
                  </a:cubicBezTo>
                  <a:cubicBezTo>
                    <a:pt x="1" y="953"/>
                    <a:pt x="275" y="1215"/>
                    <a:pt x="608" y="1215"/>
                  </a:cubicBezTo>
                  <a:cubicBezTo>
                    <a:pt x="942" y="1215"/>
                    <a:pt x="1215" y="953"/>
                    <a:pt x="1215" y="608"/>
                  </a:cubicBezTo>
                  <a:cubicBezTo>
                    <a:pt x="1215" y="274"/>
                    <a:pt x="942" y="0"/>
                    <a:pt x="60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9" name="Google Shape;549;p27"/>
            <p:cNvSpPr/>
            <p:nvPr/>
          </p:nvSpPr>
          <p:spPr>
            <a:xfrm>
              <a:off x="-1825337" y="4235350"/>
              <a:ext cx="30675" cy="30675"/>
            </a:xfrm>
            <a:custGeom>
              <a:avLst/>
              <a:gdLst/>
              <a:ahLst/>
              <a:cxnLst/>
              <a:rect l="l" t="t" r="r" b="b"/>
              <a:pathLst>
                <a:path w="1227" h="1227" extrusionOk="0">
                  <a:moveTo>
                    <a:pt x="619" y="0"/>
                  </a:moveTo>
                  <a:cubicBezTo>
                    <a:pt x="286" y="0"/>
                    <a:pt x="0" y="286"/>
                    <a:pt x="0" y="608"/>
                  </a:cubicBezTo>
                  <a:cubicBezTo>
                    <a:pt x="0" y="941"/>
                    <a:pt x="274" y="1227"/>
                    <a:pt x="619" y="1227"/>
                  </a:cubicBezTo>
                  <a:cubicBezTo>
                    <a:pt x="941" y="1227"/>
                    <a:pt x="1227" y="953"/>
                    <a:pt x="1227" y="608"/>
                  </a:cubicBezTo>
                  <a:cubicBezTo>
                    <a:pt x="1227" y="274"/>
                    <a:pt x="941" y="0"/>
                    <a:pt x="61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0" name="Google Shape;550;p27"/>
            <p:cNvSpPr/>
            <p:nvPr/>
          </p:nvSpPr>
          <p:spPr>
            <a:xfrm>
              <a:off x="-1725037" y="4235350"/>
              <a:ext cx="30400" cy="30675"/>
            </a:xfrm>
            <a:custGeom>
              <a:avLst/>
              <a:gdLst/>
              <a:ahLst/>
              <a:cxnLst/>
              <a:rect l="l" t="t" r="r" b="b"/>
              <a:pathLst>
                <a:path w="1216" h="1227" extrusionOk="0">
                  <a:moveTo>
                    <a:pt x="608" y="0"/>
                  </a:moveTo>
                  <a:cubicBezTo>
                    <a:pt x="275" y="0"/>
                    <a:pt x="1" y="286"/>
                    <a:pt x="1" y="608"/>
                  </a:cubicBezTo>
                  <a:cubicBezTo>
                    <a:pt x="1" y="941"/>
                    <a:pt x="263" y="1227"/>
                    <a:pt x="608" y="1227"/>
                  </a:cubicBezTo>
                  <a:cubicBezTo>
                    <a:pt x="929" y="1227"/>
                    <a:pt x="1215" y="953"/>
                    <a:pt x="1215" y="608"/>
                  </a:cubicBezTo>
                  <a:cubicBezTo>
                    <a:pt x="1215" y="274"/>
                    <a:pt x="941" y="0"/>
                    <a:pt x="60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1" name="Google Shape;551;p27"/>
            <p:cNvSpPr/>
            <p:nvPr/>
          </p:nvSpPr>
          <p:spPr>
            <a:xfrm>
              <a:off x="-1624712" y="4235350"/>
              <a:ext cx="30375" cy="30375"/>
            </a:xfrm>
            <a:custGeom>
              <a:avLst/>
              <a:gdLst/>
              <a:ahLst/>
              <a:cxnLst/>
              <a:rect l="l" t="t" r="r" b="b"/>
              <a:pathLst>
                <a:path w="1215" h="1215" extrusionOk="0">
                  <a:moveTo>
                    <a:pt x="607" y="0"/>
                  </a:moveTo>
                  <a:cubicBezTo>
                    <a:pt x="274" y="0"/>
                    <a:pt x="0" y="274"/>
                    <a:pt x="0" y="608"/>
                  </a:cubicBezTo>
                  <a:cubicBezTo>
                    <a:pt x="0" y="953"/>
                    <a:pt x="274" y="1215"/>
                    <a:pt x="607" y="1215"/>
                  </a:cubicBezTo>
                  <a:cubicBezTo>
                    <a:pt x="953" y="1215"/>
                    <a:pt x="1215" y="953"/>
                    <a:pt x="1215" y="608"/>
                  </a:cubicBezTo>
                  <a:cubicBezTo>
                    <a:pt x="1215" y="274"/>
                    <a:pt x="953" y="0"/>
                    <a:pt x="60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2" name="Google Shape;552;p27"/>
            <p:cNvSpPr/>
            <p:nvPr/>
          </p:nvSpPr>
          <p:spPr>
            <a:xfrm>
              <a:off x="-1524112" y="4235350"/>
              <a:ext cx="30375" cy="30675"/>
            </a:xfrm>
            <a:custGeom>
              <a:avLst/>
              <a:gdLst/>
              <a:ahLst/>
              <a:cxnLst/>
              <a:rect l="l" t="t" r="r" b="b"/>
              <a:pathLst>
                <a:path w="1215" h="1227" extrusionOk="0">
                  <a:moveTo>
                    <a:pt x="608" y="0"/>
                  </a:moveTo>
                  <a:cubicBezTo>
                    <a:pt x="274" y="0"/>
                    <a:pt x="0" y="286"/>
                    <a:pt x="0" y="608"/>
                  </a:cubicBezTo>
                  <a:cubicBezTo>
                    <a:pt x="0" y="941"/>
                    <a:pt x="262" y="1227"/>
                    <a:pt x="608" y="1227"/>
                  </a:cubicBezTo>
                  <a:cubicBezTo>
                    <a:pt x="929" y="1227"/>
                    <a:pt x="1215" y="953"/>
                    <a:pt x="1215" y="608"/>
                  </a:cubicBezTo>
                  <a:cubicBezTo>
                    <a:pt x="1215" y="274"/>
                    <a:pt x="929" y="0"/>
                    <a:pt x="60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3" name="Google Shape;553;p27"/>
            <p:cNvSpPr/>
            <p:nvPr/>
          </p:nvSpPr>
          <p:spPr>
            <a:xfrm>
              <a:off x="-1424112" y="4235350"/>
              <a:ext cx="30400" cy="30675"/>
            </a:xfrm>
            <a:custGeom>
              <a:avLst/>
              <a:gdLst/>
              <a:ahLst/>
              <a:cxnLst/>
              <a:rect l="l" t="t" r="r" b="b"/>
              <a:pathLst>
                <a:path w="1216" h="1227" extrusionOk="0">
                  <a:moveTo>
                    <a:pt x="608" y="0"/>
                  </a:moveTo>
                  <a:cubicBezTo>
                    <a:pt x="275" y="0"/>
                    <a:pt x="1" y="286"/>
                    <a:pt x="1" y="608"/>
                  </a:cubicBezTo>
                  <a:cubicBezTo>
                    <a:pt x="1" y="941"/>
                    <a:pt x="263" y="1227"/>
                    <a:pt x="608" y="1227"/>
                  </a:cubicBezTo>
                  <a:cubicBezTo>
                    <a:pt x="942" y="1227"/>
                    <a:pt x="1215" y="953"/>
                    <a:pt x="1215" y="608"/>
                  </a:cubicBezTo>
                  <a:cubicBezTo>
                    <a:pt x="1215" y="274"/>
                    <a:pt x="953" y="0"/>
                    <a:pt x="60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4" name="Google Shape;554;p27"/>
            <p:cNvSpPr/>
            <p:nvPr/>
          </p:nvSpPr>
          <p:spPr>
            <a:xfrm>
              <a:off x="-1323787" y="4235350"/>
              <a:ext cx="30675" cy="30675"/>
            </a:xfrm>
            <a:custGeom>
              <a:avLst/>
              <a:gdLst/>
              <a:ahLst/>
              <a:cxnLst/>
              <a:rect l="l" t="t" r="r" b="b"/>
              <a:pathLst>
                <a:path w="1227" h="1227" extrusionOk="0">
                  <a:moveTo>
                    <a:pt x="619" y="0"/>
                  </a:moveTo>
                  <a:cubicBezTo>
                    <a:pt x="286" y="0"/>
                    <a:pt x="0" y="286"/>
                    <a:pt x="0" y="608"/>
                  </a:cubicBezTo>
                  <a:cubicBezTo>
                    <a:pt x="0" y="941"/>
                    <a:pt x="274" y="1227"/>
                    <a:pt x="619" y="1227"/>
                  </a:cubicBezTo>
                  <a:cubicBezTo>
                    <a:pt x="941" y="1227"/>
                    <a:pt x="1227" y="953"/>
                    <a:pt x="1227" y="608"/>
                  </a:cubicBezTo>
                  <a:cubicBezTo>
                    <a:pt x="1227" y="274"/>
                    <a:pt x="941" y="0"/>
                    <a:pt x="61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5" name="Google Shape;555;p27"/>
            <p:cNvSpPr/>
            <p:nvPr/>
          </p:nvSpPr>
          <p:spPr>
            <a:xfrm>
              <a:off x="-1223187" y="4235350"/>
              <a:ext cx="30400" cy="30675"/>
            </a:xfrm>
            <a:custGeom>
              <a:avLst/>
              <a:gdLst/>
              <a:ahLst/>
              <a:cxnLst/>
              <a:rect l="l" t="t" r="r" b="b"/>
              <a:pathLst>
                <a:path w="1216" h="1227" extrusionOk="0">
                  <a:moveTo>
                    <a:pt x="608" y="0"/>
                  </a:moveTo>
                  <a:cubicBezTo>
                    <a:pt x="286" y="0"/>
                    <a:pt x="1" y="286"/>
                    <a:pt x="1" y="608"/>
                  </a:cubicBezTo>
                  <a:cubicBezTo>
                    <a:pt x="1" y="941"/>
                    <a:pt x="263" y="1227"/>
                    <a:pt x="608" y="1227"/>
                  </a:cubicBezTo>
                  <a:cubicBezTo>
                    <a:pt x="941" y="1227"/>
                    <a:pt x="1215" y="953"/>
                    <a:pt x="1215" y="608"/>
                  </a:cubicBezTo>
                  <a:cubicBezTo>
                    <a:pt x="1215" y="274"/>
                    <a:pt x="941" y="0"/>
                    <a:pt x="60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6" name="Google Shape;556;p27"/>
            <p:cNvSpPr/>
            <p:nvPr/>
          </p:nvSpPr>
          <p:spPr>
            <a:xfrm>
              <a:off x="-1123162" y="4235350"/>
              <a:ext cx="30375" cy="30375"/>
            </a:xfrm>
            <a:custGeom>
              <a:avLst/>
              <a:gdLst/>
              <a:ahLst/>
              <a:cxnLst/>
              <a:rect l="l" t="t" r="r" b="b"/>
              <a:pathLst>
                <a:path w="1215" h="1215" extrusionOk="0">
                  <a:moveTo>
                    <a:pt x="607" y="0"/>
                  </a:moveTo>
                  <a:cubicBezTo>
                    <a:pt x="274" y="0"/>
                    <a:pt x="0" y="274"/>
                    <a:pt x="0" y="608"/>
                  </a:cubicBezTo>
                  <a:cubicBezTo>
                    <a:pt x="0" y="953"/>
                    <a:pt x="274" y="1215"/>
                    <a:pt x="607" y="1215"/>
                  </a:cubicBezTo>
                  <a:cubicBezTo>
                    <a:pt x="953" y="1215"/>
                    <a:pt x="1215" y="953"/>
                    <a:pt x="1215" y="608"/>
                  </a:cubicBezTo>
                  <a:cubicBezTo>
                    <a:pt x="1215" y="274"/>
                    <a:pt x="953" y="0"/>
                    <a:pt x="60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7" name="Google Shape;557;p27"/>
            <p:cNvSpPr/>
            <p:nvPr/>
          </p:nvSpPr>
          <p:spPr>
            <a:xfrm>
              <a:off x="-1023162" y="4235350"/>
              <a:ext cx="30675" cy="30375"/>
            </a:xfrm>
            <a:custGeom>
              <a:avLst/>
              <a:gdLst/>
              <a:ahLst/>
              <a:cxnLst/>
              <a:rect l="l" t="t" r="r" b="b"/>
              <a:pathLst>
                <a:path w="1227" h="1215" extrusionOk="0">
                  <a:moveTo>
                    <a:pt x="620" y="0"/>
                  </a:moveTo>
                  <a:cubicBezTo>
                    <a:pt x="275" y="0"/>
                    <a:pt x="1" y="274"/>
                    <a:pt x="1" y="608"/>
                  </a:cubicBezTo>
                  <a:cubicBezTo>
                    <a:pt x="1" y="953"/>
                    <a:pt x="275" y="1215"/>
                    <a:pt x="620" y="1215"/>
                  </a:cubicBezTo>
                  <a:cubicBezTo>
                    <a:pt x="953" y="1215"/>
                    <a:pt x="1227" y="953"/>
                    <a:pt x="1227" y="608"/>
                  </a:cubicBezTo>
                  <a:cubicBezTo>
                    <a:pt x="1227" y="274"/>
                    <a:pt x="953" y="0"/>
                    <a:pt x="62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8" name="Google Shape;558;p27"/>
            <p:cNvSpPr/>
            <p:nvPr/>
          </p:nvSpPr>
          <p:spPr>
            <a:xfrm>
              <a:off x="-922262" y="4235350"/>
              <a:ext cx="30700" cy="30675"/>
            </a:xfrm>
            <a:custGeom>
              <a:avLst/>
              <a:gdLst/>
              <a:ahLst/>
              <a:cxnLst/>
              <a:rect l="l" t="t" r="r" b="b"/>
              <a:pathLst>
                <a:path w="1228" h="1227" extrusionOk="0">
                  <a:moveTo>
                    <a:pt x="608" y="0"/>
                  </a:moveTo>
                  <a:cubicBezTo>
                    <a:pt x="287" y="0"/>
                    <a:pt x="1" y="286"/>
                    <a:pt x="1" y="608"/>
                  </a:cubicBezTo>
                  <a:cubicBezTo>
                    <a:pt x="1" y="941"/>
                    <a:pt x="275" y="1227"/>
                    <a:pt x="608" y="1227"/>
                  </a:cubicBezTo>
                  <a:cubicBezTo>
                    <a:pt x="941" y="1227"/>
                    <a:pt x="1227" y="953"/>
                    <a:pt x="1227" y="608"/>
                  </a:cubicBezTo>
                  <a:cubicBezTo>
                    <a:pt x="1227" y="274"/>
                    <a:pt x="941" y="0"/>
                    <a:pt x="60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9" name="Google Shape;559;p27"/>
            <p:cNvSpPr/>
            <p:nvPr/>
          </p:nvSpPr>
          <p:spPr>
            <a:xfrm>
              <a:off x="-822237" y="4235350"/>
              <a:ext cx="30675" cy="30675"/>
            </a:xfrm>
            <a:custGeom>
              <a:avLst/>
              <a:gdLst/>
              <a:ahLst/>
              <a:cxnLst/>
              <a:rect l="l" t="t" r="r" b="b"/>
              <a:pathLst>
                <a:path w="1227" h="1227" extrusionOk="0">
                  <a:moveTo>
                    <a:pt x="620" y="0"/>
                  </a:moveTo>
                  <a:cubicBezTo>
                    <a:pt x="286" y="0"/>
                    <a:pt x="0" y="286"/>
                    <a:pt x="0" y="608"/>
                  </a:cubicBezTo>
                  <a:cubicBezTo>
                    <a:pt x="0" y="941"/>
                    <a:pt x="274" y="1227"/>
                    <a:pt x="620" y="1227"/>
                  </a:cubicBezTo>
                  <a:cubicBezTo>
                    <a:pt x="941" y="1227"/>
                    <a:pt x="1227" y="953"/>
                    <a:pt x="1227" y="608"/>
                  </a:cubicBezTo>
                  <a:cubicBezTo>
                    <a:pt x="1227" y="274"/>
                    <a:pt x="953" y="0"/>
                    <a:pt x="62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0" name="Google Shape;560;p27"/>
            <p:cNvSpPr/>
            <p:nvPr/>
          </p:nvSpPr>
          <p:spPr>
            <a:xfrm>
              <a:off x="-1976837" y="4308575"/>
              <a:ext cx="30675" cy="30675"/>
            </a:xfrm>
            <a:custGeom>
              <a:avLst/>
              <a:gdLst/>
              <a:ahLst/>
              <a:cxnLst/>
              <a:rect l="l" t="t" r="r" b="b"/>
              <a:pathLst>
                <a:path w="1227" h="1227" extrusionOk="0">
                  <a:moveTo>
                    <a:pt x="619" y="0"/>
                  </a:moveTo>
                  <a:cubicBezTo>
                    <a:pt x="286" y="0"/>
                    <a:pt x="0" y="274"/>
                    <a:pt x="0" y="620"/>
                  </a:cubicBezTo>
                  <a:cubicBezTo>
                    <a:pt x="0" y="941"/>
                    <a:pt x="274" y="1227"/>
                    <a:pt x="619" y="1227"/>
                  </a:cubicBezTo>
                  <a:cubicBezTo>
                    <a:pt x="941" y="1227"/>
                    <a:pt x="1226" y="953"/>
                    <a:pt x="1226" y="620"/>
                  </a:cubicBezTo>
                  <a:cubicBezTo>
                    <a:pt x="1226" y="286"/>
                    <a:pt x="964" y="0"/>
                    <a:pt x="61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1" name="Google Shape;561;p27"/>
            <p:cNvSpPr/>
            <p:nvPr/>
          </p:nvSpPr>
          <p:spPr>
            <a:xfrm>
              <a:off x="-1876237" y="4308575"/>
              <a:ext cx="30675" cy="30675"/>
            </a:xfrm>
            <a:custGeom>
              <a:avLst/>
              <a:gdLst/>
              <a:ahLst/>
              <a:cxnLst/>
              <a:rect l="l" t="t" r="r" b="b"/>
              <a:pathLst>
                <a:path w="1227" h="1227" extrusionOk="0">
                  <a:moveTo>
                    <a:pt x="608" y="0"/>
                  </a:moveTo>
                  <a:cubicBezTo>
                    <a:pt x="286" y="0"/>
                    <a:pt x="0" y="274"/>
                    <a:pt x="0" y="620"/>
                  </a:cubicBezTo>
                  <a:cubicBezTo>
                    <a:pt x="0" y="941"/>
                    <a:pt x="274" y="1227"/>
                    <a:pt x="608" y="1227"/>
                  </a:cubicBezTo>
                  <a:cubicBezTo>
                    <a:pt x="941" y="1227"/>
                    <a:pt x="1227" y="953"/>
                    <a:pt x="1227" y="620"/>
                  </a:cubicBezTo>
                  <a:cubicBezTo>
                    <a:pt x="1227" y="286"/>
                    <a:pt x="941" y="0"/>
                    <a:pt x="60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2" name="Google Shape;562;p27"/>
            <p:cNvSpPr/>
            <p:nvPr/>
          </p:nvSpPr>
          <p:spPr>
            <a:xfrm>
              <a:off x="-1775937" y="4308575"/>
              <a:ext cx="30700" cy="30675"/>
            </a:xfrm>
            <a:custGeom>
              <a:avLst/>
              <a:gdLst/>
              <a:ahLst/>
              <a:cxnLst/>
              <a:rect l="l" t="t" r="r" b="b"/>
              <a:pathLst>
                <a:path w="1228" h="1227" extrusionOk="0">
                  <a:moveTo>
                    <a:pt x="620" y="0"/>
                  </a:moveTo>
                  <a:cubicBezTo>
                    <a:pt x="287" y="0"/>
                    <a:pt x="1" y="274"/>
                    <a:pt x="1" y="620"/>
                  </a:cubicBezTo>
                  <a:cubicBezTo>
                    <a:pt x="1" y="941"/>
                    <a:pt x="275" y="1227"/>
                    <a:pt x="620" y="1227"/>
                  </a:cubicBezTo>
                  <a:cubicBezTo>
                    <a:pt x="941" y="1227"/>
                    <a:pt x="1227" y="953"/>
                    <a:pt x="1227" y="620"/>
                  </a:cubicBezTo>
                  <a:cubicBezTo>
                    <a:pt x="1227" y="286"/>
                    <a:pt x="941" y="0"/>
                    <a:pt x="62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3" name="Google Shape;563;p27"/>
            <p:cNvSpPr/>
            <p:nvPr/>
          </p:nvSpPr>
          <p:spPr>
            <a:xfrm>
              <a:off x="-1675612" y="4308575"/>
              <a:ext cx="30375" cy="30675"/>
            </a:xfrm>
            <a:custGeom>
              <a:avLst/>
              <a:gdLst/>
              <a:ahLst/>
              <a:cxnLst/>
              <a:rect l="l" t="t" r="r" b="b"/>
              <a:pathLst>
                <a:path w="1215" h="1227" extrusionOk="0">
                  <a:moveTo>
                    <a:pt x="607" y="0"/>
                  </a:moveTo>
                  <a:cubicBezTo>
                    <a:pt x="274" y="0"/>
                    <a:pt x="0" y="274"/>
                    <a:pt x="0" y="620"/>
                  </a:cubicBezTo>
                  <a:cubicBezTo>
                    <a:pt x="0" y="941"/>
                    <a:pt x="262" y="1227"/>
                    <a:pt x="607" y="1227"/>
                  </a:cubicBezTo>
                  <a:cubicBezTo>
                    <a:pt x="941" y="1227"/>
                    <a:pt x="1215" y="953"/>
                    <a:pt x="1215" y="620"/>
                  </a:cubicBezTo>
                  <a:cubicBezTo>
                    <a:pt x="1215" y="286"/>
                    <a:pt x="953" y="0"/>
                    <a:pt x="60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4" name="Google Shape;564;p27"/>
            <p:cNvSpPr/>
            <p:nvPr/>
          </p:nvSpPr>
          <p:spPr>
            <a:xfrm>
              <a:off x="-1575312" y="4308575"/>
              <a:ext cx="30675" cy="30675"/>
            </a:xfrm>
            <a:custGeom>
              <a:avLst/>
              <a:gdLst/>
              <a:ahLst/>
              <a:cxnLst/>
              <a:rect l="l" t="t" r="r" b="b"/>
              <a:pathLst>
                <a:path w="1227" h="1227" extrusionOk="0">
                  <a:moveTo>
                    <a:pt x="608" y="0"/>
                  </a:moveTo>
                  <a:cubicBezTo>
                    <a:pt x="286" y="0"/>
                    <a:pt x="1" y="274"/>
                    <a:pt x="1" y="620"/>
                  </a:cubicBezTo>
                  <a:cubicBezTo>
                    <a:pt x="1" y="941"/>
                    <a:pt x="274" y="1227"/>
                    <a:pt x="608" y="1227"/>
                  </a:cubicBezTo>
                  <a:cubicBezTo>
                    <a:pt x="941" y="1227"/>
                    <a:pt x="1227" y="953"/>
                    <a:pt x="1227" y="620"/>
                  </a:cubicBezTo>
                  <a:cubicBezTo>
                    <a:pt x="1227" y="286"/>
                    <a:pt x="941" y="0"/>
                    <a:pt x="60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5" name="Google Shape;565;p27"/>
            <p:cNvSpPr/>
            <p:nvPr/>
          </p:nvSpPr>
          <p:spPr>
            <a:xfrm>
              <a:off x="-1474712" y="4308575"/>
              <a:ext cx="30400" cy="30675"/>
            </a:xfrm>
            <a:custGeom>
              <a:avLst/>
              <a:gdLst/>
              <a:ahLst/>
              <a:cxnLst/>
              <a:rect l="l" t="t" r="r" b="b"/>
              <a:pathLst>
                <a:path w="1216" h="1227" extrusionOk="0">
                  <a:moveTo>
                    <a:pt x="608" y="0"/>
                  </a:moveTo>
                  <a:cubicBezTo>
                    <a:pt x="275" y="0"/>
                    <a:pt x="1" y="274"/>
                    <a:pt x="1" y="620"/>
                  </a:cubicBezTo>
                  <a:cubicBezTo>
                    <a:pt x="1" y="941"/>
                    <a:pt x="263" y="1227"/>
                    <a:pt x="608" y="1227"/>
                  </a:cubicBezTo>
                  <a:cubicBezTo>
                    <a:pt x="941" y="1227"/>
                    <a:pt x="1215" y="953"/>
                    <a:pt x="1215" y="620"/>
                  </a:cubicBezTo>
                  <a:cubicBezTo>
                    <a:pt x="1215" y="286"/>
                    <a:pt x="941" y="0"/>
                    <a:pt x="60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6" name="Google Shape;566;p27"/>
            <p:cNvSpPr/>
            <p:nvPr/>
          </p:nvSpPr>
          <p:spPr>
            <a:xfrm>
              <a:off x="-1374687" y="4308575"/>
              <a:ext cx="30675" cy="30675"/>
            </a:xfrm>
            <a:custGeom>
              <a:avLst/>
              <a:gdLst/>
              <a:ahLst/>
              <a:cxnLst/>
              <a:rect l="l" t="t" r="r" b="b"/>
              <a:pathLst>
                <a:path w="1227" h="1227" extrusionOk="0">
                  <a:moveTo>
                    <a:pt x="608" y="0"/>
                  </a:moveTo>
                  <a:cubicBezTo>
                    <a:pt x="286" y="0"/>
                    <a:pt x="0" y="274"/>
                    <a:pt x="0" y="620"/>
                  </a:cubicBezTo>
                  <a:cubicBezTo>
                    <a:pt x="0" y="941"/>
                    <a:pt x="274" y="1227"/>
                    <a:pt x="608" y="1227"/>
                  </a:cubicBezTo>
                  <a:cubicBezTo>
                    <a:pt x="941" y="1227"/>
                    <a:pt x="1227" y="953"/>
                    <a:pt x="1227" y="620"/>
                  </a:cubicBezTo>
                  <a:cubicBezTo>
                    <a:pt x="1227" y="286"/>
                    <a:pt x="953" y="0"/>
                    <a:pt x="60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7" name="Google Shape;567;p27"/>
            <p:cNvSpPr/>
            <p:nvPr/>
          </p:nvSpPr>
          <p:spPr>
            <a:xfrm>
              <a:off x="-1274387" y="4308575"/>
              <a:ext cx="30700" cy="30675"/>
            </a:xfrm>
            <a:custGeom>
              <a:avLst/>
              <a:gdLst/>
              <a:ahLst/>
              <a:cxnLst/>
              <a:rect l="l" t="t" r="r" b="b"/>
              <a:pathLst>
                <a:path w="1228" h="1227" extrusionOk="0">
                  <a:moveTo>
                    <a:pt x="620" y="0"/>
                  </a:moveTo>
                  <a:cubicBezTo>
                    <a:pt x="287" y="0"/>
                    <a:pt x="1" y="274"/>
                    <a:pt x="1" y="620"/>
                  </a:cubicBezTo>
                  <a:cubicBezTo>
                    <a:pt x="1" y="941"/>
                    <a:pt x="275" y="1227"/>
                    <a:pt x="620" y="1227"/>
                  </a:cubicBezTo>
                  <a:cubicBezTo>
                    <a:pt x="941" y="1227"/>
                    <a:pt x="1227" y="953"/>
                    <a:pt x="1227" y="620"/>
                  </a:cubicBezTo>
                  <a:cubicBezTo>
                    <a:pt x="1227" y="286"/>
                    <a:pt x="941" y="0"/>
                    <a:pt x="62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8" name="Google Shape;568;p27"/>
            <p:cNvSpPr/>
            <p:nvPr/>
          </p:nvSpPr>
          <p:spPr>
            <a:xfrm>
              <a:off x="-1174062" y="4308575"/>
              <a:ext cx="30375" cy="30675"/>
            </a:xfrm>
            <a:custGeom>
              <a:avLst/>
              <a:gdLst/>
              <a:ahLst/>
              <a:cxnLst/>
              <a:rect l="l" t="t" r="r" b="b"/>
              <a:pathLst>
                <a:path w="1215" h="1227" extrusionOk="0">
                  <a:moveTo>
                    <a:pt x="607" y="0"/>
                  </a:moveTo>
                  <a:cubicBezTo>
                    <a:pt x="286" y="0"/>
                    <a:pt x="0" y="274"/>
                    <a:pt x="0" y="620"/>
                  </a:cubicBezTo>
                  <a:cubicBezTo>
                    <a:pt x="0" y="941"/>
                    <a:pt x="262" y="1227"/>
                    <a:pt x="607" y="1227"/>
                  </a:cubicBezTo>
                  <a:cubicBezTo>
                    <a:pt x="941" y="1227"/>
                    <a:pt x="1215" y="953"/>
                    <a:pt x="1215" y="620"/>
                  </a:cubicBezTo>
                  <a:cubicBezTo>
                    <a:pt x="1215" y="286"/>
                    <a:pt x="953" y="0"/>
                    <a:pt x="60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9" name="Google Shape;569;p27"/>
            <p:cNvSpPr/>
            <p:nvPr/>
          </p:nvSpPr>
          <p:spPr>
            <a:xfrm>
              <a:off x="-1073762" y="4308575"/>
              <a:ext cx="30675" cy="30675"/>
            </a:xfrm>
            <a:custGeom>
              <a:avLst/>
              <a:gdLst/>
              <a:ahLst/>
              <a:cxnLst/>
              <a:rect l="l" t="t" r="r" b="b"/>
              <a:pathLst>
                <a:path w="1227" h="1227" extrusionOk="0">
                  <a:moveTo>
                    <a:pt x="620" y="0"/>
                  </a:moveTo>
                  <a:cubicBezTo>
                    <a:pt x="286" y="0"/>
                    <a:pt x="1" y="274"/>
                    <a:pt x="1" y="620"/>
                  </a:cubicBezTo>
                  <a:cubicBezTo>
                    <a:pt x="1" y="941"/>
                    <a:pt x="274" y="1227"/>
                    <a:pt x="620" y="1227"/>
                  </a:cubicBezTo>
                  <a:cubicBezTo>
                    <a:pt x="941" y="1227"/>
                    <a:pt x="1227" y="953"/>
                    <a:pt x="1227" y="620"/>
                  </a:cubicBezTo>
                  <a:cubicBezTo>
                    <a:pt x="1227" y="286"/>
                    <a:pt x="953" y="0"/>
                    <a:pt x="62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0" name="Google Shape;570;p27"/>
            <p:cNvSpPr/>
            <p:nvPr/>
          </p:nvSpPr>
          <p:spPr>
            <a:xfrm>
              <a:off x="-973162" y="4308575"/>
              <a:ext cx="30400" cy="30675"/>
            </a:xfrm>
            <a:custGeom>
              <a:avLst/>
              <a:gdLst/>
              <a:ahLst/>
              <a:cxnLst/>
              <a:rect l="l" t="t" r="r" b="b"/>
              <a:pathLst>
                <a:path w="1216" h="1227" extrusionOk="0">
                  <a:moveTo>
                    <a:pt x="608" y="0"/>
                  </a:moveTo>
                  <a:cubicBezTo>
                    <a:pt x="287" y="0"/>
                    <a:pt x="1" y="274"/>
                    <a:pt x="1" y="620"/>
                  </a:cubicBezTo>
                  <a:cubicBezTo>
                    <a:pt x="1" y="941"/>
                    <a:pt x="263" y="1227"/>
                    <a:pt x="608" y="1227"/>
                  </a:cubicBezTo>
                  <a:cubicBezTo>
                    <a:pt x="942" y="1227"/>
                    <a:pt x="1215" y="953"/>
                    <a:pt x="1215" y="620"/>
                  </a:cubicBezTo>
                  <a:cubicBezTo>
                    <a:pt x="1215" y="286"/>
                    <a:pt x="942" y="0"/>
                    <a:pt x="60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1" name="Google Shape;571;p27"/>
            <p:cNvSpPr/>
            <p:nvPr/>
          </p:nvSpPr>
          <p:spPr>
            <a:xfrm>
              <a:off x="-873137" y="4308575"/>
              <a:ext cx="30675" cy="30675"/>
            </a:xfrm>
            <a:custGeom>
              <a:avLst/>
              <a:gdLst/>
              <a:ahLst/>
              <a:cxnLst/>
              <a:rect l="l" t="t" r="r" b="b"/>
              <a:pathLst>
                <a:path w="1227" h="1227" extrusionOk="0">
                  <a:moveTo>
                    <a:pt x="608" y="0"/>
                  </a:moveTo>
                  <a:cubicBezTo>
                    <a:pt x="286" y="0"/>
                    <a:pt x="0" y="274"/>
                    <a:pt x="0" y="620"/>
                  </a:cubicBezTo>
                  <a:cubicBezTo>
                    <a:pt x="0" y="941"/>
                    <a:pt x="274" y="1227"/>
                    <a:pt x="608" y="1227"/>
                  </a:cubicBezTo>
                  <a:cubicBezTo>
                    <a:pt x="941" y="1227"/>
                    <a:pt x="1227" y="953"/>
                    <a:pt x="1227" y="620"/>
                  </a:cubicBezTo>
                  <a:cubicBezTo>
                    <a:pt x="1227" y="286"/>
                    <a:pt x="953" y="0"/>
                    <a:pt x="60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2" name="Google Shape;572;p27"/>
            <p:cNvSpPr/>
            <p:nvPr/>
          </p:nvSpPr>
          <p:spPr>
            <a:xfrm>
              <a:off x="-772537" y="4308575"/>
              <a:ext cx="30400" cy="30675"/>
            </a:xfrm>
            <a:custGeom>
              <a:avLst/>
              <a:gdLst/>
              <a:ahLst/>
              <a:cxnLst/>
              <a:rect l="l" t="t" r="r" b="b"/>
              <a:pathLst>
                <a:path w="1216" h="1227" extrusionOk="0">
                  <a:moveTo>
                    <a:pt x="608" y="0"/>
                  </a:moveTo>
                  <a:cubicBezTo>
                    <a:pt x="275" y="0"/>
                    <a:pt x="1" y="274"/>
                    <a:pt x="1" y="620"/>
                  </a:cubicBezTo>
                  <a:cubicBezTo>
                    <a:pt x="1" y="941"/>
                    <a:pt x="263" y="1227"/>
                    <a:pt x="608" y="1227"/>
                  </a:cubicBezTo>
                  <a:cubicBezTo>
                    <a:pt x="929" y="1227"/>
                    <a:pt x="1215" y="953"/>
                    <a:pt x="1215" y="620"/>
                  </a:cubicBezTo>
                  <a:cubicBezTo>
                    <a:pt x="1215" y="286"/>
                    <a:pt x="929" y="0"/>
                    <a:pt x="60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3" name="Google Shape;573;p27"/>
            <p:cNvSpPr/>
            <p:nvPr/>
          </p:nvSpPr>
          <p:spPr>
            <a:xfrm>
              <a:off x="-1925662" y="4382375"/>
              <a:ext cx="30400" cy="30400"/>
            </a:xfrm>
            <a:custGeom>
              <a:avLst/>
              <a:gdLst/>
              <a:ahLst/>
              <a:cxnLst/>
              <a:rect l="l" t="t" r="r" b="b"/>
              <a:pathLst>
                <a:path w="1216" h="1216" extrusionOk="0">
                  <a:moveTo>
                    <a:pt x="630" y="1"/>
                  </a:moveTo>
                  <a:cubicBezTo>
                    <a:pt x="623" y="1"/>
                    <a:pt x="615" y="1"/>
                    <a:pt x="608" y="1"/>
                  </a:cubicBezTo>
                  <a:cubicBezTo>
                    <a:pt x="287" y="1"/>
                    <a:pt x="1" y="263"/>
                    <a:pt x="1" y="608"/>
                  </a:cubicBezTo>
                  <a:cubicBezTo>
                    <a:pt x="1" y="942"/>
                    <a:pt x="263" y="1216"/>
                    <a:pt x="608" y="1216"/>
                  </a:cubicBezTo>
                  <a:cubicBezTo>
                    <a:pt x="942" y="1216"/>
                    <a:pt x="1215" y="954"/>
                    <a:pt x="1215" y="608"/>
                  </a:cubicBezTo>
                  <a:cubicBezTo>
                    <a:pt x="1215" y="270"/>
                    <a:pt x="964" y="1"/>
                    <a:pt x="63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4" name="Google Shape;574;p27"/>
            <p:cNvSpPr/>
            <p:nvPr/>
          </p:nvSpPr>
          <p:spPr>
            <a:xfrm>
              <a:off x="-1825337" y="4382375"/>
              <a:ext cx="30675" cy="30400"/>
            </a:xfrm>
            <a:custGeom>
              <a:avLst/>
              <a:gdLst/>
              <a:ahLst/>
              <a:cxnLst/>
              <a:rect l="l" t="t" r="r" b="b"/>
              <a:pathLst>
                <a:path w="1227" h="1216" extrusionOk="0">
                  <a:moveTo>
                    <a:pt x="640" y="1"/>
                  </a:moveTo>
                  <a:cubicBezTo>
                    <a:pt x="633" y="1"/>
                    <a:pt x="626" y="1"/>
                    <a:pt x="619" y="1"/>
                  </a:cubicBezTo>
                  <a:cubicBezTo>
                    <a:pt x="286" y="1"/>
                    <a:pt x="0" y="263"/>
                    <a:pt x="0" y="608"/>
                  </a:cubicBezTo>
                  <a:cubicBezTo>
                    <a:pt x="0" y="942"/>
                    <a:pt x="274" y="1216"/>
                    <a:pt x="619" y="1216"/>
                  </a:cubicBezTo>
                  <a:cubicBezTo>
                    <a:pt x="941" y="1216"/>
                    <a:pt x="1227" y="954"/>
                    <a:pt x="1227" y="608"/>
                  </a:cubicBezTo>
                  <a:cubicBezTo>
                    <a:pt x="1227" y="270"/>
                    <a:pt x="953" y="1"/>
                    <a:pt x="64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5" name="Google Shape;575;p27"/>
            <p:cNvSpPr/>
            <p:nvPr/>
          </p:nvSpPr>
          <p:spPr>
            <a:xfrm>
              <a:off x="-1725037" y="4382375"/>
              <a:ext cx="30400" cy="30400"/>
            </a:xfrm>
            <a:custGeom>
              <a:avLst/>
              <a:gdLst/>
              <a:ahLst/>
              <a:cxnLst/>
              <a:rect l="l" t="t" r="r" b="b"/>
              <a:pathLst>
                <a:path w="1216" h="1216" extrusionOk="0">
                  <a:moveTo>
                    <a:pt x="629" y="1"/>
                  </a:moveTo>
                  <a:cubicBezTo>
                    <a:pt x="622" y="1"/>
                    <a:pt x="615" y="1"/>
                    <a:pt x="608" y="1"/>
                  </a:cubicBezTo>
                  <a:cubicBezTo>
                    <a:pt x="275" y="1"/>
                    <a:pt x="1" y="263"/>
                    <a:pt x="1" y="608"/>
                  </a:cubicBezTo>
                  <a:cubicBezTo>
                    <a:pt x="1" y="942"/>
                    <a:pt x="263" y="1216"/>
                    <a:pt x="608" y="1216"/>
                  </a:cubicBezTo>
                  <a:cubicBezTo>
                    <a:pt x="929" y="1216"/>
                    <a:pt x="1215" y="954"/>
                    <a:pt x="1215" y="608"/>
                  </a:cubicBezTo>
                  <a:cubicBezTo>
                    <a:pt x="1215" y="270"/>
                    <a:pt x="953" y="1"/>
                    <a:pt x="62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6" name="Google Shape;576;p27"/>
            <p:cNvSpPr/>
            <p:nvPr/>
          </p:nvSpPr>
          <p:spPr>
            <a:xfrm>
              <a:off x="-1624712" y="4382375"/>
              <a:ext cx="30675" cy="30400"/>
            </a:xfrm>
            <a:custGeom>
              <a:avLst/>
              <a:gdLst/>
              <a:ahLst/>
              <a:cxnLst/>
              <a:rect l="l" t="t" r="r" b="b"/>
              <a:pathLst>
                <a:path w="1227" h="1216" extrusionOk="0">
                  <a:moveTo>
                    <a:pt x="629" y="1"/>
                  </a:moveTo>
                  <a:cubicBezTo>
                    <a:pt x="622" y="1"/>
                    <a:pt x="615" y="1"/>
                    <a:pt x="607" y="1"/>
                  </a:cubicBezTo>
                  <a:cubicBezTo>
                    <a:pt x="286" y="1"/>
                    <a:pt x="0" y="263"/>
                    <a:pt x="0" y="608"/>
                  </a:cubicBezTo>
                  <a:cubicBezTo>
                    <a:pt x="0" y="942"/>
                    <a:pt x="274" y="1216"/>
                    <a:pt x="607" y="1216"/>
                  </a:cubicBezTo>
                  <a:cubicBezTo>
                    <a:pt x="941" y="1216"/>
                    <a:pt x="1226" y="954"/>
                    <a:pt x="1226" y="608"/>
                  </a:cubicBezTo>
                  <a:cubicBezTo>
                    <a:pt x="1226" y="270"/>
                    <a:pt x="964" y="1"/>
                    <a:pt x="62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7" name="Google Shape;577;p27"/>
            <p:cNvSpPr/>
            <p:nvPr/>
          </p:nvSpPr>
          <p:spPr>
            <a:xfrm>
              <a:off x="-1524112" y="4382375"/>
              <a:ext cx="30375" cy="30400"/>
            </a:xfrm>
            <a:custGeom>
              <a:avLst/>
              <a:gdLst/>
              <a:ahLst/>
              <a:cxnLst/>
              <a:rect l="l" t="t" r="r" b="b"/>
              <a:pathLst>
                <a:path w="1215" h="1216" extrusionOk="0">
                  <a:moveTo>
                    <a:pt x="628" y="1"/>
                  </a:moveTo>
                  <a:cubicBezTo>
                    <a:pt x="621" y="1"/>
                    <a:pt x="614" y="1"/>
                    <a:pt x="608" y="1"/>
                  </a:cubicBezTo>
                  <a:cubicBezTo>
                    <a:pt x="274" y="1"/>
                    <a:pt x="0" y="263"/>
                    <a:pt x="0" y="608"/>
                  </a:cubicBezTo>
                  <a:cubicBezTo>
                    <a:pt x="0" y="942"/>
                    <a:pt x="262" y="1216"/>
                    <a:pt x="608" y="1216"/>
                  </a:cubicBezTo>
                  <a:cubicBezTo>
                    <a:pt x="929" y="1216"/>
                    <a:pt x="1215" y="954"/>
                    <a:pt x="1215" y="608"/>
                  </a:cubicBezTo>
                  <a:cubicBezTo>
                    <a:pt x="1215" y="270"/>
                    <a:pt x="941" y="1"/>
                    <a:pt x="62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8" name="Google Shape;578;p27"/>
            <p:cNvSpPr/>
            <p:nvPr/>
          </p:nvSpPr>
          <p:spPr>
            <a:xfrm>
              <a:off x="-1424112" y="4382375"/>
              <a:ext cx="30400" cy="30400"/>
            </a:xfrm>
            <a:custGeom>
              <a:avLst/>
              <a:gdLst/>
              <a:ahLst/>
              <a:cxnLst/>
              <a:rect l="l" t="t" r="r" b="b"/>
              <a:pathLst>
                <a:path w="1216" h="1216" extrusionOk="0">
                  <a:moveTo>
                    <a:pt x="630" y="1"/>
                  </a:moveTo>
                  <a:cubicBezTo>
                    <a:pt x="623" y="1"/>
                    <a:pt x="615" y="1"/>
                    <a:pt x="608" y="1"/>
                  </a:cubicBezTo>
                  <a:cubicBezTo>
                    <a:pt x="275" y="1"/>
                    <a:pt x="1" y="263"/>
                    <a:pt x="1" y="608"/>
                  </a:cubicBezTo>
                  <a:cubicBezTo>
                    <a:pt x="1" y="942"/>
                    <a:pt x="263" y="1216"/>
                    <a:pt x="608" y="1216"/>
                  </a:cubicBezTo>
                  <a:cubicBezTo>
                    <a:pt x="942" y="1216"/>
                    <a:pt x="1215" y="954"/>
                    <a:pt x="1215" y="608"/>
                  </a:cubicBezTo>
                  <a:cubicBezTo>
                    <a:pt x="1215" y="270"/>
                    <a:pt x="964" y="1"/>
                    <a:pt x="63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9" name="Google Shape;579;p27"/>
            <p:cNvSpPr/>
            <p:nvPr/>
          </p:nvSpPr>
          <p:spPr>
            <a:xfrm>
              <a:off x="-1323787" y="4382375"/>
              <a:ext cx="30675" cy="30400"/>
            </a:xfrm>
            <a:custGeom>
              <a:avLst/>
              <a:gdLst/>
              <a:ahLst/>
              <a:cxnLst/>
              <a:rect l="l" t="t" r="r" b="b"/>
              <a:pathLst>
                <a:path w="1227" h="1216" extrusionOk="0">
                  <a:moveTo>
                    <a:pt x="640" y="1"/>
                  </a:moveTo>
                  <a:cubicBezTo>
                    <a:pt x="633" y="1"/>
                    <a:pt x="626" y="1"/>
                    <a:pt x="619" y="1"/>
                  </a:cubicBezTo>
                  <a:cubicBezTo>
                    <a:pt x="286" y="1"/>
                    <a:pt x="0" y="263"/>
                    <a:pt x="0" y="608"/>
                  </a:cubicBezTo>
                  <a:cubicBezTo>
                    <a:pt x="0" y="942"/>
                    <a:pt x="274" y="1216"/>
                    <a:pt x="619" y="1216"/>
                  </a:cubicBezTo>
                  <a:cubicBezTo>
                    <a:pt x="941" y="1216"/>
                    <a:pt x="1227" y="954"/>
                    <a:pt x="1227" y="608"/>
                  </a:cubicBezTo>
                  <a:cubicBezTo>
                    <a:pt x="1227" y="270"/>
                    <a:pt x="953" y="1"/>
                    <a:pt x="64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0" name="Google Shape;580;p27"/>
            <p:cNvSpPr/>
            <p:nvPr/>
          </p:nvSpPr>
          <p:spPr>
            <a:xfrm>
              <a:off x="-1223187" y="4382375"/>
              <a:ext cx="30400" cy="30400"/>
            </a:xfrm>
            <a:custGeom>
              <a:avLst/>
              <a:gdLst/>
              <a:ahLst/>
              <a:cxnLst/>
              <a:rect l="l" t="t" r="r" b="b"/>
              <a:pathLst>
                <a:path w="1216" h="1216" extrusionOk="0">
                  <a:moveTo>
                    <a:pt x="629" y="1"/>
                  </a:moveTo>
                  <a:cubicBezTo>
                    <a:pt x="622" y="1"/>
                    <a:pt x="615" y="1"/>
                    <a:pt x="608" y="1"/>
                  </a:cubicBezTo>
                  <a:cubicBezTo>
                    <a:pt x="286" y="1"/>
                    <a:pt x="1" y="263"/>
                    <a:pt x="1" y="608"/>
                  </a:cubicBezTo>
                  <a:cubicBezTo>
                    <a:pt x="1" y="942"/>
                    <a:pt x="263" y="1216"/>
                    <a:pt x="608" y="1216"/>
                  </a:cubicBezTo>
                  <a:cubicBezTo>
                    <a:pt x="941" y="1216"/>
                    <a:pt x="1215" y="954"/>
                    <a:pt x="1215" y="608"/>
                  </a:cubicBezTo>
                  <a:cubicBezTo>
                    <a:pt x="1215" y="270"/>
                    <a:pt x="953" y="1"/>
                    <a:pt x="62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1" name="Google Shape;581;p27"/>
            <p:cNvSpPr/>
            <p:nvPr/>
          </p:nvSpPr>
          <p:spPr>
            <a:xfrm>
              <a:off x="-1123162" y="4382375"/>
              <a:ext cx="30675" cy="30400"/>
            </a:xfrm>
            <a:custGeom>
              <a:avLst/>
              <a:gdLst/>
              <a:ahLst/>
              <a:cxnLst/>
              <a:rect l="l" t="t" r="r" b="b"/>
              <a:pathLst>
                <a:path w="1227" h="1216" extrusionOk="0">
                  <a:moveTo>
                    <a:pt x="629" y="1"/>
                  </a:moveTo>
                  <a:cubicBezTo>
                    <a:pt x="622" y="1"/>
                    <a:pt x="615" y="1"/>
                    <a:pt x="607" y="1"/>
                  </a:cubicBezTo>
                  <a:cubicBezTo>
                    <a:pt x="286" y="1"/>
                    <a:pt x="0" y="263"/>
                    <a:pt x="0" y="608"/>
                  </a:cubicBezTo>
                  <a:cubicBezTo>
                    <a:pt x="0" y="942"/>
                    <a:pt x="274" y="1216"/>
                    <a:pt x="607" y="1216"/>
                  </a:cubicBezTo>
                  <a:cubicBezTo>
                    <a:pt x="941" y="1216"/>
                    <a:pt x="1227" y="954"/>
                    <a:pt x="1227" y="608"/>
                  </a:cubicBezTo>
                  <a:cubicBezTo>
                    <a:pt x="1227" y="270"/>
                    <a:pt x="964" y="1"/>
                    <a:pt x="62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2" name="Google Shape;582;p27"/>
            <p:cNvSpPr/>
            <p:nvPr/>
          </p:nvSpPr>
          <p:spPr>
            <a:xfrm>
              <a:off x="-1022562" y="4382375"/>
              <a:ext cx="30375" cy="30400"/>
            </a:xfrm>
            <a:custGeom>
              <a:avLst/>
              <a:gdLst/>
              <a:ahLst/>
              <a:cxnLst/>
              <a:rect l="l" t="t" r="r" b="b"/>
              <a:pathLst>
                <a:path w="1215" h="1216" extrusionOk="0">
                  <a:moveTo>
                    <a:pt x="628" y="1"/>
                  </a:moveTo>
                  <a:cubicBezTo>
                    <a:pt x="621" y="1"/>
                    <a:pt x="614" y="1"/>
                    <a:pt x="608" y="1"/>
                  </a:cubicBezTo>
                  <a:cubicBezTo>
                    <a:pt x="274" y="1"/>
                    <a:pt x="0" y="263"/>
                    <a:pt x="0" y="608"/>
                  </a:cubicBezTo>
                  <a:cubicBezTo>
                    <a:pt x="0" y="942"/>
                    <a:pt x="262" y="1216"/>
                    <a:pt x="608" y="1216"/>
                  </a:cubicBezTo>
                  <a:cubicBezTo>
                    <a:pt x="929" y="1216"/>
                    <a:pt x="1215" y="954"/>
                    <a:pt x="1215" y="608"/>
                  </a:cubicBezTo>
                  <a:cubicBezTo>
                    <a:pt x="1215" y="270"/>
                    <a:pt x="941" y="1"/>
                    <a:pt x="62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3" name="Google Shape;583;p27"/>
            <p:cNvSpPr/>
            <p:nvPr/>
          </p:nvSpPr>
          <p:spPr>
            <a:xfrm>
              <a:off x="-922262" y="4382375"/>
              <a:ext cx="30700" cy="30400"/>
            </a:xfrm>
            <a:custGeom>
              <a:avLst/>
              <a:gdLst/>
              <a:ahLst/>
              <a:cxnLst/>
              <a:rect l="l" t="t" r="r" b="b"/>
              <a:pathLst>
                <a:path w="1228" h="1216" extrusionOk="0">
                  <a:moveTo>
                    <a:pt x="629" y="1"/>
                  </a:moveTo>
                  <a:cubicBezTo>
                    <a:pt x="622" y="1"/>
                    <a:pt x="615" y="1"/>
                    <a:pt x="608" y="1"/>
                  </a:cubicBezTo>
                  <a:cubicBezTo>
                    <a:pt x="287" y="1"/>
                    <a:pt x="1" y="263"/>
                    <a:pt x="1" y="608"/>
                  </a:cubicBezTo>
                  <a:cubicBezTo>
                    <a:pt x="1" y="942"/>
                    <a:pt x="275" y="1216"/>
                    <a:pt x="608" y="1216"/>
                  </a:cubicBezTo>
                  <a:cubicBezTo>
                    <a:pt x="941" y="1216"/>
                    <a:pt x="1227" y="954"/>
                    <a:pt x="1227" y="608"/>
                  </a:cubicBezTo>
                  <a:cubicBezTo>
                    <a:pt x="1227" y="270"/>
                    <a:pt x="953" y="1"/>
                    <a:pt x="62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4" name="Google Shape;584;p27"/>
            <p:cNvSpPr/>
            <p:nvPr/>
          </p:nvSpPr>
          <p:spPr>
            <a:xfrm>
              <a:off x="-822237" y="4382375"/>
              <a:ext cx="30675" cy="30400"/>
            </a:xfrm>
            <a:custGeom>
              <a:avLst/>
              <a:gdLst/>
              <a:ahLst/>
              <a:cxnLst/>
              <a:rect l="l" t="t" r="r" b="b"/>
              <a:pathLst>
                <a:path w="1227" h="1216" extrusionOk="0">
                  <a:moveTo>
                    <a:pt x="640" y="1"/>
                  </a:moveTo>
                  <a:cubicBezTo>
                    <a:pt x="633" y="1"/>
                    <a:pt x="627" y="1"/>
                    <a:pt x="620" y="1"/>
                  </a:cubicBezTo>
                  <a:cubicBezTo>
                    <a:pt x="286" y="1"/>
                    <a:pt x="0" y="263"/>
                    <a:pt x="0" y="608"/>
                  </a:cubicBezTo>
                  <a:cubicBezTo>
                    <a:pt x="0" y="942"/>
                    <a:pt x="274" y="1216"/>
                    <a:pt x="620" y="1216"/>
                  </a:cubicBezTo>
                  <a:cubicBezTo>
                    <a:pt x="941" y="1216"/>
                    <a:pt x="1227" y="954"/>
                    <a:pt x="1227" y="608"/>
                  </a:cubicBezTo>
                  <a:cubicBezTo>
                    <a:pt x="1227" y="270"/>
                    <a:pt x="964" y="1"/>
                    <a:pt x="64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5" name="Google Shape;585;p27"/>
            <p:cNvSpPr/>
            <p:nvPr/>
          </p:nvSpPr>
          <p:spPr>
            <a:xfrm>
              <a:off x="-1976837" y="4455600"/>
              <a:ext cx="30675" cy="30700"/>
            </a:xfrm>
            <a:custGeom>
              <a:avLst/>
              <a:gdLst/>
              <a:ahLst/>
              <a:cxnLst/>
              <a:rect l="l" t="t" r="r" b="b"/>
              <a:pathLst>
                <a:path w="1227" h="1228" extrusionOk="0">
                  <a:moveTo>
                    <a:pt x="640" y="1"/>
                  </a:moveTo>
                  <a:cubicBezTo>
                    <a:pt x="633" y="1"/>
                    <a:pt x="626" y="1"/>
                    <a:pt x="619" y="1"/>
                  </a:cubicBezTo>
                  <a:cubicBezTo>
                    <a:pt x="286" y="1"/>
                    <a:pt x="0" y="275"/>
                    <a:pt x="0" y="608"/>
                  </a:cubicBezTo>
                  <a:cubicBezTo>
                    <a:pt x="0" y="942"/>
                    <a:pt x="274" y="1227"/>
                    <a:pt x="619" y="1227"/>
                  </a:cubicBezTo>
                  <a:cubicBezTo>
                    <a:pt x="941" y="1227"/>
                    <a:pt x="1226" y="954"/>
                    <a:pt x="1226" y="608"/>
                  </a:cubicBezTo>
                  <a:cubicBezTo>
                    <a:pt x="1226" y="282"/>
                    <a:pt x="975" y="1"/>
                    <a:pt x="64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6" name="Google Shape;586;p27"/>
            <p:cNvSpPr/>
            <p:nvPr/>
          </p:nvSpPr>
          <p:spPr>
            <a:xfrm>
              <a:off x="-1876237" y="4455600"/>
              <a:ext cx="30675" cy="30700"/>
            </a:xfrm>
            <a:custGeom>
              <a:avLst/>
              <a:gdLst/>
              <a:ahLst/>
              <a:cxnLst/>
              <a:rect l="l" t="t" r="r" b="b"/>
              <a:pathLst>
                <a:path w="1227" h="1228" extrusionOk="0">
                  <a:moveTo>
                    <a:pt x="628" y="1"/>
                  </a:moveTo>
                  <a:cubicBezTo>
                    <a:pt x="621" y="1"/>
                    <a:pt x="614" y="1"/>
                    <a:pt x="608" y="1"/>
                  </a:cubicBezTo>
                  <a:cubicBezTo>
                    <a:pt x="286" y="1"/>
                    <a:pt x="0" y="275"/>
                    <a:pt x="0" y="608"/>
                  </a:cubicBezTo>
                  <a:cubicBezTo>
                    <a:pt x="0" y="942"/>
                    <a:pt x="274" y="1227"/>
                    <a:pt x="608" y="1227"/>
                  </a:cubicBezTo>
                  <a:cubicBezTo>
                    <a:pt x="941" y="1227"/>
                    <a:pt x="1227" y="954"/>
                    <a:pt x="1227" y="608"/>
                  </a:cubicBezTo>
                  <a:cubicBezTo>
                    <a:pt x="1227" y="282"/>
                    <a:pt x="952" y="1"/>
                    <a:pt x="62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7" name="Google Shape;587;p27"/>
            <p:cNvSpPr/>
            <p:nvPr/>
          </p:nvSpPr>
          <p:spPr>
            <a:xfrm>
              <a:off x="-1775937" y="4455600"/>
              <a:ext cx="30700" cy="30700"/>
            </a:xfrm>
            <a:custGeom>
              <a:avLst/>
              <a:gdLst/>
              <a:ahLst/>
              <a:cxnLst/>
              <a:rect l="l" t="t" r="r" b="b"/>
              <a:pathLst>
                <a:path w="1228" h="1228" extrusionOk="0">
                  <a:moveTo>
                    <a:pt x="639" y="1"/>
                  </a:moveTo>
                  <a:cubicBezTo>
                    <a:pt x="633" y="1"/>
                    <a:pt x="626" y="1"/>
                    <a:pt x="620" y="1"/>
                  </a:cubicBezTo>
                  <a:cubicBezTo>
                    <a:pt x="287" y="1"/>
                    <a:pt x="1" y="275"/>
                    <a:pt x="1" y="608"/>
                  </a:cubicBezTo>
                  <a:cubicBezTo>
                    <a:pt x="1" y="942"/>
                    <a:pt x="275" y="1227"/>
                    <a:pt x="620" y="1227"/>
                  </a:cubicBezTo>
                  <a:cubicBezTo>
                    <a:pt x="941" y="1227"/>
                    <a:pt x="1227" y="954"/>
                    <a:pt x="1227" y="608"/>
                  </a:cubicBezTo>
                  <a:cubicBezTo>
                    <a:pt x="1227" y="282"/>
                    <a:pt x="953" y="1"/>
                    <a:pt x="63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8" name="Google Shape;588;p27"/>
            <p:cNvSpPr/>
            <p:nvPr/>
          </p:nvSpPr>
          <p:spPr>
            <a:xfrm>
              <a:off x="-1675612" y="4455600"/>
              <a:ext cx="30375" cy="30700"/>
            </a:xfrm>
            <a:custGeom>
              <a:avLst/>
              <a:gdLst/>
              <a:ahLst/>
              <a:cxnLst/>
              <a:rect l="l" t="t" r="r" b="b"/>
              <a:pathLst>
                <a:path w="1215" h="1228" extrusionOk="0">
                  <a:moveTo>
                    <a:pt x="628" y="1"/>
                  </a:moveTo>
                  <a:cubicBezTo>
                    <a:pt x="621" y="1"/>
                    <a:pt x="614" y="1"/>
                    <a:pt x="607" y="1"/>
                  </a:cubicBezTo>
                  <a:cubicBezTo>
                    <a:pt x="274" y="1"/>
                    <a:pt x="0" y="275"/>
                    <a:pt x="0" y="608"/>
                  </a:cubicBezTo>
                  <a:cubicBezTo>
                    <a:pt x="0" y="942"/>
                    <a:pt x="262" y="1227"/>
                    <a:pt x="607" y="1227"/>
                  </a:cubicBezTo>
                  <a:cubicBezTo>
                    <a:pt x="941" y="1227"/>
                    <a:pt x="1215" y="954"/>
                    <a:pt x="1215" y="608"/>
                  </a:cubicBezTo>
                  <a:cubicBezTo>
                    <a:pt x="1215" y="282"/>
                    <a:pt x="963" y="1"/>
                    <a:pt x="62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9" name="Google Shape;589;p27"/>
            <p:cNvSpPr/>
            <p:nvPr/>
          </p:nvSpPr>
          <p:spPr>
            <a:xfrm>
              <a:off x="-1575312" y="4455600"/>
              <a:ext cx="30675" cy="30700"/>
            </a:xfrm>
            <a:custGeom>
              <a:avLst/>
              <a:gdLst/>
              <a:ahLst/>
              <a:cxnLst/>
              <a:rect l="l" t="t" r="r" b="b"/>
              <a:pathLst>
                <a:path w="1227" h="1228" extrusionOk="0">
                  <a:moveTo>
                    <a:pt x="628" y="1"/>
                  </a:moveTo>
                  <a:cubicBezTo>
                    <a:pt x="621" y="1"/>
                    <a:pt x="615" y="1"/>
                    <a:pt x="608" y="1"/>
                  </a:cubicBezTo>
                  <a:cubicBezTo>
                    <a:pt x="286" y="1"/>
                    <a:pt x="1" y="275"/>
                    <a:pt x="1" y="608"/>
                  </a:cubicBezTo>
                  <a:cubicBezTo>
                    <a:pt x="1" y="942"/>
                    <a:pt x="274" y="1227"/>
                    <a:pt x="608" y="1227"/>
                  </a:cubicBezTo>
                  <a:cubicBezTo>
                    <a:pt x="941" y="1227"/>
                    <a:pt x="1227" y="954"/>
                    <a:pt x="1227" y="608"/>
                  </a:cubicBezTo>
                  <a:cubicBezTo>
                    <a:pt x="1227" y="282"/>
                    <a:pt x="953" y="1"/>
                    <a:pt x="62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0" name="Google Shape;590;p27"/>
            <p:cNvSpPr/>
            <p:nvPr/>
          </p:nvSpPr>
          <p:spPr>
            <a:xfrm>
              <a:off x="-1474712" y="4455600"/>
              <a:ext cx="30400" cy="30700"/>
            </a:xfrm>
            <a:custGeom>
              <a:avLst/>
              <a:gdLst/>
              <a:ahLst/>
              <a:cxnLst/>
              <a:rect l="l" t="t" r="r" b="b"/>
              <a:pathLst>
                <a:path w="1216" h="1228" extrusionOk="0">
                  <a:moveTo>
                    <a:pt x="628" y="1"/>
                  </a:moveTo>
                  <a:cubicBezTo>
                    <a:pt x="622" y="1"/>
                    <a:pt x="615" y="1"/>
                    <a:pt x="608" y="1"/>
                  </a:cubicBezTo>
                  <a:cubicBezTo>
                    <a:pt x="275" y="1"/>
                    <a:pt x="1" y="275"/>
                    <a:pt x="1" y="608"/>
                  </a:cubicBezTo>
                  <a:cubicBezTo>
                    <a:pt x="1" y="942"/>
                    <a:pt x="263" y="1227"/>
                    <a:pt x="608" y="1227"/>
                  </a:cubicBezTo>
                  <a:cubicBezTo>
                    <a:pt x="941" y="1227"/>
                    <a:pt x="1215" y="954"/>
                    <a:pt x="1215" y="608"/>
                  </a:cubicBezTo>
                  <a:cubicBezTo>
                    <a:pt x="1215" y="282"/>
                    <a:pt x="952" y="1"/>
                    <a:pt x="62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1" name="Google Shape;591;p27"/>
            <p:cNvSpPr/>
            <p:nvPr/>
          </p:nvSpPr>
          <p:spPr>
            <a:xfrm>
              <a:off x="-1374687" y="4455600"/>
              <a:ext cx="30675" cy="30700"/>
            </a:xfrm>
            <a:custGeom>
              <a:avLst/>
              <a:gdLst/>
              <a:ahLst/>
              <a:cxnLst/>
              <a:rect l="l" t="t" r="r" b="b"/>
              <a:pathLst>
                <a:path w="1227" h="1228" extrusionOk="0">
                  <a:moveTo>
                    <a:pt x="628" y="1"/>
                  </a:moveTo>
                  <a:cubicBezTo>
                    <a:pt x="621" y="1"/>
                    <a:pt x="615" y="1"/>
                    <a:pt x="608" y="1"/>
                  </a:cubicBezTo>
                  <a:cubicBezTo>
                    <a:pt x="286" y="1"/>
                    <a:pt x="0" y="275"/>
                    <a:pt x="0" y="608"/>
                  </a:cubicBezTo>
                  <a:cubicBezTo>
                    <a:pt x="0" y="942"/>
                    <a:pt x="274" y="1227"/>
                    <a:pt x="608" y="1227"/>
                  </a:cubicBezTo>
                  <a:cubicBezTo>
                    <a:pt x="941" y="1227"/>
                    <a:pt x="1227" y="954"/>
                    <a:pt x="1227" y="608"/>
                  </a:cubicBezTo>
                  <a:cubicBezTo>
                    <a:pt x="1227" y="282"/>
                    <a:pt x="964" y="1"/>
                    <a:pt x="62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2" name="Google Shape;592;p27"/>
            <p:cNvSpPr/>
            <p:nvPr/>
          </p:nvSpPr>
          <p:spPr>
            <a:xfrm>
              <a:off x="-1274387" y="4455600"/>
              <a:ext cx="30700" cy="30700"/>
            </a:xfrm>
            <a:custGeom>
              <a:avLst/>
              <a:gdLst/>
              <a:ahLst/>
              <a:cxnLst/>
              <a:rect l="l" t="t" r="r" b="b"/>
              <a:pathLst>
                <a:path w="1228" h="1228" extrusionOk="0">
                  <a:moveTo>
                    <a:pt x="639" y="1"/>
                  </a:moveTo>
                  <a:cubicBezTo>
                    <a:pt x="633" y="1"/>
                    <a:pt x="626" y="1"/>
                    <a:pt x="620" y="1"/>
                  </a:cubicBezTo>
                  <a:cubicBezTo>
                    <a:pt x="287" y="1"/>
                    <a:pt x="1" y="275"/>
                    <a:pt x="1" y="608"/>
                  </a:cubicBezTo>
                  <a:cubicBezTo>
                    <a:pt x="1" y="942"/>
                    <a:pt x="275" y="1227"/>
                    <a:pt x="620" y="1227"/>
                  </a:cubicBezTo>
                  <a:cubicBezTo>
                    <a:pt x="941" y="1227"/>
                    <a:pt x="1227" y="954"/>
                    <a:pt x="1227" y="608"/>
                  </a:cubicBezTo>
                  <a:cubicBezTo>
                    <a:pt x="1227" y="282"/>
                    <a:pt x="953" y="1"/>
                    <a:pt x="63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3" name="Google Shape;593;p27"/>
            <p:cNvSpPr/>
            <p:nvPr/>
          </p:nvSpPr>
          <p:spPr>
            <a:xfrm>
              <a:off x="-1174062" y="4455600"/>
              <a:ext cx="30375" cy="30700"/>
            </a:xfrm>
            <a:custGeom>
              <a:avLst/>
              <a:gdLst/>
              <a:ahLst/>
              <a:cxnLst/>
              <a:rect l="l" t="t" r="r" b="b"/>
              <a:pathLst>
                <a:path w="1215" h="1228" extrusionOk="0">
                  <a:moveTo>
                    <a:pt x="628" y="1"/>
                  </a:moveTo>
                  <a:cubicBezTo>
                    <a:pt x="621" y="1"/>
                    <a:pt x="614" y="1"/>
                    <a:pt x="607" y="1"/>
                  </a:cubicBezTo>
                  <a:cubicBezTo>
                    <a:pt x="286" y="1"/>
                    <a:pt x="0" y="275"/>
                    <a:pt x="0" y="608"/>
                  </a:cubicBezTo>
                  <a:cubicBezTo>
                    <a:pt x="0" y="942"/>
                    <a:pt x="262" y="1227"/>
                    <a:pt x="607" y="1227"/>
                  </a:cubicBezTo>
                  <a:cubicBezTo>
                    <a:pt x="941" y="1227"/>
                    <a:pt x="1215" y="954"/>
                    <a:pt x="1215" y="608"/>
                  </a:cubicBezTo>
                  <a:cubicBezTo>
                    <a:pt x="1215" y="282"/>
                    <a:pt x="963" y="1"/>
                    <a:pt x="62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4" name="Google Shape;594;p27"/>
            <p:cNvSpPr/>
            <p:nvPr/>
          </p:nvSpPr>
          <p:spPr>
            <a:xfrm>
              <a:off x="-1073762" y="4455600"/>
              <a:ext cx="30675" cy="30700"/>
            </a:xfrm>
            <a:custGeom>
              <a:avLst/>
              <a:gdLst/>
              <a:ahLst/>
              <a:cxnLst/>
              <a:rect l="l" t="t" r="r" b="b"/>
              <a:pathLst>
                <a:path w="1227" h="1228" extrusionOk="0">
                  <a:moveTo>
                    <a:pt x="640" y="1"/>
                  </a:moveTo>
                  <a:cubicBezTo>
                    <a:pt x="633" y="1"/>
                    <a:pt x="626" y="1"/>
                    <a:pt x="620" y="1"/>
                  </a:cubicBezTo>
                  <a:cubicBezTo>
                    <a:pt x="286" y="1"/>
                    <a:pt x="1" y="275"/>
                    <a:pt x="1" y="608"/>
                  </a:cubicBezTo>
                  <a:cubicBezTo>
                    <a:pt x="1" y="942"/>
                    <a:pt x="274" y="1227"/>
                    <a:pt x="620" y="1227"/>
                  </a:cubicBezTo>
                  <a:cubicBezTo>
                    <a:pt x="941" y="1227"/>
                    <a:pt x="1227" y="954"/>
                    <a:pt x="1227" y="608"/>
                  </a:cubicBezTo>
                  <a:cubicBezTo>
                    <a:pt x="1227" y="282"/>
                    <a:pt x="964" y="1"/>
                    <a:pt x="64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5" name="Google Shape;595;p27"/>
            <p:cNvSpPr/>
            <p:nvPr/>
          </p:nvSpPr>
          <p:spPr>
            <a:xfrm>
              <a:off x="-973162" y="4455600"/>
              <a:ext cx="30400" cy="30700"/>
            </a:xfrm>
            <a:custGeom>
              <a:avLst/>
              <a:gdLst/>
              <a:ahLst/>
              <a:cxnLst/>
              <a:rect l="l" t="t" r="r" b="b"/>
              <a:pathLst>
                <a:path w="1216" h="1228" extrusionOk="0">
                  <a:moveTo>
                    <a:pt x="628" y="1"/>
                  </a:moveTo>
                  <a:cubicBezTo>
                    <a:pt x="622" y="1"/>
                    <a:pt x="615" y="1"/>
                    <a:pt x="608" y="1"/>
                  </a:cubicBezTo>
                  <a:cubicBezTo>
                    <a:pt x="287" y="1"/>
                    <a:pt x="1" y="275"/>
                    <a:pt x="1" y="608"/>
                  </a:cubicBezTo>
                  <a:cubicBezTo>
                    <a:pt x="1" y="942"/>
                    <a:pt x="263" y="1227"/>
                    <a:pt x="608" y="1227"/>
                  </a:cubicBezTo>
                  <a:cubicBezTo>
                    <a:pt x="942" y="1227"/>
                    <a:pt x="1215" y="954"/>
                    <a:pt x="1215" y="608"/>
                  </a:cubicBezTo>
                  <a:cubicBezTo>
                    <a:pt x="1215" y="282"/>
                    <a:pt x="952" y="1"/>
                    <a:pt x="62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6" name="Google Shape;596;p27"/>
            <p:cNvSpPr/>
            <p:nvPr/>
          </p:nvSpPr>
          <p:spPr>
            <a:xfrm>
              <a:off x="-873137" y="4455600"/>
              <a:ext cx="30675" cy="30700"/>
            </a:xfrm>
            <a:custGeom>
              <a:avLst/>
              <a:gdLst/>
              <a:ahLst/>
              <a:cxnLst/>
              <a:rect l="l" t="t" r="r" b="b"/>
              <a:pathLst>
                <a:path w="1227" h="1228" extrusionOk="0">
                  <a:moveTo>
                    <a:pt x="628" y="1"/>
                  </a:moveTo>
                  <a:cubicBezTo>
                    <a:pt x="622" y="1"/>
                    <a:pt x="615" y="1"/>
                    <a:pt x="608" y="1"/>
                  </a:cubicBezTo>
                  <a:cubicBezTo>
                    <a:pt x="286" y="1"/>
                    <a:pt x="0" y="275"/>
                    <a:pt x="0" y="608"/>
                  </a:cubicBezTo>
                  <a:cubicBezTo>
                    <a:pt x="0" y="942"/>
                    <a:pt x="274" y="1227"/>
                    <a:pt x="608" y="1227"/>
                  </a:cubicBezTo>
                  <a:cubicBezTo>
                    <a:pt x="941" y="1227"/>
                    <a:pt x="1227" y="954"/>
                    <a:pt x="1227" y="608"/>
                  </a:cubicBezTo>
                  <a:cubicBezTo>
                    <a:pt x="1227" y="282"/>
                    <a:pt x="964" y="1"/>
                    <a:pt x="62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7" name="Google Shape;597;p27"/>
            <p:cNvSpPr/>
            <p:nvPr/>
          </p:nvSpPr>
          <p:spPr>
            <a:xfrm>
              <a:off x="-772537" y="4455600"/>
              <a:ext cx="30400" cy="30700"/>
            </a:xfrm>
            <a:custGeom>
              <a:avLst/>
              <a:gdLst/>
              <a:ahLst/>
              <a:cxnLst/>
              <a:rect l="l" t="t" r="r" b="b"/>
              <a:pathLst>
                <a:path w="1216" h="1228" extrusionOk="0">
                  <a:moveTo>
                    <a:pt x="627" y="1"/>
                  </a:moveTo>
                  <a:cubicBezTo>
                    <a:pt x="621" y="1"/>
                    <a:pt x="614" y="1"/>
                    <a:pt x="608" y="1"/>
                  </a:cubicBezTo>
                  <a:cubicBezTo>
                    <a:pt x="275" y="1"/>
                    <a:pt x="1" y="275"/>
                    <a:pt x="1" y="608"/>
                  </a:cubicBezTo>
                  <a:cubicBezTo>
                    <a:pt x="1" y="942"/>
                    <a:pt x="263" y="1227"/>
                    <a:pt x="608" y="1227"/>
                  </a:cubicBezTo>
                  <a:cubicBezTo>
                    <a:pt x="929" y="1227"/>
                    <a:pt x="1215" y="954"/>
                    <a:pt x="1215" y="608"/>
                  </a:cubicBezTo>
                  <a:cubicBezTo>
                    <a:pt x="1215" y="282"/>
                    <a:pt x="941" y="1"/>
                    <a:pt x="62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8" name="Google Shape;598;p27"/>
            <p:cNvSpPr/>
            <p:nvPr/>
          </p:nvSpPr>
          <p:spPr>
            <a:xfrm>
              <a:off x="-1925662" y="4528850"/>
              <a:ext cx="30400" cy="30675"/>
            </a:xfrm>
            <a:custGeom>
              <a:avLst/>
              <a:gdLst/>
              <a:ahLst/>
              <a:cxnLst/>
              <a:rect l="l" t="t" r="r" b="b"/>
              <a:pathLst>
                <a:path w="1216" h="1227" extrusionOk="0">
                  <a:moveTo>
                    <a:pt x="608" y="0"/>
                  </a:moveTo>
                  <a:cubicBezTo>
                    <a:pt x="287" y="0"/>
                    <a:pt x="1" y="274"/>
                    <a:pt x="1" y="619"/>
                  </a:cubicBezTo>
                  <a:cubicBezTo>
                    <a:pt x="1" y="941"/>
                    <a:pt x="263" y="1226"/>
                    <a:pt x="608" y="1226"/>
                  </a:cubicBezTo>
                  <a:cubicBezTo>
                    <a:pt x="942" y="1226"/>
                    <a:pt x="1215" y="953"/>
                    <a:pt x="1215" y="619"/>
                  </a:cubicBezTo>
                  <a:cubicBezTo>
                    <a:pt x="1215" y="274"/>
                    <a:pt x="953" y="0"/>
                    <a:pt x="60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9" name="Google Shape;599;p27"/>
            <p:cNvSpPr/>
            <p:nvPr/>
          </p:nvSpPr>
          <p:spPr>
            <a:xfrm>
              <a:off x="-1825337" y="4528850"/>
              <a:ext cx="30675" cy="30675"/>
            </a:xfrm>
            <a:custGeom>
              <a:avLst/>
              <a:gdLst/>
              <a:ahLst/>
              <a:cxnLst/>
              <a:rect l="l" t="t" r="r" b="b"/>
              <a:pathLst>
                <a:path w="1227" h="1227" extrusionOk="0">
                  <a:moveTo>
                    <a:pt x="619" y="0"/>
                  </a:moveTo>
                  <a:cubicBezTo>
                    <a:pt x="286" y="0"/>
                    <a:pt x="0" y="274"/>
                    <a:pt x="0" y="619"/>
                  </a:cubicBezTo>
                  <a:cubicBezTo>
                    <a:pt x="0" y="941"/>
                    <a:pt x="274" y="1226"/>
                    <a:pt x="619" y="1226"/>
                  </a:cubicBezTo>
                  <a:cubicBezTo>
                    <a:pt x="941" y="1226"/>
                    <a:pt x="1227" y="953"/>
                    <a:pt x="1227" y="619"/>
                  </a:cubicBezTo>
                  <a:cubicBezTo>
                    <a:pt x="1227" y="274"/>
                    <a:pt x="941" y="0"/>
                    <a:pt x="61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0" name="Google Shape;600;p27"/>
            <p:cNvSpPr/>
            <p:nvPr/>
          </p:nvSpPr>
          <p:spPr>
            <a:xfrm>
              <a:off x="-1725037" y="4528850"/>
              <a:ext cx="30400" cy="30675"/>
            </a:xfrm>
            <a:custGeom>
              <a:avLst/>
              <a:gdLst/>
              <a:ahLst/>
              <a:cxnLst/>
              <a:rect l="l" t="t" r="r" b="b"/>
              <a:pathLst>
                <a:path w="1216" h="1227" extrusionOk="0">
                  <a:moveTo>
                    <a:pt x="608" y="0"/>
                  </a:moveTo>
                  <a:cubicBezTo>
                    <a:pt x="275" y="0"/>
                    <a:pt x="1" y="274"/>
                    <a:pt x="1" y="619"/>
                  </a:cubicBezTo>
                  <a:cubicBezTo>
                    <a:pt x="1" y="941"/>
                    <a:pt x="263" y="1226"/>
                    <a:pt x="608" y="1226"/>
                  </a:cubicBezTo>
                  <a:cubicBezTo>
                    <a:pt x="929" y="1226"/>
                    <a:pt x="1215" y="953"/>
                    <a:pt x="1215" y="619"/>
                  </a:cubicBezTo>
                  <a:cubicBezTo>
                    <a:pt x="1215" y="274"/>
                    <a:pt x="941" y="0"/>
                    <a:pt x="60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1" name="Google Shape;601;p27"/>
            <p:cNvSpPr/>
            <p:nvPr/>
          </p:nvSpPr>
          <p:spPr>
            <a:xfrm>
              <a:off x="-1624712" y="4528850"/>
              <a:ext cx="30675" cy="30675"/>
            </a:xfrm>
            <a:custGeom>
              <a:avLst/>
              <a:gdLst/>
              <a:ahLst/>
              <a:cxnLst/>
              <a:rect l="l" t="t" r="r" b="b"/>
              <a:pathLst>
                <a:path w="1227" h="1227" extrusionOk="0">
                  <a:moveTo>
                    <a:pt x="607" y="0"/>
                  </a:moveTo>
                  <a:cubicBezTo>
                    <a:pt x="286" y="0"/>
                    <a:pt x="0" y="274"/>
                    <a:pt x="0" y="619"/>
                  </a:cubicBezTo>
                  <a:cubicBezTo>
                    <a:pt x="0" y="941"/>
                    <a:pt x="274" y="1226"/>
                    <a:pt x="607" y="1226"/>
                  </a:cubicBezTo>
                  <a:cubicBezTo>
                    <a:pt x="941" y="1226"/>
                    <a:pt x="1226" y="953"/>
                    <a:pt x="1226" y="619"/>
                  </a:cubicBezTo>
                  <a:cubicBezTo>
                    <a:pt x="1226" y="274"/>
                    <a:pt x="953" y="0"/>
                    <a:pt x="60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2" name="Google Shape;602;p27"/>
            <p:cNvSpPr/>
            <p:nvPr/>
          </p:nvSpPr>
          <p:spPr>
            <a:xfrm>
              <a:off x="-1524112" y="4528850"/>
              <a:ext cx="30375" cy="30675"/>
            </a:xfrm>
            <a:custGeom>
              <a:avLst/>
              <a:gdLst/>
              <a:ahLst/>
              <a:cxnLst/>
              <a:rect l="l" t="t" r="r" b="b"/>
              <a:pathLst>
                <a:path w="1215" h="1227" extrusionOk="0">
                  <a:moveTo>
                    <a:pt x="608" y="0"/>
                  </a:moveTo>
                  <a:cubicBezTo>
                    <a:pt x="274" y="0"/>
                    <a:pt x="0" y="274"/>
                    <a:pt x="0" y="619"/>
                  </a:cubicBezTo>
                  <a:cubicBezTo>
                    <a:pt x="0" y="941"/>
                    <a:pt x="262" y="1226"/>
                    <a:pt x="608" y="1226"/>
                  </a:cubicBezTo>
                  <a:cubicBezTo>
                    <a:pt x="929" y="1226"/>
                    <a:pt x="1215" y="953"/>
                    <a:pt x="1215" y="619"/>
                  </a:cubicBezTo>
                  <a:cubicBezTo>
                    <a:pt x="1215" y="274"/>
                    <a:pt x="929" y="0"/>
                    <a:pt x="60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3" name="Google Shape;603;p27"/>
            <p:cNvSpPr/>
            <p:nvPr/>
          </p:nvSpPr>
          <p:spPr>
            <a:xfrm>
              <a:off x="-1424112" y="4528850"/>
              <a:ext cx="30400" cy="30675"/>
            </a:xfrm>
            <a:custGeom>
              <a:avLst/>
              <a:gdLst/>
              <a:ahLst/>
              <a:cxnLst/>
              <a:rect l="l" t="t" r="r" b="b"/>
              <a:pathLst>
                <a:path w="1216" h="1227" extrusionOk="0">
                  <a:moveTo>
                    <a:pt x="608" y="0"/>
                  </a:moveTo>
                  <a:cubicBezTo>
                    <a:pt x="275" y="0"/>
                    <a:pt x="1" y="274"/>
                    <a:pt x="1" y="619"/>
                  </a:cubicBezTo>
                  <a:cubicBezTo>
                    <a:pt x="1" y="941"/>
                    <a:pt x="263" y="1226"/>
                    <a:pt x="608" y="1226"/>
                  </a:cubicBezTo>
                  <a:cubicBezTo>
                    <a:pt x="942" y="1226"/>
                    <a:pt x="1215" y="953"/>
                    <a:pt x="1215" y="619"/>
                  </a:cubicBezTo>
                  <a:cubicBezTo>
                    <a:pt x="1215" y="274"/>
                    <a:pt x="953" y="0"/>
                    <a:pt x="60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4" name="Google Shape;604;p27"/>
            <p:cNvSpPr/>
            <p:nvPr/>
          </p:nvSpPr>
          <p:spPr>
            <a:xfrm>
              <a:off x="-1323787" y="4528850"/>
              <a:ext cx="30675" cy="30675"/>
            </a:xfrm>
            <a:custGeom>
              <a:avLst/>
              <a:gdLst/>
              <a:ahLst/>
              <a:cxnLst/>
              <a:rect l="l" t="t" r="r" b="b"/>
              <a:pathLst>
                <a:path w="1227" h="1227" extrusionOk="0">
                  <a:moveTo>
                    <a:pt x="619" y="0"/>
                  </a:moveTo>
                  <a:cubicBezTo>
                    <a:pt x="286" y="0"/>
                    <a:pt x="0" y="274"/>
                    <a:pt x="0" y="619"/>
                  </a:cubicBezTo>
                  <a:cubicBezTo>
                    <a:pt x="0" y="941"/>
                    <a:pt x="274" y="1226"/>
                    <a:pt x="619" y="1226"/>
                  </a:cubicBezTo>
                  <a:cubicBezTo>
                    <a:pt x="941" y="1226"/>
                    <a:pt x="1227" y="953"/>
                    <a:pt x="1227" y="619"/>
                  </a:cubicBezTo>
                  <a:cubicBezTo>
                    <a:pt x="1227" y="274"/>
                    <a:pt x="941" y="0"/>
                    <a:pt x="61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5" name="Google Shape;605;p27"/>
            <p:cNvSpPr/>
            <p:nvPr/>
          </p:nvSpPr>
          <p:spPr>
            <a:xfrm>
              <a:off x="-1223187" y="4528850"/>
              <a:ext cx="30400" cy="30675"/>
            </a:xfrm>
            <a:custGeom>
              <a:avLst/>
              <a:gdLst/>
              <a:ahLst/>
              <a:cxnLst/>
              <a:rect l="l" t="t" r="r" b="b"/>
              <a:pathLst>
                <a:path w="1216" h="1227" extrusionOk="0">
                  <a:moveTo>
                    <a:pt x="608" y="0"/>
                  </a:moveTo>
                  <a:cubicBezTo>
                    <a:pt x="286" y="0"/>
                    <a:pt x="1" y="274"/>
                    <a:pt x="1" y="619"/>
                  </a:cubicBezTo>
                  <a:cubicBezTo>
                    <a:pt x="1" y="941"/>
                    <a:pt x="263" y="1226"/>
                    <a:pt x="608" y="1226"/>
                  </a:cubicBezTo>
                  <a:cubicBezTo>
                    <a:pt x="941" y="1226"/>
                    <a:pt x="1215" y="953"/>
                    <a:pt x="1215" y="619"/>
                  </a:cubicBezTo>
                  <a:cubicBezTo>
                    <a:pt x="1215" y="274"/>
                    <a:pt x="941" y="0"/>
                    <a:pt x="60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6" name="Google Shape;606;p27"/>
            <p:cNvSpPr/>
            <p:nvPr/>
          </p:nvSpPr>
          <p:spPr>
            <a:xfrm>
              <a:off x="-1123162" y="4528850"/>
              <a:ext cx="30675" cy="30675"/>
            </a:xfrm>
            <a:custGeom>
              <a:avLst/>
              <a:gdLst/>
              <a:ahLst/>
              <a:cxnLst/>
              <a:rect l="l" t="t" r="r" b="b"/>
              <a:pathLst>
                <a:path w="1227" h="1227" extrusionOk="0">
                  <a:moveTo>
                    <a:pt x="607" y="0"/>
                  </a:moveTo>
                  <a:cubicBezTo>
                    <a:pt x="286" y="0"/>
                    <a:pt x="0" y="274"/>
                    <a:pt x="0" y="619"/>
                  </a:cubicBezTo>
                  <a:cubicBezTo>
                    <a:pt x="0" y="941"/>
                    <a:pt x="274" y="1226"/>
                    <a:pt x="607" y="1226"/>
                  </a:cubicBezTo>
                  <a:cubicBezTo>
                    <a:pt x="941" y="1226"/>
                    <a:pt x="1227" y="953"/>
                    <a:pt x="1227" y="619"/>
                  </a:cubicBezTo>
                  <a:cubicBezTo>
                    <a:pt x="1227" y="274"/>
                    <a:pt x="953" y="0"/>
                    <a:pt x="60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7" name="Google Shape;607;p27"/>
            <p:cNvSpPr/>
            <p:nvPr/>
          </p:nvSpPr>
          <p:spPr>
            <a:xfrm>
              <a:off x="-1022562" y="4528850"/>
              <a:ext cx="30375" cy="30675"/>
            </a:xfrm>
            <a:custGeom>
              <a:avLst/>
              <a:gdLst/>
              <a:ahLst/>
              <a:cxnLst/>
              <a:rect l="l" t="t" r="r" b="b"/>
              <a:pathLst>
                <a:path w="1215" h="1227" extrusionOk="0">
                  <a:moveTo>
                    <a:pt x="608" y="0"/>
                  </a:moveTo>
                  <a:cubicBezTo>
                    <a:pt x="274" y="0"/>
                    <a:pt x="0" y="274"/>
                    <a:pt x="0" y="619"/>
                  </a:cubicBezTo>
                  <a:cubicBezTo>
                    <a:pt x="0" y="941"/>
                    <a:pt x="262" y="1226"/>
                    <a:pt x="608" y="1226"/>
                  </a:cubicBezTo>
                  <a:cubicBezTo>
                    <a:pt x="929" y="1226"/>
                    <a:pt x="1215" y="953"/>
                    <a:pt x="1215" y="619"/>
                  </a:cubicBezTo>
                  <a:cubicBezTo>
                    <a:pt x="1215" y="274"/>
                    <a:pt x="929" y="0"/>
                    <a:pt x="60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8" name="Google Shape;608;p27"/>
            <p:cNvSpPr/>
            <p:nvPr/>
          </p:nvSpPr>
          <p:spPr>
            <a:xfrm>
              <a:off x="-922262" y="4528850"/>
              <a:ext cx="30700" cy="30675"/>
            </a:xfrm>
            <a:custGeom>
              <a:avLst/>
              <a:gdLst/>
              <a:ahLst/>
              <a:cxnLst/>
              <a:rect l="l" t="t" r="r" b="b"/>
              <a:pathLst>
                <a:path w="1228" h="1227" extrusionOk="0">
                  <a:moveTo>
                    <a:pt x="608" y="0"/>
                  </a:moveTo>
                  <a:cubicBezTo>
                    <a:pt x="287" y="0"/>
                    <a:pt x="1" y="274"/>
                    <a:pt x="1" y="619"/>
                  </a:cubicBezTo>
                  <a:cubicBezTo>
                    <a:pt x="1" y="941"/>
                    <a:pt x="275" y="1226"/>
                    <a:pt x="608" y="1226"/>
                  </a:cubicBezTo>
                  <a:cubicBezTo>
                    <a:pt x="941" y="1226"/>
                    <a:pt x="1227" y="953"/>
                    <a:pt x="1227" y="619"/>
                  </a:cubicBezTo>
                  <a:cubicBezTo>
                    <a:pt x="1227" y="274"/>
                    <a:pt x="941" y="0"/>
                    <a:pt x="60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9" name="Google Shape;609;p27"/>
            <p:cNvSpPr/>
            <p:nvPr/>
          </p:nvSpPr>
          <p:spPr>
            <a:xfrm>
              <a:off x="-822237" y="4528850"/>
              <a:ext cx="30675" cy="30675"/>
            </a:xfrm>
            <a:custGeom>
              <a:avLst/>
              <a:gdLst/>
              <a:ahLst/>
              <a:cxnLst/>
              <a:rect l="l" t="t" r="r" b="b"/>
              <a:pathLst>
                <a:path w="1227" h="1227" extrusionOk="0">
                  <a:moveTo>
                    <a:pt x="620" y="0"/>
                  </a:moveTo>
                  <a:cubicBezTo>
                    <a:pt x="286" y="0"/>
                    <a:pt x="0" y="274"/>
                    <a:pt x="0" y="619"/>
                  </a:cubicBezTo>
                  <a:cubicBezTo>
                    <a:pt x="0" y="941"/>
                    <a:pt x="274" y="1226"/>
                    <a:pt x="620" y="1226"/>
                  </a:cubicBezTo>
                  <a:cubicBezTo>
                    <a:pt x="941" y="1226"/>
                    <a:pt x="1227" y="953"/>
                    <a:pt x="1227" y="619"/>
                  </a:cubicBezTo>
                  <a:cubicBezTo>
                    <a:pt x="1227" y="274"/>
                    <a:pt x="953" y="0"/>
                    <a:pt x="62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0" name="Google Shape;610;p27"/>
            <p:cNvSpPr/>
            <p:nvPr/>
          </p:nvSpPr>
          <p:spPr>
            <a:xfrm>
              <a:off x="-1976837" y="4602050"/>
              <a:ext cx="30675" cy="30700"/>
            </a:xfrm>
            <a:custGeom>
              <a:avLst/>
              <a:gdLst/>
              <a:ahLst/>
              <a:cxnLst/>
              <a:rect l="l" t="t" r="r" b="b"/>
              <a:pathLst>
                <a:path w="1227" h="1228" extrusionOk="0">
                  <a:moveTo>
                    <a:pt x="619" y="1"/>
                  </a:moveTo>
                  <a:cubicBezTo>
                    <a:pt x="286" y="1"/>
                    <a:pt x="0" y="275"/>
                    <a:pt x="0" y="620"/>
                  </a:cubicBezTo>
                  <a:cubicBezTo>
                    <a:pt x="0" y="942"/>
                    <a:pt x="274" y="1227"/>
                    <a:pt x="619" y="1227"/>
                  </a:cubicBezTo>
                  <a:cubicBezTo>
                    <a:pt x="941" y="1227"/>
                    <a:pt x="1226" y="965"/>
                    <a:pt x="1226" y="620"/>
                  </a:cubicBezTo>
                  <a:cubicBezTo>
                    <a:pt x="1226" y="275"/>
                    <a:pt x="964" y="13"/>
                    <a:pt x="61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1" name="Google Shape;611;p27"/>
            <p:cNvSpPr/>
            <p:nvPr/>
          </p:nvSpPr>
          <p:spPr>
            <a:xfrm>
              <a:off x="-1876237" y="4602050"/>
              <a:ext cx="30675" cy="30700"/>
            </a:xfrm>
            <a:custGeom>
              <a:avLst/>
              <a:gdLst/>
              <a:ahLst/>
              <a:cxnLst/>
              <a:rect l="l" t="t" r="r" b="b"/>
              <a:pathLst>
                <a:path w="1227" h="1228" extrusionOk="0">
                  <a:moveTo>
                    <a:pt x="608" y="1"/>
                  </a:moveTo>
                  <a:cubicBezTo>
                    <a:pt x="286" y="1"/>
                    <a:pt x="0" y="275"/>
                    <a:pt x="0" y="620"/>
                  </a:cubicBezTo>
                  <a:cubicBezTo>
                    <a:pt x="0" y="942"/>
                    <a:pt x="274" y="1227"/>
                    <a:pt x="608" y="1227"/>
                  </a:cubicBezTo>
                  <a:cubicBezTo>
                    <a:pt x="941" y="1227"/>
                    <a:pt x="1227" y="965"/>
                    <a:pt x="1227" y="620"/>
                  </a:cubicBezTo>
                  <a:cubicBezTo>
                    <a:pt x="1227" y="275"/>
                    <a:pt x="941" y="13"/>
                    <a:pt x="60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2" name="Google Shape;612;p27"/>
            <p:cNvSpPr/>
            <p:nvPr/>
          </p:nvSpPr>
          <p:spPr>
            <a:xfrm>
              <a:off x="-1775937" y="4602050"/>
              <a:ext cx="30700" cy="30700"/>
            </a:xfrm>
            <a:custGeom>
              <a:avLst/>
              <a:gdLst/>
              <a:ahLst/>
              <a:cxnLst/>
              <a:rect l="l" t="t" r="r" b="b"/>
              <a:pathLst>
                <a:path w="1228" h="1228" extrusionOk="0">
                  <a:moveTo>
                    <a:pt x="620" y="1"/>
                  </a:moveTo>
                  <a:cubicBezTo>
                    <a:pt x="287" y="1"/>
                    <a:pt x="1" y="275"/>
                    <a:pt x="1" y="620"/>
                  </a:cubicBezTo>
                  <a:cubicBezTo>
                    <a:pt x="1" y="942"/>
                    <a:pt x="275" y="1227"/>
                    <a:pt x="620" y="1227"/>
                  </a:cubicBezTo>
                  <a:cubicBezTo>
                    <a:pt x="941" y="1227"/>
                    <a:pt x="1227" y="965"/>
                    <a:pt x="1227" y="620"/>
                  </a:cubicBezTo>
                  <a:cubicBezTo>
                    <a:pt x="1227" y="275"/>
                    <a:pt x="941" y="13"/>
                    <a:pt x="62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3" name="Google Shape;613;p27"/>
            <p:cNvSpPr/>
            <p:nvPr/>
          </p:nvSpPr>
          <p:spPr>
            <a:xfrm>
              <a:off x="-1675612" y="4602050"/>
              <a:ext cx="30375" cy="30700"/>
            </a:xfrm>
            <a:custGeom>
              <a:avLst/>
              <a:gdLst/>
              <a:ahLst/>
              <a:cxnLst/>
              <a:rect l="l" t="t" r="r" b="b"/>
              <a:pathLst>
                <a:path w="1215" h="1228" extrusionOk="0">
                  <a:moveTo>
                    <a:pt x="607" y="1"/>
                  </a:moveTo>
                  <a:cubicBezTo>
                    <a:pt x="274" y="1"/>
                    <a:pt x="0" y="275"/>
                    <a:pt x="0" y="620"/>
                  </a:cubicBezTo>
                  <a:cubicBezTo>
                    <a:pt x="0" y="942"/>
                    <a:pt x="262" y="1227"/>
                    <a:pt x="607" y="1227"/>
                  </a:cubicBezTo>
                  <a:cubicBezTo>
                    <a:pt x="941" y="1227"/>
                    <a:pt x="1215" y="965"/>
                    <a:pt x="1215" y="620"/>
                  </a:cubicBezTo>
                  <a:cubicBezTo>
                    <a:pt x="1215" y="275"/>
                    <a:pt x="953" y="13"/>
                    <a:pt x="60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4" name="Google Shape;614;p27"/>
            <p:cNvSpPr/>
            <p:nvPr/>
          </p:nvSpPr>
          <p:spPr>
            <a:xfrm>
              <a:off x="-1575312" y="4602050"/>
              <a:ext cx="30675" cy="30700"/>
            </a:xfrm>
            <a:custGeom>
              <a:avLst/>
              <a:gdLst/>
              <a:ahLst/>
              <a:cxnLst/>
              <a:rect l="l" t="t" r="r" b="b"/>
              <a:pathLst>
                <a:path w="1227" h="1228" extrusionOk="0">
                  <a:moveTo>
                    <a:pt x="608" y="1"/>
                  </a:moveTo>
                  <a:cubicBezTo>
                    <a:pt x="286" y="1"/>
                    <a:pt x="1" y="275"/>
                    <a:pt x="1" y="620"/>
                  </a:cubicBezTo>
                  <a:cubicBezTo>
                    <a:pt x="1" y="942"/>
                    <a:pt x="274" y="1227"/>
                    <a:pt x="608" y="1227"/>
                  </a:cubicBezTo>
                  <a:cubicBezTo>
                    <a:pt x="941" y="1227"/>
                    <a:pt x="1227" y="965"/>
                    <a:pt x="1227" y="620"/>
                  </a:cubicBezTo>
                  <a:cubicBezTo>
                    <a:pt x="1227" y="275"/>
                    <a:pt x="941" y="13"/>
                    <a:pt x="60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5" name="Google Shape;615;p27"/>
            <p:cNvSpPr/>
            <p:nvPr/>
          </p:nvSpPr>
          <p:spPr>
            <a:xfrm>
              <a:off x="-1474712" y="4602050"/>
              <a:ext cx="30400" cy="30700"/>
            </a:xfrm>
            <a:custGeom>
              <a:avLst/>
              <a:gdLst/>
              <a:ahLst/>
              <a:cxnLst/>
              <a:rect l="l" t="t" r="r" b="b"/>
              <a:pathLst>
                <a:path w="1216" h="1228" extrusionOk="0">
                  <a:moveTo>
                    <a:pt x="608" y="1"/>
                  </a:moveTo>
                  <a:cubicBezTo>
                    <a:pt x="275" y="1"/>
                    <a:pt x="1" y="275"/>
                    <a:pt x="1" y="620"/>
                  </a:cubicBezTo>
                  <a:cubicBezTo>
                    <a:pt x="1" y="942"/>
                    <a:pt x="263" y="1227"/>
                    <a:pt x="608" y="1227"/>
                  </a:cubicBezTo>
                  <a:cubicBezTo>
                    <a:pt x="941" y="1227"/>
                    <a:pt x="1215" y="965"/>
                    <a:pt x="1215" y="620"/>
                  </a:cubicBezTo>
                  <a:cubicBezTo>
                    <a:pt x="1215" y="275"/>
                    <a:pt x="941" y="13"/>
                    <a:pt x="60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6" name="Google Shape;616;p27"/>
            <p:cNvSpPr/>
            <p:nvPr/>
          </p:nvSpPr>
          <p:spPr>
            <a:xfrm>
              <a:off x="-1374687" y="4602050"/>
              <a:ext cx="30675" cy="30700"/>
            </a:xfrm>
            <a:custGeom>
              <a:avLst/>
              <a:gdLst/>
              <a:ahLst/>
              <a:cxnLst/>
              <a:rect l="l" t="t" r="r" b="b"/>
              <a:pathLst>
                <a:path w="1227" h="1228" extrusionOk="0">
                  <a:moveTo>
                    <a:pt x="608" y="1"/>
                  </a:moveTo>
                  <a:cubicBezTo>
                    <a:pt x="286" y="1"/>
                    <a:pt x="0" y="275"/>
                    <a:pt x="0" y="620"/>
                  </a:cubicBezTo>
                  <a:cubicBezTo>
                    <a:pt x="0" y="942"/>
                    <a:pt x="274" y="1227"/>
                    <a:pt x="608" y="1227"/>
                  </a:cubicBezTo>
                  <a:cubicBezTo>
                    <a:pt x="941" y="1227"/>
                    <a:pt x="1227" y="965"/>
                    <a:pt x="1227" y="620"/>
                  </a:cubicBezTo>
                  <a:cubicBezTo>
                    <a:pt x="1227" y="275"/>
                    <a:pt x="953" y="13"/>
                    <a:pt x="60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7" name="Google Shape;617;p27"/>
            <p:cNvSpPr/>
            <p:nvPr/>
          </p:nvSpPr>
          <p:spPr>
            <a:xfrm>
              <a:off x="-1274387" y="4602050"/>
              <a:ext cx="30700" cy="30700"/>
            </a:xfrm>
            <a:custGeom>
              <a:avLst/>
              <a:gdLst/>
              <a:ahLst/>
              <a:cxnLst/>
              <a:rect l="l" t="t" r="r" b="b"/>
              <a:pathLst>
                <a:path w="1228" h="1228" extrusionOk="0">
                  <a:moveTo>
                    <a:pt x="620" y="1"/>
                  </a:moveTo>
                  <a:cubicBezTo>
                    <a:pt x="287" y="1"/>
                    <a:pt x="1" y="275"/>
                    <a:pt x="1" y="620"/>
                  </a:cubicBezTo>
                  <a:cubicBezTo>
                    <a:pt x="1" y="942"/>
                    <a:pt x="275" y="1227"/>
                    <a:pt x="620" y="1227"/>
                  </a:cubicBezTo>
                  <a:cubicBezTo>
                    <a:pt x="941" y="1227"/>
                    <a:pt x="1227" y="965"/>
                    <a:pt x="1227" y="620"/>
                  </a:cubicBezTo>
                  <a:cubicBezTo>
                    <a:pt x="1227" y="275"/>
                    <a:pt x="941" y="13"/>
                    <a:pt x="62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8" name="Google Shape;618;p27"/>
            <p:cNvSpPr/>
            <p:nvPr/>
          </p:nvSpPr>
          <p:spPr>
            <a:xfrm>
              <a:off x="-1174062" y="4602050"/>
              <a:ext cx="30375" cy="30700"/>
            </a:xfrm>
            <a:custGeom>
              <a:avLst/>
              <a:gdLst/>
              <a:ahLst/>
              <a:cxnLst/>
              <a:rect l="l" t="t" r="r" b="b"/>
              <a:pathLst>
                <a:path w="1215" h="1228" extrusionOk="0">
                  <a:moveTo>
                    <a:pt x="607" y="1"/>
                  </a:moveTo>
                  <a:cubicBezTo>
                    <a:pt x="286" y="1"/>
                    <a:pt x="0" y="275"/>
                    <a:pt x="0" y="620"/>
                  </a:cubicBezTo>
                  <a:cubicBezTo>
                    <a:pt x="0" y="942"/>
                    <a:pt x="262" y="1227"/>
                    <a:pt x="607" y="1227"/>
                  </a:cubicBezTo>
                  <a:cubicBezTo>
                    <a:pt x="941" y="1227"/>
                    <a:pt x="1215" y="965"/>
                    <a:pt x="1215" y="620"/>
                  </a:cubicBezTo>
                  <a:cubicBezTo>
                    <a:pt x="1215" y="275"/>
                    <a:pt x="953" y="13"/>
                    <a:pt x="60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9" name="Google Shape;619;p27"/>
            <p:cNvSpPr/>
            <p:nvPr/>
          </p:nvSpPr>
          <p:spPr>
            <a:xfrm>
              <a:off x="-1073762" y="4602050"/>
              <a:ext cx="30675" cy="30700"/>
            </a:xfrm>
            <a:custGeom>
              <a:avLst/>
              <a:gdLst/>
              <a:ahLst/>
              <a:cxnLst/>
              <a:rect l="l" t="t" r="r" b="b"/>
              <a:pathLst>
                <a:path w="1227" h="1228" extrusionOk="0">
                  <a:moveTo>
                    <a:pt x="620" y="1"/>
                  </a:moveTo>
                  <a:cubicBezTo>
                    <a:pt x="286" y="1"/>
                    <a:pt x="1" y="275"/>
                    <a:pt x="1" y="620"/>
                  </a:cubicBezTo>
                  <a:cubicBezTo>
                    <a:pt x="1" y="942"/>
                    <a:pt x="274" y="1227"/>
                    <a:pt x="620" y="1227"/>
                  </a:cubicBezTo>
                  <a:cubicBezTo>
                    <a:pt x="941" y="1227"/>
                    <a:pt x="1227" y="965"/>
                    <a:pt x="1227" y="620"/>
                  </a:cubicBezTo>
                  <a:cubicBezTo>
                    <a:pt x="1227" y="275"/>
                    <a:pt x="953" y="13"/>
                    <a:pt x="62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0" name="Google Shape;620;p27"/>
            <p:cNvSpPr/>
            <p:nvPr/>
          </p:nvSpPr>
          <p:spPr>
            <a:xfrm>
              <a:off x="-973162" y="4602050"/>
              <a:ext cx="30400" cy="30700"/>
            </a:xfrm>
            <a:custGeom>
              <a:avLst/>
              <a:gdLst/>
              <a:ahLst/>
              <a:cxnLst/>
              <a:rect l="l" t="t" r="r" b="b"/>
              <a:pathLst>
                <a:path w="1216" h="1228" extrusionOk="0">
                  <a:moveTo>
                    <a:pt x="608" y="1"/>
                  </a:moveTo>
                  <a:cubicBezTo>
                    <a:pt x="287" y="1"/>
                    <a:pt x="1" y="275"/>
                    <a:pt x="1" y="620"/>
                  </a:cubicBezTo>
                  <a:cubicBezTo>
                    <a:pt x="1" y="942"/>
                    <a:pt x="263" y="1227"/>
                    <a:pt x="608" y="1227"/>
                  </a:cubicBezTo>
                  <a:cubicBezTo>
                    <a:pt x="942" y="1227"/>
                    <a:pt x="1215" y="965"/>
                    <a:pt x="1215" y="620"/>
                  </a:cubicBezTo>
                  <a:cubicBezTo>
                    <a:pt x="1215" y="275"/>
                    <a:pt x="942" y="13"/>
                    <a:pt x="60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1" name="Google Shape;621;p27"/>
            <p:cNvSpPr/>
            <p:nvPr/>
          </p:nvSpPr>
          <p:spPr>
            <a:xfrm>
              <a:off x="-873137" y="4602050"/>
              <a:ext cx="30675" cy="30700"/>
            </a:xfrm>
            <a:custGeom>
              <a:avLst/>
              <a:gdLst/>
              <a:ahLst/>
              <a:cxnLst/>
              <a:rect l="l" t="t" r="r" b="b"/>
              <a:pathLst>
                <a:path w="1227" h="1228" extrusionOk="0">
                  <a:moveTo>
                    <a:pt x="608" y="1"/>
                  </a:moveTo>
                  <a:cubicBezTo>
                    <a:pt x="286" y="1"/>
                    <a:pt x="0" y="275"/>
                    <a:pt x="0" y="620"/>
                  </a:cubicBezTo>
                  <a:cubicBezTo>
                    <a:pt x="0" y="942"/>
                    <a:pt x="274" y="1227"/>
                    <a:pt x="608" y="1227"/>
                  </a:cubicBezTo>
                  <a:cubicBezTo>
                    <a:pt x="941" y="1227"/>
                    <a:pt x="1227" y="965"/>
                    <a:pt x="1227" y="620"/>
                  </a:cubicBezTo>
                  <a:cubicBezTo>
                    <a:pt x="1227" y="275"/>
                    <a:pt x="953" y="13"/>
                    <a:pt x="60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2" name="Google Shape;622;p27"/>
            <p:cNvSpPr/>
            <p:nvPr/>
          </p:nvSpPr>
          <p:spPr>
            <a:xfrm>
              <a:off x="-772537" y="4602050"/>
              <a:ext cx="30400" cy="30700"/>
            </a:xfrm>
            <a:custGeom>
              <a:avLst/>
              <a:gdLst/>
              <a:ahLst/>
              <a:cxnLst/>
              <a:rect l="l" t="t" r="r" b="b"/>
              <a:pathLst>
                <a:path w="1216" h="1228" extrusionOk="0">
                  <a:moveTo>
                    <a:pt x="608" y="1"/>
                  </a:moveTo>
                  <a:cubicBezTo>
                    <a:pt x="275" y="1"/>
                    <a:pt x="1" y="275"/>
                    <a:pt x="1" y="620"/>
                  </a:cubicBezTo>
                  <a:cubicBezTo>
                    <a:pt x="1" y="942"/>
                    <a:pt x="263" y="1227"/>
                    <a:pt x="608" y="1227"/>
                  </a:cubicBezTo>
                  <a:cubicBezTo>
                    <a:pt x="929" y="1227"/>
                    <a:pt x="1215" y="965"/>
                    <a:pt x="1215" y="620"/>
                  </a:cubicBezTo>
                  <a:cubicBezTo>
                    <a:pt x="1215" y="275"/>
                    <a:pt x="929" y="13"/>
                    <a:pt x="60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3" name="Google Shape;623;p27"/>
            <p:cNvSpPr/>
            <p:nvPr/>
          </p:nvSpPr>
          <p:spPr>
            <a:xfrm>
              <a:off x="-1925662" y="4675575"/>
              <a:ext cx="30400" cy="30400"/>
            </a:xfrm>
            <a:custGeom>
              <a:avLst/>
              <a:gdLst/>
              <a:ahLst/>
              <a:cxnLst/>
              <a:rect l="l" t="t" r="r" b="b"/>
              <a:pathLst>
                <a:path w="1216" h="1216" extrusionOk="0">
                  <a:moveTo>
                    <a:pt x="608" y="1"/>
                  </a:moveTo>
                  <a:cubicBezTo>
                    <a:pt x="287" y="1"/>
                    <a:pt x="1" y="263"/>
                    <a:pt x="1" y="608"/>
                  </a:cubicBezTo>
                  <a:cubicBezTo>
                    <a:pt x="1" y="941"/>
                    <a:pt x="263" y="1215"/>
                    <a:pt x="608" y="1215"/>
                  </a:cubicBezTo>
                  <a:cubicBezTo>
                    <a:pt x="942" y="1215"/>
                    <a:pt x="1215" y="953"/>
                    <a:pt x="1215" y="608"/>
                  </a:cubicBezTo>
                  <a:cubicBezTo>
                    <a:pt x="1215" y="287"/>
                    <a:pt x="953" y="1"/>
                    <a:pt x="60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4" name="Google Shape;624;p27"/>
            <p:cNvSpPr/>
            <p:nvPr/>
          </p:nvSpPr>
          <p:spPr>
            <a:xfrm>
              <a:off x="-1825337" y="4675575"/>
              <a:ext cx="30675" cy="30400"/>
            </a:xfrm>
            <a:custGeom>
              <a:avLst/>
              <a:gdLst/>
              <a:ahLst/>
              <a:cxnLst/>
              <a:rect l="l" t="t" r="r" b="b"/>
              <a:pathLst>
                <a:path w="1227" h="1216" extrusionOk="0">
                  <a:moveTo>
                    <a:pt x="619" y="1"/>
                  </a:moveTo>
                  <a:cubicBezTo>
                    <a:pt x="286" y="1"/>
                    <a:pt x="0" y="263"/>
                    <a:pt x="0" y="608"/>
                  </a:cubicBezTo>
                  <a:cubicBezTo>
                    <a:pt x="0" y="941"/>
                    <a:pt x="274" y="1215"/>
                    <a:pt x="619" y="1215"/>
                  </a:cubicBezTo>
                  <a:cubicBezTo>
                    <a:pt x="941" y="1215"/>
                    <a:pt x="1227" y="953"/>
                    <a:pt x="1227" y="608"/>
                  </a:cubicBezTo>
                  <a:cubicBezTo>
                    <a:pt x="1227" y="287"/>
                    <a:pt x="941" y="1"/>
                    <a:pt x="61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5" name="Google Shape;625;p27"/>
            <p:cNvSpPr/>
            <p:nvPr/>
          </p:nvSpPr>
          <p:spPr>
            <a:xfrm>
              <a:off x="-1725037" y="4675575"/>
              <a:ext cx="30400" cy="30400"/>
            </a:xfrm>
            <a:custGeom>
              <a:avLst/>
              <a:gdLst/>
              <a:ahLst/>
              <a:cxnLst/>
              <a:rect l="l" t="t" r="r" b="b"/>
              <a:pathLst>
                <a:path w="1216" h="1216" extrusionOk="0">
                  <a:moveTo>
                    <a:pt x="608" y="1"/>
                  </a:moveTo>
                  <a:cubicBezTo>
                    <a:pt x="275" y="1"/>
                    <a:pt x="1" y="263"/>
                    <a:pt x="1" y="608"/>
                  </a:cubicBezTo>
                  <a:cubicBezTo>
                    <a:pt x="1" y="941"/>
                    <a:pt x="263" y="1215"/>
                    <a:pt x="608" y="1215"/>
                  </a:cubicBezTo>
                  <a:cubicBezTo>
                    <a:pt x="929" y="1215"/>
                    <a:pt x="1215" y="953"/>
                    <a:pt x="1215" y="608"/>
                  </a:cubicBezTo>
                  <a:cubicBezTo>
                    <a:pt x="1215" y="287"/>
                    <a:pt x="941" y="1"/>
                    <a:pt x="60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6" name="Google Shape;626;p27"/>
            <p:cNvSpPr/>
            <p:nvPr/>
          </p:nvSpPr>
          <p:spPr>
            <a:xfrm>
              <a:off x="-1624712" y="4675575"/>
              <a:ext cx="30675" cy="30400"/>
            </a:xfrm>
            <a:custGeom>
              <a:avLst/>
              <a:gdLst/>
              <a:ahLst/>
              <a:cxnLst/>
              <a:rect l="l" t="t" r="r" b="b"/>
              <a:pathLst>
                <a:path w="1227" h="1216" extrusionOk="0">
                  <a:moveTo>
                    <a:pt x="607" y="1"/>
                  </a:moveTo>
                  <a:cubicBezTo>
                    <a:pt x="286" y="1"/>
                    <a:pt x="0" y="263"/>
                    <a:pt x="0" y="608"/>
                  </a:cubicBezTo>
                  <a:cubicBezTo>
                    <a:pt x="0" y="941"/>
                    <a:pt x="274" y="1215"/>
                    <a:pt x="607" y="1215"/>
                  </a:cubicBezTo>
                  <a:cubicBezTo>
                    <a:pt x="941" y="1215"/>
                    <a:pt x="1226" y="953"/>
                    <a:pt x="1226" y="608"/>
                  </a:cubicBezTo>
                  <a:cubicBezTo>
                    <a:pt x="1226" y="287"/>
                    <a:pt x="953" y="1"/>
                    <a:pt x="60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7" name="Google Shape;627;p27"/>
            <p:cNvSpPr/>
            <p:nvPr/>
          </p:nvSpPr>
          <p:spPr>
            <a:xfrm>
              <a:off x="-1524112" y="4675575"/>
              <a:ext cx="30375" cy="30400"/>
            </a:xfrm>
            <a:custGeom>
              <a:avLst/>
              <a:gdLst/>
              <a:ahLst/>
              <a:cxnLst/>
              <a:rect l="l" t="t" r="r" b="b"/>
              <a:pathLst>
                <a:path w="1215" h="1216" extrusionOk="0">
                  <a:moveTo>
                    <a:pt x="608" y="1"/>
                  </a:moveTo>
                  <a:cubicBezTo>
                    <a:pt x="274" y="1"/>
                    <a:pt x="0" y="263"/>
                    <a:pt x="0" y="608"/>
                  </a:cubicBezTo>
                  <a:cubicBezTo>
                    <a:pt x="0" y="941"/>
                    <a:pt x="262" y="1215"/>
                    <a:pt x="608" y="1215"/>
                  </a:cubicBezTo>
                  <a:cubicBezTo>
                    <a:pt x="929" y="1215"/>
                    <a:pt x="1215" y="953"/>
                    <a:pt x="1215" y="608"/>
                  </a:cubicBezTo>
                  <a:cubicBezTo>
                    <a:pt x="1215" y="287"/>
                    <a:pt x="929" y="1"/>
                    <a:pt x="60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8" name="Google Shape;628;p27"/>
            <p:cNvSpPr/>
            <p:nvPr/>
          </p:nvSpPr>
          <p:spPr>
            <a:xfrm>
              <a:off x="-1424112" y="4675575"/>
              <a:ext cx="30400" cy="30400"/>
            </a:xfrm>
            <a:custGeom>
              <a:avLst/>
              <a:gdLst/>
              <a:ahLst/>
              <a:cxnLst/>
              <a:rect l="l" t="t" r="r" b="b"/>
              <a:pathLst>
                <a:path w="1216" h="1216" extrusionOk="0">
                  <a:moveTo>
                    <a:pt x="608" y="1"/>
                  </a:moveTo>
                  <a:cubicBezTo>
                    <a:pt x="275" y="1"/>
                    <a:pt x="1" y="263"/>
                    <a:pt x="1" y="608"/>
                  </a:cubicBezTo>
                  <a:cubicBezTo>
                    <a:pt x="1" y="941"/>
                    <a:pt x="263" y="1215"/>
                    <a:pt x="608" y="1215"/>
                  </a:cubicBezTo>
                  <a:cubicBezTo>
                    <a:pt x="942" y="1215"/>
                    <a:pt x="1215" y="953"/>
                    <a:pt x="1215" y="608"/>
                  </a:cubicBezTo>
                  <a:cubicBezTo>
                    <a:pt x="1215" y="287"/>
                    <a:pt x="953" y="1"/>
                    <a:pt x="60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9" name="Google Shape;629;p27"/>
            <p:cNvSpPr/>
            <p:nvPr/>
          </p:nvSpPr>
          <p:spPr>
            <a:xfrm>
              <a:off x="-1323787" y="4675575"/>
              <a:ext cx="30675" cy="30400"/>
            </a:xfrm>
            <a:custGeom>
              <a:avLst/>
              <a:gdLst/>
              <a:ahLst/>
              <a:cxnLst/>
              <a:rect l="l" t="t" r="r" b="b"/>
              <a:pathLst>
                <a:path w="1227" h="1216" extrusionOk="0">
                  <a:moveTo>
                    <a:pt x="619" y="1"/>
                  </a:moveTo>
                  <a:cubicBezTo>
                    <a:pt x="286" y="1"/>
                    <a:pt x="0" y="263"/>
                    <a:pt x="0" y="608"/>
                  </a:cubicBezTo>
                  <a:cubicBezTo>
                    <a:pt x="0" y="941"/>
                    <a:pt x="274" y="1215"/>
                    <a:pt x="619" y="1215"/>
                  </a:cubicBezTo>
                  <a:cubicBezTo>
                    <a:pt x="941" y="1215"/>
                    <a:pt x="1227" y="953"/>
                    <a:pt x="1227" y="608"/>
                  </a:cubicBezTo>
                  <a:cubicBezTo>
                    <a:pt x="1227" y="287"/>
                    <a:pt x="941" y="1"/>
                    <a:pt x="61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0" name="Google Shape;630;p27"/>
            <p:cNvSpPr/>
            <p:nvPr/>
          </p:nvSpPr>
          <p:spPr>
            <a:xfrm>
              <a:off x="-1223187" y="4675575"/>
              <a:ext cx="30400" cy="30400"/>
            </a:xfrm>
            <a:custGeom>
              <a:avLst/>
              <a:gdLst/>
              <a:ahLst/>
              <a:cxnLst/>
              <a:rect l="l" t="t" r="r" b="b"/>
              <a:pathLst>
                <a:path w="1216" h="1216" extrusionOk="0">
                  <a:moveTo>
                    <a:pt x="608" y="1"/>
                  </a:moveTo>
                  <a:cubicBezTo>
                    <a:pt x="286" y="1"/>
                    <a:pt x="1" y="263"/>
                    <a:pt x="1" y="608"/>
                  </a:cubicBezTo>
                  <a:cubicBezTo>
                    <a:pt x="1" y="941"/>
                    <a:pt x="263" y="1215"/>
                    <a:pt x="608" y="1215"/>
                  </a:cubicBezTo>
                  <a:cubicBezTo>
                    <a:pt x="941" y="1215"/>
                    <a:pt x="1215" y="953"/>
                    <a:pt x="1215" y="608"/>
                  </a:cubicBezTo>
                  <a:cubicBezTo>
                    <a:pt x="1215" y="287"/>
                    <a:pt x="941" y="1"/>
                    <a:pt x="60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1" name="Google Shape;631;p27"/>
            <p:cNvSpPr/>
            <p:nvPr/>
          </p:nvSpPr>
          <p:spPr>
            <a:xfrm>
              <a:off x="-1123162" y="4675575"/>
              <a:ext cx="30675" cy="30400"/>
            </a:xfrm>
            <a:custGeom>
              <a:avLst/>
              <a:gdLst/>
              <a:ahLst/>
              <a:cxnLst/>
              <a:rect l="l" t="t" r="r" b="b"/>
              <a:pathLst>
                <a:path w="1227" h="1216" extrusionOk="0">
                  <a:moveTo>
                    <a:pt x="607" y="1"/>
                  </a:moveTo>
                  <a:cubicBezTo>
                    <a:pt x="286" y="1"/>
                    <a:pt x="0" y="263"/>
                    <a:pt x="0" y="608"/>
                  </a:cubicBezTo>
                  <a:cubicBezTo>
                    <a:pt x="0" y="941"/>
                    <a:pt x="274" y="1215"/>
                    <a:pt x="607" y="1215"/>
                  </a:cubicBezTo>
                  <a:cubicBezTo>
                    <a:pt x="941" y="1215"/>
                    <a:pt x="1227" y="953"/>
                    <a:pt x="1227" y="608"/>
                  </a:cubicBezTo>
                  <a:cubicBezTo>
                    <a:pt x="1227" y="287"/>
                    <a:pt x="953" y="1"/>
                    <a:pt x="60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2" name="Google Shape;632;p27"/>
            <p:cNvSpPr/>
            <p:nvPr/>
          </p:nvSpPr>
          <p:spPr>
            <a:xfrm>
              <a:off x="-1022562" y="4675575"/>
              <a:ext cx="30375" cy="30400"/>
            </a:xfrm>
            <a:custGeom>
              <a:avLst/>
              <a:gdLst/>
              <a:ahLst/>
              <a:cxnLst/>
              <a:rect l="l" t="t" r="r" b="b"/>
              <a:pathLst>
                <a:path w="1215" h="1216" extrusionOk="0">
                  <a:moveTo>
                    <a:pt x="608" y="1"/>
                  </a:moveTo>
                  <a:cubicBezTo>
                    <a:pt x="274" y="1"/>
                    <a:pt x="0" y="263"/>
                    <a:pt x="0" y="608"/>
                  </a:cubicBezTo>
                  <a:cubicBezTo>
                    <a:pt x="0" y="941"/>
                    <a:pt x="262" y="1215"/>
                    <a:pt x="608" y="1215"/>
                  </a:cubicBezTo>
                  <a:cubicBezTo>
                    <a:pt x="929" y="1215"/>
                    <a:pt x="1215" y="953"/>
                    <a:pt x="1215" y="608"/>
                  </a:cubicBezTo>
                  <a:cubicBezTo>
                    <a:pt x="1215" y="287"/>
                    <a:pt x="929" y="1"/>
                    <a:pt x="60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 name="Google Shape;633;p27"/>
            <p:cNvSpPr/>
            <p:nvPr/>
          </p:nvSpPr>
          <p:spPr>
            <a:xfrm>
              <a:off x="-922262" y="4675575"/>
              <a:ext cx="30700" cy="30400"/>
            </a:xfrm>
            <a:custGeom>
              <a:avLst/>
              <a:gdLst/>
              <a:ahLst/>
              <a:cxnLst/>
              <a:rect l="l" t="t" r="r" b="b"/>
              <a:pathLst>
                <a:path w="1228" h="1216" extrusionOk="0">
                  <a:moveTo>
                    <a:pt x="608" y="1"/>
                  </a:moveTo>
                  <a:cubicBezTo>
                    <a:pt x="287" y="1"/>
                    <a:pt x="1" y="263"/>
                    <a:pt x="1" y="608"/>
                  </a:cubicBezTo>
                  <a:cubicBezTo>
                    <a:pt x="1" y="941"/>
                    <a:pt x="275" y="1215"/>
                    <a:pt x="608" y="1215"/>
                  </a:cubicBezTo>
                  <a:cubicBezTo>
                    <a:pt x="941" y="1215"/>
                    <a:pt x="1227" y="953"/>
                    <a:pt x="1227" y="608"/>
                  </a:cubicBezTo>
                  <a:cubicBezTo>
                    <a:pt x="1227" y="287"/>
                    <a:pt x="941" y="1"/>
                    <a:pt x="60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 name="Google Shape;634;p27"/>
            <p:cNvSpPr/>
            <p:nvPr/>
          </p:nvSpPr>
          <p:spPr>
            <a:xfrm>
              <a:off x="-822237" y="4675575"/>
              <a:ext cx="30675" cy="30400"/>
            </a:xfrm>
            <a:custGeom>
              <a:avLst/>
              <a:gdLst/>
              <a:ahLst/>
              <a:cxnLst/>
              <a:rect l="l" t="t" r="r" b="b"/>
              <a:pathLst>
                <a:path w="1227" h="1216" extrusionOk="0">
                  <a:moveTo>
                    <a:pt x="620" y="1"/>
                  </a:moveTo>
                  <a:cubicBezTo>
                    <a:pt x="286" y="1"/>
                    <a:pt x="0" y="263"/>
                    <a:pt x="0" y="608"/>
                  </a:cubicBezTo>
                  <a:cubicBezTo>
                    <a:pt x="0" y="941"/>
                    <a:pt x="274" y="1215"/>
                    <a:pt x="620" y="1215"/>
                  </a:cubicBezTo>
                  <a:cubicBezTo>
                    <a:pt x="941" y="1215"/>
                    <a:pt x="1227" y="953"/>
                    <a:pt x="1227" y="608"/>
                  </a:cubicBezTo>
                  <a:cubicBezTo>
                    <a:pt x="1227" y="287"/>
                    <a:pt x="953" y="1"/>
                    <a:pt x="62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 name="Google Shape;635;p27"/>
            <p:cNvSpPr/>
            <p:nvPr/>
          </p:nvSpPr>
          <p:spPr>
            <a:xfrm>
              <a:off x="-1788137" y="3057100"/>
              <a:ext cx="860850" cy="236500"/>
            </a:xfrm>
            <a:custGeom>
              <a:avLst/>
              <a:gdLst/>
              <a:ahLst/>
              <a:cxnLst/>
              <a:rect l="l" t="t" r="r" b="b"/>
              <a:pathLst>
                <a:path w="34434" h="9460" extrusionOk="0">
                  <a:moveTo>
                    <a:pt x="17095" y="0"/>
                  </a:moveTo>
                  <a:cubicBezTo>
                    <a:pt x="6400" y="0"/>
                    <a:pt x="1" y="3030"/>
                    <a:pt x="1" y="3030"/>
                  </a:cubicBezTo>
                  <a:lnTo>
                    <a:pt x="3084" y="5411"/>
                  </a:lnTo>
                  <a:lnTo>
                    <a:pt x="2168" y="8983"/>
                  </a:lnTo>
                  <a:cubicBezTo>
                    <a:pt x="5752" y="7748"/>
                    <a:pt x="11330" y="6979"/>
                    <a:pt x="17107" y="6979"/>
                  </a:cubicBezTo>
                  <a:cubicBezTo>
                    <a:pt x="22749" y="6979"/>
                    <a:pt x="28581" y="7712"/>
                    <a:pt x="32933" y="9459"/>
                  </a:cubicBezTo>
                  <a:cubicBezTo>
                    <a:pt x="31862" y="6125"/>
                    <a:pt x="31159" y="5221"/>
                    <a:pt x="31159" y="5221"/>
                  </a:cubicBezTo>
                  <a:lnTo>
                    <a:pt x="34433" y="3375"/>
                  </a:lnTo>
                  <a:cubicBezTo>
                    <a:pt x="34433" y="3375"/>
                    <a:pt x="29064" y="184"/>
                    <a:pt x="17884" y="6"/>
                  </a:cubicBezTo>
                  <a:cubicBezTo>
                    <a:pt x="17618" y="2"/>
                    <a:pt x="17355" y="0"/>
                    <a:pt x="17095"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 name="Google Shape;636;p27"/>
            <p:cNvSpPr/>
            <p:nvPr/>
          </p:nvSpPr>
          <p:spPr>
            <a:xfrm>
              <a:off x="-1886962" y="3361725"/>
              <a:ext cx="1076650" cy="1265075"/>
            </a:xfrm>
            <a:custGeom>
              <a:avLst/>
              <a:gdLst/>
              <a:ahLst/>
              <a:cxnLst/>
              <a:rect l="l" t="t" r="r" b="b"/>
              <a:pathLst>
                <a:path w="43066" h="50603" extrusionOk="0">
                  <a:moveTo>
                    <a:pt x="1120" y="1"/>
                  </a:moveTo>
                  <a:cubicBezTo>
                    <a:pt x="489" y="1"/>
                    <a:pt x="1" y="501"/>
                    <a:pt x="1" y="1120"/>
                  </a:cubicBezTo>
                  <a:lnTo>
                    <a:pt x="1" y="49483"/>
                  </a:lnTo>
                  <a:cubicBezTo>
                    <a:pt x="1" y="50114"/>
                    <a:pt x="501" y="50602"/>
                    <a:pt x="1120" y="50602"/>
                  </a:cubicBezTo>
                  <a:lnTo>
                    <a:pt x="41958" y="50602"/>
                  </a:lnTo>
                  <a:cubicBezTo>
                    <a:pt x="42566" y="50602"/>
                    <a:pt x="43054" y="50102"/>
                    <a:pt x="43066" y="49483"/>
                  </a:cubicBezTo>
                  <a:lnTo>
                    <a:pt x="43066" y="1120"/>
                  </a:lnTo>
                  <a:cubicBezTo>
                    <a:pt x="43066" y="489"/>
                    <a:pt x="42566" y="1"/>
                    <a:pt x="4195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37" name="Google Shape;637;p27"/>
          <p:cNvSpPr/>
          <p:nvPr/>
        </p:nvSpPr>
        <p:spPr>
          <a:xfrm rot="-468549">
            <a:off x="7550005" y="4093831"/>
            <a:ext cx="1249689" cy="1441579"/>
          </a:xfrm>
          <a:prstGeom prst="roundRect">
            <a:avLst>
              <a:gd name="adj" fmla="val 16667"/>
            </a:avLst>
          </a:prstGeom>
          <a:solidFill>
            <a:srgbClr val="B8E9A7">
              <a:alpha val="4464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 name="Google Shape;638;p27"/>
          <p:cNvSpPr/>
          <p:nvPr/>
        </p:nvSpPr>
        <p:spPr>
          <a:xfrm>
            <a:off x="6711000" y="-305425"/>
            <a:ext cx="289329" cy="822251"/>
          </a:xfrm>
          <a:custGeom>
            <a:avLst/>
            <a:gdLst/>
            <a:ahLst/>
            <a:cxnLst/>
            <a:rect l="l" t="t" r="r" b="b"/>
            <a:pathLst>
              <a:path w="4169" h="11848" extrusionOk="0">
                <a:moveTo>
                  <a:pt x="2085" y="3215"/>
                </a:moveTo>
                <a:cubicBezTo>
                  <a:pt x="2501" y="3215"/>
                  <a:pt x="2847" y="3727"/>
                  <a:pt x="2847" y="4334"/>
                </a:cubicBezTo>
                <a:lnTo>
                  <a:pt x="2847" y="5406"/>
                </a:lnTo>
                <a:cubicBezTo>
                  <a:pt x="2620" y="5466"/>
                  <a:pt x="2442" y="5763"/>
                  <a:pt x="2442" y="6109"/>
                </a:cubicBezTo>
                <a:cubicBezTo>
                  <a:pt x="2442" y="6454"/>
                  <a:pt x="2608" y="6751"/>
                  <a:pt x="2847" y="6799"/>
                </a:cubicBezTo>
                <a:lnTo>
                  <a:pt x="2847" y="7490"/>
                </a:lnTo>
                <a:cubicBezTo>
                  <a:pt x="2847" y="8097"/>
                  <a:pt x="2501" y="8609"/>
                  <a:pt x="2085" y="8609"/>
                </a:cubicBezTo>
                <a:cubicBezTo>
                  <a:pt x="1668" y="8609"/>
                  <a:pt x="1323" y="8097"/>
                  <a:pt x="1323" y="7490"/>
                </a:cubicBezTo>
                <a:lnTo>
                  <a:pt x="1323" y="4334"/>
                </a:lnTo>
                <a:cubicBezTo>
                  <a:pt x="1323" y="3727"/>
                  <a:pt x="1668" y="3215"/>
                  <a:pt x="2085" y="3215"/>
                </a:cubicBezTo>
                <a:close/>
                <a:moveTo>
                  <a:pt x="2085" y="715"/>
                </a:moveTo>
                <a:cubicBezTo>
                  <a:pt x="2966" y="715"/>
                  <a:pt x="3680" y="1763"/>
                  <a:pt x="3680" y="3061"/>
                </a:cubicBezTo>
                <a:lnTo>
                  <a:pt x="3680" y="5394"/>
                </a:lnTo>
                <a:lnTo>
                  <a:pt x="3335" y="5394"/>
                </a:lnTo>
                <a:lnTo>
                  <a:pt x="3335" y="4346"/>
                </a:lnTo>
                <a:cubicBezTo>
                  <a:pt x="3335" y="3334"/>
                  <a:pt x="2775" y="2525"/>
                  <a:pt x="2085" y="2525"/>
                </a:cubicBezTo>
                <a:cubicBezTo>
                  <a:pt x="1406" y="2525"/>
                  <a:pt x="834" y="3334"/>
                  <a:pt x="834" y="4346"/>
                </a:cubicBezTo>
                <a:lnTo>
                  <a:pt x="834" y="7502"/>
                </a:lnTo>
                <a:cubicBezTo>
                  <a:pt x="834" y="8514"/>
                  <a:pt x="1406" y="9335"/>
                  <a:pt x="2085" y="9335"/>
                </a:cubicBezTo>
                <a:cubicBezTo>
                  <a:pt x="2775" y="9335"/>
                  <a:pt x="3335" y="8514"/>
                  <a:pt x="3335" y="7502"/>
                </a:cubicBezTo>
                <a:lnTo>
                  <a:pt x="3335" y="6823"/>
                </a:lnTo>
                <a:lnTo>
                  <a:pt x="3680" y="6823"/>
                </a:lnTo>
                <a:lnTo>
                  <a:pt x="3680" y="8799"/>
                </a:lnTo>
                <a:cubicBezTo>
                  <a:pt x="3680" y="10085"/>
                  <a:pt x="2966" y="11133"/>
                  <a:pt x="2085" y="11133"/>
                </a:cubicBezTo>
                <a:cubicBezTo>
                  <a:pt x="1204" y="11133"/>
                  <a:pt x="489" y="10097"/>
                  <a:pt x="489" y="8799"/>
                </a:cubicBezTo>
                <a:lnTo>
                  <a:pt x="489" y="3061"/>
                </a:lnTo>
                <a:cubicBezTo>
                  <a:pt x="489" y="1775"/>
                  <a:pt x="1204" y="715"/>
                  <a:pt x="2085" y="715"/>
                </a:cubicBezTo>
                <a:close/>
                <a:moveTo>
                  <a:pt x="2085" y="1"/>
                </a:moveTo>
                <a:cubicBezTo>
                  <a:pt x="942" y="1"/>
                  <a:pt x="1" y="1370"/>
                  <a:pt x="1" y="3061"/>
                </a:cubicBezTo>
                <a:lnTo>
                  <a:pt x="1" y="8799"/>
                </a:lnTo>
                <a:cubicBezTo>
                  <a:pt x="1" y="10478"/>
                  <a:pt x="942" y="11847"/>
                  <a:pt x="2085" y="11847"/>
                </a:cubicBezTo>
                <a:cubicBezTo>
                  <a:pt x="3228" y="11847"/>
                  <a:pt x="4168" y="10478"/>
                  <a:pt x="4168" y="8799"/>
                </a:cubicBezTo>
                <a:lnTo>
                  <a:pt x="4168" y="3049"/>
                </a:lnTo>
                <a:cubicBezTo>
                  <a:pt x="4168" y="1370"/>
                  <a:pt x="3228" y="1"/>
                  <a:pt x="208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39" name="Google Shape;639;p27"/>
          <p:cNvGrpSpPr/>
          <p:nvPr/>
        </p:nvGrpSpPr>
        <p:grpSpPr>
          <a:xfrm rot="-510809">
            <a:off x="7843775" y="4340149"/>
            <a:ext cx="717128" cy="726011"/>
            <a:chOff x="6708230" y="4388135"/>
            <a:chExt cx="634200" cy="642000"/>
          </a:xfrm>
        </p:grpSpPr>
        <p:sp>
          <p:nvSpPr>
            <p:cNvPr id="640" name="Google Shape;640;p27"/>
            <p:cNvSpPr/>
            <p:nvPr/>
          </p:nvSpPr>
          <p:spPr>
            <a:xfrm rot="465993">
              <a:off x="6744504" y="4423431"/>
              <a:ext cx="561652" cy="571407"/>
            </a:xfrm>
            <a:prstGeom prst="ellipse">
              <a:avLst/>
            </a:prstGeom>
            <a:solidFill>
              <a:srgbClr val="4DD11E">
                <a:alpha val="531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700"/>
            </a:p>
          </p:txBody>
        </p:sp>
        <p:sp>
          <p:nvSpPr>
            <p:cNvPr id="641" name="Google Shape;641;p27"/>
            <p:cNvSpPr txBox="1"/>
            <p:nvPr/>
          </p:nvSpPr>
          <p:spPr>
            <a:xfrm rot="471286">
              <a:off x="6799928" y="4431614"/>
              <a:ext cx="406110" cy="571407"/>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3300">
                  <a:solidFill>
                    <a:schemeClr val="accent3"/>
                  </a:solidFill>
                  <a:latin typeface="Patrick Hand SC"/>
                  <a:ea typeface="Patrick Hand SC"/>
                  <a:cs typeface="Patrick Hand SC"/>
                  <a:sym typeface="Patrick Hand SC"/>
                </a:rPr>
                <a:t>?</a:t>
              </a:r>
              <a:endParaRPr sz="3300">
                <a:solidFill>
                  <a:schemeClr val="accent3"/>
                </a:solidFill>
                <a:latin typeface="Patrick Hand SC"/>
                <a:ea typeface="Patrick Hand SC"/>
                <a:cs typeface="Patrick Hand SC"/>
                <a:sym typeface="Patrick Hand SC"/>
              </a:endParaRPr>
            </a:p>
          </p:txBody>
        </p:sp>
      </p:grpSp>
      <p:grpSp>
        <p:nvGrpSpPr>
          <p:cNvPr id="642" name="Google Shape;642;p27"/>
          <p:cNvGrpSpPr/>
          <p:nvPr/>
        </p:nvGrpSpPr>
        <p:grpSpPr>
          <a:xfrm>
            <a:off x="5469314" y="3162196"/>
            <a:ext cx="2468965" cy="2853672"/>
            <a:chOff x="5479724" y="3070561"/>
            <a:chExt cx="2468965" cy="2853672"/>
          </a:xfrm>
        </p:grpSpPr>
        <p:grpSp>
          <p:nvGrpSpPr>
            <p:cNvPr id="643" name="Google Shape;643;p27"/>
            <p:cNvGrpSpPr/>
            <p:nvPr/>
          </p:nvGrpSpPr>
          <p:grpSpPr>
            <a:xfrm>
              <a:off x="5479724" y="3070561"/>
              <a:ext cx="2468965" cy="2853672"/>
              <a:chOff x="3666702" y="3236338"/>
              <a:chExt cx="2334056" cy="2697742"/>
            </a:xfrm>
          </p:grpSpPr>
          <p:sp>
            <p:nvSpPr>
              <p:cNvPr id="644" name="Google Shape;644;p27"/>
              <p:cNvSpPr/>
              <p:nvPr/>
            </p:nvSpPr>
            <p:spPr>
              <a:xfrm rot="1300884">
                <a:off x="5882116" y="3824877"/>
                <a:ext cx="36428" cy="36490"/>
              </a:xfrm>
              <a:custGeom>
                <a:avLst/>
                <a:gdLst/>
                <a:ahLst/>
                <a:cxnLst/>
                <a:rect l="l" t="t" r="r" b="b"/>
                <a:pathLst>
                  <a:path w="1191" h="1193" extrusionOk="0">
                    <a:moveTo>
                      <a:pt x="635" y="1"/>
                    </a:moveTo>
                    <a:cubicBezTo>
                      <a:pt x="622" y="1"/>
                      <a:pt x="609" y="1"/>
                      <a:pt x="596" y="2"/>
                    </a:cubicBezTo>
                    <a:cubicBezTo>
                      <a:pt x="262" y="2"/>
                      <a:pt x="0" y="264"/>
                      <a:pt x="0" y="597"/>
                    </a:cubicBezTo>
                    <a:cubicBezTo>
                      <a:pt x="0" y="919"/>
                      <a:pt x="262" y="1193"/>
                      <a:pt x="596" y="1193"/>
                    </a:cubicBezTo>
                    <a:cubicBezTo>
                      <a:pt x="917" y="1193"/>
                      <a:pt x="1191" y="919"/>
                      <a:pt x="1191" y="597"/>
                    </a:cubicBezTo>
                    <a:cubicBezTo>
                      <a:pt x="1191" y="266"/>
                      <a:pt x="939" y="1"/>
                      <a:pt x="635" y="1"/>
                    </a:cubicBezTo>
                    <a:close/>
                  </a:path>
                </a:pathLst>
              </a:custGeom>
              <a:solidFill>
                <a:srgbClr val="FFFFFF">
                  <a:alpha val="2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45" name="Google Shape;645;p27"/>
              <p:cNvGrpSpPr/>
              <p:nvPr/>
            </p:nvGrpSpPr>
            <p:grpSpPr>
              <a:xfrm>
                <a:off x="3666702" y="3236338"/>
                <a:ext cx="2334056" cy="2697742"/>
                <a:chOff x="3666702" y="3236338"/>
                <a:chExt cx="2334056" cy="2697742"/>
              </a:xfrm>
            </p:grpSpPr>
            <p:sp>
              <p:nvSpPr>
                <p:cNvPr id="646" name="Google Shape;646;p27"/>
                <p:cNvSpPr/>
                <p:nvPr/>
              </p:nvSpPr>
              <p:spPr>
                <a:xfrm rot="1300884">
                  <a:off x="4027664" y="3453910"/>
                  <a:ext cx="1611109" cy="2262599"/>
                </a:xfrm>
                <a:custGeom>
                  <a:avLst/>
                  <a:gdLst/>
                  <a:ahLst/>
                  <a:cxnLst/>
                  <a:rect l="l" t="t" r="r" b="b"/>
                  <a:pathLst>
                    <a:path w="52674" h="73974" extrusionOk="0">
                      <a:moveTo>
                        <a:pt x="739" y="1"/>
                      </a:moveTo>
                      <a:cubicBezTo>
                        <a:pt x="334" y="1"/>
                        <a:pt x="1" y="322"/>
                        <a:pt x="1" y="727"/>
                      </a:cubicBezTo>
                      <a:lnTo>
                        <a:pt x="1" y="73248"/>
                      </a:lnTo>
                      <a:cubicBezTo>
                        <a:pt x="1" y="73653"/>
                        <a:pt x="334" y="73974"/>
                        <a:pt x="739" y="73974"/>
                      </a:cubicBezTo>
                      <a:lnTo>
                        <a:pt x="51948" y="73974"/>
                      </a:lnTo>
                      <a:cubicBezTo>
                        <a:pt x="52352" y="73974"/>
                        <a:pt x="52662" y="73653"/>
                        <a:pt x="52674" y="73260"/>
                      </a:cubicBezTo>
                      <a:lnTo>
                        <a:pt x="52674" y="727"/>
                      </a:lnTo>
                      <a:cubicBezTo>
                        <a:pt x="52674" y="322"/>
                        <a:pt x="52352" y="1"/>
                        <a:pt x="5194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7" name="Google Shape;647;p27"/>
                <p:cNvSpPr/>
                <p:nvPr/>
              </p:nvSpPr>
              <p:spPr>
                <a:xfrm rot="1300884">
                  <a:off x="4344215" y="3514739"/>
                  <a:ext cx="1611843" cy="550647"/>
                </a:xfrm>
                <a:custGeom>
                  <a:avLst/>
                  <a:gdLst/>
                  <a:ahLst/>
                  <a:cxnLst/>
                  <a:rect l="l" t="t" r="r" b="b"/>
                  <a:pathLst>
                    <a:path w="52698" h="18003" extrusionOk="0">
                      <a:moveTo>
                        <a:pt x="1632" y="1"/>
                      </a:moveTo>
                      <a:cubicBezTo>
                        <a:pt x="727" y="1"/>
                        <a:pt x="1" y="727"/>
                        <a:pt x="1" y="1632"/>
                      </a:cubicBezTo>
                      <a:lnTo>
                        <a:pt x="1" y="1763"/>
                      </a:lnTo>
                      <a:lnTo>
                        <a:pt x="1" y="15038"/>
                      </a:lnTo>
                      <a:lnTo>
                        <a:pt x="1" y="17765"/>
                      </a:lnTo>
                      <a:cubicBezTo>
                        <a:pt x="370" y="17515"/>
                        <a:pt x="727" y="17205"/>
                        <a:pt x="1382" y="17205"/>
                      </a:cubicBezTo>
                      <a:cubicBezTo>
                        <a:pt x="2632" y="17205"/>
                        <a:pt x="2632" y="18003"/>
                        <a:pt x="3870" y="18003"/>
                      </a:cubicBezTo>
                      <a:cubicBezTo>
                        <a:pt x="5096" y="18003"/>
                        <a:pt x="5096" y="17205"/>
                        <a:pt x="6347" y="17205"/>
                      </a:cubicBezTo>
                      <a:cubicBezTo>
                        <a:pt x="7585" y="17205"/>
                        <a:pt x="7585" y="18003"/>
                        <a:pt x="8835" y="18003"/>
                      </a:cubicBezTo>
                      <a:cubicBezTo>
                        <a:pt x="10073" y="18003"/>
                        <a:pt x="10073" y="17205"/>
                        <a:pt x="11323" y="17205"/>
                      </a:cubicBezTo>
                      <a:cubicBezTo>
                        <a:pt x="12562" y="17205"/>
                        <a:pt x="12562" y="18003"/>
                        <a:pt x="13812" y="18003"/>
                      </a:cubicBezTo>
                      <a:cubicBezTo>
                        <a:pt x="15038" y="18003"/>
                        <a:pt x="15038" y="17205"/>
                        <a:pt x="16288" y="17205"/>
                      </a:cubicBezTo>
                      <a:cubicBezTo>
                        <a:pt x="17527" y="17205"/>
                        <a:pt x="17527" y="18003"/>
                        <a:pt x="18777" y="18003"/>
                      </a:cubicBezTo>
                      <a:cubicBezTo>
                        <a:pt x="20015" y="18003"/>
                        <a:pt x="20015" y="17205"/>
                        <a:pt x="21265" y="17205"/>
                      </a:cubicBezTo>
                      <a:cubicBezTo>
                        <a:pt x="22503" y="17205"/>
                        <a:pt x="22503" y="18003"/>
                        <a:pt x="23754" y="18003"/>
                      </a:cubicBezTo>
                      <a:cubicBezTo>
                        <a:pt x="24980" y="18003"/>
                        <a:pt x="24980" y="17205"/>
                        <a:pt x="26230" y="17205"/>
                      </a:cubicBezTo>
                      <a:cubicBezTo>
                        <a:pt x="27468" y="17205"/>
                        <a:pt x="27468" y="18003"/>
                        <a:pt x="28718" y="18003"/>
                      </a:cubicBezTo>
                      <a:cubicBezTo>
                        <a:pt x="29969" y="18003"/>
                        <a:pt x="29957" y="17205"/>
                        <a:pt x="31207" y="17205"/>
                      </a:cubicBezTo>
                      <a:cubicBezTo>
                        <a:pt x="32445" y="17205"/>
                        <a:pt x="32445" y="18003"/>
                        <a:pt x="33695" y="18003"/>
                      </a:cubicBezTo>
                      <a:cubicBezTo>
                        <a:pt x="34922" y="18003"/>
                        <a:pt x="34922" y="17205"/>
                        <a:pt x="36172" y="17205"/>
                      </a:cubicBezTo>
                      <a:cubicBezTo>
                        <a:pt x="37410" y="17205"/>
                        <a:pt x="37410" y="18003"/>
                        <a:pt x="38660" y="18003"/>
                      </a:cubicBezTo>
                      <a:cubicBezTo>
                        <a:pt x="39898" y="18003"/>
                        <a:pt x="39898" y="17205"/>
                        <a:pt x="41149" y="17205"/>
                      </a:cubicBezTo>
                      <a:cubicBezTo>
                        <a:pt x="42387" y="17205"/>
                        <a:pt x="42387" y="18003"/>
                        <a:pt x="43637" y="18003"/>
                      </a:cubicBezTo>
                      <a:cubicBezTo>
                        <a:pt x="44863" y="18003"/>
                        <a:pt x="44863" y="17205"/>
                        <a:pt x="46113" y="17205"/>
                      </a:cubicBezTo>
                      <a:cubicBezTo>
                        <a:pt x="47352" y="17205"/>
                        <a:pt x="47352" y="18003"/>
                        <a:pt x="48602" y="18003"/>
                      </a:cubicBezTo>
                      <a:cubicBezTo>
                        <a:pt x="49840" y="18003"/>
                        <a:pt x="49840" y="17205"/>
                        <a:pt x="51090" y="17205"/>
                      </a:cubicBezTo>
                      <a:cubicBezTo>
                        <a:pt x="51876" y="17205"/>
                        <a:pt x="52233" y="17658"/>
                        <a:pt x="52698" y="17919"/>
                      </a:cubicBezTo>
                      <a:lnTo>
                        <a:pt x="52698" y="15062"/>
                      </a:lnTo>
                      <a:lnTo>
                        <a:pt x="52698" y="1632"/>
                      </a:lnTo>
                      <a:cubicBezTo>
                        <a:pt x="52698" y="727"/>
                        <a:pt x="51971" y="1"/>
                        <a:pt x="5105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8" name="Google Shape;648;p27"/>
                <p:cNvSpPr/>
                <p:nvPr/>
              </p:nvSpPr>
              <p:spPr>
                <a:xfrm rot="1300884">
                  <a:off x="4659449" y="3338653"/>
                  <a:ext cx="36459" cy="36490"/>
                </a:xfrm>
                <a:custGeom>
                  <a:avLst/>
                  <a:gdLst/>
                  <a:ahLst/>
                  <a:cxnLst/>
                  <a:rect l="l" t="t" r="r" b="b"/>
                  <a:pathLst>
                    <a:path w="1192" h="1193" extrusionOk="0">
                      <a:moveTo>
                        <a:pt x="637" y="1"/>
                      </a:moveTo>
                      <a:cubicBezTo>
                        <a:pt x="623" y="1"/>
                        <a:pt x="610" y="1"/>
                        <a:pt x="596" y="2"/>
                      </a:cubicBezTo>
                      <a:cubicBezTo>
                        <a:pt x="275" y="2"/>
                        <a:pt x="1" y="264"/>
                        <a:pt x="1" y="597"/>
                      </a:cubicBezTo>
                      <a:cubicBezTo>
                        <a:pt x="1" y="919"/>
                        <a:pt x="275" y="1193"/>
                        <a:pt x="596" y="1193"/>
                      </a:cubicBezTo>
                      <a:cubicBezTo>
                        <a:pt x="930" y="1193"/>
                        <a:pt x="1192" y="919"/>
                        <a:pt x="1192" y="597"/>
                      </a:cubicBezTo>
                      <a:cubicBezTo>
                        <a:pt x="1192" y="266"/>
                        <a:pt x="951" y="1"/>
                        <a:pt x="637" y="1"/>
                      </a:cubicBezTo>
                      <a:close/>
                    </a:path>
                  </a:pathLst>
                </a:custGeom>
                <a:solidFill>
                  <a:srgbClr val="FFFFFF">
                    <a:alpha val="2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9" name="Google Shape;649;p27"/>
                <p:cNvSpPr/>
                <p:nvPr/>
              </p:nvSpPr>
              <p:spPr>
                <a:xfrm rot="1300884">
                  <a:off x="4770809" y="3382932"/>
                  <a:ext cx="36428" cy="36490"/>
                </a:xfrm>
                <a:custGeom>
                  <a:avLst/>
                  <a:gdLst/>
                  <a:ahLst/>
                  <a:cxnLst/>
                  <a:rect l="l" t="t" r="r" b="b"/>
                  <a:pathLst>
                    <a:path w="1191" h="1193" extrusionOk="0">
                      <a:moveTo>
                        <a:pt x="636" y="1"/>
                      </a:moveTo>
                      <a:cubicBezTo>
                        <a:pt x="622" y="1"/>
                        <a:pt x="609" y="1"/>
                        <a:pt x="595" y="2"/>
                      </a:cubicBezTo>
                      <a:cubicBezTo>
                        <a:pt x="274" y="2"/>
                        <a:pt x="0" y="264"/>
                        <a:pt x="0" y="597"/>
                      </a:cubicBezTo>
                      <a:cubicBezTo>
                        <a:pt x="0" y="919"/>
                        <a:pt x="274" y="1193"/>
                        <a:pt x="595" y="1193"/>
                      </a:cubicBezTo>
                      <a:cubicBezTo>
                        <a:pt x="929" y="1193"/>
                        <a:pt x="1191" y="919"/>
                        <a:pt x="1191" y="597"/>
                      </a:cubicBezTo>
                      <a:cubicBezTo>
                        <a:pt x="1191" y="266"/>
                        <a:pt x="950" y="1"/>
                        <a:pt x="636" y="1"/>
                      </a:cubicBezTo>
                      <a:close/>
                    </a:path>
                  </a:pathLst>
                </a:custGeom>
                <a:solidFill>
                  <a:srgbClr val="FFFFFF">
                    <a:alpha val="2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0" name="Google Shape;650;p27"/>
                <p:cNvSpPr/>
                <p:nvPr/>
              </p:nvSpPr>
              <p:spPr>
                <a:xfrm rot="1300884">
                  <a:off x="4882138" y="3427206"/>
                  <a:ext cx="36428" cy="36490"/>
                </a:xfrm>
                <a:custGeom>
                  <a:avLst/>
                  <a:gdLst/>
                  <a:ahLst/>
                  <a:cxnLst/>
                  <a:rect l="l" t="t" r="r" b="b"/>
                  <a:pathLst>
                    <a:path w="1191" h="1193" extrusionOk="0">
                      <a:moveTo>
                        <a:pt x="633" y="1"/>
                      </a:moveTo>
                      <a:cubicBezTo>
                        <a:pt x="621" y="1"/>
                        <a:pt x="608" y="1"/>
                        <a:pt x="596" y="2"/>
                      </a:cubicBezTo>
                      <a:cubicBezTo>
                        <a:pt x="262" y="2"/>
                        <a:pt x="0" y="264"/>
                        <a:pt x="0" y="597"/>
                      </a:cubicBezTo>
                      <a:cubicBezTo>
                        <a:pt x="0" y="919"/>
                        <a:pt x="262" y="1193"/>
                        <a:pt x="596" y="1193"/>
                      </a:cubicBezTo>
                      <a:cubicBezTo>
                        <a:pt x="917" y="1193"/>
                        <a:pt x="1191" y="919"/>
                        <a:pt x="1191" y="597"/>
                      </a:cubicBezTo>
                      <a:cubicBezTo>
                        <a:pt x="1191" y="266"/>
                        <a:pt x="928" y="1"/>
                        <a:pt x="633" y="1"/>
                      </a:cubicBezTo>
                      <a:close/>
                    </a:path>
                  </a:pathLst>
                </a:custGeom>
                <a:solidFill>
                  <a:srgbClr val="FFFFFF">
                    <a:alpha val="2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1" name="Google Shape;651;p27"/>
                <p:cNvSpPr/>
                <p:nvPr/>
              </p:nvSpPr>
              <p:spPr>
                <a:xfrm rot="1300884">
                  <a:off x="4992785" y="3471214"/>
                  <a:ext cx="36459" cy="36490"/>
                </a:xfrm>
                <a:custGeom>
                  <a:avLst/>
                  <a:gdLst/>
                  <a:ahLst/>
                  <a:cxnLst/>
                  <a:rect l="l" t="t" r="r" b="b"/>
                  <a:pathLst>
                    <a:path w="1192" h="1193" extrusionOk="0">
                      <a:moveTo>
                        <a:pt x="636" y="1"/>
                      </a:moveTo>
                      <a:cubicBezTo>
                        <a:pt x="623" y="1"/>
                        <a:pt x="609" y="1"/>
                        <a:pt x="596" y="2"/>
                      </a:cubicBezTo>
                      <a:cubicBezTo>
                        <a:pt x="274" y="2"/>
                        <a:pt x="1" y="264"/>
                        <a:pt x="1" y="597"/>
                      </a:cubicBezTo>
                      <a:cubicBezTo>
                        <a:pt x="1" y="919"/>
                        <a:pt x="274" y="1193"/>
                        <a:pt x="596" y="1193"/>
                      </a:cubicBezTo>
                      <a:cubicBezTo>
                        <a:pt x="929" y="1193"/>
                        <a:pt x="1191" y="919"/>
                        <a:pt x="1191" y="597"/>
                      </a:cubicBezTo>
                      <a:cubicBezTo>
                        <a:pt x="1191" y="266"/>
                        <a:pt x="950" y="1"/>
                        <a:pt x="636" y="1"/>
                      </a:cubicBezTo>
                      <a:close/>
                    </a:path>
                  </a:pathLst>
                </a:custGeom>
                <a:solidFill>
                  <a:srgbClr val="FFFFFF">
                    <a:alpha val="2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2" name="Google Shape;652;p27"/>
                <p:cNvSpPr/>
                <p:nvPr/>
              </p:nvSpPr>
              <p:spPr>
                <a:xfrm rot="1300884">
                  <a:off x="5104114" y="3515488"/>
                  <a:ext cx="36459" cy="36490"/>
                </a:xfrm>
                <a:custGeom>
                  <a:avLst/>
                  <a:gdLst/>
                  <a:ahLst/>
                  <a:cxnLst/>
                  <a:rect l="l" t="t" r="r" b="b"/>
                  <a:pathLst>
                    <a:path w="1192" h="1193" extrusionOk="0">
                      <a:moveTo>
                        <a:pt x="636" y="1"/>
                      </a:moveTo>
                      <a:cubicBezTo>
                        <a:pt x="623" y="1"/>
                        <a:pt x="610" y="1"/>
                        <a:pt x="596" y="2"/>
                      </a:cubicBezTo>
                      <a:cubicBezTo>
                        <a:pt x="275" y="2"/>
                        <a:pt x="1" y="264"/>
                        <a:pt x="1" y="597"/>
                      </a:cubicBezTo>
                      <a:cubicBezTo>
                        <a:pt x="1" y="919"/>
                        <a:pt x="275" y="1193"/>
                        <a:pt x="596" y="1193"/>
                      </a:cubicBezTo>
                      <a:cubicBezTo>
                        <a:pt x="929" y="1193"/>
                        <a:pt x="1191" y="919"/>
                        <a:pt x="1191" y="597"/>
                      </a:cubicBezTo>
                      <a:cubicBezTo>
                        <a:pt x="1191" y="266"/>
                        <a:pt x="950" y="1"/>
                        <a:pt x="636" y="1"/>
                      </a:cubicBezTo>
                      <a:close/>
                    </a:path>
                  </a:pathLst>
                </a:custGeom>
                <a:solidFill>
                  <a:srgbClr val="FFFFFF">
                    <a:alpha val="2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3" name="Google Shape;653;p27"/>
                <p:cNvSpPr/>
                <p:nvPr/>
              </p:nvSpPr>
              <p:spPr>
                <a:xfrm rot="1300884">
                  <a:off x="5215444" y="3559761"/>
                  <a:ext cx="36459" cy="36490"/>
                </a:xfrm>
                <a:custGeom>
                  <a:avLst/>
                  <a:gdLst/>
                  <a:ahLst/>
                  <a:cxnLst/>
                  <a:rect l="l" t="t" r="r" b="b"/>
                  <a:pathLst>
                    <a:path w="1192" h="1193" extrusionOk="0">
                      <a:moveTo>
                        <a:pt x="635" y="1"/>
                      </a:moveTo>
                      <a:cubicBezTo>
                        <a:pt x="622" y="1"/>
                        <a:pt x="609" y="1"/>
                        <a:pt x="596" y="2"/>
                      </a:cubicBezTo>
                      <a:cubicBezTo>
                        <a:pt x="263" y="2"/>
                        <a:pt x="1" y="264"/>
                        <a:pt x="1" y="597"/>
                      </a:cubicBezTo>
                      <a:cubicBezTo>
                        <a:pt x="1" y="919"/>
                        <a:pt x="263" y="1193"/>
                        <a:pt x="596" y="1193"/>
                      </a:cubicBezTo>
                      <a:cubicBezTo>
                        <a:pt x="918" y="1193"/>
                        <a:pt x="1192" y="919"/>
                        <a:pt x="1192" y="597"/>
                      </a:cubicBezTo>
                      <a:cubicBezTo>
                        <a:pt x="1192" y="266"/>
                        <a:pt x="940" y="1"/>
                        <a:pt x="635" y="1"/>
                      </a:cubicBezTo>
                      <a:close/>
                    </a:path>
                  </a:pathLst>
                </a:custGeom>
                <a:solidFill>
                  <a:srgbClr val="FFFFFF">
                    <a:alpha val="2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4" name="Google Shape;654;p27"/>
                <p:cNvSpPr/>
                <p:nvPr/>
              </p:nvSpPr>
              <p:spPr>
                <a:xfrm rot="1300884">
                  <a:off x="5326121" y="3603769"/>
                  <a:ext cx="36428" cy="36490"/>
                </a:xfrm>
                <a:custGeom>
                  <a:avLst/>
                  <a:gdLst/>
                  <a:ahLst/>
                  <a:cxnLst/>
                  <a:rect l="l" t="t" r="r" b="b"/>
                  <a:pathLst>
                    <a:path w="1191" h="1193" extrusionOk="0">
                      <a:moveTo>
                        <a:pt x="636" y="1"/>
                      </a:moveTo>
                      <a:cubicBezTo>
                        <a:pt x="623" y="1"/>
                        <a:pt x="609" y="1"/>
                        <a:pt x="596" y="2"/>
                      </a:cubicBezTo>
                      <a:cubicBezTo>
                        <a:pt x="274" y="2"/>
                        <a:pt x="0" y="264"/>
                        <a:pt x="0" y="597"/>
                      </a:cubicBezTo>
                      <a:cubicBezTo>
                        <a:pt x="0" y="919"/>
                        <a:pt x="274" y="1193"/>
                        <a:pt x="596" y="1193"/>
                      </a:cubicBezTo>
                      <a:cubicBezTo>
                        <a:pt x="929" y="1193"/>
                        <a:pt x="1191" y="919"/>
                        <a:pt x="1191" y="597"/>
                      </a:cubicBezTo>
                      <a:cubicBezTo>
                        <a:pt x="1191" y="266"/>
                        <a:pt x="950" y="1"/>
                        <a:pt x="636" y="1"/>
                      </a:cubicBezTo>
                      <a:close/>
                    </a:path>
                  </a:pathLst>
                </a:custGeom>
                <a:solidFill>
                  <a:srgbClr val="FFFFFF">
                    <a:alpha val="2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5" name="Google Shape;655;p27"/>
                <p:cNvSpPr/>
                <p:nvPr/>
              </p:nvSpPr>
              <p:spPr>
                <a:xfrm rot="1300884">
                  <a:off x="5437438" y="3648108"/>
                  <a:ext cx="36459" cy="36428"/>
                </a:xfrm>
                <a:custGeom>
                  <a:avLst/>
                  <a:gdLst/>
                  <a:ahLst/>
                  <a:cxnLst/>
                  <a:rect l="l" t="t" r="r" b="b"/>
                  <a:pathLst>
                    <a:path w="1192" h="1191" extrusionOk="0">
                      <a:moveTo>
                        <a:pt x="596" y="0"/>
                      </a:moveTo>
                      <a:cubicBezTo>
                        <a:pt x="274" y="0"/>
                        <a:pt x="0" y="262"/>
                        <a:pt x="0" y="595"/>
                      </a:cubicBezTo>
                      <a:cubicBezTo>
                        <a:pt x="0" y="917"/>
                        <a:pt x="274" y="1191"/>
                        <a:pt x="596" y="1191"/>
                      </a:cubicBezTo>
                      <a:cubicBezTo>
                        <a:pt x="929" y="1191"/>
                        <a:pt x="1191" y="917"/>
                        <a:pt x="1191" y="595"/>
                      </a:cubicBezTo>
                      <a:cubicBezTo>
                        <a:pt x="1191" y="250"/>
                        <a:pt x="929" y="0"/>
                        <a:pt x="596" y="0"/>
                      </a:cubicBezTo>
                      <a:close/>
                    </a:path>
                  </a:pathLst>
                </a:custGeom>
                <a:solidFill>
                  <a:srgbClr val="FFFFFF">
                    <a:alpha val="2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6" name="Google Shape;656;p27"/>
                <p:cNvSpPr/>
                <p:nvPr/>
              </p:nvSpPr>
              <p:spPr>
                <a:xfrm rot="1300884">
                  <a:off x="5548779" y="3692322"/>
                  <a:ext cx="36459" cy="36490"/>
                </a:xfrm>
                <a:custGeom>
                  <a:avLst/>
                  <a:gdLst/>
                  <a:ahLst/>
                  <a:cxnLst/>
                  <a:rect l="l" t="t" r="r" b="b"/>
                  <a:pathLst>
                    <a:path w="1192" h="1193" extrusionOk="0">
                      <a:moveTo>
                        <a:pt x="635" y="1"/>
                      </a:moveTo>
                      <a:cubicBezTo>
                        <a:pt x="622" y="1"/>
                        <a:pt x="609" y="1"/>
                        <a:pt x="596" y="2"/>
                      </a:cubicBezTo>
                      <a:cubicBezTo>
                        <a:pt x="263" y="2"/>
                        <a:pt x="1" y="264"/>
                        <a:pt x="1" y="597"/>
                      </a:cubicBezTo>
                      <a:cubicBezTo>
                        <a:pt x="1" y="919"/>
                        <a:pt x="263" y="1193"/>
                        <a:pt x="596" y="1193"/>
                      </a:cubicBezTo>
                      <a:cubicBezTo>
                        <a:pt x="917" y="1193"/>
                        <a:pt x="1191" y="919"/>
                        <a:pt x="1191" y="597"/>
                      </a:cubicBezTo>
                      <a:cubicBezTo>
                        <a:pt x="1191" y="266"/>
                        <a:pt x="939" y="1"/>
                        <a:pt x="635" y="1"/>
                      </a:cubicBezTo>
                      <a:close/>
                    </a:path>
                  </a:pathLst>
                </a:custGeom>
                <a:solidFill>
                  <a:srgbClr val="FFFFFF">
                    <a:alpha val="2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7" name="Google Shape;657;p27"/>
                <p:cNvSpPr/>
                <p:nvPr/>
              </p:nvSpPr>
              <p:spPr>
                <a:xfrm rot="1300884">
                  <a:off x="5660109" y="3736596"/>
                  <a:ext cx="36459" cy="36490"/>
                </a:xfrm>
                <a:custGeom>
                  <a:avLst/>
                  <a:gdLst/>
                  <a:ahLst/>
                  <a:cxnLst/>
                  <a:rect l="l" t="t" r="r" b="b"/>
                  <a:pathLst>
                    <a:path w="1192" h="1193" extrusionOk="0">
                      <a:moveTo>
                        <a:pt x="635" y="1"/>
                      </a:moveTo>
                      <a:cubicBezTo>
                        <a:pt x="622" y="1"/>
                        <a:pt x="609" y="1"/>
                        <a:pt x="596" y="2"/>
                      </a:cubicBezTo>
                      <a:cubicBezTo>
                        <a:pt x="263" y="2"/>
                        <a:pt x="1" y="264"/>
                        <a:pt x="1" y="597"/>
                      </a:cubicBezTo>
                      <a:cubicBezTo>
                        <a:pt x="1" y="919"/>
                        <a:pt x="263" y="1193"/>
                        <a:pt x="596" y="1193"/>
                      </a:cubicBezTo>
                      <a:cubicBezTo>
                        <a:pt x="918" y="1193"/>
                        <a:pt x="1191" y="919"/>
                        <a:pt x="1191" y="597"/>
                      </a:cubicBezTo>
                      <a:cubicBezTo>
                        <a:pt x="1191" y="266"/>
                        <a:pt x="939" y="1"/>
                        <a:pt x="635" y="1"/>
                      </a:cubicBezTo>
                      <a:close/>
                    </a:path>
                  </a:pathLst>
                </a:custGeom>
                <a:solidFill>
                  <a:srgbClr val="FFFFFF">
                    <a:alpha val="2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8" name="Google Shape;658;p27"/>
                <p:cNvSpPr/>
                <p:nvPr/>
              </p:nvSpPr>
              <p:spPr>
                <a:xfrm rot="1300884">
                  <a:off x="5770786" y="3780604"/>
                  <a:ext cx="36428" cy="36490"/>
                </a:xfrm>
                <a:custGeom>
                  <a:avLst/>
                  <a:gdLst/>
                  <a:ahLst/>
                  <a:cxnLst/>
                  <a:rect l="l" t="t" r="r" b="b"/>
                  <a:pathLst>
                    <a:path w="1191" h="1193" extrusionOk="0">
                      <a:moveTo>
                        <a:pt x="636" y="1"/>
                      </a:moveTo>
                      <a:cubicBezTo>
                        <a:pt x="622" y="1"/>
                        <a:pt x="609" y="1"/>
                        <a:pt x="595" y="2"/>
                      </a:cubicBezTo>
                      <a:cubicBezTo>
                        <a:pt x="274" y="2"/>
                        <a:pt x="0" y="264"/>
                        <a:pt x="0" y="597"/>
                      </a:cubicBezTo>
                      <a:cubicBezTo>
                        <a:pt x="0" y="919"/>
                        <a:pt x="274" y="1193"/>
                        <a:pt x="595" y="1193"/>
                      </a:cubicBezTo>
                      <a:cubicBezTo>
                        <a:pt x="929" y="1193"/>
                        <a:pt x="1191" y="919"/>
                        <a:pt x="1191" y="597"/>
                      </a:cubicBezTo>
                      <a:cubicBezTo>
                        <a:pt x="1191" y="266"/>
                        <a:pt x="950" y="1"/>
                        <a:pt x="636" y="1"/>
                      </a:cubicBezTo>
                      <a:close/>
                    </a:path>
                  </a:pathLst>
                </a:custGeom>
                <a:solidFill>
                  <a:srgbClr val="FFFFFF">
                    <a:alpha val="2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9" name="Google Shape;659;p27"/>
                <p:cNvSpPr/>
                <p:nvPr/>
              </p:nvSpPr>
              <p:spPr>
                <a:xfrm rot="1300884">
                  <a:off x="4572820" y="3397911"/>
                  <a:ext cx="36428" cy="36459"/>
                </a:xfrm>
                <a:custGeom>
                  <a:avLst/>
                  <a:gdLst/>
                  <a:ahLst/>
                  <a:cxnLst/>
                  <a:rect l="l" t="t" r="r" b="b"/>
                  <a:pathLst>
                    <a:path w="1191" h="1192" extrusionOk="0">
                      <a:moveTo>
                        <a:pt x="595" y="1"/>
                      </a:moveTo>
                      <a:cubicBezTo>
                        <a:pt x="274" y="1"/>
                        <a:pt x="0" y="275"/>
                        <a:pt x="0" y="596"/>
                      </a:cubicBezTo>
                      <a:cubicBezTo>
                        <a:pt x="0" y="929"/>
                        <a:pt x="274" y="1191"/>
                        <a:pt x="595" y="1191"/>
                      </a:cubicBezTo>
                      <a:cubicBezTo>
                        <a:pt x="929" y="1191"/>
                        <a:pt x="1191" y="929"/>
                        <a:pt x="1191" y="608"/>
                      </a:cubicBezTo>
                      <a:cubicBezTo>
                        <a:pt x="1191" y="275"/>
                        <a:pt x="929" y="13"/>
                        <a:pt x="595" y="1"/>
                      </a:cubicBezTo>
                      <a:close/>
                    </a:path>
                  </a:pathLst>
                </a:custGeom>
                <a:solidFill>
                  <a:srgbClr val="FFFFFF">
                    <a:alpha val="2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0" name="Google Shape;660;p27"/>
                <p:cNvSpPr/>
                <p:nvPr/>
              </p:nvSpPr>
              <p:spPr>
                <a:xfrm rot="1300884">
                  <a:off x="4683809" y="3442049"/>
                  <a:ext cx="36428" cy="36459"/>
                </a:xfrm>
                <a:custGeom>
                  <a:avLst/>
                  <a:gdLst/>
                  <a:ahLst/>
                  <a:cxnLst/>
                  <a:rect l="l" t="t" r="r" b="b"/>
                  <a:pathLst>
                    <a:path w="1191" h="1192" extrusionOk="0">
                      <a:moveTo>
                        <a:pt x="596" y="1"/>
                      </a:moveTo>
                      <a:cubicBezTo>
                        <a:pt x="262" y="1"/>
                        <a:pt x="0" y="275"/>
                        <a:pt x="0" y="596"/>
                      </a:cubicBezTo>
                      <a:cubicBezTo>
                        <a:pt x="0" y="929"/>
                        <a:pt x="262" y="1191"/>
                        <a:pt x="596" y="1191"/>
                      </a:cubicBezTo>
                      <a:cubicBezTo>
                        <a:pt x="917" y="1191"/>
                        <a:pt x="1191" y="929"/>
                        <a:pt x="1191" y="608"/>
                      </a:cubicBezTo>
                      <a:cubicBezTo>
                        <a:pt x="1191" y="275"/>
                        <a:pt x="917" y="13"/>
                        <a:pt x="596" y="1"/>
                      </a:cubicBezTo>
                      <a:close/>
                    </a:path>
                  </a:pathLst>
                </a:custGeom>
                <a:solidFill>
                  <a:srgbClr val="FFFFFF">
                    <a:alpha val="2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1" name="Google Shape;661;p27"/>
                <p:cNvSpPr/>
                <p:nvPr/>
              </p:nvSpPr>
              <p:spPr>
                <a:xfrm rot="1300884">
                  <a:off x="4794796" y="3486193"/>
                  <a:ext cx="36459" cy="36459"/>
                </a:xfrm>
                <a:custGeom>
                  <a:avLst/>
                  <a:gdLst/>
                  <a:ahLst/>
                  <a:cxnLst/>
                  <a:rect l="l" t="t" r="r" b="b"/>
                  <a:pathLst>
                    <a:path w="1192" h="1192" extrusionOk="0">
                      <a:moveTo>
                        <a:pt x="596" y="1"/>
                      </a:moveTo>
                      <a:cubicBezTo>
                        <a:pt x="274" y="1"/>
                        <a:pt x="1" y="275"/>
                        <a:pt x="1" y="596"/>
                      </a:cubicBezTo>
                      <a:cubicBezTo>
                        <a:pt x="1" y="929"/>
                        <a:pt x="274" y="1191"/>
                        <a:pt x="596" y="1191"/>
                      </a:cubicBezTo>
                      <a:cubicBezTo>
                        <a:pt x="929" y="1191"/>
                        <a:pt x="1191" y="929"/>
                        <a:pt x="1191" y="608"/>
                      </a:cubicBezTo>
                      <a:cubicBezTo>
                        <a:pt x="1191" y="275"/>
                        <a:pt x="929" y="13"/>
                        <a:pt x="596" y="1"/>
                      </a:cubicBezTo>
                      <a:close/>
                    </a:path>
                  </a:pathLst>
                </a:custGeom>
                <a:solidFill>
                  <a:srgbClr val="FFFFFF">
                    <a:alpha val="2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2" name="Google Shape;662;p27"/>
                <p:cNvSpPr/>
                <p:nvPr/>
              </p:nvSpPr>
              <p:spPr>
                <a:xfrm rot="1300884">
                  <a:off x="4906126" y="3530466"/>
                  <a:ext cx="36459" cy="36459"/>
                </a:xfrm>
                <a:custGeom>
                  <a:avLst/>
                  <a:gdLst/>
                  <a:ahLst/>
                  <a:cxnLst/>
                  <a:rect l="l" t="t" r="r" b="b"/>
                  <a:pathLst>
                    <a:path w="1192" h="1192" extrusionOk="0">
                      <a:moveTo>
                        <a:pt x="596" y="1"/>
                      </a:moveTo>
                      <a:cubicBezTo>
                        <a:pt x="275" y="1"/>
                        <a:pt x="1" y="275"/>
                        <a:pt x="1" y="596"/>
                      </a:cubicBezTo>
                      <a:cubicBezTo>
                        <a:pt x="1" y="929"/>
                        <a:pt x="275" y="1191"/>
                        <a:pt x="596" y="1191"/>
                      </a:cubicBezTo>
                      <a:cubicBezTo>
                        <a:pt x="929" y="1191"/>
                        <a:pt x="1191" y="929"/>
                        <a:pt x="1191" y="608"/>
                      </a:cubicBezTo>
                      <a:cubicBezTo>
                        <a:pt x="1191" y="275"/>
                        <a:pt x="929" y="13"/>
                        <a:pt x="596" y="1"/>
                      </a:cubicBezTo>
                      <a:close/>
                    </a:path>
                  </a:pathLst>
                </a:custGeom>
                <a:solidFill>
                  <a:srgbClr val="FFFFFF">
                    <a:alpha val="2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3" name="Google Shape;663;p27"/>
                <p:cNvSpPr/>
                <p:nvPr/>
              </p:nvSpPr>
              <p:spPr>
                <a:xfrm rot="1300884">
                  <a:off x="5017456" y="3574740"/>
                  <a:ext cx="36459" cy="36459"/>
                </a:xfrm>
                <a:custGeom>
                  <a:avLst/>
                  <a:gdLst/>
                  <a:ahLst/>
                  <a:cxnLst/>
                  <a:rect l="l" t="t" r="r" b="b"/>
                  <a:pathLst>
                    <a:path w="1192" h="1192" extrusionOk="0">
                      <a:moveTo>
                        <a:pt x="596" y="1"/>
                      </a:moveTo>
                      <a:cubicBezTo>
                        <a:pt x="263" y="1"/>
                        <a:pt x="1" y="275"/>
                        <a:pt x="1" y="596"/>
                      </a:cubicBezTo>
                      <a:cubicBezTo>
                        <a:pt x="1" y="929"/>
                        <a:pt x="263" y="1191"/>
                        <a:pt x="596" y="1191"/>
                      </a:cubicBezTo>
                      <a:cubicBezTo>
                        <a:pt x="918" y="1191"/>
                        <a:pt x="1192" y="929"/>
                        <a:pt x="1192" y="608"/>
                      </a:cubicBezTo>
                      <a:cubicBezTo>
                        <a:pt x="1192" y="275"/>
                        <a:pt x="918" y="13"/>
                        <a:pt x="596" y="1"/>
                      </a:cubicBezTo>
                      <a:close/>
                    </a:path>
                  </a:pathLst>
                </a:custGeom>
                <a:solidFill>
                  <a:srgbClr val="FFFFFF">
                    <a:alpha val="2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4" name="Google Shape;664;p27"/>
                <p:cNvSpPr/>
                <p:nvPr/>
              </p:nvSpPr>
              <p:spPr>
                <a:xfrm rot="1300884">
                  <a:off x="5128133" y="3618748"/>
                  <a:ext cx="36428" cy="36459"/>
                </a:xfrm>
                <a:custGeom>
                  <a:avLst/>
                  <a:gdLst/>
                  <a:ahLst/>
                  <a:cxnLst/>
                  <a:rect l="l" t="t" r="r" b="b"/>
                  <a:pathLst>
                    <a:path w="1191" h="1192" extrusionOk="0">
                      <a:moveTo>
                        <a:pt x="596" y="1"/>
                      </a:moveTo>
                      <a:cubicBezTo>
                        <a:pt x="274" y="1"/>
                        <a:pt x="0" y="275"/>
                        <a:pt x="0" y="596"/>
                      </a:cubicBezTo>
                      <a:cubicBezTo>
                        <a:pt x="0" y="929"/>
                        <a:pt x="274" y="1191"/>
                        <a:pt x="596" y="1191"/>
                      </a:cubicBezTo>
                      <a:cubicBezTo>
                        <a:pt x="929" y="1191"/>
                        <a:pt x="1191" y="929"/>
                        <a:pt x="1191" y="608"/>
                      </a:cubicBezTo>
                      <a:cubicBezTo>
                        <a:pt x="1191" y="275"/>
                        <a:pt x="929" y="13"/>
                        <a:pt x="596" y="1"/>
                      </a:cubicBezTo>
                      <a:close/>
                    </a:path>
                  </a:pathLst>
                </a:custGeom>
                <a:solidFill>
                  <a:srgbClr val="FFFFFF">
                    <a:alpha val="2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5" name="Google Shape;665;p27"/>
                <p:cNvSpPr/>
                <p:nvPr/>
              </p:nvSpPr>
              <p:spPr>
                <a:xfrm rot="1300884">
                  <a:off x="5239462" y="3663022"/>
                  <a:ext cx="36428" cy="36459"/>
                </a:xfrm>
                <a:custGeom>
                  <a:avLst/>
                  <a:gdLst/>
                  <a:ahLst/>
                  <a:cxnLst/>
                  <a:rect l="l" t="t" r="r" b="b"/>
                  <a:pathLst>
                    <a:path w="1191" h="1192" extrusionOk="0">
                      <a:moveTo>
                        <a:pt x="596" y="1"/>
                      </a:moveTo>
                      <a:cubicBezTo>
                        <a:pt x="274" y="1"/>
                        <a:pt x="0" y="275"/>
                        <a:pt x="0" y="596"/>
                      </a:cubicBezTo>
                      <a:cubicBezTo>
                        <a:pt x="0" y="929"/>
                        <a:pt x="274" y="1191"/>
                        <a:pt x="596" y="1191"/>
                      </a:cubicBezTo>
                      <a:cubicBezTo>
                        <a:pt x="929" y="1191"/>
                        <a:pt x="1191" y="929"/>
                        <a:pt x="1191" y="608"/>
                      </a:cubicBezTo>
                      <a:cubicBezTo>
                        <a:pt x="1191" y="275"/>
                        <a:pt x="929" y="13"/>
                        <a:pt x="596" y="1"/>
                      </a:cubicBezTo>
                      <a:close/>
                    </a:path>
                  </a:pathLst>
                </a:custGeom>
                <a:solidFill>
                  <a:srgbClr val="FFFFFF">
                    <a:alpha val="2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6" name="Google Shape;666;p27"/>
                <p:cNvSpPr/>
                <p:nvPr/>
              </p:nvSpPr>
              <p:spPr>
                <a:xfrm rot="1300884">
                  <a:off x="5350791" y="3707301"/>
                  <a:ext cx="36459" cy="36459"/>
                </a:xfrm>
                <a:custGeom>
                  <a:avLst/>
                  <a:gdLst/>
                  <a:ahLst/>
                  <a:cxnLst/>
                  <a:rect l="l" t="t" r="r" b="b"/>
                  <a:pathLst>
                    <a:path w="1192" h="1192" extrusionOk="0">
                      <a:moveTo>
                        <a:pt x="596" y="1"/>
                      </a:moveTo>
                      <a:cubicBezTo>
                        <a:pt x="262" y="1"/>
                        <a:pt x="1" y="275"/>
                        <a:pt x="1" y="596"/>
                      </a:cubicBezTo>
                      <a:cubicBezTo>
                        <a:pt x="1" y="929"/>
                        <a:pt x="262" y="1191"/>
                        <a:pt x="596" y="1191"/>
                      </a:cubicBezTo>
                      <a:cubicBezTo>
                        <a:pt x="917" y="1191"/>
                        <a:pt x="1191" y="929"/>
                        <a:pt x="1191" y="608"/>
                      </a:cubicBezTo>
                      <a:cubicBezTo>
                        <a:pt x="1191" y="275"/>
                        <a:pt x="917" y="13"/>
                        <a:pt x="596" y="1"/>
                      </a:cubicBezTo>
                      <a:close/>
                    </a:path>
                  </a:pathLst>
                </a:custGeom>
                <a:solidFill>
                  <a:srgbClr val="FFFFFF">
                    <a:alpha val="2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7" name="Google Shape;667;p27"/>
                <p:cNvSpPr/>
                <p:nvPr/>
              </p:nvSpPr>
              <p:spPr>
                <a:xfrm rot="1300884">
                  <a:off x="5461439" y="3751303"/>
                  <a:ext cx="36459" cy="36459"/>
                </a:xfrm>
                <a:custGeom>
                  <a:avLst/>
                  <a:gdLst/>
                  <a:ahLst/>
                  <a:cxnLst/>
                  <a:rect l="l" t="t" r="r" b="b"/>
                  <a:pathLst>
                    <a:path w="1192" h="1192" extrusionOk="0">
                      <a:moveTo>
                        <a:pt x="596" y="1"/>
                      </a:moveTo>
                      <a:cubicBezTo>
                        <a:pt x="275" y="1"/>
                        <a:pt x="1" y="275"/>
                        <a:pt x="1" y="596"/>
                      </a:cubicBezTo>
                      <a:cubicBezTo>
                        <a:pt x="1" y="929"/>
                        <a:pt x="275" y="1191"/>
                        <a:pt x="596" y="1191"/>
                      </a:cubicBezTo>
                      <a:cubicBezTo>
                        <a:pt x="930" y="1191"/>
                        <a:pt x="1192" y="929"/>
                        <a:pt x="1192" y="608"/>
                      </a:cubicBezTo>
                      <a:cubicBezTo>
                        <a:pt x="1192" y="275"/>
                        <a:pt x="930" y="13"/>
                        <a:pt x="596" y="1"/>
                      </a:cubicBezTo>
                      <a:close/>
                    </a:path>
                  </a:pathLst>
                </a:custGeom>
                <a:solidFill>
                  <a:srgbClr val="FFFFFF">
                    <a:alpha val="2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8" name="Google Shape;668;p27"/>
                <p:cNvSpPr/>
                <p:nvPr/>
              </p:nvSpPr>
              <p:spPr>
                <a:xfrm rot="1300884">
                  <a:off x="5572798" y="3795583"/>
                  <a:ext cx="36428" cy="36459"/>
                </a:xfrm>
                <a:custGeom>
                  <a:avLst/>
                  <a:gdLst/>
                  <a:ahLst/>
                  <a:cxnLst/>
                  <a:rect l="l" t="t" r="r" b="b"/>
                  <a:pathLst>
                    <a:path w="1191" h="1192" extrusionOk="0">
                      <a:moveTo>
                        <a:pt x="595" y="1"/>
                      </a:moveTo>
                      <a:cubicBezTo>
                        <a:pt x="274" y="1"/>
                        <a:pt x="0" y="275"/>
                        <a:pt x="0" y="596"/>
                      </a:cubicBezTo>
                      <a:cubicBezTo>
                        <a:pt x="0" y="929"/>
                        <a:pt x="274" y="1191"/>
                        <a:pt x="595" y="1191"/>
                      </a:cubicBezTo>
                      <a:cubicBezTo>
                        <a:pt x="929" y="1191"/>
                        <a:pt x="1191" y="929"/>
                        <a:pt x="1191" y="608"/>
                      </a:cubicBezTo>
                      <a:cubicBezTo>
                        <a:pt x="1191" y="275"/>
                        <a:pt x="929" y="13"/>
                        <a:pt x="595" y="1"/>
                      </a:cubicBezTo>
                      <a:close/>
                    </a:path>
                  </a:pathLst>
                </a:custGeom>
                <a:solidFill>
                  <a:srgbClr val="FFFFFF">
                    <a:alpha val="2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9" name="Google Shape;669;p27"/>
                <p:cNvSpPr/>
                <p:nvPr/>
              </p:nvSpPr>
              <p:spPr>
                <a:xfrm rot="1300884">
                  <a:off x="5684127" y="3839856"/>
                  <a:ext cx="36428" cy="36459"/>
                </a:xfrm>
                <a:custGeom>
                  <a:avLst/>
                  <a:gdLst/>
                  <a:ahLst/>
                  <a:cxnLst/>
                  <a:rect l="l" t="t" r="r" b="b"/>
                  <a:pathLst>
                    <a:path w="1191" h="1192" extrusionOk="0">
                      <a:moveTo>
                        <a:pt x="596" y="1"/>
                      </a:moveTo>
                      <a:cubicBezTo>
                        <a:pt x="262" y="1"/>
                        <a:pt x="0" y="275"/>
                        <a:pt x="0" y="596"/>
                      </a:cubicBezTo>
                      <a:cubicBezTo>
                        <a:pt x="0" y="929"/>
                        <a:pt x="262" y="1191"/>
                        <a:pt x="596" y="1191"/>
                      </a:cubicBezTo>
                      <a:cubicBezTo>
                        <a:pt x="917" y="1191"/>
                        <a:pt x="1191" y="929"/>
                        <a:pt x="1191" y="608"/>
                      </a:cubicBezTo>
                      <a:cubicBezTo>
                        <a:pt x="1191" y="275"/>
                        <a:pt x="917" y="13"/>
                        <a:pt x="596" y="1"/>
                      </a:cubicBezTo>
                      <a:close/>
                    </a:path>
                  </a:pathLst>
                </a:custGeom>
                <a:solidFill>
                  <a:srgbClr val="FFFFFF">
                    <a:alpha val="2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0" name="Google Shape;670;p27"/>
                <p:cNvSpPr/>
                <p:nvPr/>
              </p:nvSpPr>
              <p:spPr>
                <a:xfrm rot="1300884">
                  <a:off x="5795457" y="3884130"/>
                  <a:ext cx="36428" cy="36459"/>
                </a:xfrm>
                <a:custGeom>
                  <a:avLst/>
                  <a:gdLst/>
                  <a:ahLst/>
                  <a:cxnLst/>
                  <a:rect l="l" t="t" r="r" b="b"/>
                  <a:pathLst>
                    <a:path w="1191" h="1192" extrusionOk="0">
                      <a:moveTo>
                        <a:pt x="596" y="1"/>
                      </a:moveTo>
                      <a:cubicBezTo>
                        <a:pt x="262" y="1"/>
                        <a:pt x="0" y="275"/>
                        <a:pt x="0" y="596"/>
                      </a:cubicBezTo>
                      <a:cubicBezTo>
                        <a:pt x="0" y="929"/>
                        <a:pt x="262" y="1191"/>
                        <a:pt x="596" y="1191"/>
                      </a:cubicBezTo>
                      <a:cubicBezTo>
                        <a:pt x="917" y="1191"/>
                        <a:pt x="1191" y="929"/>
                        <a:pt x="1191" y="608"/>
                      </a:cubicBezTo>
                      <a:cubicBezTo>
                        <a:pt x="1191" y="275"/>
                        <a:pt x="917" y="13"/>
                        <a:pt x="596" y="1"/>
                      </a:cubicBezTo>
                      <a:close/>
                    </a:path>
                  </a:pathLst>
                </a:custGeom>
                <a:solidFill>
                  <a:srgbClr val="FFFFFF">
                    <a:alpha val="2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1" name="Google Shape;671;p27"/>
                <p:cNvSpPr/>
                <p:nvPr/>
              </p:nvSpPr>
              <p:spPr>
                <a:xfrm rot="1300884">
                  <a:off x="4594843" y="3501147"/>
                  <a:ext cx="36459" cy="36428"/>
                </a:xfrm>
                <a:custGeom>
                  <a:avLst/>
                  <a:gdLst/>
                  <a:ahLst/>
                  <a:cxnLst/>
                  <a:rect l="l" t="t" r="r" b="b"/>
                  <a:pathLst>
                    <a:path w="1192" h="1191" extrusionOk="0">
                      <a:moveTo>
                        <a:pt x="596" y="0"/>
                      </a:moveTo>
                      <a:cubicBezTo>
                        <a:pt x="275" y="0"/>
                        <a:pt x="1" y="262"/>
                        <a:pt x="1" y="595"/>
                      </a:cubicBezTo>
                      <a:cubicBezTo>
                        <a:pt x="1" y="917"/>
                        <a:pt x="275" y="1191"/>
                        <a:pt x="596" y="1191"/>
                      </a:cubicBezTo>
                      <a:cubicBezTo>
                        <a:pt x="930" y="1191"/>
                        <a:pt x="1192" y="917"/>
                        <a:pt x="1192" y="595"/>
                      </a:cubicBezTo>
                      <a:cubicBezTo>
                        <a:pt x="1192" y="262"/>
                        <a:pt x="930" y="0"/>
                        <a:pt x="596" y="0"/>
                      </a:cubicBezTo>
                      <a:close/>
                    </a:path>
                  </a:pathLst>
                </a:custGeom>
                <a:solidFill>
                  <a:srgbClr val="FFFFFF">
                    <a:alpha val="2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2" name="Google Shape;672;p27"/>
                <p:cNvSpPr/>
                <p:nvPr/>
              </p:nvSpPr>
              <p:spPr>
                <a:xfrm rot="1300884">
                  <a:off x="4706202" y="3545426"/>
                  <a:ext cx="36428" cy="36428"/>
                </a:xfrm>
                <a:custGeom>
                  <a:avLst/>
                  <a:gdLst/>
                  <a:ahLst/>
                  <a:cxnLst/>
                  <a:rect l="l" t="t" r="r" b="b"/>
                  <a:pathLst>
                    <a:path w="1191" h="1191" extrusionOk="0">
                      <a:moveTo>
                        <a:pt x="595" y="0"/>
                      </a:moveTo>
                      <a:cubicBezTo>
                        <a:pt x="274" y="0"/>
                        <a:pt x="0" y="262"/>
                        <a:pt x="0" y="595"/>
                      </a:cubicBezTo>
                      <a:cubicBezTo>
                        <a:pt x="0" y="917"/>
                        <a:pt x="274" y="1191"/>
                        <a:pt x="595" y="1191"/>
                      </a:cubicBezTo>
                      <a:cubicBezTo>
                        <a:pt x="929" y="1191"/>
                        <a:pt x="1191" y="917"/>
                        <a:pt x="1191" y="595"/>
                      </a:cubicBezTo>
                      <a:cubicBezTo>
                        <a:pt x="1191" y="262"/>
                        <a:pt x="929" y="0"/>
                        <a:pt x="595" y="0"/>
                      </a:cubicBezTo>
                      <a:close/>
                    </a:path>
                  </a:pathLst>
                </a:custGeom>
                <a:solidFill>
                  <a:srgbClr val="FFFFFF">
                    <a:alpha val="2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3" name="Google Shape;673;p27"/>
                <p:cNvSpPr/>
                <p:nvPr/>
              </p:nvSpPr>
              <p:spPr>
                <a:xfrm rot="1300884">
                  <a:off x="4817531" y="3589700"/>
                  <a:ext cx="36428" cy="36428"/>
                </a:xfrm>
                <a:custGeom>
                  <a:avLst/>
                  <a:gdLst/>
                  <a:ahLst/>
                  <a:cxnLst/>
                  <a:rect l="l" t="t" r="r" b="b"/>
                  <a:pathLst>
                    <a:path w="1191" h="1191" extrusionOk="0">
                      <a:moveTo>
                        <a:pt x="596" y="0"/>
                      </a:moveTo>
                      <a:cubicBezTo>
                        <a:pt x="262" y="0"/>
                        <a:pt x="0" y="262"/>
                        <a:pt x="0" y="595"/>
                      </a:cubicBezTo>
                      <a:cubicBezTo>
                        <a:pt x="0" y="917"/>
                        <a:pt x="262" y="1191"/>
                        <a:pt x="596" y="1191"/>
                      </a:cubicBezTo>
                      <a:cubicBezTo>
                        <a:pt x="917" y="1191"/>
                        <a:pt x="1191" y="917"/>
                        <a:pt x="1191" y="595"/>
                      </a:cubicBezTo>
                      <a:cubicBezTo>
                        <a:pt x="1191" y="262"/>
                        <a:pt x="905" y="0"/>
                        <a:pt x="596" y="0"/>
                      </a:cubicBezTo>
                      <a:close/>
                    </a:path>
                  </a:pathLst>
                </a:custGeom>
                <a:solidFill>
                  <a:srgbClr val="FFFFFF">
                    <a:alpha val="2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4" name="Google Shape;674;p27"/>
                <p:cNvSpPr/>
                <p:nvPr/>
              </p:nvSpPr>
              <p:spPr>
                <a:xfrm rot="1300884">
                  <a:off x="4928178" y="3633708"/>
                  <a:ext cx="36459" cy="36428"/>
                </a:xfrm>
                <a:custGeom>
                  <a:avLst/>
                  <a:gdLst/>
                  <a:ahLst/>
                  <a:cxnLst/>
                  <a:rect l="l" t="t" r="r" b="b"/>
                  <a:pathLst>
                    <a:path w="1192" h="1191" extrusionOk="0">
                      <a:moveTo>
                        <a:pt x="596" y="0"/>
                      </a:moveTo>
                      <a:cubicBezTo>
                        <a:pt x="274" y="0"/>
                        <a:pt x="1" y="262"/>
                        <a:pt x="1" y="595"/>
                      </a:cubicBezTo>
                      <a:cubicBezTo>
                        <a:pt x="1" y="917"/>
                        <a:pt x="274" y="1191"/>
                        <a:pt x="596" y="1191"/>
                      </a:cubicBezTo>
                      <a:cubicBezTo>
                        <a:pt x="929" y="1191"/>
                        <a:pt x="1191" y="917"/>
                        <a:pt x="1191" y="595"/>
                      </a:cubicBezTo>
                      <a:cubicBezTo>
                        <a:pt x="1191" y="262"/>
                        <a:pt x="929" y="0"/>
                        <a:pt x="596" y="0"/>
                      </a:cubicBezTo>
                      <a:close/>
                    </a:path>
                  </a:pathLst>
                </a:custGeom>
                <a:solidFill>
                  <a:srgbClr val="FFFFFF">
                    <a:alpha val="2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5" name="Google Shape;675;p27"/>
                <p:cNvSpPr/>
                <p:nvPr/>
              </p:nvSpPr>
              <p:spPr>
                <a:xfrm rot="1300884">
                  <a:off x="5039508" y="3677982"/>
                  <a:ext cx="36459" cy="36428"/>
                </a:xfrm>
                <a:custGeom>
                  <a:avLst/>
                  <a:gdLst/>
                  <a:ahLst/>
                  <a:cxnLst/>
                  <a:rect l="l" t="t" r="r" b="b"/>
                  <a:pathLst>
                    <a:path w="1192" h="1191" extrusionOk="0">
                      <a:moveTo>
                        <a:pt x="596" y="0"/>
                      </a:moveTo>
                      <a:cubicBezTo>
                        <a:pt x="275" y="0"/>
                        <a:pt x="1" y="262"/>
                        <a:pt x="1" y="595"/>
                      </a:cubicBezTo>
                      <a:cubicBezTo>
                        <a:pt x="1" y="917"/>
                        <a:pt x="275" y="1191"/>
                        <a:pt x="596" y="1191"/>
                      </a:cubicBezTo>
                      <a:cubicBezTo>
                        <a:pt x="929" y="1191"/>
                        <a:pt x="1191" y="917"/>
                        <a:pt x="1191" y="595"/>
                      </a:cubicBezTo>
                      <a:cubicBezTo>
                        <a:pt x="1191" y="262"/>
                        <a:pt x="929" y="0"/>
                        <a:pt x="596" y="0"/>
                      </a:cubicBezTo>
                      <a:close/>
                    </a:path>
                  </a:pathLst>
                </a:custGeom>
                <a:solidFill>
                  <a:srgbClr val="FFFFFF">
                    <a:alpha val="2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6" name="Google Shape;676;p27"/>
                <p:cNvSpPr/>
                <p:nvPr/>
              </p:nvSpPr>
              <p:spPr>
                <a:xfrm rot="1300884">
                  <a:off x="5150837" y="3722255"/>
                  <a:ext cx="36459" cy="36428"/>
                </a:xfrm>
                <a:custGeom>
                  <a:avLst/>
                  <a:gdLst/>
                  <a:ahLst/>
                  <a:cxnLst/>
                  <a:rect l="l" t="t" r="r" b="b"/>
                  <a:pathLst>
                    <a:path w="1192" h="1191" extrusionOk="0">
                      <a:moveTo>
                        <a:pt x="596" y="0"/>
                      </a:moveTo>
                      <a:cubicBezTo>
                        <a:pt x="263" y="0"/>
                        <a:pt x="1" y="262"/>
                        <a:pt x="1" y="595"/>
                      </a:cubicBezTo>
                      <a:cubicBezTo>
                        <a:pt x="1" y="917"/>
                        <a:pt x="263" y="1191"/>
                        <a:pt x="596" y="1191"/>
                      </a:cubicBezTo>
                      <a:cubicBezTo>
                        <a:pt x="918" y="1191"/>
                        <a:pt x="1192" y="917"/>
                        <a:pt x="1192" y="595"/>
                      </a:cubicBezTo>
                      <a:cubicBezTo>
                        <a:pt x="1192" y="262"/>
                        <a:pt x="918" y="0"/>
                        <a:pt x="596" y="0"/>
                      </a:cubicBezTo>
                      <a:close/>
                    </a:path>
                  </a:pathLst>
                </a:custGeom>
                <a:solidFill>
                  <a:srgbClr val="FFFFFF">
                    <a:alpha val="2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7" name="Google Shape;677;p27"/>
                <p:cNvSpPr/>
                <p:nvPr/>
              </p:nvSpPr>
              <p:spPr>
                <a:xfrm rot="1300884">
                  <a:off x="5261514" y="3766263"/>
                  <a:ext cx="36428" cy="36428"/>
                </a:xfrm>
                <a:custGeom>
                  <a:avLst/>
                  <a:gdLst/>
                  <a:ahLst/>
                  <a:cxnLst/>
                  <a:rect l="l" t="t" r="r" b="b"/>
                  <a:pathLst>
                    <a:path w="1191" h="1191" extrusionOk="0">
                      <a:moveTo>
                        <a:pt x="596" y="0"/>
                      </a:moveTo>
                      <a:cubicBezTo>
                        <a:pt x="274" y="0"/>
                        <a:pt x="0" y="262"/>
                        <a:pt x="0" y="595"/>
                      </a:cubicBezTo>
                      <a:cubicBezTo>
                        <a:pt x="0" y="917"/>
                        <a:pt x="274" y="1191"/>
                        <a:pt x="596" y="1191"/>
                      </a:cubicBezTo>
                      <a:cubicBezTo>
                        <a:pt x="929" y="1191"/>
                        <a:pt x="1191" y="917"/>
                        <a:pt x="1191" y="595"/>
                      </a:cubicBezTo>
                      <a:cubicBezTo>
                        <a:pt x="1191" y="262"/>
                        <a:pt x="929" y="0"/>
                        <a:pt x="596" y="0"/>
                      </a:cubicBezTo>
                      <a:close/>
                    </a:path>
                  </a:pathLst>
                </a:custGeom>
                <a:solidFill>
                  <a:srgbClr val="FFFFFF">
                    <a:alpha val="2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8" name="Google Shape;678;p27"/>
                <p:cNvSpPr/>
                <p:nvPr/>
              </p:nvSpPr>
              <p:spPr>
                <a:xfrm rot="1300884">
                  <a:off x="5372843" y="3810542"/>
                  <a:ext cx="36459" cy="36428"/>
                </a:xfrm>
                <a:custGeom>
                  <a:avLst/>
                  <a:gdLst/>
                  <a:ahLst/>
                  <a:cxnLst/>
                  <a:rect l="l" t="t" r="r" b="b"/>
                  <a:pathLst>
                    <a:path w="1192" h="1191" extrusionOk="0">
                      <a:moveTo>
                        <a:pt x="596" y="0"/>
                      </a:moveTo>
                      <a:cubicBezTo>
                        <a:pt x="274" y="0"/>
                        <a:pt x="0" y="262"/>
                        <a:pt x="0" y="595"/>
                      </a:cubicBezTo>
                      <a:cubicBezTo>
                        <a:pt x="0" y="917"/>
                        <a:pt x="274" y="1191"/>
                        <a:pt x="596" y="1191"/>
                      </a:cubicBezTo>
                      <a:cubicBezTo>
                        <a:pt x="929" y="1191"/>
                        <a:pt x="1191" y="917"/>
                        <a:pt x="1191" y="595"/>
                      </a:cubicBezTo>
                      <a:cubicBezTo>
                        <a:pt x="1191" y="262"/>
                        <a:pt x="929" y="0"/>
                        <a:pt x="596" y="0"/>
                      </a:cubicBezTo>
                      <a:close/>
                    </a:path>
                  </a:pathLst>
                </a:custGeom>
                <a:solidFill>
                  <a:srgbClr val="FFFFFF">
                    <a:alpha val="2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9" name="Google Shape;679;p27"/>
                <p:cNvSpPr/>
                <p:nvPr/>
              </p:nvSpPr>
              <p:spPr>
                <a:xfrm rot="1300884">
                  <a:off x="5484173" y="3854816"/>
                  <a:ext cx="36459" cy="36428"/>
                </a:xfrm>
                <a:custGeom>
                  <a:avLst/>
                  <a:gdLst/>
                  <a:ahLst/>
                  <a:cxnLst/>
                  <a:rect l="l" t="t" r="r" b="b"/>
                  <a:pathLst>
                    <a:path w="1192" h="1191" extrusionOk="0">
                      <a:moveTo>
                        <a:pt x="596" y="0"/>
                      </a:moveTo>
                      <a:cubicBezTo>
                        <a:pt x="263" y="0"/>
                        <a:pt x="1" y="262"/>
                        <a:pt x="1" y="595"/>
                      </a:cubicBezTo>
                      <a:cubicBezTo>
                        <a:pt x="1" y="917"/>
                        <a:pt x="263" y="1191"/>
                        <a:pt x="596" y="1191"/>
                      </a:cubicBezTo>
                      <a:cubicBezTo>
                        <a:pt x="917" y="1191"/>
                        <a:pt x="1191" y="917"/>
                        <a:pt x="1191" y="595"/>
                      </a:cubicBezTo>
                      <a:cubicBezTo>
                        <a:pt x="1191" y="262"/>
                        <a:pt x="917" y="0"/>
                        <a:pt x="596" y="0"/>
                      </a:cubicBezTo>
                      <a:close/>
                    </a:path>
                  </a:pathLst>
                </a:custGeom>
                <a:solidFill>
                  <a:srgbClr val="FFFFFF">
                    <a:alpha val="2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0" name="Google Shape;680;p27"/>
                <p:cNvSpPr/>
                <p:nvPr/>
              </p:nvSpPr>
              <p:spPr>
                <a:xfrm rot="1300884">
                  <a:off x="5595502" y="3899090"/>
                  <a:ext cx="36459" cy="36428"/>
                </a:xfrm>
                <a:custGeom>
                  <a:avLst/>
                  <a:gdLst/>
                  <a:ahLst/>
                  <a:cxnLst/>
                  <a:rect l="l" t="t" r="r" b="b"/>
                  <a:pathLst>
                    <a:path w="1192" h="1191" extrusionOk="0">
                      <a:moveTo>
                        <a:pt x="596" y="0"/>
                      </a:moveTo>
                      <a:cubicBezTo>
                        <a:pt x="263" y="0"/>
                        <a:pt x="1" y="262"/>
                        <a:pt x="1" y="595"/>
                      </a:cubicBezTo>
                      <a:cubicBezTo>
                        <a:pt x="1" y="917"/>
                        <a:pt x="263" y="1191"/>
                        <a:pt x="596" y="1191"/>
                      </a:cubicBezTo>
                      <a:cubicBezTo>
                        <a:pt x="918" y="1191"/>
                        <a:pt x="1191" y="917"/>
                        <a:pt x="1191" y="595"/>
                      </a:cubicBezTo>
                      <a:cubicBezTo>
                        <a:pt x="1191" y="262"/>
                        <a:pt x="918" y="0"/>
                        <a:pt x="596" y="0"/>
                      </a:cubicBezTo>
                      <a:close/>
                    </a:path>
                  </a:pathLst>
                </a:custGeom>
                <a:solidFill>
                  <a:srgbClr val="FFFFFF">
                    <a:alpha val="2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1" name="Google Shape;681;p27"/>
                <p:cNvSpPr/>
                <p:nvPr/>
              </p:nvSpPr>
              <p:spPr>
                <a:xfrm rot="1300884">
                  <a:off x="5706179" y="3943098"/>
                  <a:ext cx="36428" cy="36428"/>
                </a:xfrm>
                <a:custGeom>
                  <a:avLst/>
                  <a:gdLst/>
                  <a:ahLst/>
                  <a:cxnLst/>
                  <a:rect l="l" t="t" r="r" b="b"/>
                  <a:pathLst>
                    <a:path w="1191" h="1191" extrusionOk="0">
                      <a:moveTo>
                        <a:pt x="595" y="0"/>
                      </a:moveTo>
                      <a:cubicBezTo>
                        <a:pt x="274" y="0"/>
                        <a:pt x="0" y="262"/>
                        <a:pt x="0" y="595"/>
                      </a:cubicBezTo>
                      <a:cubicBezTo>
                        <a:pt x="0" y="917"/>
                        <a:pt x="274" y="1191"/>
                        <a:pt x="595" y="1191"/>
                      </a:cubicBezTo>
                      <a:cubicBezTo>
                        <a:pt x="929" y="1191"/>
                        <a:pt x="1191" y="917"/>
                        <a:pt x="1191" y="595"/>
                      </a:cubicBezTo>
                      <a:cubicBezTo>
                        <a:pt x="1191" y="262"/>
                        <a:pt x="929" y="0"/>
                        <a:pt x="595" y="0"/>
                      </a:cubicBezTo>
                      <a:close/>
                    </a:path>
                  </a:pathLst>
                </a:custGeom>
                <a:solidFill>
                  <a:srgbClr val="FFFFFF">
                    <a:alpha val="2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2" name="Google Shape;682;p27"/>
                <p:cNvSpPr/>
                <p:nvPr/>
              </p:nvSpPr>
              <p:spPr>
                <a:xfrm rot="1300884">
                  <a:off x="5817509" y="3987371"/>
                  <a:ext cx="36428" cy="36428"/>
                </a:xfrm>
                <a:custGeom>
                  <a:avLst/>
                  <a:gdLst/>
                  <a:ahLst/>
                  <a:cxnLst/>
                  <a:rect l="l" t="t" r="r" b="b"/>
                  <a:pathLst>
                    <a:path w="1191" h="1191" extrusionOk="0">
                      <a:moveTo>
                        <a:pt x="596" y="0"/>
                      </a:moveTo>
                      <a:cubicBezTo>
                        <a:pt x="262" y="0"/>
                        <a:pt x="0" y="262"/>
                        <a:pt x="0" y="595"/>
                      </a:cubicBezTo>
                      <a:cubicBezTo>
                        <a:pt x="0" y="917"/>
                        <a:pt x="262" y="1191"/>
                        <a:pt x="596" y="1191"/>
                      </a:cubicBezTo>
                      <a:cubicBezTo>
                        <a:pt x="917" y="1191"/>
                        <a:pt x="1191" y="917"/>
                        <a:pt x="1191" y="595"/>
                      </a:cubicBezTo>
                      <a:cubicBezTo>
                        <a:pt x="1191" y="262"/>
                        <a:pt x="917" y="0"/>
                        <a:pt x="596" y="0"/>
                      </a:cubicBezTo>
                      <a:close/>
                    </a:path>
                  </a:pathLst>
                </a:custGeom>
                <a:solidFill>
                  <a:srgbClr val="FFFFFF">
                    <a:alpha val="2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3" name="Google Shape;683;p27"/>
                <p:cNvSpPr/>
                <p:nvPr/>
              </p:nvSpPr>
              <p:spPr>
                <a:xfrm rot="1300884">
                  <a:off x="4508089" y="3560687"/>
                  <a:ext cx="36428" cy="36459"/>
                </a:xfrm>
                <a:custGeom>
                  <a:avLst/>
                  <a:gdLst/>
                  <a:ahLst/>
                  <a:cxnLst/>
                  <a:rect l="l" t="t" r="r" b="b"/>
                  <a:pathLst>
                    <a:path w="1191" h="1192" extrusionOk="0">
                      <a:moveTo>
                        <a:pt x="595" y="1"/>
                      </a:moveTo>
                      <a:cubicBezTo>
                        <a:pt x="274" y="1"/>
                        <a:pt x="0" y="263"/>
                        <a:pt x="0" y="596"/>
                      </a:cubicBezTo>
                      <a:cubicBezTo>
                        <a:pt x="0" y="917"/>
                        <a:pt x="274" y="1191"/>
                        <a:pt x="595" y="1191"/>
                      </a:cubicBezTo>
                      <a:cubicBezTo>
                        <a:pt x="929" y="1191"/>
                        <a:pt x="1191" y="917"/>
                        <a:pt x="1191" y="596"/>
                      </a:cubicBezTo>
                      <a:cubicBezTo>
                        <a:pt x="1191" y="263"/>
                        <a:pt x="929" y="1"/>
                        <a:pt x="595" y="1"/>
                      </a:cubicBezTo>
                      <a:close/>
                    </a:path>
                  </a:pathLst>
                </a:custGeom>
                <a:solidFill>
                  <a:srgbClr val="FFFFFF">
                    <a:alpha val="2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4" name="Google Shape;684;p27"/>
                <p:cNvSpPr/>
                <p:nvPr/>
              </p:nvSpPr>
              <p:spPr>
                <a:xfrm rot="1300884">
                  <a:off x="4619078" y="3604825"/>
                  <a:ext cx="36428" cy="36459"/>
                </a:xfrm>
                <a:custGeom>
                  <a:avLst/>
                  <a:gdLst/>
                  <a:ahLst/>
                  <a:cxnLst/>
                  <a:rect l="l" t="t" r="r" b="b"/>
                  <a:pathLst>
                    <a:path w="1191" h="1192" extrusionOk="0">
                      <a:moveTo>
                        <a:pt x="596" y="1"/>
                      </a:moveTo>
                      <a:cubicBezTo>
                        <a:pt x="262" y="1"/>
                        <a:pt x="0" y="263"/>
                        <a:pt x="0" y="596"/>
                      </a:cubicBezTo>
                      <a:cubicBezTo>
                        <a:pt x="0" y="917"/>
                        <a:pt x="262" y="1191"/>
                        <a:pt x="596" y="1191"/>
                      </a:cubicBezTo>
                      <a:cubicBezTo>
                        <a:pt x="917" y="1191"/>
                        <a:pt x="1191" y="917"/>
                        <a:pt x="1191" y="596"/>
                      </a:cubicBezTo>
                      <a:cubicBezTo>
                        <a:pt x="1191" y="263"/>
                        <a:pt x="917" y="1"/>
                        <a:pt x="596" y="1"/>
                      </a:cubicBezTo>
                      <a:close/>
                    </a:path>
                  </a:pathLst>
                </a:custGeom>
                <a:solidFill>
                  <a:srgbClr val="FFFFFF">
                    <a:alpha val="2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5" name="Google Shape;685;p27"/>
                <p:cNvSpPr/>
                <p:nvPr/>
              </p:nvSpPr>
              <p:spPr>
                <a:xfrm rot="1300884">
                  <a:off x="4730065" y="3648969"/>
                  <a:ext cx="36459" cy="36459"/>
                </a:xfrm>
                <a:custGeom>
                  <a:avLst/>
                  <a:gdLst/>
                  <a:ahLst/>
                  <a:cxnLst/>
                  <a:rect l="l" t="t" r="r" b="b"/>
                  <a:pathLst>
                    <a:path w="1192" h="1192" extrusionOk="0">
                      <a:moveTo>
                        <a:pt x="596" y="1"/>
                      </a:moveTo>
                      <a:cubicBezTo>
                        <a:pt x="274" y="1"/>
                        <a:pt x="1" y="263"/>
                        <a:pt x="1" y="596"/>
                      </a:cubicBezTo>
                      <a:cubicBezTo>
                        <a:pt x="1" y="917"/>
                        <a:pt x="274" y="1191"/>
                        <a:pt x="596" y="1191"/>
                      </a:cubicBezTo>
                      <a:cubicBezTo>
                        <a:pt x="929" y="1191"/>
                        <a:pt x="1191" y="917"/>
                        <a:pt x="1191" y="596"/>
                      </a:cubicBezTo>
                      <a:cubicBezTo>
                        <a:pt x="1191" y="263"/>
                        <a:pt x="929" y="1"/>
                        <a:pt x="596" y="1"/>
                      </a:cubicBezTo>
                      <a:close/>
                    </a:path>
                  </a:pathLst>
                </a:custGeom>
                <a:solidFill>
                  <a:srgbClr val="FFFFFF">
                    <a:alpha val="2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6" name="Google Shape;686;p27"/>
                <p:cNvSpPr/>
                <p:nvPr/>
              </p:nvSpPr>
              <p:spPr>
                <a:xfrm rot="1300884">
                  <a:off x="4841395" y="3693242"/>
                  <a:ext cx="36459" cy="36459"/>
                </a:xfrm>
                <a:custGeom>
                  <a:avLst/>
                  <a:gdLst/>
                  <a:ahLst/>
                  <a:cxnLst/>
                  <a:rect l="l" t="t" r="r" b="b"/>
                  <a:pathLst>
                    <a:path w="1192" h="1192" extrusionOk="0">
                      <a:moveTo>
                        <a:pt x="596" y="1"/>
                      </a:moveTo>
                      <a:cubicBezTo>
                        <a:pt x="275" y="1"/>
                        <a:pt x="1" y="263"/>
                        <a:pt x="1" y="596"/>
                      </a:cubicBezTo>
                      <a:cubicBezTo>
                        <a:pt x="1" y="917"/>
                        <a:pt x="275" y="1191"/>
                        <a:pt x="596" y="1191"/>
                      </a:cubicBezTo>
                      <a:cubicBezTo>
                        <a:pt x="929" y="1191"/>
                        <a:pt x="1191" y="917"/>
                        <a:pt x="1191" y="596"/>
                      </a:cubicBezTo>
                      <a:cubicBezTo>
                        <a:pt x="1191" y="263"/>
                        <a:pt x="929" y="1"/>
                        <a:pt x="596" y="1"/>
                      </a:cubicBezTo>
                      <a:close/>
                    </a:path>
                  </a:pathLst>
                </a:custGeom>
                <a:solidFill>
                  <a:srgbClr val="FFFFFF">
                    <a:alpha val="2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7" name="Google Shape;687;p27"/>
                <p:cNvSpPr/>
                <p:nvPr/>
              </p:nvSpPr>
              <p:spPr>
                <a:xfrm rot="1300884">
                  <a:off x="4952725" y="3737516"/>
                  <a:ext cx="36459" cy="36459"/>
                </a:xfrm>
                <a:custGeom>
                  <a:avLst/>
                  <a:gdLst/>
                  <a:ahLst/>
                  <a:cxnLst/>
                  <a:rect l="l" t="t" r="r" b="b"/>
                  <a:pathLst>
                    <a:path w="1192" h="1192" extrusionOk="0">
                      <a:moveTo>
                        <a:pt x="596" y="1"/>
                      </a:moveTo>
                      <a:cubicBezTo>
                        <a:pt x="263" y="1"/>
                        <a:pt x="1" y="263"/>
                        <a:pt x="1" y="596"/>
                      </a:cubicBezTo>
                      <a:cubicBezTo>
                        <a:pt x="1" y="917"/>
                        <a:pt x="263" y="1191"/>
                        <a:pt x="596" y="1191"/>
                      </a:cubicBezTo>
                      <a:cubicBezTo>
                        <a:pt x="918" y="1191"/>
                        <a:pt x="1192" y="917"/>
                        <a:pt x="1192" y="596"/>
                      </a:cubicBezTo>
                      <a:cubicBezTo>
                        <a:pt x="1192" y="263"/>
                        <a:pt x="918" y="1"/>
                        <a:pt x="596" y="1"/>
                      </a:cubicBezTo>
                      <a:close/>
                    </a:path>
                  </a:pathLst>
                </a:custGeom>
                <a:solidFill>
                  <a:srgbClr val="FFFFFF">
                    <a:alpha val="2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8" name="Google Shape;688;p27"/>
                <p:cNvSpPr/>
                <p:nvPr/>
              </p:nvSpPr>
              <p:spPr>
                <a:xfrm rot="1300884">
                  <a:off x="5063402" y="3781524"/>
                  <a:ext cx="36428" cy="36459"/>
                </a:xfrm>
                <a:custGeom>
                  <a:avLst/>
                  <a:gdLst/>
                  <a:ahLst/>
                  <a:cxnLst/>
                  <a:rect l="l" t="t" r="r" b="b"/>
                  <a:pathLst>
                    <a:path w="1191" h="1192" extrusionOk="0">
                      <a:moveTo>
                        <a:pt x="596" y="1"/>
                      </a:moveTo>
                      <a:cubicBezTo>
                        <a:pt x="274" y="1"/>
                        <a:pt x="0" y="263"/>
                        <a:pt x="0" y="596"/>
                      </a:cubicBezTo>
                      <a:cubicBezTo>
                        <a:pt x="0" y="917"/>
                        <a:pt x="274" y="1191"/>
                        <a:pt x="596" y="1191"/>
                      </a:cubicBezTo>
                      <a:cubicBezTo>
                        <a:pt x="929" y="1191"/>
                        <a:pt x="1191" y="917"/>
                        <a:pt x="1191" y="596"/>
                      </a:cubicBezTo>
                      <a:cubicBezTo>
                        <a:pt x="1191" y="263"/>
                        <a:pt x="929" y="1"/>
                        <a:pt x="596" y="1"/>
                      </a:cubicBezTo>
                      <a:close/>
                    </a:path>
                  </a:pathLst>
                </a:custGeom>
                <a:solidFill>
                  <a:srgbClr val="FFFFFF">
                    <a:alpha val="2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9" name="Google Shape;689;p27"/>
                <p:cNvSpPr/>
                <p:nvPr/>
              </p:nvSpPr>
              <p:spPr>
                <a:xfrm rot="1300884">
                  <a:off x="5174731" y="3825798"/>
                  <a:ext cx="36428" cy="36459"/>
                </a:xfrm>
                <a:custGeom>
                  <a:avLst/>
                  <a:gdLst/>
                  <a:ahLst/>
                  <a:cxnLst/>
                  <a:rect l="l" t="t" r="r" b="b"/>
                  <a:pathLst>
                    <a:path w="1191" h="1192" extrusionOk="0">
                      <a:moveTo>
                        <a:pt x="596" y="1"/>
                      </a:moveTo>
                      <a:cubicBezTo>
                        <a:pt x="274" y="1"/>
                        <a:pt x="0" y="263"/>
                        <a:pt x="0" y="596"/>
                      </a:cubicBezTo>
                      <a:cubicBezTo>
                        <a:pt x="0" y="917"/>
                        <a:pt x="274" y="1191"/>
                        <a:pt x="596" y="1191"/>
                      </a:cubicBezTo>
                      <a:cubicBezTo>
                        <a:pt x="929" y="1191"/>
                        <a:pt x="1191" y="917"/>
                        <a:pt x="1191" y="596"/>
                      </a:cubicBezTo>
                      <a:cubicBezTo>
                        <a:pt x="1191" y="263"/>
                        <a:pt x="929" y="1"/>
                        <a:pt x="596" y="1"/>
                      </a:cubicBezTo>
                      <a:close/>
                    </a:path>
                  </a:pathLst>
                </a:custGeom>
                <a:solidFill>
                  <a:srgbClr val="FFFFFF">
                    <a:alpha val="2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0" name="Google Shape;690;p27"/>
                <p:cNvSpPr/>
                <p:nvPr/>
              </p:nvSpPr>
              <p:spPr>
                <a:xfrm rot="1300884">
                  <a:off x="5286060" y="3870077"/>
                  <a:ext cx="36459" cy="36459"/>
                </a:xfrm>
                <a:custGeom>
                  <a:avLst/>
                  <a:gdLst/>
                  <a:ahLst/>
                  <a:cxnLst/>
                  <a:rect l="l" t="t" r="r" b="b"/>
                  <a:pathLst>
                    <a:path w="1192" h="1192" extrusionOk="0">
                      <a:moveTo>
                        <a:pt x="596" y="1"/>
                      </a:moveTo>
                      <a:cubicBezTo>
                        <a:pt x="262" y="1"/>
                        <a:pt x="1" y="263"/>
                        <a:pt x="1" y="596"/>
                      </a:cubicBezTo>
                      <a:cubicBezTo>
                        <a:pt x="1" y="917"/>
                        <a:pt x="262" y="1191"/>
                        <a:pt x="596" y="1191"/>
                      </a:cubicBezTo>
                      <a:cubicBezTo>
                        <a:pt x="917" y="1191"/>
                        <a:pt x="1191" y="917"/>
                        <a:pt x="1191" y="596"/>
                      </a:cubicBezTo>
                      <a:cubicBezTo>
                        <a:pt x="1191" y="263"/>
                        <a:pt x="917" y="1"/>
                        <a:pt x="596" y="1"/>
                      </a:cubicBezTo>
                      <a:close/>
                    </a:path>
                  </a:pathLst>
                </a:custGeom>
                <a:solidFill>
                  <a:srgbClr val="FFFFFF">
                    <a:alpha val="2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1" name="Google Shape;691;p27"/>
                <p:cNvSpPr/>
                <p:nvPr/>
              </p:nvSpPr>
              <p:spPr>
                <a:xfrm rot="1300884">
                  <a:off x="5396707" y="3914079"/>
                  <a:ext cx="36459" cy="36459"/>
                </a:xfrm>
                <a:custGeom>
                  <a:avLst/>
                  <a:gdLst/>
                  <a:ahLst/>
                  <a:cxnLst/>
                  <a:rect l="l" t="t" r="r" b="b"/>
                  <a:pathLst>
                    <a:path w="1192" h="1192" extrusionOk="0">
                      <a:moveTo>
                        <a:pt x="596" y="1"/>
                      </a:moveTo>
                      <a:cubicBezTo>
                        <a:pt x="275" y="1"/>
                        <a:pt x="1" y="263"/>
                        <a:pt x="1" y="596"/>
                      </a:cubicBezTo>
                      <a:cubicBezTo>
                        <a:pt x="1" y="917"/>
                        <a:pt x="275" y="1191"/>
                        <a:pt x="596" y="1191"/>
                      </a:cubicBezTo>
                      <a:cubicBezTo>
                        <a:pt x="930" y="1191"/>
                        <a:pt x="1192" y="917"/>
                        <a:pt x="1192" y="596"/>
                      </a:cubicBezTo>
                      <a:cubicBezTo>
                        <a:pt x="1192" y="263"/>
                        <a:pt x="930" y="1"/>
                        <a:pt x="596" y="1"/>
                      </a:cubicBezTo>
                      <a:close/>
                    </a:path>
                  </a:pathLst>
                </a:custGeom>
                <a:solidFill>
                  <a:srgbClr val="FFFFFF">
                    <a:alpha val="2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2" name="Google Shape;692;p27"/>
                <p:cNvSpPr/>
                <p:nvPr/>
              </p:nvSpPr>
              <p:spPr>
                <a:xfrm rot="1300884">
                  <a:off x="5508067" y="3958359"/>
                  <a:ext cx="36428" cy="36459"/>
                </a:xfrm>
                <a:custGeom>
                  <a:avLst/>
                  <a:gdLst/>
                  <a:ahLst/>
                  <a:cxnLst/>
                  <a:rect l="l" t="t" r="r" b="b"/>
                  <a:pathLst>
                    <a:path w="1191" h="1192" extrusionOk="0">
                      <a:moveTo>
                        <a:pt x="595" y="1"/>
                      </a:moveTo>
                      <a:cubicBezTo>
                        <a:pt x="274" y="1"/>
                        <a:pt x="0" y="263"/>
                        <a:pt x="0" y="596"/>
                      </a:cubicBezTo>
                      <a:cubicBezTo>
                        <a:pt x="0" y="917"/>
                        <a:pt x="274" y="1191"/>
                        <a:pt x="595" y="1191"/>
                      </a:cubicBezTo>
                      <a:cubicBezTo>
                        <a:pt x="929" y="1191"/>
                        <a:pt x="1191" y="917"/>
                        <a:pt x="1191" y="596"/>
                      </a:cubicBezTo>
                      <a:cubicBezTo>
                        <a:pt x="1191" y="263"/>
                        <a:pt x="929" y="1"/>
                        <a:pt x="595" y="1"/>
                      </a:cubicBezTo>
                      <a:close/>
                    </a:path>
                  </a:pathLst>
                </a:custGeom>
                <a:solidFill>
                  <a:srgbClr val="FFFFFF">
                    <a:alpha val="2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3" name="Google Shape;693;p27"/>
                <p:cNvSpPr/>
                <p:nvPr/>
              </p:nvSpPr>
              <p:spPr>
                <a:xfrm rot="1300884">
                  <a:off x="5619396" y="4002632"/>
                  <a:ext cx="36428" cy="36459"/>
                </a:xfrm>
                <a:custGeom>
                  <a:avLst/>
                  <a:gdLst/>
                  <a:ahLst/>
                  <a:cxnLst/>
                  <a:rect l="l" t="t" r="r" b="b"/>
                  <a:pathLst>
                    <a:path w="1191" h="1192" extrusionOk="0">
                      <a:moveTo>
                        <a:pt x="596" y="1"/>
                      </a:moveTo>
                      <a:cubicBezTo>
                        <a:pt x="262" y="1"/>
                        <a:pt x="0" y="263"/>
                        <a:pt x="0" y="596"/>
                      </a:cubicBezTo>
                      <a:cubicBezTo>
                        <a:pt x="0" y="917"/>
                        <a:pt x="262" y="1191"/>
                        <a:pt x="596" y="1191"/>
                      </a:cubicBezTo>
                      <a:cubicBezTo>
                        <a:pt x="917" y="1191"/>
                        <a:pt x="1191" y="917"/>
                        <a:pt x="1191" y="596"/>
                      </a:cubicBezTo>
                      <a:cubicBezTo>
                        <a:pt x="1191" y="263"/>
                        <a:pt x="917" y="1"/>
                        <a:pt x="596" y="1"/>
                      </a:cubicBezTo>
                      <a:close/>
                    </a:path>
                  </a:pathLst>
                </a:custGeom>
                <a:solidFill>
                  <a:srgbClr val="FFFFFF">
                    <a:alpha val="2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4" name="Google Shape;694;p27"/>
                <p:cNvSpPr/>
                <p:nvPr/>
              </p:nvSpPr>
              <p:spPr>
                <a:xfrm rot="1300884">
                  <a:off x="5730726" y="4046906"/>
                  <a:ext cx="36428" cy="36459"/>
                </a:xfrm>
                <a:custGeom>
                  <a:avLst/>
                  <a:gdLst/>
                  <a:ahLst/>
                  <a:cxnLst/>
                  <a:rect l="l" t="t" r="r" b="b"/>
                  <a:pathLst>
                    <a:path w="1191" h="1192" extrusionOk="0">
                      <a:moveTo>
                        <a:pt x="596" y="1"/>
                      </a:moveTo>
                      <a:cubicBezTo>
                        <a:pt x="262" y="1"/>
                        <a:pt x="0" y="263"/>
                        <a:pt x="0" y="596"/>
                      </a:cubicBezTo>
                      <a:cubicBezTo>
                        <a:pt x="0" y="917"/>
                        <a:pt x="262" y="1191"/>
                        <a:pt x="596" y="1191"/>
                      </a:cubicBezTo>
                      <a:cubicBezTo>
                        <a:pt x="917" y="1191"/>
                        <a:pt x="1191" y="917"/>
                        <a:pt x="1191" y="596"/>
                      </a:cubicBezTo>
                      <a:cubicBezTo>
                        <a:pt x="1191" y="263"/>
                        <a:pt x="917" y="1"/>
                        <a:pt x="596" y="1"/>
                      </a:cubicBezTo>
                      <a:close/>
                    </a:path>
                  </a:pathLst>
                </a:custGeom>
                <a:solidFill>
                  <a:srgbClr val="FFFFFF">
                    <a:alpha val="2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5" name="Google Shape;695;p27"/>
                <p:cNvSpPr/>
                <p:nvPr/>
              </p:nvSpPr>
              <p:spPr>
                <a:xfrm rot="1300884">
                  <a:off x="4530383" y="3663241"/>
                  <a:ext cx="36459" cy="36428"/>
                </a:xfrm>
                <a:custGeom>
                  <a:avLst/>
                  <a:gdLst/>
                  <a:ahLst/>
                  <a:cxnLst/>
                  <a:rect l="l" t="t" r="r" b="b"/>
                  <a:pathLst>
                    <a:path w="1192" h="1191" extrusionOk="0">
                      <a:moveTo>
                        <a:pt x="596" y="0"/>
                      </a:moveTo>
                      <a:cubicBezTo>
                        <a:pt x="275" y="0"/>
                        <a:pt x="1" y="274"/>
                        <a:pt x="1" y="595"/>
                      </a:cubicBezTo>
                      <a:cubicBezTo>
                        <a:pt x="1" y="929"/>
                        <a:pt x="275" y="1191"/>
                        <a:pt x="596" y="1191"/>
                      </a:cubicBezTo>
                      <a:cubicBezTo>
                        <a:pt x="930" y="1191"/>
                        <a:pt x="1192" y="929"/>
                        <a:pt x="1192" y="595"/>
                      </a:cubicBezTo>
                      <a:cubicBezTo>
                        <a:pt x="1192" y="274"/>
                        <a:pt x="930" y="0"/>
                        <a:pt x="596" y="0"/>
                      </a:cubicBezTo>
                      <a:close/>
                    </a:path>
                  </a:pathLst>
                </a:custGeom>
                <a:solidFill>
                  <a:srgbClr val="FFFFFF">
                    <a:alpha val="2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6" name="Google Shape;696;p27"/>
                <p:cNvSpPr/>
                <p:nvPr/>
              </p:nvSpPr>
              <p:spPr>
                <a:xfrm rot="1300884">
                  <a:off x="4641401" y="3707385"/>
                  <a:ext cx="36428" cy="36428"/>
                </a:xfrm>
                <a:custGeom>
                  <a:avLst/>
                  <a:gdLst/>
                  <a:ahLst/>
                  <a:cxnLst/>
                  <a:rect l="l" t="t" r="r" b="b"/>
                  <a:pathLst>
                    <a:path w="1191" h="1191" extrusionOk="0">
                      <a:moveTo>
                        <a:pt x="596" y="0"/>
                      </a:moveTo>
                      <a:cubicBezTo>
                        <a:pt x="262" y="0"/>
                        <a:pt x="0" y="274"/>
                        <a:pt x="0" y="595"/>
                      </a:cubicBezTo>
                      <a:cubicBezTo>
                        <a:pt x="0" y="929"/>
                        <a:pt x="262" y="1191"/>
                        <a:pt x="596" y="1191"/>
                      </a:cubicBezTo>
                      <a:cubicBezTo>
                        <a:pt x="917" y="1191"/>
                        <a:pt x="1191" y="929"/>
                        <a:pt x="1191" y="595"/>
                      </a:cubicBezTo>
                      <a:cubicBezTo>
                        <a:pt x="1191" y="274"/>
                        <a:pt x="917" y="0"/>
                        <a:pt x="596" y="0"/>
                      </a:cubicBezTo>
                      <a:close/>
                    </a:path>
                  </a:pathLst>
                </a:custGeom>
                <a:solidFill>
                  <a:srgbClr val="FFFFFF">
                    <a:alpha val="2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7" name="Google Shape;697;p27"/>
                <p:cNvSpPr/>
                <p:nvPr/>
              </p:nvSpPr>
              <p:spPr>
                <a:xfrm rot="1300884">
                  <a:off x="4752936" y="3752135"/>
                  <a:ext cx="36428" cy="36428"/>
                </a:xfrm>
                <a:custGeom>
                  <a:avLst/>
                  <a:gdLst/>
                  <a:ahLst/>
                  <a:cxnLst/>
                  <a:rect l="l" t="t" r="r" b="b"/>
                  <a:pathLst>
                    <a:path w="1191" h="1191" extrusionOk="0">
                      <a:moveTo>
                        <a:pt x="596" y="0"/>
                      </a:moveTo>
                      <a:cubicBezTo>
                        <a:pt x="262" y="0"/>
                        <a:pt x="0" y="262"/>
                        <a:pt x="0" y="595"/>
                      </a:cubicBezTo>
                      <a:cubicBezTo>
                        <a:pt x="0" y="917"/>
                        <a:pt x="262" y="1191"/>
                        <a:pt x="596" y="1191"/>
                      </a:cubicBezTo>
                      <a:cubicBezTo>
                        <a:pt x="917" y="1191"/>
                        <a:pt x="1191" y="917"/>
                        <a:pt x="1191" y="595"/>
                      </a:cubicBezTo>
                      <a:cubicBezTo>
                        <a:pt x="1191" y="262"/>
                        <a:pt x="905" y="0"/>
                        <a:pt x="596" y="0"/>
                      </a:cubicBezTo>
                      <a:close/>
                    </a:path>
                  </a:pathLst>
                </a:custGeom>
                <a:solidFill>
                  <a:srgbClr val="FFFFFF">
                    <a:alpha val="2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8" name="Google Shape;698;p27"/>
                <p:cNvSpPr/>
                <p:nvPr/>
              </p:nvSpPr>
              <p:spPr>
                <a:xfrm rot="1300884">
                  <a:off x="4863718" y="3795802"/>
                  <a:ext cx="36459" cy="36428"/>
                </a:xfrm>
                <a:custGeom>
                  <a:avLst/>
                  <a:gdLst/>
                  <a:ahLst/>
                  <a:cxnLst/>
                  <a:rect l="l" t="t" r="r" b="b"/>
                  <a:pathLst>
                    <a:path w="1192" h="1191" extrusionOk="0">
                      <a:moveTo>
                        <a:pt x="596" y="0"/>
                      </a:moveTo>
                      <a:cubicBezTo>
                        <a:pt x="274" y="0"/>
                        <a:pt x="1" y="274"/>
                        <a:pt x="1" y="595"/>
                      </a:cubicBezTo>
                      <a:cubicBezTo>
                        <a:pt x="1" y="929"/>
                        <a:pt x="274" y="1191"/>
                        <a:pt x="596" y="1191"/>
                      </a:cubicBezTo>
                      <a:cubicBezTo>
                        <a:pt x="929" y="1191"/>
                        <a:pt x="1191" y="929"/>
                        <a:pt x="1191" y="595"/>
                      </a:cubicBezTo>
                      <a:cubicBezTo>
                        <a:pt x="1191" y="274"/>
                        <a:pt x="929" y="0"/>
                        <a:pt x="596" y="0"/>
                      </a:cubicBezTo>
                      <a:close/>
                    </a:path>
                  </a:pathLst>
                </a:custGeom>
                <a:solidFill>
                  <a:srgbClr val="FFFFFF">
                    <a:alpha val="2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9" name="Google Shape;699;p27"/>
                <p:cNvSpPr/>
                <p:nvPr/>
              </p:nvSpPr>
              <p:spPr>
                <a:xfrm rot="1300884">
                  <a:off x="4975048" y="3840075"/>
                  <a:ext cx="36459" cy="36428"/>
                </a:xfrm>
                <a:custGeom>
                  <a:avLst/>
                  <a:gdLst/>
                  <a:ahLst/>
                  <a:cxnLst/>
                  <a:rect l="l" t="t" r="r" b="b"/>
                  <a:pathLst>
                    <a:path w="1192" h="1191" extrusionOk="0">
                      <a:moveTo>
                        <a:pt x="596" y="0"/>
                      </a:moveTo>
                      <a:cubicBezTo>
                        <a:pt x="263" y="0"/>
                        <a:pt x="1" y="274"/>
                        <a:pt x="1" y="595"/>
                      </a:cubicBezTo>
                      <a:cubicBezTo>
                        <a:pt x="1" y="929"/>
                        <a:pt x="263" y="1191"/>
                        <a:pt x="596" y="1191"/>
                      </a:cubicBezTo>
                      <a:cubicBezTo>
                        <a:pt x="929" y="1191"/>
                        <a:pt x="1191" y="929"/>
                        <a:pt x="1191" y="595"/>
                      </a:cubicBezTo>
                      <a:cubicBezTo>
                        <a:pt x="1191" y="274"/>
                        <a:pt x="929" y="0"/>
                        <a:pt x="596" y="0"/>
                      </a:cubicBezTo>
                      <a:close/>
                    </a:path>
                  </a:pathLst>
                </a:custGeom>
                <a:solidFill>
                  <a:srgbClr val="FFFFFF">
                    <a:alpha val="2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 name="Google Shape;700;p27"/>
                <p:cNvSpPr/>
                <p:nvPr/>
              </p:nvSpPr>
              <p:spPr>
                <a:xfrm rot="1300884">
                  <a:off x="5085725" y="3884083"/>
                  <a:ext cx="36428" cy="36428"/>
                </a:xfrm>
                <a:custGeom>
                  <a:avLst/>
                  <a:gdLst/>
                  <a:ahLst/>
                  <a:cxnLst/>
                  <a:rect l="l" t="t" r="r" b="b"/>
                  <a:pathLst>
                    <a:path w="1191" h="1191" extrusionOk="0">
                      <a:moveTo>
                        <a:pt x="595" y="0"/>
                      </a:moveTo>
                      <a:cubicBezTo>
                        <a:pt x="274" y="0"/>
                        <a:pt x="0" y="274"/>
                        <a:pt x="0" y="595"/>
                      </a:cubicBezTo>
                      <a:cubicBezTo>
                        <a:pt x="0" y="929"/>
                        <a:pt x="274" y="1191"/>
                        <a:pt x="595" y="1191"/>
                      </a:cubicBezTo>
                      <a:cubicBezTo>
                        <a:pt x="929" y="1191"/>
                        <a:pt x="1191" y="929"/>
                        <a:pt x="1191" y="595"/>
                      </a:cubicBezTo>
                      <a:cubicBezTo>
                        <a:pt x="1191" y="274"/>
                        <a:pt x="929" y="0"/>
                        <a:pt x="595" y="0"/>
                      </a:cubicBezTo>
                      <a:close/>
                    </a:path>
                  </a:pathLst>
                </a:custGeom>
                <a:solidFill>
                  <a:srgbClr val="FFFFFF">
                    <a:alpha val="2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1" name="Google Shape;701;p27"/>
                <p:cNvSpPr/>
                <p:nvPr/>
              </p:nvSpPr>
              <p:spPr>
                <a:xfrm rot="1300884">
                  <a:off x="5197055" y="3928357"/>
                  <a:ext cx="36428" cy="36428"/>
                </a:xfrm>
                <a:custGeom>
                  <a:avLst/>
                  <a:gdLst/>
                  <a:ahLst/>
                  <a:cxnLst/>
                  <a:rect l="l" t="t" r="r" b="b"/>
                  <a:pathLst>
                    <a:path w="1191" h="1191" extrusionOk="0">
                      <a:moveTo>
                        <a:pt x="596" y="0"/>
                      </a:moveTo>
                      <a:cubicBezTo>
                        <a:pt x="274" y="0"/>
                        <a:pt x="0" y="274"/>
                        <a:pt x="0" y="595"/>
                      </a:cubicBezTo>
                      <a:cubicBezTo>
                        <a:pt x="0" y="929"/>
                        <a:pt x="274" y="1191"/>
                        <a:pt x="596" y="1191"/>
                      </a:cubicBezTo>
                      <a:cubicBezTo>
                        <a:pt x="929" y="1191"/>
                        <a:pt x="1191" y="929"/>
                        <a:pt x="1191" y="595"/>
                      </a:cubicBezTo>
                      <a:cubicBezTo>
                        <a:pt x="1191" y="274"/>
                        <a:pt x="929" y="0"/>
                        <a:pt x="596" y="0"/>
                      </a:cubicBezTo>
                      <a:close/>
                    </a:path>
                  </a:pathLst>
                </a:custGeom>
                <a:solidFill>
                  <a:srgbClr val="FFFFFF">
                    <a:alpha val="2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2" name="Google Shape;702;p27"/>
                <p:cNvSpPr/>
                <p:nvPr/>
              </p:nvSpPr>
              <p:spPr>
                <a:xfrm rot="1300884">
                  <a:off x="5308248" y="3972977"/>
                  <a:ext cx="36459" cy="36428"/>
                </a:xfrm>
                <a:custGeom>
                  <a:avLst/>
                  <a:gdLst/>
                  <a:ahLst/>
                  <a:cxnLst/>
                  <a:rect l="l" t="t" r="r" b="b"/>
                  <a:pathLst>
                    <a:path w="1192" h="1191" extrusionOk="0">
                      <a:moveTo>
                        <a:pt x="596" y="0"/>
                      </a:moveTo>
                      <a:cubicBezTo>
                        <a:pt x="274" y="0"/>
                        <a:pt x="0" y="262"/>
                        <a:pt x="0" y="595"/>
                      </a:cubicBezTo>
                      <a:cubicBezTo>
                        <a:pt x="0" y="917"/>
                        <a:pt x="274" y="1191"/>
                        <a:pt x="596" y="1191"/>
                      </a:cubicBezTo>
                      <a:cubicBezTo>
                        <a:pt x="929" y="1191"/>
                        <a:pt x="1191" y="917"/>
                        <a:pt x="1191" y="595"/>
                      </a:cubicBezTo>
                      <a:cubicBezTo>
                        <a:pt x="1191" y="262"/>
                        <a:pt x="929" y="0"/>
                        <a:pt x="596" y="0"/>
                      </a:cubicBezTo>
                      <a:close/>
                    </a:path>
                  </a:pathLst>
                </a:custGeom>
                <a:solidFill>
                  <a:srgbClr val="FFFFFF">
                    <a:alpha val="2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3" name="Google Shape;703;p27"/>
                <p:cNvSpPr/>
                <p:nvPr/>
              </p:nvSpPr>
              <p:spPr>
                <a:xfrm rot="1300884">
                  <a:off x="5419577" y="4017251"/>
                  <a:ext cx="36459" cy="36428"/>
                </a:xfrm>
                <a:custGeom>
                  <a:avLst/>
                  <a:gdLst/>
                  <a:ahLst/>
                  <a:cxnLst/>
                  <a:rect l="l" t="t" r="r" b="b"/>
                  <a:pathLst>
                    <a:path w="1192" h="1191" extrusionOk="0">
                      <a:moveTo>
                        <a:pt x="596" y="0"/>
                      </a:moveTo>
                      <a:cubicBezTo>
                        <a:pt x="263" y="0"/>
                        <a:pt x="1" y="262"/>
                        <a:pt x="1" y="595"/>
                      </a:cubicBezTo>
                      <a:cubicBezTo>
                        <a:pt x="1" y="917"/>
                        <a:pt x="263" y="1191"/>
                        <a:pt x="596" y="1191"/>
                      </a:cubicBezTo>
                      <a:cubicBezTo>
                        <a:pt x="917" y="1191"/>
                        <a:pt x="1191" y="917"/>
                        <a:pt x="1191" y="595"/>
                      </a:cubicBezTo>
                      <a:cubicBezTo>
                        <a:pt x="1191" y="262"/>
                        <a:pt x="917" y="0"/>
                        <a:pt x="596" y="0"/>
                      </a:cubicBezTo>
                      <a:close/>
                    </a:path>
                  </a:pathLst>
                </a:custGeom>
                <a:solidFill>
                  <a:srgbClr val="FFFFFF">
                    <a:alpha val="2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4" name="Google Shape;704;p27"/>
                <p:cNvSpPr/>
                <p:nvPr/>
              </p:nvSpPr>
              <p:spPr>
                <a:xfrm rot="1300884">
                  <a:off x="5530907" y="4061525"/>
                  <a:ext cx="36459" cy="36428"/>
                </a:xfrm>
                <a:custGeom>
                  <a:avLst/>
                  <a:gdLst/>
                  <a:ahLst/>
                  <a:cxnLst/>
                  <a:rect l="l" t="t" r="r" b="b"/>
                  <a:pathLst>
                    <a:path w="1192" h="1191" extrusionOk="0">
                      <a:moveTo>
                        <a:pt x="596" y="0"/>
                      </a:moveTo>
                      <a:cubicBezTo>
                        <a:pt x="263" y="0"/>
                        <a:pt x="1" y="262"/>
                        <a:pt x="1" y="595"/>
                      </a:cubicBezTo>
                      <a:cubicBezTo>
                        <a:pt x="1" y="917"/>
                        <a:pt x="263" y="1191"/>
                        <a:pt x="596" y="1191"/>
                      </a:cubicBezTo>
                      <a:cubicBezTo>
                        <a:pt x="918" y="1191"/>
                        <a:pt x="1191" y="917"/>
                        <a:pt x="1191" y="595"/>
                      </a:cubicBezTo>
                      <a:cubicBezTo>
                        <a:pt x="1191" y="262"/>
                        <a:pt x="918" y="0"/>
                        <a:pt x="596" y="0"/>
                      </a:cubicBezTo>
                      <a:close/>
                    </a:path>
                  </a:pathLst>
                </a:custGeom>
                <a:solidFill>
                  <a:srgbClr val="FFFFFF">
                    <a:alpha val="2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5" name="Google Shape;705;p27"/>
                <p:cNvSpPr/>
                <p:nvPr/>
              </p:nvSpPr>
              <p:spPr>
                <a:xfrm rot="1300884">
                  <a:off x="5641584" y="4105533"/>
                  <a:ext cx="36428" cy="36428"/>
                </a:xfrm>
                <a:custGeom>
                  <a:avLst/>
                  <a:gdLst/>
                  <a:ahLst/>
                  <a:cxnLst/>
                  <a:rect l="l" t="t" r="r" b="b"/>
                  <a:pathLst>
                    <a:path w="1191" h="1191" extrusionOk="0">
                      <a:moveTo>
                        <a:pt x="595" y="0"/>
                      </a:moveTo>
                      <a:cubicBezTo>
                        <a:pt x="274" y="0"/>
                        <a:pt x="0" y="262"/>
                        <a:pt x="0" y="595"/>
                      </a:cubicBezTo>
                      <a:cubicBezTo>
                        <a:pt x="0" y="917"/>
                        <a:pt x="274" y="1191"/>
                        <a:pt x="595" y="1191"/>
                      </a:cubicBezTo>
                      <a:cubicBezTo>
                        <a:pt x="929" y="1191"/>
                        <a:pt x="1191" y="917"/>
                        <a:pt x="1191" y="595"/>
                      </a:cubicBezTo>
                      <a:cubicBezTo>
                        <a:pt x="1191" y="262"/>
                        <a:pt x="929" y="0"/>
                        <a:pt x="595" y="0"/>
                      </a:cubicBezTo>
                      <a:close/>
                    </a:path>
                  </a:pathLst>
                </a:custGeom>
                <a:solidFill>
                  <a:srgbClr val="FFFFFF">
                    <a:alpha val="2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6" name="Google Shape;706;p27"/>
                <p:cNvSpPr/>
                <p:nvPr/>
              </p:nvSpPr>
              <p:spPr>
                <a:xfrm rot="1300884">
                  <a:off x="5752914" y="4149806"/>
                  <a:ext cx="36428" cy="36428"/>
                </a:xfrm>
                <a:custGeom>
                  <a:avLst/>
                  <a:gdLst/>
                  <a:ahLst/>
                  <a:cxnLst/>
                  <a:rect l="l" t="t" r="r" b="b"/>
                  <a:pathLst>
                    <a:path w="1191" h="1191" extrusionOk="0">
                      <a:moveTo>
                        <a:pt x="596" y="0"/>
                      </a:moveTo>
                      <a:cubicBezTo>
                        <a:pt x="262" y="0"/>
                        <a:pt x="0" y="262"/>
                        <a:pt x="0" y="595"/>
                      </a:cubicBezTo>
                      <a:cubicBezTo>
                        <a:pt x="0" y="917"/>
                        <a:pt x="262" y="1191"/>
                        <a:pt x="596" y="1191"/>
                      </a:cubicBezTo>
                      <a:cubicBezTo>
                        <a:pt x="917" y="1191"/>
                        <a:pt x="1191" y="917"/>
                        <a:pt x="1191" y="595"/>
                      </a:cubicBezTo>
                      <a:cubicBezTo>
                        <a:pt x="1191" y="262"/>
                        <a:pt x="917" y="0"/>
                        <a:pt x="596" y="0"/>
                      </a:cubicBezTo>
                      <a:close/>
                    </a:path>
                  </a:pathLst>
                </a:custGeom>
                <a:solidFill>
                  <a:srgbClr val="FFFFFF">
                    <a:alpha val="2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7" name="Google Shape;707;p27"/>
                <p:cNvSpPr/>
                <p:nvPr/>
              </p:nvSpPr>
              <p:spPr>
                <a:xfrm rot="1300884">
                  <a:off x="4443494" y="3723122"/>
                  <a:ext cx="36428" cy="36459"/>
                </a:xfrm>
                <a:custGeom>
                  <a:avLst/>
                  <a:gdLst/>
                  <a:ahLst/>
                  <a:cxnLst/>
                  <a:rect l="l" t="t" r="r" b="b"/>
                  <a:pathLst>
                    <a:path w="1191" h="1192" extrusionOk="0">
                      <a:moveTo>
                        <a:pt x="595" y="1"/>
                      </a:moveTo>
                      <a:cubicBezTo>
                        <a:pt x="274" y="1"/>
                        <a:pt x="0" y="263"/>
                        <a:pt x="0" y="596"/>
                      </a:cubicBezTo>
                      <a:cubicBezTo>
                        <a:pt x="0" y="917"/>
                        <a:pt x="274" y="1191"/>
                        <a:pt x="595" y="1191"/>
                      </a:cubicBezTo>
                      <a:cubicBezTo>
                        <a:pt x="929" y="1191"/>
                        <a:pt x="1191" y="917"/>
                        <a:pt x="1191" y="596"/>
                      </a:cubicBezTo>
                      <a:cubicBezTo>
                        <a:pt x="1191" y="263"/>
                        <a:pt x="929" y="1"/>
                        <a:pt x="595" y="1"/>
                      </a:cubicBezTo>
                      <a:close/>
                    </a:path>
                  </a:pathLst>
                </a:custGeom>
                <a:solidFill>
                  <a:srgbClr val="FFFFFF">
                    <a:alpha val="2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 name="Google Shape;708;p27"/>
                <p:cNvSpPr/>
                <p:nvPr/>
              </p:nvSpPr>
              <p:spPr>
                <a:xfrm rot="1300884">
                  <a:off x="4554482" y="3767260"/>
                  <a:ext cx="36428" cy="36459"/>
                </a:xfrm>
                <a:custGeom>
                  <a:avLst/>
                  <a:gdLst/>
                  <a:ahLst/>
                  <a:cxnLst/>
                  <a:rect l="l" t="t" r="r" b="b"/>
                  <a:pathLst>
                    <a:path w="1191" h="1192" extrusionOk="0">
                      <a:moveTo>
                        <a:pt x="596" y="1"/>
                      </a:moveTo>
                      <a:cubicBezTo>
                        <a:pt x="262" y="1"/>
                        <a:pt x="0" y="263"/>
                        <a:pt x="0" y="596"/>
                      </a:cubicBezTo>
                      <a:cubicBezTo>
                        <a:pt x="0" y="917"/>
                        <a:pt x="262" y="1191"/>
                        <a:pt x="596" y="1191"/>
                      </a:cubicBezTo>
                      <a:cubicBezTo>
                        <a:pt x="917" y="1191"/>
                        <a:pt x="1191" y="917"/>
                        <a:pt x="1191" y="596"/>
                      </a:cubicBezTo>
                      <a:cubicBezTo>
                        <a:pt x="1191" y="263"/>
                        <a:pt x="917" y="1"/>
                        <a:pt x="596" y="1"/>
                      </a:cubicBezTo>
                      <a:close/>
                    </a:path>
                  </a:pathLst>
                </a:custGeom>
                <a:solidFill>
                  <a:srgbClr val="FFFFFF">
                    <a:alpha val="2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9" name="Google Shape;709;p27"/>
                <p:cNvSpPr/>
                <p:nvPr/>
              </p:nvSpPr>
              <p:spPr>
                <a:xfrm rot="1300884">
                  <a:off x="4665470" y="3811404"/>
                  <a:ext cx="36459" cy="36459"/>
                </a:xfrm>
                <a:custGeom>
                  <a:avLst/>
                  <a:gdLst/>
                  <a:ahLst/>
                  <a:cxnLst/>
                  <a:rect l="l" t="t" r="r" b="b"/>
                  <a:pathLst>
                    <a:path w="1192" h="1192" extrusionOk="0">
                      <a:moveTo>
                        <a:pt x="596" y="1"/>
                      </a:moveTo>
                      <a:cubicBezTo>
                        <a:pt x="274" y="1"/>
                        <a:pt x="1" y="263"/>
                        <a:pt x="1" y="596"/>
                      </a:cubicBezTo>
                      <a:cubicBezTo>
                        <a:pt x="1" y="917"/>
                        <a:pt x="274" y="1191"/>
                        <a:pt x="596" y="1191"/>
                      </a:cubicBezTo>
                      <a:cubicBezTo>
                        <a:pt x="929" y="1191"/>
                        <a:pt x="1191" y="917"/>
                        <a:pt x="1191" y="596"/>
                      </a:cubicBezTo>
                      <a:cubicBezTo>
                        <a:pt x="1191" y="263"/>
                        <a:pt x="929" y="1"/>
                        <a:pt x="596" y="1"/>
                      </a:cubicBezTo>
                      <a:close/>
                    </a:path>
                  </a:pathLst>
                </a:custGeom>
                <a:solidFill>
                  <a:srgbClr val="FFFFFF">
                    <a:alpha val="2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 name="Google Shape;710;p27"/>
                <p:cNvSpPr/>
                <p:nvPr/>
              </p:nvSpPr>
              <p:spPr>
                <a:xfrm rot="1300884">
                  <a:off x="4776799" y="3855677"/>
                  <a:ext cx="36459" cy="36459"/>
                </a:xfrm>
                <a:custGeom>
                  <a:avLst/>
                  <a:gdLst/>
                  <a:ahLst/>
                  <a:cxnLst/>
                  <a:rect l="l" t="t" r="r" b="b"/>
                  <a:pathLst>
                    <a:path w="1192" h="1192" extrusionOk="0">
                      <a:moveTo>
                        <a:pt x="596" y="1"/>
                      </a:moveTo>
                      <a:cubicBezTo>
                        <a:pt x="275" y="1"/>
                        <a:pt x="1" y="263"/>
                        <a:pt x="1" y="596"/>
                      </a:cubicBezTo>
                      <a:cubicBezTo>
                        <a:pt x="1" y="917"/>
                        <a:pt x="275" y="1191"/>
                        <a:pt x="596" y="1191"/>
                      </a:cubicBezTo>
                      <a:cubicBezTo>
                        <a:pt x="929" y="1191"/>
                        <a:pt x="1191" y="917"/>
                        <a:pt x="1191" y="596"/>
                      </a:cubicBezTo>
                      <a:cubicBezTo>
                        <a:pt x="1191" y="263"/>
                        <a:pt x="929" y="1"/>
                        <a:pt x="596" y="1"/>
                      </a:cubicBezTo>
                      <a:close/>
                    </a:path>
                  </a:pathLst>
                </a:custGeom>
                <a:solidFill>
                  <a:srgbClr val="FFFFFF">
                    <a:alpha val="2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 name="Google Shape;711;p27"/>
                <p:cNvSpPr/>
                <p:nvPr/>
              </p:nvSpPr>
              <p:spPr>
                <a:xfrm rot="1300884">
                  <a:off x="4888129" y="3899951"/>
                  <a:ext cx="36459" cy="36459"/>
                </a:xfrm>
                <a:custGeom>
                  <a:avLst/>
                  <a:gdLst/>
                  <a:ahLst/>
                  <a:cxnLst/>
                  <a:rect l="l" t="t" r="r" b="b"/>
                  <a:pathLst>
                    <a:path w="1192" h="1192" extrusionOk="0">
                      <a:moveTo>
                        <a:pt x="596" y="1"/>
                      </a:moveTo>
                      <a:cubicBezTo>
                        <a:pt x="263" y="1"/>
                        <a:pt x="1" y="263"/>
                        <a:pt x="1" y="596"/>
                      </a:cubicBezTo>
                      <a:cubicBezTo>
                        <a:pt x="1" y="917"/>
                        <a:pt x="263" y="1191"/>
                        <a:pt x="596" y="1191"/>
                      </a:cubicBezTo>
                      <a:cubicBezTo>
                        <a:pt x="918" y="1191"/>
                        <a:pt x="1192" y="917"/>
                        <a:pt x="1192" y="596"/>
                      </a:cubicBezTo>
                      <a:cubicBezTo>
                        <a:pt x="1192" y="263"/>
                        <a:pt x="918" y="1"/>
                        <a:pt x="596" y="1"/>
                      </a:cubicBezTo>
                      <a:close/>
                    </a:path>
                  </a:pathLst>
                </a:custGeom>
                <a:solidFill>
                  <a:srgbClr val="FFFFFF">
                    <a:alpha val="2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 name="Google Shape;712;p27"/>
                <p:cNvSpPr/>
                <p:nvPr/>
              </p:nvSpPr>
              <p:spPr>
                <a:xfrm rot="1300884">
                  <a:off x="4998806" y="3943959"/>
                  <a:ext cx="36428" cy="36459"/>
                </a:xfrm>
                <a:custGeom>
                  <a:avLst/>
                  <a:gdLst/>
                  <a:ahLst/>
                  <a:cxnLst/>
                  <a:rect l="l" t="t" r="r" b="b"/>
                  <a:pathLst>
                    <a:path w="1191" h="1192" extrusionOk="0">
                      <a:moveTo>
                        <a:pt x="596" y="1"/>
                      </a:moveTo>
                      <a:cubicBezTo>
                        <a:pt x="274" y="1"/>
                        <a:pt x="0" y="263"/>
                        <a:pt x="0" y="596"/>
                      </a:cubicBezTo>
                      <a:cubicBezTo>
                        <a:pt x="0" y="917"/>
                        <a:pt x="274" y="1191"/>
                        <a:pt x="596" y="1191"/>
                      </a:cubicBezTo>
                      <a:cubicBezTo>
                        <a:pt x="929" y="1191"/>
                        <a:pt x="1191" y="917"/>
                        <a:pt x="1191" y="596"/>
                      </a:cubicBezTo>
                      <a:cubicBezTo>
                        <a:pt x="1191" y="263"/>
                        <a:pt x="929" y="1"/>
                        <a:pt x="596" y="1"/>
                      </a:cubicBezTo>
                      <a:close/>
                    </a:path>
                  </a:pathLst>
                </a:custGeom>
                <a:solidFill>
                  <a:srgbClr val="FFFFFF">
                    <a:alpha val="2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3" name="Google Shape;713;p27"/>
                <p:cNvSpPr/>
                <p:nvPr/>
              </p:nvSpPr>
              <p:spPr>
                <a:xfrm rot="1300884">
                  <a:off x="5110136" y="3988233"/>
                  <a:ext cx="36428" cy="36459"/>
                </a:xfrm>
                <a:custGeom>
                  <a:avLst/>
                  <a:gdLst/>
                  <a:ahLst/>
                  <a:cxnLst/>
                  <a:rect l="l" t="t" r="r" b="b"/>
                  <a:pathLst>
                    <a:path w="1191" h="1192" extrusionOk="0">
                      <a:moveTo>
                        <a:pt x="596" y="1"/>
                      </a:moveTo>
                      <a:cubicBezTo>
                        <a:pt x="274" y="1"/>
                        <a:pt x="0" y="263"/>
                        <a:pt x="0" y="596"/>
                      </a:cubicBezTo>
                      <a:cubicBezTo>
                        <a:pt x="0" y="917"/>
                        <a:pt x="274" y="1191"/>
                        <a:pt x="596" y="1191"/>
                      </a:cubicBezTo>
                      <a:cubicBezTo>
                        <a:pt x="929" y="1191"/>
                        <a:pt x="1191" y="917"/>
                        <a:pt x="1191" y="596"/>
                      </a:cubicBezTo>
                      <a:cubicBezTo>
                        <a:pt x="1191" y="263"/>
                        <a:pt x="929" y="1"/>
                        <a:pt x="596" y="1"/>
                      </a:cubicBezTo>
                      <a:close/>
                    </a:path>
                  </a:pathLst>
                </a:custGeom>
                <a:solidFill>
                  <a:srgbClr val="FFFFFF">
                    <a:alpha val="2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4" name="Google Shape;714;p27"/>
                <p:cNvSpPr/>
                <p:nvPr/>
              </p:nvSpPr>
              <p:spPr>
                <a:xfrm rot="1300884">
                  <a:off x="5221464" y="4032512"/>
                  <a:ext cx="36459" cy="36459"/>
                </a:xfrm>
                <a:custGeom>
                  <a:avLst/>
                  <a:gdLst/>
                  <a:ahLst/>
                  <a:cxnLst/>
                  <a:rect l="l" t="t" r="r" b="b"/>
                  <a:pathLst>
                    <a:path w="1192" h="1192" extrusionOk="0">
                      <a:moveTo>
                        <a:pt x="596" y="1"/>
                      </a:moveTo>
                      <a:cubicBezTo>
                        <a:pt x="262" y="1"/>
                        <a:pt x="1" y="263"/>
                        <a:pt x="1" y="596"/>
                      </a:cubicBezTo>
                      <a:cubicBezTo>
                        <a:pt x="1" y="917"/>
                        <a:pt x="262" y="1191"/>
                        <a:pt x="596" y="1191"/>
                      </a:cubicBezTo>
                      <a:cubicBezTo>
                        <a:pt x="917" y="1191"/>
                        <a:pt x="1191" y="917"/>
                        <a:pt x="1191" y="596"/>
                      </a:cubicBezTo>
                      <a:cubicBezTo>
                        <a:pt x="1191" y="263"/>
                        <a:pt x="917" y="1"/>
                        <a:pt x="596" y="1"/>
                      </a:cubicBezTo>
                      <a:close/>
                    </a:path>
                  </a:pathLst>
                </a:custGeom>
                <a:solidFill>
                  <a:srgbClr val="FFFFFF">
                    <a:alpha val="2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5" name="Google Shape;715;p27"/>
                <p:cNvSpPr/>
                <p:nvPr/>
              </p:nvSpPr>
              <p:spPr>
                <a:xfrm rot="1300884">
                  <a:off x="5332112" y="4076514"/>
                  <a:ext cx="36459" cy="36459"/>
                </a:xfrm>
                <a:custGeom>
                  <a:avLst/>
                  <a:gdLst/>
                  <a:ahLst/>
                  <a:cxnLst/>
                  <a:rect l="l" t="t" r="r" b="b"/>
                  <a:pathLst>
                    <a:path w="1192" h="1192" extrusionOk="0">
                      <a:moveTo>
                        <a:pt x="596" y="1"/>
                      </a:moveTo>
                      <a:cubicBezTo>
                        <a:pt x="275" y="1"/>
                        <a:pt x="1" y="263"/>
                        <a:pt x="1" y="596"/>
                      </a:cubicBezTo>
                      <a:cubicBezTo>
                        <a:pt x="1" y="917"/>
                        <a:pt x="275" y="1191"/>
                        <a:pt x="596" y="1191"/>
                      </a:cubicBezTo>
                      <a:cubicBezTo>
                        <a:pt x="930" y="1191"/>
                        <a:pt x="1192" y="917"/>
                        <a:pt x="1192" y="596"/>
                      </a:cubicBezTo>
                      <a:cubicBezTo>
                        <a:pt x="1192" y="263"/>
                        <a:pt x="930" y="1"/>
                        <a:pt x="596" y="1"/>
                      </a:cubicBezTo>
                      <a:close/>
                    </a:path>
                  </a:pathLst>
                </a:custGeom>
                <a:solidFill>
                  <a:srgbClr val="FFFFFF">
                    <a:alpha val="2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6" name="Google Shape;716;p27"/>
                <p:cNvSpPr/>
                <p:nvPr/>
              </p:nvSpPr>
              <p:spPr>
                <a:xfrm rot="1300884">
                  <a:off x="5443607" y="4120452"/>
                  <a:ext cx="36428" cy="36459"/>
                </a:xfrm>
                <a:custGeom>
                  <a:avLst/>
                  <a:gdLst/>
                  <a:ahLst/>
                  <a:cxnLst/>
                  <a:rect l="l" t="t" r="r" b="b"/>
                  <a:pathLst>
                    <a:path w="1191" h="1192" extrusionOk="0">
                      <a:moveTo>
                        <a:pt x="595" y="1"/>
                      </a:moveTo>
                      <a:cubicBezTo>
                        <a:pt x="262" y="1"/>
                        <a:pt x="0" y="275"/>
                        <a:pt x="0" y="596"/>
                      </a:cubicBezTo>
                      <a:cubicBezTo>
                        <a:pt x="0" y="929"/>
                        <a:pt x="262" y="1191"/>
                        <a:pt x="595" y="1191"/>
                      </a:cubicBezTo>
                      <a:cubicBezTo>
                        <a:pt x="929" y="1191"/>
                        <a:pt x="1191" y="929"/>
                        <a:pt x="1191" y="596"/>
                      </a:cubicBezTo>
                      <a:cubicBezTo>
                        <a:pt x="1191" y="275"/>
                        <a:pt x="929" y="1"/>
                        <a:pt x="595" y="1"/>
                      </a:cubicBezTo>
                      <a:close/>
                    </a:path>
                  </a:pathLst>
                </a:custGeom>
                <a:solidFill>
                  <a:srgbClr val="FFFFFF">
                    <a:alpha val="2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7" name="Google Shape;717;p27"/>
                <p:cNvSpPr/>
                <p:nvPr/>
              </p:nvSpPr>
              <p:spPr>
                <a:xfrm rot="1300884">
                  <a:off x="5554801" y="4165067"/>
                  <a:ext cx="36428" cy="36459"/>
                </a:xfrm>
                <a:custGeom>
                  <a:avLst/>
                  <a:gdLst/>
                  <a:ahLst/>
                  <a:cxnLst/>
                  <a:rect l="l" t="t" r="r" b="b"/>
                  <a:pathLst>
                    <a:path w="1191" h="1192" extrusionOk="0">
                      <a:moveTo>
                        <a:pt x="596" y="1"/>
                      </a:moveTo>
                      <a:cubicBezTo>
                        <a:pt x="262" y="1"/>
                        <a:pt x="0" y="263"/>
                        <a:pt x="0" y="596"/>
                      </a:cubicBezTo>
                      <a:cubicBezTo>
                        <a:pt x="0" y="917"/>
                        <a:pt x="262" y="1191"/>
                        <a:pt x="596" y="1191"/>
                      </a:cubicBezTo>
                      <a:cubicBezTo>
                        <a:pt x="917" y="1191"/>
                        <a:pt x="1191" y="917"/>
                        <a:pt x="1191" y="596"/>
                      </a:cubicBezTo>
                      <a:cubicBezTo>
                        <a:pt x="1191" y="263"/>
                        <a:pt x="917" y="1"/>
                        <a:pt x="596" y="1"/>
                      </a:cubicBezTo>
                      <a:close/>
                    </a:path>
                  </a:pathLst>
                </a:custGeom>
                <a:solidFill>
                  <a:srgbClr val="FFFFFF">
                    <a:alpha val="2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8" name="Google Shape;718;p27"/>
                <p:cNvSpPr/>
                <p:nvPr/>
              </p:nvSpPr>
              <p:spPr>
                <a:xfrm rot="1300884">
                  <a:off x="5666131" y="4209341"/>
                  <a:ext cx="36428" cy="36459"/>
                </a:xfrm>
                <a:custGeom>
                  <a:avLst/>
                  <a:gdLst/>
                  <a:ahLst/>
                  <a:cxnLst/>
                  <a:rect l="l" t="t" r="r" b="b"/>
                  <a:pathLst>
                    <a:path w="1191" h="1192" extrusionOk="0">
                      <a:moveTo>
                        <a:pt x="596" y="1"/>
                      </a:moveTo>
                      <a:cubicBezTo>
                        <a:pt x="262" y="1"/>
                        <a:pt x="0" y="263"/>
                        <a:pt x="0" y="596"/>
                      </a:cubicBezTo>
                      <a:cubicBezTo>
                        <a:pt x="0" y="917"/>
                        <a:pt x="262" y="1191"/>
                        <a:pt x="596" y="1191"/>
                      </a:cubicBezTo>
                      <a:cubicBezTo>
                        <a:pt x="917" y="1191"/>
                        <a:pt x="1191" y="917"/>
                        <a:pt x="1191" y="596"/>
                      </a:cubicBezTo>
                      <a:cubicBezTo>
                        <a:pt x="1191" y="263"/>
                        <a:pt x="917" y="1"/>
                        <a:pt x="596" y="1"/>
                      </a:cubicBezTo>
                      <a:close/>
                    </a:path>
                  </a:pathLst>
                </a:custGeom>
                <a:solidFill>
                  <a:srgbClr val="FFFFFF">
                    <a:alpha val="23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9" name="Google Shape;719;p27"/>
                <p:cNvSpPr/>
                <p:nvPr/>
              </p:nvSpPr>
              <p:spPr>
                <a:xfrm rot="1300972">
                  <a:off x="4621994" y="3637291"/>
                  <a:ext cx="1077637" cy="265317"/>
                </a:xfrm>
                <a:custGeom>
                  <a:avLst/>
                  <a:gdLst/>
                  <a:ahLst/>
                  <a:cxnLst/>
                  <a:rect l="l" t="t" r="r" b="b"/>
                  <a:pathLst>
                    <a:path w="27921" h="6383" extrusionOk="0">
                      <a:moveTo>
                        <a:pt x="1" y="1"/>
                      </a:moveTo>
                      <a:lnTo>
                        <a:pt x="2322" y="3191"/>
                      </a:lnTo>
                      <a:lnTo>
                        <a:pt x="1" y="6382"/>
                      </a:lnTo>
                      <a:lnTo>
                        <a:pt x="27921" y="6382"/>
                      </a:lnTo>
                      <a:lnTo>
                        <a:pt x="25611" y="3132"/>
                      </a:lnTo>
                      <a:lnTo>
                        <a:pt x="27921"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720" name="Google Shape;720;p27"/>
            <p:cNvSpPr/>
            <p:nvPr/>
          </p:nvSpPr>
          <p:spPr>
            <a:xfrm rot="2439267">
              <a:off x="6380868" y="4162487"/>
              <a:ext cx="666313" cy="657983"/>
            </a:xfrm>
            <a:prstGeom prst="ellipse">
              <a:avLst/>
            </a:prstGeom>
            <a:solidFill>
              <a:srgbClr val="F0F0F0">
                <a:alpha val="30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21" name="Google Shape;721;p27"/>
            <p:cNvGrpSpPr/>
            <p:nvPr/>
          </p:nvGrpSpPr>
          <p:grpSpPr>
            <a:xfrm rot="1276374">
              <a:off x="6532931" y="4248301"/>
              <a:ext cx="363151" cy="486332"/>
              <a:chOff x="3926225" y="4399275"/>
              <a:chExt cx="360775" cy="483150"/>
            </a:xfrm>
          </p:grpSpPr>
          <p:sp>
            <p:nvSpPr>
              <p:cNvPr id="722" name="Google Shape;722;p27"/>
              <p:cNvSpPr/>
              <p:nvPr/>
            </p:nvSpPr>
            <p:spPr>
              <a:xfrm>
                <a:off x="4163400" y="4797475"/>
                <a:ext cx="56650" cy="28350"/>
              </a:xfrm>
              <a:custGeom>
                <a:avLst/>
                <a:gdLst/>
                <a:ahLst/>
                <a:cxnLst/>
                <a:rect l="l" t="t" r="r" b="b"/>
                <a:pathLst>
                  <a:path w="2266" h="1134" extrusionOk="0">
                    <a:moveTo>
                      <a:pt x="568" y="1"/>
                    </a:moveTo>
                    <a:cubicBezTo>
                      <a:pt x="254" y="1"/>
                      <a:pt x="1" y="255"/>
                      <a:pt x="1" y="569"/>
                    </a:cubicBezTo>
                    <a:cubicBezTo>
                      <a:pt x="1" y="880"/>
                      <a:pt x="254" y="1133"/>
                      <a:pt x="568" y="1133"/>
                    </a:cubicBezTo>
                    <a:lnTo>
                      <a:pt x="1701" y="1133"/>
                    </a:lnTo>
                    <a:cubicBezTo>
                      <a:pt x="2012" y="1133"/>
                      <a:pt x="2265" y="880"/>
                      <a:pt x="2265" y="569"/>
                    </a:cubicBezTo>
                    <a:cubicBezTo>
                      <a:pt x="2265" y="255"/>
                      <a:pt x="2012" y="1"/>
                      <a:pt x="170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723" name="Google Shape;723;p27"/>
              <p:cNvSpPr/>
              <p:nvPr/>
            </p:nvSpPr>
            <p:spPr>
              <a:xfrm>
                <a:off x="3926225" y="4399275"/>
                <a:ext cx="360775" cy="483150"/>
              </a:xfrm>
              <a:custGeom>
                <a:avLst/>
                <a:gdLst/>
                <a:ahLst/>
                <a:cxnLst/>
                <a:rect l="l" t="t" r="r" b="b"/>
                <a:pathLst>
                  <a:path w="14431" h="19326" extrusionOk="0">
                    <a:moveTo>
                      <a:pt x="10055" y="1134"/>
                    </a:moveTo>
                    <a:cubicBezTo>
                      <a:pt x="10547" y="1134"/>
                      <a:pt x="10985" y="1457"/>
                      <a:pt x="11133" y="1928"/>
                    </a:cubicBezTo>
                    <a:cubicBezTo>
                      <a:pt x="11281" y="2399"/>
                      <a:pt x="11106" y="2912"/>
                      <a:pt x="10698" y="3196"/>
                    </a:cubicBezTo>
                    <a:cubicBezTo>
                      <a:pt x="10692" y="3181"/>
                      <a:pt x="10683" y="3169"/>
                      <a:pt x="10677" y="3154"/>
                    </a:cubicBezTo>
                    <a:cubicBezTo>
                      <a:pt x="10665" y="3129"/>
                      <a:pt x="10650" y="3105"/>
                      <a:pt x="10635" y="3081"/>
                    </a:cubicBezTo>
                    <a:cubicBezTo>
                      <a:pt x="10270" y="2468"/>
                      <a:pt x="9750" y="1964"/>
                      <a:pt x="9125" y="1620"/>
                    </a:cubicBezTo>
                    <a:cubicBezTo>
                      <a:pt x="9337" y="1318"/>
                      <a:pt x="9684" y="1134"/>
                      <a:pt x="10055" y="1134"/>
                    </a:cubicBezTo>
                    <a:close/>
                    <a:moveTo>
                      <a:pt x="7223" y="2266"/>
                    </a:moveTo>
                    <a:cubicBezTo>
                      <a:pt x="8114" y="2266"/>
                      <a:pt x="8953" y="2686"/>
                      <a:pt x="9488" y="3398"/>
                    </a:cubicBezTo>
                    <a:cubicBezTo>
                      <a:pt x="8953" y="4111"/>
                      <a:pt x="8114" y="4527"/>
                      <a:pt x="7223" y="4531"/>
                    </a:cubicBezTo>
                    <a:lnTo>
                      <a:pt x="4448" y="4531"/>
                    </a:lnTo>
                    <a:cubicBezTo>
                      <a:pt x="4720" y="3214"/>
                      <a:pt x="5879" y="2269"/>
                      <a:pt x="7223" y="2266"/>
                    </a:cubicBezTo>
                    <a:close/>
                    <a:moveTo>
                      <a:pt x="9998" y="4527"/>
                    </a:moveTo>
                    <a:cubicBezTo>
                      <a:pt x="10034" y="4715"/>
                      <a:pt x="10055" y="4905"/>
                      <a:pt x="10055" y="5098"/>
                    </a:cubicBezTo>
                    <a:lnTo>
                      <a:pt x="10055" y="7363"/>
                    </a:lnTo>
                    <a:cubicBezTo>
                      <a:pt x="10055" y="8924"/>
                      <a:pt x="8787" y="10192"/>
                      <a:pt x="7223" y="10192"/>
                    </a:cubicBezTo>
                    <a:cubicBezTo>
                      <a:pt x="5659" y="10192"/>
                      <a:pt x="4394" y="8924"/>
                      <a:pt x="4394" y="7363"/>
                    </a:cubicBezTo>
                    <a:lnTo>
                      <a:pt x="4394" y="5663"/>
                    </a:lnTo>
                    <a:lnTo>
                      <a:pt x="7223" y="5663"/>
                    </a:lnTo>
                    <a:cubicBezTo>
                      <a:pt x="8262" y="5660"/>
                      <a:pt x="9255" y="5255"/>
                      <a:pt x="9998" y="4527"/>
                    </a:cubicBezTo>
                    <a:close/>
                    <a:moveTo>
                      <a:pt x="5526" y="10941"/>
                    </a:moveTo>
                    <a:cubicBezTo>
                      <a:pt x="6063" y="11196"/>
                      <a:pt x="6643" y="11324"/>
                      <a:pt x="7224" y="11324"/>
                    </a:cubicBezTo>
                    <a:cubicBezTo>
                      <a:pt x="7777" y="11324"/>
                      <a:pt x="8331" y="11208"/>
                      <a:pt x="8847" y="10977"/>
                    </a:cubicBezTo>
                    <a:lnTo>
                      <a:pt x="8847" y="11967"/>
                    </a:lnTo>
                    <a:cubicBezTo>
                      <a:pt x="8847" y="12227"/>
                      <a:pt x="9026" y="12454"/>
                      <a:pt x="9279" y="12517"/>
                    </a:cubicBezTo>
                    <a:lnTo>
                      <a:pt x="9466" y="12562"/>
                    </a:lnTo>
                    <a:cubicBezTo>
                      <a:pt x="8899" y="13298"/>
                      <a:pt x="8061" y="13665"/>
                      <a:pt x="7223" y="13665"/>
                    </a:cubicBezTo>
                    <a:cubicBezTo>
                      <a:pt x="6379" y="13665"/>
                      <a:pt x="5536" y="13293"/>
                      <a:pt x="4970" y="12547"/>
                    </a:cubicBezTo>
                    <a:lnTo>
                      <a:pt x="5097" y="12514"/>
                    </a:lnTo>
                    <a:cubicBezTo>
                      <a:pt x="5348" y="12454"/>
                      <a:pt x="5526" y="12227"/>
                      <a:pt x="5526" y="11964"/>
                    </a:cubicBezTo>
                    <a:lnTo>
                      <a:pt x="5526" y="10941"/>
                    </a:lnTo>
                    <a:close/>
                    <a:moveTo>
                      <a:pt x="3805" y="12837"/>
                    </a:moveTo>
                    <a:cubicBezTo>
                      <a:pt x="4515" y="14051"/>
                      <a:pt x="5813" y="14794"/>
                      <a:pt x="7217" y="14797"/>
                    </a:cubicBezTo>
                    <a:cubicBezTo>
                      <a:pt x="7220" y="14797"/>
                      <a:pt x="7223" y="14797"/>
                      <a:pt x="7225" y="14797"/>
                    </a:cubicBezTo>
                    <a:cubicBezTo>
                      <a:pt x="8626" y="14797"/>
                      <a:pt x="9924" y="14054"/>
                      <a:pt x="10635" y="12849"/>
                    </a:cubicBezTo>
                    <a:lnTo>
                      <a:pt x="11767" y="13124"/>
                    </a:lnTo>
                    <a:cubicBezTo>
                      <a:pt x="12649" y="13344"/>
                      <a:pt x="13201" y="14217"/>
                      <a:pt x="13020" y="15105"/>
                    </a:cubicBezTo>
                    <a:lnTo>
                      <a:pt x="12404" y="18194"/>
                    </a:lnTo>
                    <a:lnTo>
                      <a:pt x="2027" y="18194"/>
                    </a:lnTo>
                    <a:lnTo>
                      <a:pt x="1408" y="15105"/>
                    </a:lnTo>
                    <a:cubicBezTo>
                      <a:pt x="1229" y="14214"/>
                      <a:pt x="1782" y="13341"/>
                      <a:pt x="2661" y="13124"/>
                    </a:cubicBezTo>
                    <a:lnTo>
                      <a:pt x="3805" y="12837"/>
                    </a:lnTo>
                    <a:close/>
                    <a:moveTo>
                      <a:pt x="10061" y="0"/>
                    </a:moveTo>
                    <a:cubicBezTo>
                      <a:pt x="9256" y="0"/>
                      <a:pt x="8461" y="426"/>
                      <a:pt x="8047" y="1221"/>
                    </a:cubicBezTo>
                    <a:cubicBezTo>
                      <a:pt x="7767" y="1162"/>
                      <a:pt x="7489" y="1134"/>
                      <a:pt x="7216" y="1134"/>
                    </a:cubicBezTo>
                    <a:cubicBezTo>
                      <a:pt x="5084" y="1134"/>
                      <a:pt x="3261" y="2863"/>
                      <a:pt x="3261" y="5098"/>
                    </a:cubicBezTo>
                    <a:lnTo>
                      <a:pt x="3261" y="7363"/>
                    </a:lnTo>
                    <a:cubicBezTo>
                      <a:pt x="3258" y="8398"/>
                      <a:pt x="3666" y="9392"/>
                      <a:pt x="4394" y="10132"/>
                    </a:cubicBezTo>
                    <a:lnTo>
                      <a:pt x="4394" y="11524"/>
                    </a:lnTo>
                    <a:lnTo>
                      <a:pt x="2386" y="12025"/>
                    </a:lnTo>
                    <a:cubicBezTo>
                      <a:pt x="921" y="12390"/>
                      <a:pt x="0" y="13846"/>
                      <a:pt x="299" y="15328"/>
                    </a:cubicBezTo>
                    <a:lnTo>
                      <a:pt x="1006" y="18870"/>
                    </a:lnTo>
                    <a:cubicBezTo>
                      <a:pt x="1060" y="19136"/>
                      <a:pt x="1293" y="19326"/>
                      <a:pt x="1562" y="19326"/>
                    </a:cubicBezTo>
                    <a:lnTo>
                      <a:pt x="12866" y="19326"/>
                    </a:lnTo>
                    <a:cubicBezTo>
                      <a:pt x="13138" y="19326"/>
                      <a:pt x="13371" y="19136"/>
                      <a:pt x="13422" y="18870"/>
                    </a:cubicBezTo>
                    <a:lnTo>
                      <a:pt x="14131" y="15328"/>
                    </a:lnTo>
                    <a:cubicBezTo>
                      <a:pt x="14430" y="13842"/>
                      <a:pt x="13506" y="12387"/>
                      <a:pt x="12039" y="12025"/>
                    </a:cubicBezTo>
                    <a:lnTo>
                      <a:pt x="10569" y="11665"/>
                    </a:lnTo>
                    <a:lnTo>
                      <a:pt x="10565" y="11665"/>
                    </a:lnTo>
                    <a:cubicBezTo>
                      <a:pt x="10505" y="11638"/>
                      <a:pt x="10445" y="11626"/>
                      <a:pt x="10378" y="11620"/>
                    </a:cubicBezTo>
                    <a:lnTo>
                      <a:pt x="9980" y="11524"/>
                    </a:lnTo>
                    <a:lnTo>
                      <a:pt x="9980" y="10207"/>
                    </a:lnTo>
                    <a:cubicBezTo>
                      <a:pt x="10750" y="9461"/>
                      <a:pt x="11188" y="8435"/>
                      <a:pt x="11188" y="7363"/>
                    </a:cubicBezTo>
                    <a:lnTo>
                      <a:pt x="11188" y="5098"/>
                    </a:lnTo>
                    <a:cubicBezTo>
                      <a:pt x="11188" y="4820"/>
                      <a:pt x="11157" y="4546"/>
                      <a:pt x="11100" y="4274"/>
                    </a:cubicBezTo>
                    <a:cubicBezTo>
                      <a:pt x="12459" y="3567"/>
                      <a:pt x="12739" y="1747"/>
                      <a:pt x="11659" y="663"/>
                    </a:cubicBezTo>
                    <a:cubicBezTo>
                      <a:pt x="11209" y="214"/>
                      <a:pt x="10632" y="0"/>
                      <a:pt x="1006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grpSp>
        <p:sp>
          <p:nvSpPr>
            <p:cNvPr id="724" name="Google Shape;724;p27"/>
            <p:cNvSpPr/>
            <p:nvPr/>
          </p:nvSpPr>
          <p:spPr>
            <a:xfrm rot="1300756">
              <a:off x="5872683" y="4872538"/>
              <a:ext cx="1169946" cy="587860"/>
            </a:xfrm>
            <a:custGeom>
              <a:avLst/>
              <a:gdLst/>
              <a:ahLst/>
              <a:cxnLst/>
              <a:rect l="l" t="t" r="r" b="b"/>
              <a:pathLst>
                <a:path w="52674" h="73974" extrusionOk="0">
                  <a:moveTo>
                    <a:pt x="739" y="1"/>
                  </a:moveTo>
                  <a:cubicBezTo>
                    <a:pt x="334" y="1"/>
                    <a:pt x="1" y="322"/>
                    <a:pt x="1" y="727"/>
                  </a:cubicBezTo>
                  <a:lnTo>
                    <a:pt x="1" y="73248"/>
                  </a:lnTo>
                  <a:cubicBezTo>
                    <a:pt x="1" y="73653"/>
                    <a:pt x="334" y="73974"/>
                    <a:pt x="739" y="73974"/>
                  </a:cubicBezTo>
                  <a:lnTo>
                    <a:pt x="51948" y="73974"/>
                  </a:lnTo>
                  <a:cubicBezTo>
                    <a:pt x="52352" y="73974"/>
                    <a:pt x="52662" y="73653"/>
                    <a:pt x="52674" y="73260"/>
                  </a:cubicBezTo>
                  <a:lnTo>
                    <a:pt x="52674" y="727"/>
                  </a:lnTo>
                  <a:cubicBezTo>
                    <a:pt x="52674" y="322"/>
                    <a:pt x="52352" y="1"/>
                    <a:pt x="51948" y="1"/>
                  </a:cubicBezTo>
                  <a:close/>
                </a:path>
              </a:pathLst>
            </a:custGeom>
            <a:solidFill>
              <a:srgbClr val="F0F0F0">
                <a:alpha val="305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25" name="Google Shape;725;p27"/>
          <p:cNvSpPr/>
          <p:nvPr/>
        </p:nvSpPr>
        <p:spPr>
          <a:xfrm rot="-7788965">
            <a:off x="7066625" y="2203181"/>
            <a:ext cx="1115559" cy="1280672"/>
          </a:xfrm>
          <a:custGeom>
            <a:avLst/>
            <a:gdLst/>
            <a:ahLst/>
            <a:cxnLst/>
            <a:rect l="l" t="t" r="r" b="b"/>
            <a:pathLst>
              <a:path w="21323" h="24479" extrusionOk="0">
                <a:moveTo>
                  <a:pt x="6559" y="10762"/>
                </a:moveTo>
                <a:cubicBezTo>
                  <a:pt x="7769" y="10762"/>
                  <a:pt x="9012" y="11823"/>
                  <a:pt x="9207" y="14994"/>
                </a:cubicBezTo>
                <a:cubicBezTo>
                  <a:pt x="9174" y="14994"/>
                  <a:pt x="9140" y="15061"/>
                  <a:pt x="9040" y="15061"/>
                </a:cubicBezTo>
                <a:cubicBezTo>
                  <a:pt x="8845" y="15068"/>
                  <a:pt x="8657" y="15071"/>
                  <a:pt x="8476" y="15071"/>
                </a:cubicBezTo>
                <a:cubicBezTo>
                  <a:pt x="1810" y="15071"/>
                  <a:pt x="4119" y="10762"/>
                  <a:pt x="6559" y="10762"/>
                </a:cubicBezTo>
                <a:close/>
                <a:moveTo>
                  <a:pt x="15749" y="0"/>
                </a:moveTo>
                <a:cubicBezTo>
                  <a:pt x="15533" y="0"/>
                  <a:pt x="15317" y="100"/>
                  <a:pt x="15111" y="351"/>
                </a:cubicBezTo>
                <a:cubicBezTo>
                  <a:pt x="14811" y="1652"/>
                  <a:pt x="11776" y="5321"/>
                  <a:pt x="12776" y="6121"/>
                </a:cubicBezTo>
                <a:cubicBezTo>
                  <a:pt x="13911" y="5287"/>
                  <a:pt x="14744" y="3786"/>
                  <a:pt x="15678" y="2619"/>
                </a:cubicBezTo>
                <a:lnTo>
                  <a:pt x="15678" y="2619"/>
                </a:lnTo>
                <a:cubicBezTo>
                  <a:pt x="16679" y="7022"/>
                  <a:pt x="14978" y="11926"/>
                  <a:pt x="10942" y="14261"/>
                </a:cubicBezTo>
                <a:cubicBezTo>
                  <a:pt x="11095" y="11724"/>
                  <a:pt x="8810" y="9444"/>
                  <a:pt x="6441" y="9444"/>
                </a:cubicBezTo>
                <a:cubicBezTo>
                  <a:pt x="5726" y="9444"/>
                  <a:pt x="5003" y="9652"/>
                  <a:pt x="4337" y="10124"/>
                </a:cubicBezTo>
                <a:cubicBezTo>
                  <a:pt x="688" y="13313"/>
                  <a:pt x="4283" y="16813"/>
                  <a:pt x="8023" y="16813"/>
                </a:cubicBezTo>
                <a:cubicBezTo>
                  <a:pt x="8352" y="16813"/>
                  <a:pt x="8681" y="16786"/>
                  <a:pt x="9007" y="16729"/>
                </a:cubicBezTo>
                <a:lnTo>
                  <a:pt x="9007" y="16729"/>
                </a:lnTo>
                <a:cubicBezTo>
                  <a:pt x="7940" y="21933"/>
                  <a:pt x="4604" y="22767"/>
                  <a:pt x="1" y="23467"/>
                </a:cubicBezTo>
                <a:cubicBezTo>
                  <a:pt x="300" y="24265"/>
                  <a:pt x="1254" y="24478"/>
                  <a:pt x="2230" y="24478"/>
                </a:cubicBezTo>
                <a:cubicBezTo>
                  <a:pt x="2887" y="24478"/>
                  <a:pt x="3554" y="24382"/>
                  <a:pt x="4037" y="24301"/>
                </a:cubicBezTo>
                <a:cubicBezTo>
                  <a:pt x="8006" y="23801"/>
                  <a:pt x="10308" y="19831"/>
                  <a:pt x="10842" y="16162"/>
                </a:cubicBezTo>
                <a:cubicBezTo>
                  <a:pt x="15645" y="13994"/>
                  <a:pt x="18714" y="8190"/>
                  <a:pt x="17146" y="3086"/>
                </a:cubicBezTo>
                <a:lnTo>
                  <a:pt x="17146" y="3086"/>
                </a:lnTo>
                <a:cubicBezTo>
                  <a:pt x="17513" y="3453"/>
                  <a:pt x="17980" y="3720"/>
                  <a:pt x="18380" y="3953"/>
                </a:cubicBezTo>
                <a:cubicBezTo>
                  <a:pt x="18928" y="4261"/>
                  <a:pt x="19967" y="4604"/>
                  <a:pt x="20570" y="4604"/>
                </a:cubicBezTo>
                <a:cubicBezTo>
                  <a:pt x="21143" y="4604"/>
                  <a:pt x="21322" y="4295"/>
                  <a:pt x="20315" y="3353"/>
                </a:cubicBezTo>
                <a:lnTo>
                  <a:pt x="20315" y="3353"/>
                </a:lnTo>
                <a:lnTo>
                  <a:pt x="20348" y="3419"/>
                </a:lnTo>
                <a:cubicBezTo>
                  <a:pt x="19548" y="2419"/>
                  <a:pt x="18214" y="2085"/>
                  <a:pt x="17346" y="1151"/>
                </a:cubicBezTo>
                <a:cubicBezTo>
                  <a:pt x="16932" y="736"/>
                  <a:pt x="16338" y="0"/>
                  <a:pt x="1574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2" name="Imagen 1">
            <a:extLst>
              <a:ext uri="{FF2B5EF4-FFF2-40B4-BE49-F238E27FC236}">
                <a16:creationId xmlns:a16="http://schemas.microsoft.com/office/drawing/2014/main" id="{9AE6FD63-A390-4CAF-B0AA-238882B69A56}"/>
              </a:ext>
            </a:extLst>
          </p:cNvPr>
          <p:cNvPicPr>
            <a:picLocks noChangeAspect="1"/>
          </p:cNvPicPr>
          <p:nvPr/>
        </p:nvPicPr>
        <p:blipFill>
          <a:blip r:embed="rId3"/>
          <a:stretch>
            <a:fillRect/>
          </a:stretch>
        </p:blipFill>
        <p:spPr>
          <a:xfrm>
            <a:off x="2351600" y="767894"/>
            <a:ext cx="3396551" cy="597383"/>
          </a:xfrm>
          <a:prstGeom prst="rect">
            <a:avLst/>
          </a:prstGeom>
        </p:spPr>
      </p:pic>
      <p:pic>
        <p:nvPicPr>
          <p:cNvPr id="3" name="Imagen 2">
            <a:extLst>
              <a:ext uri="{FF2B5EF4-FFF2-40B4-BE49-F238E27FC236}">
                <a16:creationId xmlns:a16="http://schemas.microsoft.com/office/drawing/2014/main" id="{5BCDCB73-D1A1-4057-AA90-461904EA629B}"/>
              </a:ext>
            </a:extLst>
          </p:cNvPr>
          <p:cNvPicPr>
            <a:picLocks noChangeAspect="1"/>
          </p:cNvPicPr>
          <p:nvPr/>
        </p:nvPicPr>
        <p:blipFill>
          <a:blip r:embed="rId4"/>
          <a:stretch>
            <a:fillRect/>
          </a:stretch>
        </p:blipFill>
        <p:spPr>
          <a:xfrm>
            <a:off x="1077465" y="1268810"/>
            <a:ext cx="5755123" cy="512108"/>
          </a:xfrm>
          <a:prstGeom prst="rect">
            <a:avLst/>
          </a:prstGeom>
        </p:spPr>
      </p:pic>
      <p:sp>
        <p:nvSpPr>
          <p:cNvPr id="11" name="CuadroTexto 10">
            <a:extLst>
              <a:ext uri="{FF2B5EF4-FFF2-40B4-BE49-F238E27FC236}">
                <a16:creationId xmlns:a16="http://schemas.microsoft.com/office/drawing/2014/main" id="{3B075730-105E-4919-B8F7-087AFB8D1D0D}"/>
              </a:ext>
            </a:extLst>
          </p:cNvPr>
          <p:cNvSpPr txBox="1"/>
          <p:nvPr/>
        </p:nvSpPr>
        <p:spPr>
          <a:xfrm>
            <a:off x="2022018" y="1685025"/>
            <a:ext cx="3685982" cy="1046440"/>
          </a:xfrm>
          <a:prstGeom prst="rect">
            <a:avLst/>
          </a:prstGeom>
          <a:noFill/>
        </p:spPr>
        <p:txBody>
          <a:bodyPr wrap="square" rtlCol="0">
            <a:spAutoFit/>
          </a:bodyPr>
          <a:lstStyle/>
          <a:p>
            <a:pPr algn="ctr"/>
            <a:r>
              <a:rPr lang="es-MX" sz="1200" b="1" dirty="0">
                <a:latin typeface="Times New Roman" panose="02020603050405020304" pitchFamily="18" charset="0"/>
                <a:cs typeface="Times New Roman" panose="02020603050405020304" pitchFamily="18" charset="0"/>
              </a:rPr>
              <a:t>Alumnas: </a:t>
            </a:r>
          </a:p>
          <a:p>
            <a:pPr algn="ctr"/>
            <a:r>
              <a:rPr lang="es-MX" sz="1200" dirty="0" err="1">
                <a:latin typeface="Times New Roman" panose="02020603050405020304" pitchFamily="18" charset="0"/>
                <a:cs typeface="Times New Roman" panose="02020603050405020304" pitchFamily="18" charset="0"/>
              </a:rPr>
              <a:t>Adamary</a:t>
            </a:r>
            <a:r>
              <a:rPr lang="es-MX" sz="1200" dirty="0">
                <a:latin typeface="Times New Roman" panose="02020603050405020304" pitchFamily="18" charset="0"/>
                <a:cs typeface="Times New Roman" panose="02020603050405020304" pitchFamily="18" charset="0"/>
              </a:rPr>
              <a:t> Sarahi Arizpe Álvarez #2</a:t>
            </a:r>
          </a:p>
          <a:p>
            <a:pPr algn="ctr"/>
            <a:r>
              <a:rPr lang="es-MX" sz="1200" dirty="0">
                <a:latin typeface="Times New Roman" panose="02020603050405020304" pitchFamily="18" charset="0"/>
                <a:cs typeface="Times New Roman" panose="02020603050405020304" pitchFamily="18" charset="0"/>
              </a:rPr>
              <a:t>Diana </a:t>
            </a:r>
            <a:r>
              <a:rPr lang="es-MX" sz="1200" dirty="0" err="1">
                <a:latin typeface="Times New Roman" panose="02020603050405020304" pitchFamily="18" charset="0"/>
                <a:cs typeface="Times New Roman" panose="02020603050405020304" pitchFamily="18" charset="0"/>
              </a:rPr>
              <a:t>Cristela</a:t>
            </a:r>
            <a:r>
              <a:rPr lang="es-MX" sz="1200" dirty="0">
                <a:latin typeface="Times New Roman" panose="02020603050405020304" pitchFamily="18" charset="0"/>
                <a:cs typeface="Times New Roman" panose="02020603050405020304" pitchFamily="18" charset="0"/>
              </a:rPr>
              <a:t> de la Cruz Saucedo #3</a:t>
            </a:r>
          </a:p>
          <a:p>
            <a:pPr algn="ctr"/>
            <a:r>
              <a:rPr lang="es-MX" sz="1200" dirty="0">
                <a:latin typeface="Times New Roman" panose="02020603050405020304" pitchFamily="18" charset="0"/>
                <a:cs typeface="Times New Roman" panose="02020603050405020304" pitchFamily="18" charset="0"/>
              </a:rPr>
              <a:t>Andrea Elizabeth García </a:t>
            </a:r>
            <a:r>
              <a:rPr lang="es-MX" sz="1200" dirty="0" err="1">
                <a:latin typeface="Times New Roman" panose="02020603050405020304" pitchFamily="18" charset="0"/>
                <a:cs typeface="Times New Roman" panose="02020603050405020304" pitchFamily="18" charset="0"/>
              </a:rPr>
              <a:t>García</a:t>
            </a:r>
            <a:r>
              <a:rPr lang="es-MX" sz="1200" dirty="0">
                <a:latin typeface="Times New Roman" panose="02020603050405020304" pitchFamily="18" charset="0"/>
                <a:cs typeface="Times New Roman" panose="02020603050405020304" pitchFamily="18" charset="0"/>
              </a:rPr>
              <a:t> #7</a:t>
            </a:r>
          </a:p>
          <a:p>
            <a:r>
              <a:rPr lang="es-MX" dirty="0"/>
              <a:t> </a:t>
            </a:r>
          </a:p>
        </p:txBody>
      </p:sp>
      <p:sp>
        <p:nvSpPr>
          <p:cNvPr id="12" name="CuadroTexto 11">
            <a:extLst>
              <a:ext uri="{FF2B5EF4-FFF2-40B4-BE49-F238E27FC236}">
                <a16:creationId xmlns:a16="http://schemas.microsoft.com/office/drawing/2014/main" id="{8E9B9434-2036-4740-AFF6-EF7053BE3598}"/>
              </a:ext>
            </a:extLst>
          </p:cNvPr>
          <p:cNvSpPr txBox="1"/>
          <p:nvPr/>
        </p:nvSpPr>
        <p:spPr>
          <a:xfrm>
            <a:off x="1134890" y="3606150"/>
            <a:ext cx="4169623" cy="307777"/>
          </a:xfrm>
          <a:prstGeom prst="rect">
            <a:avLst/>
          </a:prstGeom>
          <a:noFill/>
        </p:spPr>
        <p:txBody>
          <a:bodyPr wrap="square" rtlCol="0">
            <a:spAutoFit/>
          </a:bodyPr>
          <a:lstStyle/>
          <a:p>
            <a:r>
              <a:rPr lang="es-MX" dirty="0"/>
              <a:t>Saltillo, Coahuila                   06/junio/2021</a:t>
            </a:r>
          </a:p>
        </p:txBody>
      </p:sp>
      <p:sp>
        <p:nvSpPr>
          <p:cNvPr id="4" name="CuadroTexto 3">
            <a:extLst>
              <a:ext uri="{FF2B5EF4-FFF2-40B4-BE49-F238E27FC236}">
                <a16:creationId xmlns:a16="http://schemas.microsoft.com/office/drawing/2014/main" id="{80556F2B-2A78-4002-A437-F7471E940B89}"/>
              </a:ext>
            </a:extLst>
          </p:cNvPr>
          <p:cNvSpPr txBox="1"/>
          <p:nvPr/>
        </p:nvSpPr>
        <p:spPr>
          <a:xfrm>
            <a:off x="1231571" y="2749229"/>
            <a:ext cx="5385663" cy="738664"/>
          </a:xfrm>
          <a:prstGeom prst="rect">
            <a:avLst/>
          </a:prstGeom>
          <a:noFill/>
        </p:spPr>
        <p:txBody>
          <a:bodyPr wrap="square" rtlCol="0">
            <a:spAutoFit/>
          </a:bodyPr>
          <a:lstStyle/>
          <a:p>
            <a:r>
              <a:rPr lang="es-MX" b="1" i="0" dirty="0">
                <a:solidFill>
                  <a:srgbClr val="000000"/>
                </a:solidFill>
                <a:effectLst/>
                <a:latin typeface="Times New Roman" panose="02020603050405020304" pitchFamily="18" charset="0"/>
                <a:cs typeface="Times New Roman" panose="02020603050405020304" pitchFamily="18" charset="0"/>
              </a:rPr>
              <a:t>Unidad III. </a:t>
            </a:r>
            <a:r>
              <a:rPr lang="es-MX" i="0" dirty="0">
                <a:solidFill>
                  <a:srgbClr val="000000"/>
                </a:solidFill>
                <a:effectLst/>
                <a:latin typeface="Times New Roman" panose="02020603050405020304" pitchFamily="18" charset="0"/>
                <a:cs typeface="Times New Roman" panose="02020603050405020304" pitchFamily="18" charset="0"/>
              </a:rPr>
              <a:t>La</a:t>
            </a:r>
            <a:r>
              <a:rPr lang="es-MX" dirty="0">
                <a:latin typeface="Times New Roman" panose="02020603050405020304" pitchFamily="18" charset="0"/>
                <a:cs typeface="Times New Roman" panose="02020603050405020304" pitchFamily="18" charset="0"/>
              </a:rPr>
              <a:t>s magnitudes y medidas, su enseñanza y aprendizaje en el plan y programa de estudios de educación preescolar.</a:t>
            </a:r>
          </a:p>
          <a:p>
            <a:endParaRPr lang="es-MX"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29"/>
        <p:cNvGrpSpPr/>
        <p:nvPr/>
      </p:nvGrpSpPr>
      <p:grpSpPr>
        <a:xfrm>
          <a:off x="0" y="0"/>
          <a:ext cx="0" cy="0"/>
          <a:chOff x="0" y="0"/>
          <a:chExt cx="0" cy="0"/>
        </a:xfrm>
      </p:grpSpPr>
      <p:pic>
        <p:nvPicPr>
          <p:cNvPr id="6" name="Imagen 5">
            <a:extLst>
              <a:ext uri="{FF2B5EF4-FFF2-40B4-BE49-F238E27FC236}">
                <a16:creationId xmlns:a16="http://schemas.microsoft.com/office/drawing/2014/main" id="{C45AC5D3-5112-4CB9-B587-01DD58631356}"/>
              </a:ext>
            </a:extLst>
          </p:cNvPr>
          <p:cNvPicPr>
            <a:picLocks noChangeAspect="1"/>
          </p:cNvPicPr>
          <p:nvPr/>
        </p:nvPicPr>
        <p:blipFill>
          <a:blip r:embed="rId3"/>
          <a:stretch>
            <a:fillRect/>
          </a:stretch>
        </p:blipFill>
        <p:spPr>
          <a:xfrm>
            <a:off x="619995" y="304937"/>
            <a:ext cx="8089892" cy="1752463"/>
          </a:xfrm>
          <a:prstGeom prst="rect">
            <a:avLst/>
          </a:prstGeom>
        </p:spPr>
      </p:pic>
      <p:pic>
        <p:nvPicPr>
          <p:cNvPr id="7" name="Imagen 6">
            <a:extLst>
              <a:ext uri="{FF2B5EF4-FFF2-40B4-BE49-F238E27FC236}">
                <a16:creationId xmlns:a16="http://schemas.microsoft.com/office/drawing/2014/main" id="{B389E07B-6604-460F-9E29-0851A9102985}"/>
              </a:ext>
            </a:extLst>
          </p:cNvPr>
          <p:cNvPicPr>
            <a:picLocks noChangeAspect="1"/>
          </p:cNvPicPr>
          <p:nvPr/>
        </p:nvPicPr>
        <p:blipFill>
          <a:blip r:embed="rId4"/>
          <a:stretch>
            <a:fillRect/>
          </a:stretch>
        </p:blipFill>
        <p:spPr>
          <a:xfrm>
            <a:off x="763163" y="2089606"/>
            <a:ext cx="7803556" cy="871804"/>
          </a:xfrm>
          <a:prstGeom prst="rect">
            <a:avLst/>
          </a:prstGeom>
        </p:spPr>
      </p:pic>
      <p:pic>
        <p:nvPicPr>
          <p:cNvPr id="8" name="Imagen 7">
            <a:extLst>
              <a:ext uri="{FF2B5EF4-FFF2-40B4-BE49-F238E27FC236}">
                <a16:creationId xmlns:a16="http://schemas.microsoft.com/office/drawing/2014/main" id="{F0119E67-21EC-4B21-A30D-383B199E6731}"/>
              </a:ext>
            </a:extLst>
          </p:cNvPr>
          <p:cNvPicPr>
            <a:picLocks noChangeAspect="1"/>
          </p:cNvPicPr>
          <p:nvPr/>
        </p:nvPicPr>
        <p:blipFill>
          <a:blip r:embed="rId5"/>
          <a:stretch>
            <a:fillRect/>
          </a:stretch>
        </p:blipFill>
        <p:spPr>
          <a:xfrm>
            <a:off x="96752" y="3002974"/>
            <a:ext cx="9047248" cy="1975275"/>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96"/>
        <p:cNvGrpSpPr/>
        <p:nvPr/>
      </p:nvGrpSpPr>
      <p:grpSpPr>
        <a:xfrm>
          <a:off x="0" y="0"/>
          <a:ext cx="0" cy="0"/>
          <a:chOff x="0" y="0"/>
          <a:chExt cx="0" cy="0"/>
        </a:xfrm>
      </p:grpSpPr>
      <p:sp>
        <p:nvSpPr>
          <p:cNvPr id="897" name="Google Shape;897;p31"/>
          <p:cNvSpPr txBox="1">
            <a:spLocks noGrp="1"/>
          </p:cNvSpPr>
          <p:nvPr>
            <p:ph type="title"/>
          </p:nvPr>
        </p:nvSpPr>
        <p:spPr>
          <a:xfrm>
            <a:off x="1506323" y="522570"/>
            <a:ext cx="6367800" cy="3838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s-MX" dirty="0">
                <a:solidFill>
                  <a:schemeClr val="accent4"/>
                </a:solidFill>
              </a:rPr>
              <a:t>M</a:t>
            </a:r>
            <a:r>
              <a:rPr lang="en" dirty="0">
                <a:solidFill>
                  <a:schemeClr val="accent4"/>
                </a:solidFill>
              </a:rPr>
              <a:t>atriz </a:t>
            </a:r>
            <a:r>
              <a:rPr lang="en" dirty="0">
                <a:solidFill>
                  <a:schemeClr val="accent3"/>
                </a:solidFill>
              </a:rPr>
              <a:t>analítica </a:t>
            </a:r>
            <a:endParaRPr dirty="0">
              <a:solidFill>
                <a:schemeClr val="accent3"/>
              </a:solidFill>
            </a:endParaRPr>
          </a:p>
        </p:txBody>
      </p:sp>
      <p:grpSp>
        <p:nvGrpSpPr>
          <p:cNvPr id="898" name="Google Shape;898;p31"/>
          <p:cNvGrpSpPr/>
          <p:nvPr/>
        </p:nvGrpSpPr>
        <p:grpSpPr>
          <a:xfrm>
            <a:off x="742027" y="330885"/>
            <a:ext cx="812749" cy="819758"/>
            <a:chOff x="742027" y="330885"/>
            <a:chExt cx="812749" cy="819758"/>
          </a:xfrm>
        </p:grpSpPr>
        <p:sp>
          <p:nvSpPr>
            <p:cNvPr id="899" name="Google Shape;899;p31"/>
            <p:cNvSpPr/>
            <p:nvPr/>
          </p:nvSpPr>
          <p:spPr>
            <a:xfrm rot="-1055905" flipH="1">
              <a:off x="826182" y="412926"/>
              <a:ext cx="644439" cy="655676"/>
            </a:xfrm>
            <a:prstGeom prst="ellipse">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0" name="Google Shape;900;p31"/>
            <p:cNvSpPr/>
            <p:nvPr/>
          </p:nvSpPr>
          <p:spPr>
            <a:xfrm rot="-889897">
              <a:off x="971002" y="560248"/>
              <a:ext cx="336328" cy="322293"/>
            </a:xfrm>
            <a:custGeom>
              <a:avLst/>
              <a:gdLst/>
              <a:ahLst/>
              <a:cxnLst/>
              <a:rect l="l" t="t" r="r" b="b"/>
              <a:pathLst>
                <a:path w="4002" h="3835" extrusionOk="0">
                  <a:moveTo>
                    <a:pt x="1989" y="0"/>
                  </a:moveTo>
                  <a:lnTo>
                    <a:pt x="1382" y="1274"/>
                  </a:lnTo>
                  <a:lnTo>
                    <a:pt x="1" y="1465"/>
                  </a:lnTo>
                  <a:lnTo>
                    <a:pt x="989" y="2441"/>
                  </a:lnTo>
                  <a:lnTo>
                    <a:pt x="751" y="3834"/>
                  </a:lnTo>
                  <a:lnTo>
                    <a:pt x="751" y="3834"/>
                  </a:lnTo>
                  <a:lnTo>
                    <a:pt x="1989" y="3179"/>
                  </a:lnTo>
                  <a:lnTo>
                    <a:pt x="3239" y="3834"/>
                  </a:lnTo>
                  <a:lnTo>
                    <a:pt x="3001" y="2441"/>
                  </a:lnTo>
                  <a:lnTo>
                    <a:pt x="4001" y="1465"/>
                  </a:lnTo>
                  <a:lnTo>
                    <a:pt x="2620" y="1274"/>
                  </a:lnTo>
                  <a:lnTo>
                    <a:pt x="1989" y="0"/>
                  </a:lnTo>
                  <a:close/>
                </a:path>
              </a:pathLst>
            </a:custGeom>
            <a:noFill/>
            <a:ln w="2857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01" name="Google Shape;901;p31"/>
          <p:cNvGrpSpPr/>
          <p:nvPr/>
        </p:nvGrpSpPr>
        <p:grpSpPr>
          <a:xfrm>
            <a:off x="7538666" y="3527395"/>
            <a:ext cx="790887" cy="797709"/>
            <a:chOff x="7498491" y="466745"/>
            <a:chExt cx="790887" cy="797709"/>
          </a:xfrm>
        </p:grpSpPr>
        <p:sp>
          <p:nvSpPr>
            <p:cNvPr id="902" name="Google Shape;902;p31"/>
            <p:cNvSpPr/>
            <p:nvPr/>
          </p:nvSpPr>
          <p:spPr>
            <a:xfrm rot="1055702">
              <a:off x="7580373" y="546570"/>
              <a:ext cx="627124" cy="638059"/>
            </a:xfrm>
            <a:prstGeom prst="ellips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3" name="Google Shape;903;p31"/>
            <p:cNvSpPr/>
            <p:nvPr/>
          </p:nvSpPr>
          <p:spPr>
            <a:xfrm rot="1362625">
              <a:off x="7690028" y="720385"/>
              <a:ext cx="371554" cy="328258"/>
            </a:xfrm>
            <a:custGeom>
              <a:avLst/>
              <a:gdLst/>
              <a:ahLst/>
              <a:cxnLst/>
              <a:rect l="l" t="t" r="r" b="b"/>
              <a:pathLst>
                <a:path w="19326" h="17074" extrusionOk="0">
                  <a:moveTo>
                    <a:pt x="14226" y="1132"/>
                  </a:moveTo>
                  <a:cubicBezTo>
                    <a:pt x="15314" y="1132"/>
                    <a:pt x="16352" y="1605"/>
                    <a:pt x="17070" y="2425"/>
                  </a:cubicBezTo>
                  <a:cubicBezTo>
                    <a:pt x="17798" y="3252"/>
                    <a:pt x="18196" y="4366"/>
                    <a:pt x="18196" y="5568"/>
                  </a:cubicBezTo>
                  <a:cubicBezTo>
                    <a:pt x="18193" y="8476"/>
                    <a:pt x="15599" y="10686"/>
                    <a:pt x="11671" y="14032"/>
                  </a:cubicBezTo>
                  <a:cubicBezTo>
                    <a:pt x="11025" y="14581"/>
                    <a:pt x="10364" y="15146"/>
                    <a:pt x="9663" y="15756"/>
                  </a:cubicBezTo>
                  <a:cubicBezTo>
                    <a:pt x="8963" y="15146"/>
                    <a:pt x="8301" y="14581"/>
                    <a:pt x="7655" y="14032"/>
                  </a:cubicBezTo>
                  <a:cubicBezTo>
                    <a:pt x="3727" y="10686"/>
                    <a:pt x="1133" y="8476"/>
                    <a:pt x="1133" y="5568"/>
                  </a:cubicBezTo>
                  <a:cubicBezTo>
                    <a:pt x="1133" y="4366"/>
                    <a:pt x="1535" y="3252"/>
                    <a:pt x="2259" y="2425"/>
                  </a:cubicBezTo>
                  <a:cubicBezTo>
                    <a:pt x="2977" y="1605"/>
                    <a:pt x="4015" y="1132"/>
                    <a:pt x="5103" y="1132"/>
                  </a:cubicBezTo>
                  <a:cubicBezTo>
                    <a:pt x="5113" y="1132"/>
                    <a:pt x="5124" y="1132"/>
                    <a:pt x="5134" y="1132"/>
                  </a:cubicBezTo>
                  <a:cubicBezTo>
                    <a:pt x="6686" y="1132"/>
                    <a:pt x="7691" y="2090"/>
                    <a:pt x="8259" y="2890"/>
                  </a:cubicBezTo>
                  <a:cubicBezTo>
                    <a:pt x="8631" y="3421"/>
                    <a:pt x="8920" y="4001"/>
                    <a:pt x="9126" y="4614"/>
                  </a:cubicBezTo>
                  <a:cubicBezTo>
                    <a:pt x="9212" y="4875"/>
                    <a:pt x="9438" y="5006"/>
                    <a:pt x="9665" y="5006"/>
                  </a:cubicBezTo>
                  <a:cubicBezTo>
                    <a:pt x="9891" y="5006"/>
                    <a:pt x="10118" y="4875"/>
                    <a:pt x="10204" y="4614"/>
                  </a:cubicBezTo>
                  <a:cubicBezTo>
                    <a:pt x="10409" y="4001"/>
                    <a:pt x="10699" y="3421"/>
                    <a:pt x="11070" y="2890"/>
                  </a:cubicBezTo>
                  <a:cubicBezTo>
                    <a:pt x="11641" y="2090"/>
                    <a:pt x="12643" y="1132"/>
                    <a:pt x="14195" y="1132"/>
                  </a:cubicBezTo>
                  <a:cubicBezTo>
                    <a:pt x="14206" y="1132"/>
                    <a:pt x="14216" y="1132"/>
                    <a:pt x="14226" y="1132"/>
                  </a:cubicBezTo>
                  <a:close/>
                  <a:moveTo>
                    <a:pt x="5103" y="0"/>
                  </a:moveTo>
                  <a:cubicBezTo>
                    <a:pt x="3689" y="0"/>
                    <a:pt x="2343" y="612"/>
                    <a:pt x="1411" y="1676"/>
                  </a:cubicBezTo>
                  <a:cubicBezTo>
                    <a:pt x="502" y="2709"/>
                    <a:pt x="1" y="4092"/>
                    <a:pt x="1" y="5568"/>
                  </a:cubicBezTo>
                  <a:cubicBezTo>
                    <a:pt x="1" y="7174"/>
                    <a:pt x="629" y="8672"/>
                    <a:pt x="1976" y="10275"/>
                  </a:cubicBezTo>
                  <a:cubicBezTo>
                    <a:pt x="3180" y="11710"/>
                    <a:pt x="4914" y="13183"/>
                    <a:pt x="6922" y="14895"/>
                  </a:cubicBezTo>
                  <a:cubicBezTo>
                    <a:pt x="7670" y="15532"/>
                    <a:pt x="8443" y="16191"/>
                    <a:pt x="9265" y="16909"/>
                  </a:cubicBezTo>
                  <a:lnTo>
                    <a:pt x="9292" y="16933"/>
                  </a:lnTo>
                  <a:cubicBezTo>
                    <a:pt x="9397" y="17027"/>
                    <a:pt x="9530" y="17074"/>
                    <a:pt x="9664" y="17074"/>
                  </a:cubicBezTo>
                  <a:cubicBezTo>
                    <a:pt x="9797" y="17074"/>
                    <a:pt x="9930" y="17027"/>
                    <a:pt x="10038" y="16933"/>
                  </a:cubicBezTo>
                  <a:lnTo>
                    <a:pt x="10062" y="16909"/>
                  </a:lnTo>
                  <a:cubicBezTo>
                    <a:pt x="10883" y="16191"/>
                    <a:pt x="11659" y="15532"/>
                    <a:pt x="12405" y="14895"/>
                  </a:cubicBezTo>
                  <a:cubicBezTo>
                    <a:pt x="14413" y="13183"/>
                    <a:pt x="16146" y="11707"/>
                    <a:pt x="17351" y="10275"/>
                  </a:cubicBezTo>
                  <a:cubicBezTo>
                    <a:pt x="18697" y="8672"/>
                    <a:pt x="19325" y="7174"/>
                    <a:pt x="19325" y="5568"/>
                  </a:cubicBezTo>
                  <a:cubicBezTo>
                    <a:pt x="19325" y="4092"/>
                    <a:pt x="18824" y="2709"/>
                    <a:pt x="17915" y="1676"/>
                  </a:cubicBezTo>
                  <a:cubicBezTo>
                    <a:pt x="16983" y="612"/>
                    <a:pt x="15637" y="0"/>
                    <a:pt x="14224" y="0"/>
                  </a:cubicBezTo>
                  <a:cubicBezTo>
                    <a:pt x="14213" y="0"/>
                    <a:pt x="14203" y="0"/>
                    <a:pt x="14192" y="0"/>
                  </a:cubicBezTo>
                  <a:cubicBezTo>
                    <a:pt x="12157" y="0"/>
                    <a:pt x="10868" y="1217"/>
                    <a:pt x="10143" y="2238"/>
                  </a:cubicBezTo>
                  <a:cubicBezTo>
                    <a:pt x="9968" y="2485"/>
                    <a:pt x="9808" y="2748"/>
                    <a:pt x="9663" y="3017"/>
                  </a:cubicBezTo>
                  <a:cubicBezTo>
                    <a:pt x="9518" y="2748"/>
                    <a:pt x="9358" y="2485"/>
                    <a:pt x="9183" y="2238"/>
                  </a:cubicBezTo>
                  <a:cubicBezTo>
                    <a:pt x="8458" y="1217"/>
                    <a:pt x="7169" y="0"/>
                    <a:pt x="5134" y="0"/>
                  </a:cubicBezTo>
                  <a:cubicBezTo>
                    <a:pt x="5124" y="0"/>
                    <a:pt x="5113" y="0"/>
                    <a:pt x="5103" y="0"/>
                  </a:cubicBez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grpSp>
      <p:sp>
        <p:nvSpPr>
          <p:cNvPr id="904" name="Google Shape;904;p31"/>
          <p:cNvSpPr/>
          <p:nvPr/>
        </p:nvSpPr>
        <p:spPr>
          <a:xfrm>
            <a:off x="6552901" y="409663"/>
            <a:ext cx="246503" cy="700572"/>
          </a:xfrm>
          <a:custGeom>
            <a:avLst/>
            <a:gdLst/>
            <a:ahLst/>
            <a:cxnLst/>
            <a:rect l="l" t="t" r="r" b="b"/>
            <a:pathLst>
              <a:path w="4169" h="11848" extrusionOk="0">
                <a:moveTo>
                  <a:pt x="2085" y="3215"/>
                </a:moveTo>
                <a:cubicBezTo>
                  <a:pt x="2501" y="3215"/>
                  <a:pt x="2847" y="3727"/>
                  <a:pt x="2847" y="4334"/>
                </a:cubicBezTo>
                <a:lnTo>
                  <a:pt x="2847" y="5406"/>
                </a:lnTo>
                <a:cubicBezTo>
                  <a:pt x="2620" y="5466"/>
                  <a:pt x="2442" y="5763"/>
                  <a:pt x="2442" y="6109"/>
                </a:cubicBezTo>
                <a:cubicBezTo>
                  <a:pt x="2442" y="6454"/>
                  <a:pt x="2608" y="6751"/>
                  <a:pt x="2847" y="6799"/>
                </a:cubicBezTo>
                <a:lnTo>
                  <a:pt x="2847" y="7490"/>
                </a:lnTo>
                <a:cubicBezTo>
                  <a:pt x="2847" y="8097"/>
                  <a:pt x="2501" y="8609"/>
                  <a:pt x="2085" y="8609"/>
                </a:cubicBezTo>
                <a:cubicBezTo>
                  <a:pt x="1668" y="8609"/>
                  <a:pt x="1323" y="8097"/>
                  <a:pt x="1323" y="7490"/>
                </a:cubicBezTo>
                <a:lnTo>
                  <a:pt x="1323" y="4334"/>
                </a:lnTo>
                <a:cubicBezTo>
                  <a:pt x="1323" y="3727"/>
                  <a:pt x="1668" y="3215"/>
                  <a:pt x="2085" y="3215"/>
                </a:cubicBezTo>
                <a:close/>
                <a:moveTo>
                  <a:pt x="2085" y="715"/>
                </a:moveTo>
                <a:cubicBezTo>
                  <a:pt x="2966" y="715"/>
                  <a:pt x="3680" y="1763"/>
                  <a:pt x="3680" y="3061"/>
                </a:cubicBezTo>
                <a:lnTo>
                  <a:pt x="3680" y="5394"/>
                </a:lnTo>
                <a:lnTo>
                  <a:pt x="3335" y="5394"/>
                </a:lnTo>
                <a:lnTo>
                  <a:pt x="3335" y="4346"/>
                </a:lnTo>
                <a:cubicBezTo>
                  <a:pt x="3335" y="3334"/>
                  <a:pt x="2775" y="2525"/>
                  <a:pt x="2085" y="2525"/>
                </a:cubicBezTo>
                <a:cubicBezTo>
                  <a:pt x="1406" y="2525"/>
                  <a:pt x="834" y="3334"/>
                  <a:pt x="834" y="4346"/>
                </a:cubicBezTo>
                <a:lnTo>
                  <a:pt x="834" y="7502"/>
                </a:lnTo>
                <a:cubicBezTo>
                  <a:pt x="834" y="8514"/>
                  <a:pt x="1406" y="9335"/>
                  <a:pt x="2085" y="9335"/>
                </a:cubicBezTo>
                <a:cubicBezTo>
                  <a:pt x="2775" y="9335"/>
                  <a:pt x="3335" y="8514"/>
                  <a:pt x="3335" y="7502"/>
                </a:cubicBezTo>
                <a:lnTo>
                  <a:pt x="3335" y="6823"/>
                </a:lnTo>
                <a:lnTo>
                  <a:pt x="3680" y="6823"/>
                </a:lnTo>
                <a:lnTo>
                  <a:pt x="3680" y="8799"/>
                </a:lnTo>
                <a:cubicBezTo>
                  <a:pt x="3680" y="10085"/>
                  <a:pt x="2966" y="11133"/>
                  <a:pt x="2085" y="11133"/>
                </a:cubicBezTo>
                <a:cubicBezTo>
                  <a:pt x="1204" y="11133"/>
                  <a:pt x="489" y="10097"/>
                  <a:pt x="489" y="8799"/>
                </a:cubicBezTo>
                <a:lnTo>
                  <a:pt x="489" y="3061"/>
                </a:lnTo>
                <a:cubicBezTo>
                  <a:pt x="489" y="1775"/>
                  <a:pt x="1204" y="715"/>
                  <a:pt x="2085" y="715"/>
                </a:cubicBezTo>
                <a:close/>
                <a:moveTo>
                  <a:pt x="2085" y="1"/>
                </a:moveTo>
                <a:cubicBezTo>
                  <a:pt x="942" y="1"/>
                  <a:pt x="1" y="1370"/>
                  <a:pt x="1" y="3061"/>
                </a:cubicBezTo>
                <a:lnTo>
                  <a:pt x="1" y="8799"/>
                </a:lnTo>
                <a:cubicBezTo>
                  <a:pt x="1" y="10478"/>
                  <a:pt x="942" y="11847"/>
                  <a:pt x="2085" y="11847"/>
                </a:cubicBezTo>
                <a:cubicBezTo>
                  <a:pt x="3228" y="11847"/>
                  <a:pt x="4168" y="10478"/>
                  <a:pt x="4168" y="8799"/>
                </a:cubicBezTo>
                <a:lnTo>
                  <a:pt x="4168" y="3049"/>
                </a:lnTo>
                <a:cubicBezTo>
                  <a:pt x="4168" y="1370"/>
                  <a:pt x="3228" y="1"/>
                  <a:pt x="208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55"/>
        <p:cNvGrpSpPr/>
        <p:nvPr/>
      </p:nvGrpSpPr>
      <p:grpSpPr>
        <a:xfrm>
          <a:off x="0" y="0"/>
          <a:ext cx="0" cy="0"/>
          <a:chOff x="0" y="0"/>
          <a:chExt cx="0" cy="0"/>
        </a:xfrm>
      </p:grpSpPr>
      <p:grpSp>
        <p:nvGrpSpPr>
          <p:cNvPr id="1258" name="Google Shape;1258;p38"/>
          <p:cNvGrpSpPr/>
          <p:nvPr/>
        </p:nvGrpSpPr>
        <p:grpSpPr>
          <a:xfrm>
            <a:off x="7538666" y="3527395"/>
            <a:ext cx="790887" cy="797709"/>
            <a:chOff x="7498491" y="466745"/>
            <a:chExt cx="790887" cy="797709"/>
          </a:xfrm>
        </p:grpSpPr>
        <p:sp>
          <p:nvSpPr>
            <p:cNvPr id="1259" name="Google Shape;1259;p38"/>
            <p:cNvSpPr/>
            <p:nvPr/>
          </p:nvSpPr>
          <p:spPr>
            <a:xfrm rot="1055702">
              <a:off x="7580373" y="546570"/>
              <a:ext cx="627124" cy="638059"/>
            </a:xfrm>
            <a:prstGeom prst="ellipse">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0" name="Google Shape;1260;p38"/>
            <p:cNvSpPr/>
            <p:nvPr/>
          </p:nvSpPr>
          <p:spPr>
            <a:xfrm rot="1362625">
              <a:off x="7690028" y="720385"/>
              <a:ext cx="371554" cy="328258"/>
            </a:xfrm>
            <a:custGeom>
              <a:avLst/>
              <a:gdLst/>
              <a:ahLst/>
              <a:cxnLst/>
              <a:rect l="l" t="t" r="r" b="b"/>
              <a:pathLst>
                <a:path w="19326" h="17074" extrusionOk="0">
                  <a:moveTo>
                    <a:pt x="14226" y="1132"/>
                  </a:moveTo>
                  <a:cubicBezTo>
                    <a:pt x="15314" y="1132"/>
                    <a:pt x="16352" y="1605"/>
                    <a:pt x="17070" y="2425"/>
                  </a:cubicBezTo>
                  <a:cubicBezTo>
                    <a:pt x="17798" y="3252"/>
                    <a:pt x="18196" y="4366"/>
                    <a:pt x="18196" y="5568"/>
                  </a:cubicBezTo>
                  <a:cubicBezTo>
                    <a:pt x="18193" y="8476"/>
                    <a:pt x="15599" y="10686"/>
                    <a:pt x="11671" y="14032"/>
                  </a:cubicBezTo>
                  <a:cubicBezTo>
                    <a:pt x="11025" y="14581"/>
                    <a:pt x="10364" y="15146"/>
                    <a:pt x="9663" y="15756"/>
                  </a:cubicBezTo>
                  <a:cubicBezTo>
                    <a:pt x="8963" y="15146"/>
                    <a:pt x="8301" y="14581"/>
                    <a:pt x="7655" y="14032"/>
                  </a:cubicBezTo>
                  <a:cubicBezTo>
                    <a:pt x="3727" y="10686"/>
                    <a:pt x="1133" y="8476"/>
                    <a:pt x="1133" y="5568"/>
                  </a:cubicBezTo>
                  <a:cubicBezTo>
                    <a:pt x="1133" y="4366"/>
                    <a:pt x="1535" y="3252"/>
                    <a:pt x="2259" y="2425"/>
                  </a:cubicBezTo>
                  <a:cubicBezTo>
                    <a:pt x="2977" y="1605"/>
                    <a:pt x="4015" y="1132"/>
                    <a:pt x="5103" y="1132"/>
                  </a:cubicBezTo>
                  <a:cubicBezTo>
                    <a:pt x="5113" y="1132"/>
                    <a:pt x="5124" y="1132"/>
                    <a:pt x="5134" y="1132"/>
                  </a:cubicBezTo>
                  <a:cubicBezTo>
                    <a:pt x="6686" y="1132"/>
                    <a:pt x="7691" y="2090"/>
                    <a:pt x="8259" y="2890"/>
                  </a:cubicBezTo>
                  <a:cubicBezTo>
                    <a:pt x="8631" y="3421"/>
                    <a:pt x="8920" y="4001"/>
                    <a:pt x="9126" y="4614"/>
                  </a:cubicBezTo>
                  <a:cubicBezTo>
                    <a:pt x="9212" y="4875"/>
                    <a:pt x="9438" y="5006"/>
                    <a:pt x="9665" y="5006"/>
                  </a:cubicBezTo>
                  <a:cubicBezTo>
                    <a:pt x="9891" y="5006"/>
                    <a:pt x="10118" y="4875"/>
                    <a:pt x="10204" y="4614"/>
                  </a:cubicBezTo>
                  <a:cubicBezTo>
                    <a:pt x="10409" y="4001"/>
                    <a:pt x="10699" y="3421"/>
                    <a:pt x="11070" y="2890"/>
                  </a:cubicBezTo>
                  <a:cubicBezTo>
                    <a:pt x="11641" y="2090"/>
                    <a:pt x="12643" y="1132"/>
                    <a:pt x="14195" y="1132"/>
                  </a:cubicBezTo>
                  <a:cubicBezTo>
                    <a:pt x="14206" y="1132"/>
                    <a:pt x="14216" y="1132"/>
                    <a:pt x="14226" y="1132"/>
                  </a:cubicBezTo>
                  <a:close/>
                  <a:moveTo>
                    <a:pt x="5103" y="0"/>
                  </a:moveTo>
                  <a:cubicBezTo>
                    <a:pt x="3689" y="0"/>
                    <a:pt x="2343" y="612"/>
                    <a:pt x="1411" y="1676"/>
                  </a:cubicBezTo>
                  <a:cubicBezTo>
                    <a:pt x="502" y="2709"/>
                    <a:pt x="1" y="4092"/>
                    <a:pt x="1" y="5568"/>
                  </a:cubicBezTo>
                  <a:cubicBezTo>
                    <a:pt x="1" y="7174"/>
                    <a:pt x="629" y="8672"/>
                    <a:pt x="1976" y="10275"/>
                  </a:cubicBezTo>
                  <a:cubicBezTo>
                    <a:pt x="3180" y="11710"/>
                    <a:pt x="4914" y="13183"/>
                    <a:pt x="6922" y="14895"/>
                  </a:cubicBezTo>
                  <a:cubicBezTo>
                    <a:pt x="7670" y="15532"/>
                    <a:pt x="8443" y="16191"/>
                    <a:pt x="9265" y="16909"/>
                  </a:cubicBezTo>
                  <a:lnTo>
                    <a:pt x="9292" y="16933"/>
                  </a:lnTo>
                  <a:cubicBezTo>
                    <a:pt x="9397" y="17027"/>
                    <a:pt x="9530" y="17074"/>
                    <a:pt x="9664" y="17074"/>
                  </a:cubicBezTo>
                  <a:cubicBezTo>
                    <a:pt x="9797" y="17074"/>
                    <a:pt x="9930" y="17027"/>
                    <a:pt x="10038" y="16933"/>
                  </a:cubicBezTo>
                  <a:lnTo>
                    <a:pt x="10062" y="16909"/>
                  </a:lnTo>
                  <a:cubicBezTo>
                    <a:pt x="10883" y="16191"/>
                    <a:pt x="11659" y="15532"/>
                    <a:pt x="12405" y="14895"/>
                  </a:cubicBezTo>
                  <a:cubicBezTo>
                    <a:pt x="14413" y="13183"/>
                    <a:pt x="16146" y="11707"/>
                    <a:pt x="17351" y="10275"/>
                  </a:cubicBezTo>
                  <a:cubicBezTo>
                    <a:pt x="18697" y="8672"/>
                    <a:pt x="19325" y="7174"/>
                    <a:pt x="19325" y="5568"/>
                  </a:cubicBezTo>
                  <a:cubicBezTo>
                    <a:pt x="19325" y="4092"/>
                    <a:pt x="18824" y="2709"/>
                    <a:pt x="17915" y="1676"/>
                  </a:cubicBezTo>
                  <a:cubicBezTo>
                    <a:pt x="16983" y="612"/>
                    <a:pt x="15637" y="0"/>
                    <a:pt x="14224" y="0"/>
                  </a:cubicBezTo>
                  <a:cubicBezTo>
                    <a:pt x="14213" y="0"/>
                    <a:pt x="14203" y="0"/>
                    <a:pt x="14192" y="0"/>
                  </a:cubicBezTo>
                  <a:cubicBezTo>
                    <a:pt x="12157" y="0"/>
                    <a:pt x="10868" y="1217"/>
                    <a:pt x="10143" y="2238"/>
                  </a:cubicBezTo>
                  <a:cubicBezTo>
                    <a:pt x="9968" y="2485"/>
                    <a:pt x="9808" y="2748"/>
                    <a:pt x="9663" y="3017"/>
                  </a:cubicBezTo>
                  <a:cubicBezTo>
                    <a:pt x="9518" y="2748"/>
                    <a:pt x="9358" y="2485"/>
                    <a:pt x="9183" y="2238"/>
                  </a:cubicBezTo>
                  <a:cubicBezTo>
                    <a:pt x="8458" y="1217"/>
                    <a:pt x="7169" y="0"/>
                    <a:pt x="5134" y="0"/>
                  </a:cubicBezTo>
                  <a:cubicBezTo>
                    <a:pt x="5124" y="0"/>
                    <a:pt x="5113" y="0"/>
                    <a:pt x="5103" y="0"/>
                  </a:cubicBezTo>
                  <a:close/>
                </a:path>
              </a:pathLst>
            </a:custGeom>
            <a:solidFill>
              <a:schemeClr val="dk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grpSp>
      <p:sp>
        <p:nvSpPr>
          <p:cNvPr id="1261" name="Google Shape;1261;p38"/>
          <p:cNvSpPr/>
          <p:nvPr/>
        </p:nvSpPr>
        <p:spPr>
          <a:xfrm rot="-357923">
            <a:off x="1328425" y="547870"/>
            <a:ext cx="391383" cy="459620"/>
          </a:xfrm>
          <a:custGeom>
            <a:avLst/>
            <a:gdLst/>
            <a:ahLst/>
            <a:cxnLst/>
            <a:rect l="l" t="t" r="r" b="b"/>
            <a:pathLst>
              <a:path w="13800" h="16206" extrusionOk="0">
                <a:moveTo>
                  <a:pt x="572" y="1"/>
                </a:moveTo>
                <a:cubicBezTo>
                  <a:pt x="251" y="1"/>
                  <a:pt x="1" y="251"/>
                  <a:pt x="1" y="560"/>
                </a:cubicBezTo>
                <a:lnTo>
                  <a:pt x="1" y="15633"/>
                </a:lnTo>
                <a:cubicBezTo>
                  <a:pt x="1" y="15958"/>
                  <a:pt x="260" y="16206"/>
                  <a:pt x="554" y="16206"/>
                </a:cubicBezTo>
                <a:cubicBezTo>
                  <a:pt x="626" y="16206"/>
                  <a:pt x="701" y="16190"/>
                  <a:pt x="774" y="16157"/>
                </a:cubicBezTo>
                <a:lnTo>
                  <a:pt x="6668" y="13633"/>
                </a:lnTo>
                <a:cubicBezTo>
                  <a:pt x="6745" y="13597"/>
                  <a:pt x="6823" y="13580"/>
                  <a:pt x="6899" y="13580"/>
                </a:cubicBezTo>
                <a:cubicBezTo>
                  <a:pt x="6975" y="13580"/>
                  <a:pt x="7049" y="13597"/>
                  <a:pt x="7120" y="13633"/>
                </a:cubicBezTo>
                <a:lnTo>
                  <a:pt x="13014" y="16157"/>
                </a:lnTo>
                <a:cubicBezTo>
                  <a:pt x="13086" y="16187"/>
                  <a:pt x="13159" y="16201"/>
                  <a:pt x="13231" y="16201"/>
                </a:cubicBezTo>
                <a:cubicBezTo>
                  <a:pt x="13529" y="16201"/>
                  <a:pt x="13800" y="15962"/>
                  <a:pt x="13800" y="15645"/>
                </a:cubicBezTo>
                <a:lnTo>
                  <a:pt x="13800" y="560"/>
                </a:lnTo>
                <a:cubicBezTo>
                  <a:pt x="13800" y="251"/>
                  <a:pt x="13538" y="1"/>
                  <a:pt x="13228" y="1"/>
                </a:cubicBezTo>
                <a:close/>
              </a:path>
            </a:pathLst>
          </a:custGeom>
          <a:solidFill>
            <a:srgbClr val="9AA6FD">
              <a:alpha val="317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2" name="Google Shape;1262;p38"/>
          <p:cNvSpPr/>
          <p:nvPr/>
        </p:nvSpPr>
        <p:spPr>
          <a:xfrm rot="-357923">
            <a:off x="1802624" y="505005"/>
            <a:ext cx="391383" cy="459620"/>
          </a:xfrm>
          <a:custGeom>
            <a:avLst/>
            <a:gdLst/>
            <a:ahLst/>
            <a:cxnLst/>
            <a:rect l="l" t="t" r="r" b="b"/>
            <a:pathLst>
              <a:path w="13800" h="16206" extrusionOk="0">
                <a:moveTo>
                  <a:pt x="572" y="1"/>
                </a:moveTo>
                <a:cubicBezTo>
                  <a:pt x="251" y="1"/>
                  <a:pt x="1" y="251"/>
                  <a:pt x="1" y="560"/>
                </a:cubicBezTo>
                <a:lnTo>
                  <a:pt x="1" y="15633"/>
                </a:lnTo>
                <a:cubicBezTo>
                  <a:pt x="1" y="15958"/>
                  <a:pt x="260" y="16206"/>
                  <a:pt x="554" y="16206"/>
                </a:cubicBezTo>
                <a:cubicBezTo>
                  <a:pt x="626" y="16206"/>
                  <a:pt x="701" y="16190"/>
                  <a:pt x="774" y="16157"/>
                </a:cubicBezTo>
                <a:lnTo>
                  <a:pt x="6668" y="13633"/>
                </a:lnTo>
                <a:cubicBezTo>
                  <a:pt x="6745" y="13597"/>
                  <a:pt x="6823" y="13580"/>
                  <a:pt x="6899" y="13580"/>
                </a:cubicBezTo>
                <a:cubicBezTo>
                  <a:pt x="6975" y="13580"/>
                  <a:pt x="7049" y="13597"/>
                  <a:pt x="7120" y="13633"/>
                </a:cubicBezTo>
                <a:lnTo>
                  <a:pt x="13014" y="16157"/>
                </a:lnTo>
                <a:cubicBezTo>
                  <a:pt x="13086" y="16187"/>
                  <a:pt x="13159" y="16201"/>
                  <a:pt x="13231" y="16201"/>
                </a:cubicBezTo>
                <a:cubicBezTo>
                  <a:pt x="13529" y="16201"/>
                  <a:pt x="13800" y="15962"/>
                  <a:pt x="13800" y="15645"/>
                </a:cubicBezTo>
                <a:lnTo>
                  <a:pt x="13800" y="560"/>
                </a:lnTo>
                <a:cubicBezTo>
                  <a:pt x="13800" y="251"/>
                  <a:pt x="13538" y="1"/>
                  <a:pt x="1322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aphicFrame>
        <p:nvGraphicFramePr>
          <p:cNvPr id="7" name="Tabla 7">
            <a:extLst>
              <a:ext uri="{FF2B5EF4-FFF2-40B4-BE49-F238E27FC236}">
                <a16:creationId xmlns:a16="http://schemas.microsoft.com/office/drawing/2014/main" id="{B487ACE2-05F5-411E-8265-F7533267BD2F}"/>
              </a:ext>
            </a:extLst>
          </p:cNvPr>
          <p:cNvGraphicFramePr>
            <a:graphicFrameLocks noGrp="1"/>
          </p:cNvGraphicFramePr>
          <p:nvPr>
            <p:extLst>
              <p:ext uri="{D42A27DB-BD31-4B8C-83A1-F6EECF244321}">
                <p14:modId xmlns:p14="http://schemas.microsoft.com/office/powerpoint/2010/main" val="1913448556"/>
              </p:ext>
            </p:extLst>
          </p:nvPr>
        </p:nvGraphicFramePr>
        <p:xfrm>
          <a:off x="156830" y="171450"/>
          <a:ext cx="8830339" cy="4968240"/>
        </p:xfrm>
        <a:graphic>
          <a:graphicData uri="http://schemas.openxmlformats.org/drawingml/2006/table">
            <a:tbl>
              <a:tblPr firstRow="1" bandRow="1">
                <a:tableStyleId>{69C7853C-536D-4A76-A0AE-DD22124D55A5}</a:tableStyleId>
              </a:tblPr>
              <a:tblGrid>
                <a:gridCol w="2200940">
                  <a:extLst>
                    <a:ext uri="{9D8B030D-6E8A-4147-A177-3AD203B41FA5}">
                      <a16:colId xmlns:a16="http://schemas.microsoft.com/office/drawing/2014/main" val="670364518"/>
                    </a:ext>
                  </a:extLst>
                </a:gridCol>
                <a:gridCol w="1328006">
                  <a:extLst>
                    <a:ext uri="{9D8B030D-6E8A-4147-A177-3AD203B41FA5}">
                      <a16:colId xmlns:a16="http://schemas.microsoft.com/office/drawing/2014/main" val="3688189672"/>
                    </a:ext>
                  </a:extLst>
                </a:gridCol>
                <a:gridCol w="1767131">
                  <a:extLst>
                    <a:ext uri="{9D8B030D-6E8A-4147-A177-3AD203B41FA5}">
                      <a16:colId xmlns:a16="http://schemas.microsoft.com/office/drawing/2014/main" val="3470275425"/>
                    </a:ext>
                  </a:extLst>
                </a:gridCol>
                <a:gridCol w="1767131">
                  <a:extLst>
                    <a:ext uri="{9D8B030D-6E8A-4147-A177-3AD203B41FA5}">
                      <a16:colId xmlns:a16="http://schemas.microsoft.com/office/drawing/2014/main" val="1167248725"/>
                    </a:ext>
                  </a:extLst>
                </a:gridCol>
                <a:gridCol w="1767131">
                  <a:extLst>
                    <a:ext uri="{9D8B030D-6E8A-4147-A177-3AD203B41FA5}">
                      <a16:colId xmlns:a16="http://schemas.microsoft.com/office/drawing/2014/main" val="989037640"/>
                    </a:ext>
                  </a:extLst>
                </a:gridCol>
              </a:tblGrid>
              <a:tr h="370840">
                <a:tc>
                  <a:txBody>
                    <a:bodyPr/>
                    <a:lstStyle/>
                    <a:p>
                      <a:r>
                        <a:rPr lang="es-MX" sz="1200" dirty="0">
                          <a:latin typeface="Times New Roman" panose="02020603050405020304" pitchFamily="18" charset="0"/>
                          <a:cs typeface="Times New Roman" panose="02020603050405020304" pitchFamily="18" charset="0"/>
                        </a:rPr>
                        <a:t>Referente empírico: Hechos </a:t>
                      </a:r>
                    </a:p>
                  </a:txBody>
                  <a:tcPr/>
                </a:tc>
                <a:tc>
                  <a:txBody>
                    <a:bodyPr/>
                    <a:lstStyle/>
                    <a:p>
                      <a:r>
                        <a:rPr lang="es-MX" sz="1200" dirty="0">
                          <a:latin typeface="Times New Roman" panose="02020603050405020304" pitchFamily="18" charset="0"/>
                          <a:cs typeface="Times New Roman" panose="02020603050405020304" pitchFamily="18" charset="0"/>
                        </a:rPr>
                        <a:t>Análisis especulativo ¿Qué pasa aquí?</a:t>
                      </a:r>
                    </a:p>
                  </a:txBody>
                  <a:tcPr/>
                </a:tc>
                <a:tc>
                  <a:txBody>
                    <a:bodyPr/>
                    <a:lstStyle/>
                    <a:p>
                      <a:r>
                        <a:rPr lang="es-MX" sz="1200" dirty="0">
                          <a:latin typeface="Times New Roman" panose="02020603050405020304" pitchFamily="18" charset="0"/>
                          <a:cs typeface="Times New Roman" panose="02020603050405020304" pitchFamily="18" charset="0"/>
                        </a:rPr>
                        <a:t>Primera pregunta para reflexionar: ¿Qué logros tuvo el alumno al abordar las actividades?</a:t>
                      </a:r>
                    </a:p>
                  </a:txBody>
                  <a:tcPr/>
                </a:tc>
                <a:tc>
                  <a:txBody>
                    <a:bodyPr/>
                    <a:lstStyle/>
                    <a:p>
                      <a:r>
                        <a:rPr lang="es-MX" sz="1200" dirty="0">
                          <a:latin typeface="Times New Roman" panose="02020603050405020304" pitchFamily="18" charset="0"/>
                          <a:cs typeface="Times New Roman" panose="02020603050405020304" pitchFamily="18" charset="0"/>
                        </a:rPr>
                        <a:t>Segunda pregunta para reflexionar: ¿Qué dificultades tuvo el alumno al abordar las actividades</a:t>
                      </a:r>
                      <a:br>
                        <a:rPr lang="es-MX" sz="1200" dirty="0">
                          <a:latin typeface="Times New Roman" panose="02020603050405020304" pitchFamily="18" charset="0"/>
                          <a:cs typeface="Times New Roman" panose="02020603050405020304" pitchFamily="18" charset="0"/>
                        </a:rPr>
                      </a:br>
                      <a:r>
                        <a:rPr lang="es-MX" sz="1200" dirty="0">
                          <a:latin typeface="Times New Roman" panose="02020603050405020304" pitchFamily="18" charset="0"/>
                          <a:cs typeface="Times New Roman" panose="02020603050405020304" pitchFamily="18" charset="0"/>
                        </a:rPr>
                        <a:t>?</a:t>
                      </a:r>
                    </a:p>
                  </a:txBody>
                  <a:tcPr/>
                </a:tc>
                <a:tc>
                  <a:txBody>
                    <a:bodyPr/>
                    <a:lstStyle/>
                    <a:p>
                      <a:r>
                        <a:rPr lang="es-MX" sz="1200" dirty="0">
                          <a:latin typeface="Times New Roman" panose="02020603050405020304" pitchFamily="18" charset="0"/>
                          <a:cs typeface="Times New Roman" panose="02020603050405020304" pitchFamily="18" charset="0"/>
                        </a:rPr>
                        <a:t>Refrentes teóricos que expliquen logros y dificultades identificados</a:t>
                      </a:r>
                    </a:p>
                  </a:txBody>
                  <a:tcPr/>
                </a:tc>
                <a:extLst>
                  <a:ext uri="{0D108BD9-81ED-4DB2-BD59-A6C34878D82A}">
                    <a16:rowId xmlns:a16="http://schemas.microsoft.com/office/drawing/2014/main" val="2975345744"/>
                  </a:ext>
                </a:extLst>
              </a:tr>
              <a:tr h="370840">
                <a:tc>
                  <a:txBody>
                    <a:bodyPr/>
                    <a:lstStyle/>
                    <a:p>
                      <a:r>
                        <a:rPr lang="es-ES" sz="1100" b="0" i="0" u="none" strike="noStrike" cap="none" dirty="0">
                          <a:solidFill>
                            <a:schemeClr val="accent5"/>
                          </a:solidFill>
                          <a:effectLst/>
                          <a:latin typeface="Times New Roman" panose="02020603050405020304" pitchFamily="18" charset="0"/>
                          <a:ea typeface="+mn-ea"/>
                          <a:cs typeface="Times New Roman" panose="02020603050405020304" pitchFamily="18" charset="0"/>
                          <a:sym typeface="Arial"/>
                        </a:rPr>
                        <a:t>Dentro del primer momento al hacer la actividad física en esta ocasión Yoga con el maestro, se espera que los alumnos puedan participar con él haciendo los movimientos de yoga que se presentan en un lugar fuera de distracciones y en el cual se puedan mover con facilidad, esperando que puedan realizar los movimientos y no tengan dificultades en ellos. Dentro de la actividad de inicio se espera que los alumnos tengan a la mano los materiales que con previamente se encargaron para la clase y puedan contarnos algunos de los conocimientos previos que tiene</a:t>
                      </a:r>
                      <a:endParaRPr lang="es-MX" sz="1100" dirty="0">
                        <a:solidFill>
                          <a:schemeClr val="accent5"/>
                        </a:solidFill>
                        <a:latin typeface="Times New Roman" panose="02020603050405020304" pitchFamily="18" charset="0"/>
                        <a:cs typeface="Times New Roman" panose="02020603050405020304" pitchFamily="18" charset="0"/>
                      </a:endParaRPr>
                    </a:p>
                  </a:txBody>
                  <a:tcPr/>
                </a:tc>
                <a:tc>
                  <a:txBody>
                    <a:bodyPr/>
                    <a:lstStyle/>
                    <a:p>
                      <a:r>
                        <a:rPr lang="es-ES" sz="1100" b="0" i="0" u="none" strike="noStrike" cap="none" dirty="0">
                          <a:solidFill>
                            <a:schemeClr val="accent5"/>
                          </a:solidFill>
                          <a:effectLst/>
                          <a:latin typeface="Times New Roman" panose="02020603050405020304" pitchFamily="18" charset="0"/>
                          <a:ea typeface="+mn-ea"/>
                          <a:cs typeface="Times New Roman" panose="02020603050405020304" pitchFamily="18" charset="0"/>
                          <a:sym typeface="Arial"/>
                        </a:rPr>
                        <a:t>Se observó que los niños tienen una noción buena del tiempo, pues saben ubicar la fecha del día en que se realizó el experimento, también tienen una gran capacidad de seguir las instrucciones que da la docente para realizar el experimento y cuando ella les pregunta que pasos han hecho los repiten adecuadamente. </a:t>
                      </a:r>
                      <a:endParaRPr lang="es-MX" dirty="0"/>
                    </a:p>
                  </a:txBody>
                  <a:tcPr/>
                </a:tc>
                <a:tc>
                  <a:txBody>
                    <a:bodyPr/>
                    <a:lstStyle/>
                    <a:p>
                      <a:r>
                        <a:rPr lang="es-ES" sz="1100" b="0" i="0" u="none" strike="noStrike" cap="none" dirty="0">
                          <a:solidFill>
                            <a:schemeClr val="accent5"/>
                          </a:solidFill>
                          <a:effectLst/>
                          <a:latin typeface="Times New Roman" panose="02020603050405020304" pitchFamily="18" charset="0"/>
                          <a:ea typeface="+mn-ea"/>
                          <a:cs typeface="Times New Roman" panose="02020603050405020304" pitchFamily="18" charset="0"/>
                          <a:sym typeface="Arial"/>
                        </a:rPr>
                        <a:t>Los alumnos ya identifican los números y cantidades y gracias a eso se le facilitó a la docente darles los materiales y la cantidad que necesitaba de cada cosa, por ejemplo, cuando les dio la instrucción de poner 6 gotitas de colorante, ellos lo hicieron correctamente.</a:t>
                      </a:r>
                      <a:endParaRPr lang="es-MX" sz="1100" dirty="0">
                        <a:solidFill>
                          <a:schemeClr val="accent5"/>
                        </a:solidFill>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s-ES" sz="1100" b="0" i="0" u="none" strike="noStrike" cap="none" dirty="0">
                          <a:solidFill>
                            <a:schemeClr val="accent5"/>
                          </a:solidFill>
                          <a:effectLst/>
                          <a:latin typeface="Times New Roman" panose="02020603050405020304" pitchFamily="18" charset="0"/>
                          <a:ea typeface="+mn-ea"/>
                          <a:cs typeface="Times New Roman" panose="02020603050405020304" pitchFamily="18" charset="0"/>
                          <a:sym typeface="Arial"/>
                        </a:rPr>
                        <a:t>Los alumnos no presentan dificultad alguna, ya que pues son de los más grandes del jardín de niños a pesar de eso supieron resolver sus problemas si es que los tenían.</a:t>
                      </a:r>
                      <a:endParaRPr lang="es-MX" sz="1100" b="0" i="0" u="none" strike="noStrike" cap="none" dirty="0">
                        <a:solidFill>
                          <a:schemeClr val="accent5"/>
                        </a:solidFill>
                        <a:effectLst/>
                        <a:latin typeface="Times New Roman" panose="02020603050405020304" pitchFamily="18" charset="0"/>
                        <a:ea typeface="+mn-ea"/>
                        <a:cs typeface="Times New Roman" panose="02020603050405020304" pitchFamily="18" charset="0"/>
                        <a:sym typeface="Arial"/>
                      </a:endParaRPr>
                    </a:p>
                    <a:p>
                      <a:r>
                        <a:rPr lang="es-ES" sz="1100" b="0" i="0" u="none" strike="noStrike" cap="none" dirty="0">
                          <a:solidFill>
                            <a:schemeClr val="accent5"/>
                          </a:solidFill>
                          <a:effectLst/>
                          <a:latin typeface="Times New Roman" panose="02020603050405020304" pitchFamily="18" charset="0"/>
                          <a:ea typeface="+mn-ea"/>
                          <a:cs typeface="Times New Roman" panose="02020603050405020304" pitchFamily="18" charset="0"/>
                          <a:sym typeface="Arial"/>
                        </a:rPr>
                        <a:t>Creo que las únicas dificultades que se pudieron llegar a presentar es el momento de ir poniendo los materiales dentro de la botella, ya que lo podían tirar.</a:t>
                      </a:r>
                      <a:endParaRPr lang="es-MX" sz="1100" dirty="0">
                        <a:solidFill>
                          <a:schemeClr val="accent5"/>
                        </a:solidFill>
                        <a:latin typeface="Times New Roman" panose="02020603050405020304" pitchFamily="18" charset="0"/>
                        <a:cs typeface="Times New Roman" panose="02020603050405020304" pitchFamily="18" charset="0"/>
                      </a:endParaRPr>
                    </a:p>
                  </a:txBody>
                  <a:tcPr/>
                </a:tc>
                <a:tc>
                  <a:txBody>
                    <a:bodyPr/>
                    <a:lstStyle/>
                    <a:p>
                      <a:r>
                        <a:rPr lang="es-ES" sz="1100" b="0" i="0" u="none" strike="noStrike" cap="none" dirty="0">
                          <a:solidFill>
                            <a:schemeClr val="accent5"/>
                          </a:solidFill>
                          <a:effectLst/>
                          <a:latin typeface="Times New Roman" panose="02020603050405020304" pitchFamily="18" charset="0"/>
                          <a:ea typeface="+mn-ea"/>
                          <a:cs typeface="Times New Roman" panose="02020603050405020304" pitchFamily="18" charset="0"/>
                          <a:sym typeface="Arial"/>
                        </a:rPr>
                        <a:t>Es importante que los niños avancen en la comprensión de instrucciones, tanto para seguirlas como proporcionarlas a otros y que encuentren objetos o sigan trayectorias, anticipando el camino a recorrer y las referencias. Estas pueden ser expresadas tanto de forma oral como gráfica, lo que gradualmente se refleja en la incorporación de una mayor cantidad de puntos de referencia más organizados y secuenciados.</a:t>
                      </a:r>
                      <a:endParaRPr lang="es-MX" sz="1100" b="0" i="0" u="none" strike="noStrike" cap="none" dirty="0">
                        <a:solidFill>
                          <a:schemeClr val="accent5"/>
                        </a:solidFill>
                        <a:effectLst/>
                        <a:latin typeface="Times New Roman" panose="02020603050405020304" pitchFamily="18" charset="0"/>
                        <a:ea typeface="+mn-ea"/>
                        <a:cs typeface="Times New Roman" panose="02020603050405020304" pitchFamily="18" charset="0"/>
                        <a:sym typeface="Arial"/>
                      </a:endParaRPr>
                    </a:p>
                    <a:p>
                      <a:r>
                        <a:rPr lang="es-ES" sz="1100" b="0" i="0" u="none" strike="noStrike" cap="none" dirty="0">
                          <a:solidFill>
                            <a:schemeClr val="accent5"/>
                          </a:solidFill>
                          <a:effectLst/>
                          <a:latin typeface="Times New Roman" panose="02020603050405020304" pitchFamily="18" charset="0"/>
                          <a:ea typeface="+mn-ea"/>
                          <a:cs typeface="Times New Roman" panose="02020603050405020304" pitchFamily="18" charset="0"/>
                          <a:sym typeface="Arial"/>
                        </a:rPr>
                        <a:t>Los niños desarrollen su percepción geométrica al interactuar con algunas características que tienen diversos objetos, y que</a:t>
                      </a:r>
                      <a:endParaRPr lang="es-MX" sz="1100" dirty="0">
                        <a:solidFill>
                          <a:schemeClr val="accent5"/>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885114790"/>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19"/>
        <p:cNvGrpSpPr/>
        <p:nvPr/>
      </p:nvGrpSpPr>
      <p:grpSpPr>
        <a:xfrm>
          <a:off x="0" y="0"/>
          <a:ext cx="0" cy="0"/>
          <a:chOff x="0" y="0"/>
          <a:chExt cx="0" cy="0"/>
        </a:xfrm>
      </p:grpSpPr>
      <p:sp>
        <p:nvSpPr>
          <p:cNvPr id="1224" name="Google Shape;1224;p37"/>
          <p:cNvSpPr/>
          <p:nvPr/>
        </p:nvSpPr>
        <p:spPr>
          <a:xfrm rot="-6297717">
            <a:off x="6672203" y="548221"/>
            <a:ext cx="753844" cy="865420"/>
          </a:xfrm>
          <a:custGeom>
            <a:avLst/>
            <a:gdLst/>
            <a:ahLst/>
            <a:cxnLst/>
            <a:rect l="l" t="t" r="r" b="b"/>
            <a:pathLst>
              <a:path w="21323" h="24479" extrusionOk="0">
                <a:moveTo>
                  <a:pt x="6559" y="10762"/>
                </a:moveTo>
                <a:cubicBezTo>
                  <a:pt x="7769" y="10762"/>
                  <a:pt x="9012" y="11823"/>
                  <a:pt x="9207" y="14994"/>
                </a:cubicBezTo>
                <a:cubicBezTo>
                  <a:pt x="9174" y="14994"/>
                  <a:pt x="9140" y="15061"/>
                  <a:pt x="9040" y="15061"/>
                </a:cubicBezTo>
                <a:cubicBezTo>
                  <a:pt x="8845" y="15068"/>
                  <a:pt x="8657" y="15071"/>
                  <a:pt x="8476" y="15071"/>
                </a:cubicBezTo>
                <a:cubicBezTo>
                  <a:pt x="1810" y="15071"/>
                  <a:pt x="4119" y="10762"/>
                  <a:pt x="6559" y="10762"/>
                </a:cubicBezTo>
                <a:close/>
                <a:moveTo>
                  <a:pt x="15749" y="0"/>
                </a:moveTo>
                <a:cubicBezTo>
                  <a:pt x="15533" y="0"/>
                  <a:pt x="15317" y="100"/>
                  <a:pt x="15111" y="351"/>
                </a:cubicBezTo>
                <a:cubicBezTo>
                  <a:pt x="14811" y="1652"/>
                  <a:pt x="11776" y="5321"/>
                  <a:pt x="12776" y="6121"/>
                </a:cubicBezTo>
                <a:cubicBezTo>
                  <a:pt x="13911" y="5287"/>
                  <a:pt x="14744" y="3786"/>
                  <a:pt x="15678" y="2619"/>
                </a:cubicBezTo>
                <a:lnTo>
                  <a:pt x="15678" y="2619"/>
                </a:lnTo>
                <a:cubicBezTo>
                  <a:pt x="16679" y="7022"/>
                  <a:pt x="14978" y="11926"/>
                  <a:pt x="10942" y="14261"/>
                </a:cubicBezTo>
                <a:cubicBezTo>
                  <a:pt x="11095" y="11724"/>
                  <a:pt x="8810" y="9444"/>
                  <a:pt x="6441" y="9444"/>
                </a:cubicBezTo>
                <a:cubicBezTo>
                  <a:pt x="5726" y="9444"/>
                  <a:pt x="5003" y="9652"/>
                  <a:pt x="4337" y="10124"/>
                </a:cubicBezTo>
                <a:cubicBezTo>
                  <a:pt x="688" y="13313"/>
                  <a:pt x="4283" y="16813"/>
                  <a:pt x="8023" y="16813"/>
                </a:cubicBezTo>
                <a:cubicBezTo>
                  <a:pt x="8352" y="16813"/>
                  <a:pt x="8681" y="16786"/>
                  <a:pt x="9007" y="16729"/>
                </a:cubicBezTo>
                <a:lnTo>
                  <a:pt x="9007" y="16729"/>
                </a:lnTo>
                <a:cubicBezTo>
                  <a:pt x="7940" y="21933"/>
                  <a:pt x="4604" y="22767"/>
                  <a:pt x="1" y="23467"/>
                </a:cubicBezTo>
                <a:cubicBezTo>
                  <a:pt x="300" y="24265"/>
                  <a:pt x="1254" y="24478"/>
                  <a:pt x="2230" y="24478"/>
                </a:cubicBezTo>
                <a:cubicBezTo>
                  <a:pt x="2887" y="24478"/>
                  <a:pt x="3554" y="24382"/>
                  <a:pt x="4037" y="24301"/>
                </a:cubicBezTo>
                <a:cubicBezTo>
                  <a:pt x="8006" y="23801"/>
                  <a:pt x="10308" y="19831"/>
                  <a:pt x="10842" y="16162"/>
                </a:cubicBezTo>
                <a:cubicBezTo>
                  <a:pt x="15645" y="13994"/>
                  <a:pt x="18714" y="8190"/>
                  <a:pt x="17146" y="3086"/>
                </a:cubicBezTo>
                <a:lnTo>
                  <a:pt x="17146" y="3086"/>
                </a:lnTo>
                <a:cubicBezTo>
                  <a:pt x="17513" y="3453"/>
                  <a:pt x="17980" y="3720"/>
                  <a:pt x="18380" y="3953"/>
                </a:cubicBezTo>
                <a:cubicBezTo>
                  <a:pt x="18928" y="4261"/>
                  <a:pt x="19967" y="4604"/>
                  <a:pt x="20570" y="4604"/>
                </a:cubicBezTo>
                <a:cubicBezTo>
                  <a:pt x="21143" y="4604"/>
                  <a:pt x="21322" y="4295"/>
                  <a:pt x="20315" y="3353"/>
                </a:cubicBezTo>
                <a:lnTo>
                  <a:pt x="20315" y="3353"/>
                </a:lnTo>
                <a:lnTo>
                  <a:pt x="20348" y="3419"/>
                </a:lnTo>
                <a:cubicBezTo>
                  <a:pt x="19548" y="2419"/>
                  <a:pt x="18214" y="2085"/>
                  <a:pt x="17346" y="1151"/>
                </a:cubicBezTo>
                <a:cubicBezTo>
                  <a:pt x="16932" y="736"/>
                  <a:pt x="16338" y="0"/>
                  <a:pt x="15749" y="0"/>
                </a:cubicBezTo>
                <a:close/>
              </a:path>
            </a:pathLst>
          </a:custGeom>
          <a:solidFill>
            <a:srgbClr val="B8E9A7">
              <a:alpha val="4464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5" name="Google Shape;1225;p37"/>
          <p:cNvSpPr/>
          <p:nvPr/>
        </p:nvSpPr>
        <p:spPr>
          <a:xfrm>
            <a:off x="2424399" y="1994320"/>
            <a:ext cx="184026" cy="164275"/>
          </a:xfrm>
          <a:custGeom>
            <a:avLst/>
            <a:gdLst/>
            <a:ahLst/>
            <a:cxnLst/>
            <a:rect l="l" t="t" r="r" b="b"/>
            <a:pathLst>
              <a:path w="1930" h="1723" extrusionOk="0">
                <a:moveTo>
                  <a:pt x="1675" y="0"/>
                </a:moveTo>
                <a:cubicBezTo>
                  <a:pt x="1649" y="0"/>
                  <a:pt x="1621" y="5"/>
                  <a:pt x="1594" y="15"/>
                </a:cubicBezTo>
                <a:cubicBezTo>
                  <a:pt x="1406" y="36"/>
                  <a:pt x="1281" y="245"/>
                  <a:pt x="1155" y="371"/>
                </a:cubicBezTo>
                <a:cubicBezTo>
                  <a:pt x="1071" y="455"/>
                  <a:pt x="1009" y="517"/>
                  <a:pt x="925" y="601"/>
                </a:cubicBezTo>
                <a:cubicBezTo>
                  <a:pt x="862" y="517"/>
                  <a:pt x="799" y="434"/>
                  <a:pt x="757" y="350"/>
                </a:cubicBezTo>
                <a:cubicBezTo>
                  <a:pt x="721" y="296"/>
                  <a:pt x="639" y="149"/>
                  <a:pt x="590" y="149"/>
                </a:cubicBezTo>
                <a:cubicBezTo>
                  <a:pt x="582" y="149"/>
                  <a:pt x="575" y="153"/>
                  <a:pt x="569" y="162"/>
                </a:cubicBezTo>
                <a:cubicBezTo>
                  <a:pt x="600" y="100"/>
                  <a:pt x="551" y="26"/>
                  <a:pt x="489" y="26"/>
                </a:cubicBezTo>
                <a:cubicBezTo>
                  <a:pt x="468" y="26"/>
                  <a:pt x="444" y="35"/>
                  <a:pt x="423" y="57"/>
                </a:cubicBezTo>
                <a:cubicBezTo>
                  <a:pt x="213" y="266"/>
                  <a:pt x="339" y="517"/>
                  <a:pt x="465" y="748"/>
                </a:cubicBezTo>
                <a:cubicBezTo>
                  <a:pt x="485" y="789"/>
                  <a:pt x="527" y="852"/>
                  <a:pt x="569" y="936"/>
                </a:cubicBezTo>
                <a:cubicBezTo>
                  <a:pt x="465" y="1020"/>
                  <a:pt x="360" y="1124"/>
                  <a:pt x="255" y="1208"/>
                </a:cubicBezTo>
                <a:cubicBezTo>
                  <a:pt x="213" y="1292"/>
                  <a:pt x="151" y="1354"/>
                  <a:pt x="109" y="1438"/>
                </a:cubicBezTo>
                <a:cubicBezTo>
                  <a:pt x="0" y="1565"/>
                  <a:pt x="111" y="1722"/>
                  <a:pt x="237" y="1722"/>
                </a:cubicBezTo>
                <a:cubicBezTo>
                  <a:pt x="257" y="1722"/>
                  <a:pt x="277" y="1719"/>
                  <a:pt x="297" y="1710"/>
                </a:cubicBezTo>
                <a:lnTo>
                  <a:pt x="339" y="1689"/>
                </a:lnTo>
                <a:lnTo>
                  <a:pt x="339" y="1689"/>
                </a:lnTo>
                <a:cubicBezTo>
                  <a:pt x="336" y="1692"/>
                  <a:pt x="337" y="1693"/>
                  <a:pt x="340" y="1693"/>
                </a:cubicBezTo>
                <a:cubicBezTo>
                  <a:pt x="362" y="1693"/>
                  <a:pt x="491" y="1644"/>
                  <a:pt x="527" y="1626"/>
                </a:cubicBezTo>
                <a:cubicBezTo>
                  <a:pt x="653" y="1564"/>
                  <a:pt x="778" y="1459"/>
                  <a:pt x="904" y="1375"/>
                </a:cubicBezTo>
                <a:cubicBezTo>
                  <a:pt x="1009" y="1501"/>
                  <a:pt x="1155" y="1605"/>
                  <a:pt x="1343" y="1668"/>
                </a:cubicBezTo>
                <a:cubicBezTo>
                  <a:pt x="1362" y="1672"/>
                  <a:pt x="1379" y="1674"/>
                  <a:pt x="1397" y="1674"/>
                </a:cubicBezTo>
                <a:cubicBezTo>
                  <a:pt x="1580" y="1674"/>
                  <a:pt x="1711" y="1483"/>
                  <a:pt x="1615" y="1292"/>
                </a:cubicBezTo>
                <a:cubicBezTo>
                  <a:pt x="1553" y="1187"/>
                  <a:pt x="1448" y="1082"/>
                  <a:pt x="1364" y="999"/>
                </a:cubicBezTo>
                <a:cubicBezTo>
                  <a:pt x="1427" y="936"/>
                  <a:pt x="1511" y="873"/>
                  <a:pt x="1594" y="810"/>
                </a:cubicBezTo>
                <a:cubicBezTo>
                  <a:pt x="1720" y="685"/>
                  <a:pt x="1929" y="497"/>
                  <a:pt x="1929" y="266"/>
                </a:cubicBezTo>
                <a:cubicBezTo>
                  <a:pt x="1929" y="126"/>
                  <a:pt x="1812" y="0"/>
                  <a:pt x="1675" y="0"/>
                </a:cubicBezTo>
                <a:close/>
              </a:path>
            </a:pathLst>
          </a:custGeom>
          <a:solidFill>
            <a:srgbClr val="B8E9A7">
              <a:alpha val="4464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26" name="Google Shape;1226;p37"/>
          <p:cNvGrpSpPr/>
          <p:nvPr/>
        </p:nvGrpSpPr>
        <p:grpSpPr>
          <a:xfrm rot="2907726">
            <a:off x="1362847" y="113289"/>
            <a:ext cx="326109" cy="1133923"/>
            <a:chOff x="8006515" y="254180"/>
            <a:chExt cx="326117" cy="1133949"/>
          </a:xfrm>
        </p:grpSpPr>
        <p:sp>
          <p:nvSpPr>
            <p:cNvPr id="1227" name="Google Shape;1227;p37"/>
            <p:cNvSpPr/>
            <p:nvPr/>
          </p:nvSpPr>
          <p:spPr>
            <a:xfrm rot="-5455515">
              <a:off x="7605011" y="667193"/>
              <a:ext cx="1129123" cy="307924"/>
            </a:xfrm>
            <a:custGeom>
              <a:avLst/>
              <a:gdLst/>
              <a:ahLst/>
              <a:cxnLst/>
              <a:rect l="l" t="t" r="r" b="b"/>
              <a:pathLst>
                <a:path w="39423" h="10752" extrusionOk="0">
                  <a:moveTo>
                    <a:pt x="394" y="0"/>
                  </a:moveTo>
                  <a:cubicBezTo>
                    <a:pt x="132" y="0"/>
                    <a:pt x="1" y="286"/>
                    <a:pt x="156" y="477"/>
                  </a:cubicBezTo>
                  <a:lnTo>
                    <a:pt x="3739" y="5191"/>
                  </a:lnTo>
                  <a:cubicBezTo>
                    <a:pt x="3811" y="5299"/>
                    <a:pt x="3811" y="5441"/>
                    <a:pt x="3739" y="5549"/>
                  </a:cubicBezTo>
                  <a:lnTo>
                    <a:pt x="156" y="10275"/>
                  </a:lnTo>
                  <a:cubicBezTo>
                    <a:pt x="1" y="10466"/>
                    <a:pt x="132" y="10752"/>
                    <a:pt x="370" y="10752"/>
                  </a:cubicBezTo>
                  <a:lnTo>
                    <a:pt x="39125" y="10752"/>
                  </a:lnTo>
                  <a:cubicBezTo>
                    <a:pt x="39292" y="10752"/>
                    <a:pt x="39422" y="10609"/>
                    <a:pt x="39422" y="10454"/>
                  </a:cubicBezTo>
                  <a:lnTo>
                    <a:pt x="39422" y="298"/>
                  </a:lnTo>
                  <a:cubicBezTo>
                    <a:pt x="39422" y="131"/>
                    <a:pt x="39292" y="0"/>
                    <a:pt x="3912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8" name="Google Shape;1228;p37"/>
            <p:cNvSpPr/>
            <p:nvPr/>
          </p:nvSpPr>
          <p:spPr>
            <a:xfrm rot="-5455515">
              <a:off x="8083677" y="182595"/>
              <a:ext cx="156553" cy="306205"/>
            </a:xfrm>
            <a:custGeom>
              <a:avLst/>
              <a:gdLst/>
              <a:ahLst/>
              <a:cxnLst/>
              <a:rect l="l" t="t" r="r" b="b"/>
              <a:pathLst>
                <a:path w="5466" h="10692" extrusionOk="0">
                  <a:moveTo>
                    <a:pt x="1" y="0"/>
                  </a:moveTo>
                  <a:lnTo>
                    <a:pt x="1" y="10692"/>
                  </a:lnTo>
                  <a:lnTo>
                    <a:pt x="5168" y="10692"/>
                  </a:lnTo>
                  <a:cubicBezTo>
                    <a:pt x="5335" y="10692"/>
                    <a:pt x="5466" y="10561"/>
                    <a:pt x="5466" y="10394"/>
                  </a:cubicBezTo>
                  <a:lnTo>
                    <a:pt x="5466" y="298"/>
                  </a:lnTo>
                  <a:cubicBezTo>
                    <a:pt x="5466" y="131"/>
                    <a:pt x="5335" y="0"/>
                    <a:pt x="516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9" name="Google Shape;1229;p37"/>
            <p:cNvSpPr/>
            <p:nvPr/>
          </p:nvSpPr>
          <p:spPr>
            <a:xfrm rot="-5455515">
              <a:off x="8116734" y="148659"/>
              <a:ext cx="90048" cy="306893"/>
            </a:xfrm>
            <a:custGeom>
              <a:avLst/>
              <a:gdLst/>
              <a:ahLst/>
              <a:cxnLst/>
              <a:rect l="l" t="t" r="r" b="b"/>
              <a:pathLst>
                <a:path w="3144" h="10716" extrusionOk="0">
                  <a:moveTo>
                    <a:pt x="48" y="0"/>
                  </a:moveTo>
                  <a:cubicBezTo>
                    <a:pt x="24" y="0"/>
                    <a:pt x="0" y="12"/>
                    <a:pt x="0" y="36"/>
                  </a:cubicBezTo>
                  <a:lnTo>
                    <a:pt x="0" y="10668"/>
                  </a:lnTo>
                  <a:cubicBezTo>
                    <a:pt x="0" y="10680"/>
                    <a:pt x="24" y="10716"/>
                    <a:pt x="48" y="10716"/>
                  </a:cubicBezTo>
                  <a:lnTo>
                    <a:pt x="2858" y="10716"/>
                  </a:lnTo>
                  <a:cubicBezTo>
                    <a:pt x="3013" y="10716"/>
                    <a:pt x="3144" y="10573"/>
                    <a:pt x="3144" y="10430"/>
                  </a:cubicBezTo>
                  <a:lnTo>
                    <a:pt x="3144" y="274"/>
                  </a:lnTo>
                  <a:cubicBezTo>
                    <a:pt x="3144" y="131"/>
                    <a:pt x="3013" y="0"/>
                    <a:pt x="285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0" name="Google Shape;1230;p37"/>
            <p:cNvSpPr/>
            <p:nvPr/>
          </p:nvSpPr>
          <p:spPr>
            <a:xfrm rot="-5455515">
              <a:off x="7999973" y="1179692"/>
              <a:ext cx="96206" cy="50490"/>
            </a:xfrm>
            <a:custGeom>
              <a:avLst/>
              <a:gdLst/>
              <a:ahLst/>
              <a:cxnLst/>
              <a:rect l="l" t="t" r="r" b="b"/>
              <a:pathLst>
                <a:path w="3359" h="1763" extrusionOk="0">
                  <a:moveTo>
                    <a:pt x="1" y="0"/>
                  </a:moveTo>
                  <a:cubicBezTo>
                    <a:pt x="13" y="24"/>
                    <a:pt x="1" y="60"/>
                    <a:pt x="1" y="83"/>
                  </a:cubicBezTo>
                  <a:cubicBezTo>
                    <a:pt x="1" y="1012"/>
                    <a:pt x="763" y="1762"/>
                    <a:pt x="1680" y="1762"/>
                  </a:cubicBezTo>
                  <a:cubicBezTo>
                    <a:pt x="2608" y="1762"/>
                    <a:pt x="3358" y="1000"/>
                    <a:pt x="3358" y="83"/>
                  </a:cubicBezTo>
                  <a:cubicBezTo>
                    <a:pt x="3358" y="60"/>
                    <a:pt x="3347" y="24"/>
                    <a:pt x="334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1" name="Google Shape;1231;p37"/>
            <p:cNvSpPr/>
            <p:nvPr/>
          </p:nvSpPr>
          <p:spPr>
            <a:xfrm rot="-5455515">
              <a:off x="8108330" y="1013728"/>
              <a:ext cx="96177" cy="96541"/>
            </a:xfrm>
            <a:custGeom>
              <a:avLst/>
              <a:gdLst/>
              <a:ahLst/>
              <a:cxnLst/>
              <a:rect l="l" t="t" r="r" b="b"/>
              <a:pathLst>
                <a:path w="3358" h="3371" extrusionOk="0">
                  <a:moveTo>
                    <a:pt x="1679" y="1"/>
                  </a:moveTo>
                  <a:cubicBezTo>
                    <a:pt x="762" y="1"/>
                    <a:pt x="0" y="751"/>
                    <a:pt x="0" y="1680"/>
                  </a:cubicBezTo>
                  <a:cubicBezTo>
                    <a:pt x="0" y="2608"/>
                    <a:pt x="762" y="3370"/>
                    <a:pt x="1679" y="3370"/>
                  </a:cubicBezTo>
                  <a:cubicBezTo>
                    <a:pt x="2596" y="3370"/>
                    <a:pt x="3358" y="2608"/>
                    <a:pt x="3358" y="1680"/>
                  </a:cubicBezTo>
                  <a:cubicBezTo>
                    <a:pt x="3358" y="763"/>
                    <a:pt x="2596" y="1"/>
                    <a:pt x="167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2" name="Google Shape;1232;p37"/>
            <p:cNvSpPr/>
            <p:nvPr/>
          </p:nvSpPr>
          <p:spPr>
            <a:xfrm rot="-5455515">
              <a:off x="8009172" y="845673"/>
              <a:ext cx="96177" cy="80503"/>
            </a:xfrm>
            <a:custGeom>
              <a:avLst/>
              <a:gdLst/>
              <a:ahLst/>
              <a:cxnLst/>
              <a:rect l="l" t="t" r="r" b="b"/>
              <a:pathLst>
                <a:path w="3358" h="2811" extrusionOk="0">
                  <a:moveTo>
                    <a:pt x="441" y="0"/>
                  </a:moveTo>
                  <a:cubicBezTo>
                    <a:pt x="167" y="322"/>
                    <a:pt x="0" y="703"/>
                    <a:pt x="0" y="1131"/>
                  </a:cubicBezTo>
                  <a:cubicBezTo>
                    <a:pt x="0" y="2060"/>
                    <a:pt x="762" y="2810"/>
                    <a:pt x="1679" y="2810"/>
                  </a:cubicBezTo>
                  <a:cubicBezTo>
                    <a:pt x="2608" y="2810"/>
                    <a:pt x="3358" y="2060"/>
                    <a:pt x="3358" y="1131"/>
                  </a:cubicBezTo>
                  <a:cubicBezTo>
                    <a:pt x="3358" y="703"/>
                    <a:pt x="3203" y="298"/>
                    <a:pt x="291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3" name="Google Shape;1233;p37"/>
            <p:cNvSpPr/>
            <p:nvPr/>
          </p:nvSpPr>
          <p:spPr>
            <a:xfrm rot="-5455515">
              <a:off x="8257265" y="1191243"/>
              <a:ext cx="96550" cy="48772"/>
            </a:xfrm>
            <a:custGeom>
              <a:avLst/>
              <a:gdLst/>
              <a:ahLst/>
              <a:cxnLst/>
              <a:rect l="l" t="t" r="r" b="b"/>
              <a:pathLst>
                <a:path w="3371" h="1703" extrusionOk="0">
                  <a:moveTo>
                    <a:pt x="1692" y="0"/>
                  </a:moveTo>
                  <a:cubicBezTo>
                    <a:pt x="763" y="0"/>
                    <a:pt x="1" y="762"/>
                    <a:pt x="1" y="1679"/>
                  </a:cubicBezTo>
                  <a:lnTo>
                    <a:pt x="1" y="1703"/>
                  </a:lnTo>
                  <a:lnTo>
                    <a:pt x="3370" y="1703"/>
                  </a:lnTo>
                  <a:lnTo>
                    <a:pt x="3370" y="1679"/>
                  </a:lnTo>
                  <a:cubicBezTo>
                    <a:pt x="3370" y="762"/>
                    <a:pt x="2608" y="0"/>
                    <a:pt x="169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4" name="Google Shape;1234;p37"/>
            <p:cNvSpPr/>
            <p:nvPr/>
          </p:nvSpPr>
          <p:spPr>
            <a:xfrm rot="-5455515">
              <a:off x="8244403" y="850075"/>
              <a:ext cx="96521" cy="63778"/>
            </a:xfrm>
            <a:custGeom>
              <a:avLst/>
              <a:gdLst/>
              <a:ahLst/>
              <a:cxnLst/>
              <a:rect l="l" t="t" r="r" b="b"/>
              <a:pathLst>
                <a:path w="3370" h="2227" extrusionOk="0">
                  <a:moveTo>
                    <a:pt x="1679" y="0"/>
                  </a:moveTo>
                  <a:cubicBezTo>
                    <a:pt x="762" y="0"/>
                    <a:pt x="0" y="762"/>
                    <a:pt x="0" y="1691"/>
                  </a:cubicBezTo>
                  <a:cubicBezTo>
                    <a:pt x="0" y="1881"/>
                    <a:pt x="48" y="2048"/>
                    <a:pt x="95" y="2227"/>
                  </a:cubicBezTo>
                  <a:lnTo>
                    <a:pt x="3263" y="2227"/>
                  </a:lnTo>
                  <a:cubicBezTo>
                    <a:pt x="3322" y="2048"/>
                    <a:pt x="3370" y="1869"/>
                    <a:pt x="3370" y="1691"/>
                  </a:cubicBezTo>
                  <a:cubicBezTo>
                    <a:pt x="3370" y="762"/>
                    <a:pt x="2608" y="0"/>
                    <a:pt x="167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5" name="Google Shape;1235;p37"/>
            <p:cNvSpPr/>
            <p:nvPr/>
          </p:nvSpPr>
          <p:spPr>
            <a:xfrm rot="-5455515">
              <a:off x="8147002" y="672602"/>
              <a:ext cx="96177" cy="96198"/>
            </a:xfrm>
            <a:custGeom>
              <a:avLst/>
              <a:gdLst/>
              <a:ahLst/>
              <a:cxnLst/>
              <a:rect l="l" t="t" r="r" b="b"/>
              <a:pathLst>
                <a:path w="3358" h="3359" extrusionOk="0">
                  <a:moveTo>
                    <a:pt x="1679" y="1"/>
                  </a:moveTo>
                  <a:cubicBezTo>
                    <a:pt x="750" y="1"/>
                    <a:pt x="0" y="763"/>
                    <a:pt x="0" y="1680"/>
                  </a:cubicBezTo>
                  <a:cubicBezTo>
                    <a:pt x="0" y="2608"/>
                    <a:pt x="750" y="3358"/>
                    <a:pt x="1679" y="3358"/>
                  </a:cubicBezTo>
                  <a:cubicBezTo>
                    <a:pt x="2596" y="3358"/>
                    <a:pt x="3358" y="2608"/>
                    <a:pt x="3358" y="1680"/>
                  </a:cubicBezTo>
                  <a:cubicBezTo>
                    <a:pt x="3358" y="763"/>
                    <a:pt x="2596" y="1"/>
                    <a:pt x="167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6" name="Google Shape;1236;p37"/>
            <p:cNvSpPr/>
            <p:nvPr/>
          </p:nvSpPr>
          <p:spPr>
            <a:xfrm rot="-5455515">
              <a:off x="7990427" y="586802"/>
              <a:ext cx="96206" cy="50490"/>
            </a:xfrm>
            <a:custGeom>
              <a:avLst/>
              <a:gdLst/>
              <a:ahLst/>
              <a:cxnLst/>
              <a:rect l="l" t="t" r="r" b="b"/>
              <a:pathLst>
                <a:path w="3359" h="1763" extrusionOk="0">
                  <a:moveTo>
                    <a:pt x="1" y="0"/>
                  </a:moveTo>
                  <a:lnTo>
                    <a:pt x="1" y="83"/>
                  </a:lnTo>
                  <a:cubicBezTo>
                    <a:pt x="1" y="1012"/>
                    <a:pt x="763" y="1762"/>
                    <a:pt x="1680" y="1762"/>
                  </a:cubicBezTo>
                  <a:cubicBezTo>
                    <a:pt x="2608" y="1762"/>
                    <a:pt x="3358" y="1000"/>
                    <a:pt x="3358" y="83"/>
                  </a:cubicBezTo>
                  <a:cubicBezTo>
                    <a:pt x="3358" y="60"/>
                    <a:pt x="3346" y="24"/>
                    <a:pt x="334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7" name="Google Shape;1237;p37"/>
            <p:cNvSpPr/>
            <p:nvPr/>
          </p:nvSpPr>
          <p:spPr>
            <a:xfrm rot="-5455515">
              <a:off x="8239504" y="546642"/>
              <a:ext cx="96550" cy="63778"/>
            </a:xfrm>
            <a:custGeom>
              <a:avLst/>
              <a:gdLst/>
              <a:ahLst/>
              <a:cxnLst/>
              <a:rect l="l" t="t" r="r" b="b"/>
              <a:pathLst>
                <a:path w="3371" h="2227" extrusionOk="0">
                  <a:moveTo>
                    <a:pt x="1680" y="0"/>
                  </a:moveTo>
                  <a:cubicBezTo>
                    <a:pt x="763" y="0"/>
                    <a:pt x="1" y="762"/>
                    <a:pt x="1" y="1691"/>
                  </a:cubicBezTo>
                  <a:cubicBezTo>
                    <a:pt x="1" y="1881"/>
                    <a:pt x="48" y="2048"/>
                    <a:pt x="96" y="2227"/>
                  </a:cubicBezTo>
                  <a:lnTo>
                    <a:pt x="3263" y="2227"/>
                  </a:lnTo>
                  <a:cubicBezTo>
                    <a:pt x="3335" y="2048"/>
                    <a:pt x="3370" y="1869"/>
                    <a:pt x="3370" y="1691"/>
                  </a:cubicBezTo>
                  <a:cubicBezTo>
                    <a:pt x="3370" y="762"/>
                    <a:pt x="2608" y="0"/>
                    <a:pt x="1680"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8" name="Google Shape;1238;p37"/>
            <p:cNvSpPr/>
            <p:nvPr/>
          </p:nvSpPr>
          <p:spPr>
            <a:xfrm rot="-5455515">
              <a:off x="8084283" y="451446"/>
              <a:ext cx="96177" cy="96513"/>
            </a:xfrm>
            <a:custGeom>
              <a:avLst/>
              <a:gdLst/>
              <a:ahLst/>
              <a:cxnLst/>
              <a:rect l="l" t="t" r="r" b="b"/>
              <a:pathLst>
                <a:path w="3358" h="3370" extrusionOk="0">
                  <a:moveTo>
                    <a:pt x="1679" y="0"/>
                  </a:moveTo>
                  <a:cubicBezTo>
                    <a:pt x="762" y="0"/>
                    <a:pt x="0" y="762"/>
                    <a:pt x="0" y="1691"/>
                  </a:cubicBezTo>
                  <a:cubicBezTo>
                    <a:pt x="0" y="2608"/>
                    <a:pt x="762" y="3370"/>
                    <a:pt x="1679" y="3370"/>
                  </a:cubicBezTo>
                  <a:cubicBezTo>
                    <a:pt x="2608" y="3370"/>
                    <a:pt x="3358" y="2608"/>
                    <a:pt x="3358" y="1691"/>
                  </a:cubicBezTo>
                  <a:cubicBezTo>
                    <a:pt x="3358" y="762"/>
                    <a:pt x="2620" y="0"/>
                    <a:pt x="167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39" name="Google Shape;1239;p37"/>
          <p:cNvGrpSpPr/>
          <p:nvPr/>
        </p:nvGrpSpPr>
        <p:grpSpPr>
          <a:xfrm rot="2907726">
            <a:off x="7502597" y="3908989"/>
            <a:ext cx="326109" cy="1133923"/>
            <a:chOff x="8006515" y="254180"/>
            <a:chExt cx="326117" cy="1133949"/>
          </a:xfrm>
        </p:grpSpPr>
        <p:sp>
          <p:nvSpPr>
            <p:cNvPr id="1240" name="Google Shape;1240;p37"/>
            <p:cNvSpPr/>
            <p:nvPr/>
          </p:nvSpPr>
          <p:spPr>
            <a:xfrm rot="-5455515">
              <a:off x="7605011" y="667193"/>
              <a:ext cx="1129123" cy="307924"/>
            </a:xfrm>
            <a:custGeom>
              <a:avLst/>
              <a:gdLst/>
              <a:ahLst/>
              <a:cxnLst/>
              <a:rect l="l" t="t" r="r" b="b"/>
              <a:pathLst>
                <a:path w="39423" h="10752" extrusionOk="0">
                  <a:moveTo>
                    <a:pt x="394" y="0"/>
                  </a:moveTo>
                  <a:cubicBezTo>
                    <a:pt x="132" y="0"/>
                    <a:pt x="1" y="286"/>
                    <a:pt x="156" y="477"/>
                  </a:cubicBezTo>
                  <a:lnTo>
                    <a:pt x="3739" y="5191"/>
                  </a:lnTo>
                  <a:cubicBezTo>
                    <a:pt x="3811" y="5299"/>
                    <a:pt x="3811" y="5441"/>
                    <a:pt x="3739" y="5549"/>
                  </a:cubicBezTo>
                  <a:lnTo>
                    <a:pt x="156" y="10275"/>
                  </a:lnTo>
                  <a:cubicBezTo>
                    <a:pt x="1" y="10466"/>
                    <a:pt x="132" y="10752"/>
                    <a:pt x="370" y="10752"/>
                  </a:cubicBezTo>
                  <a:lnTo>
                    <a:pt x="39125" y="10752"/>
                  </a:lnTo>
                  <a:cubicBezTo>
                    <a:pt x="39292" y="10752"/>
                    <a:pt x="39422" y="10609"/>
                    <a:pt x="39422" y="10454"/>
                  </a:cubicBezTo>
                  <a:lnTo>
                    <a:pt x="39422" y="298"/>
                  </a:lnTo>
                  <a:cubicBezTo>
                    <a:pt x="39422" y="131"/>
                    <a:pt x="39292" y="0"/>
                    <a:pt x="3912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1" name="Google Shape;1241;p37"/>
            <p:cNvSpPr/>
            <p:nvPr/>
          </p:nvSpPr>
          <p:spPr>
            <a:xfrm rot="-5455515">
              <a:off x="8083677" y="182595"/>
              <a:ext cx="156553" cy="306205"/>
            </a:xfrm>
            <a:custGeom>
              <a:avLst/>
              <a:gdLst/>
              <a:ahLst/>
              <a:cxnLst/>
              <a:rect l="l" t="t" r="r" b="b"/>
              <a:pathLst>
                <a:path w="5466" h="10692" extrusionOk="0">
                  <a:moveTo>
                    <a:pt x="1" y="0"/>
                  </a:moveTo>
                  <a:lnTo>
                    <a:pt x="1" y="10692"/>
                  </a:lnTo>
                  <a:lnTo>
                    <a:pt x="5168" y="10692"/>
                  </a:lnTo>
                  <a:cubicBezTo>
                    <a:pt x="5335" y="10692"/>
                    <a:pt x="5466" y="10561"/>
                    <a:pt x="5466" y="10394"/>
                  </a:cubicBezTo>
                  <a:lnTo>
                    <a:pt x="5466" y="298"/>
                  </a:lnTo>
                  <a:cubicBezTo>
                    <a:pt x="5466" y="131"/>
                    <a:pt x="5335" y="0"/>
                    <a:pt x="516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2" name="Google Shape;1242;p37"/>
            <p:cNvSpPr/>
            <p:nvPr/>
          </p:nvSpPr>
          <p:spPr>
            <a:xfrm rot="-5455515">
              <a:off x="8116734" y="148659"/>
              <a:ext cx="90048" cy="306893"/>
            </a:xfrm>
            <a:custGeom>
              <a:avLst/>
              <a:gdLst/>
              <a:ahLst/>
              <a:cxnLst/>
              <a:rect l="l" t="t" r="r" b="b"/>
              <a:pathLst>
                <a:path w="3144" h="10716" extrusionOk="0">
                  <a:moveTo>
                    <a:pt x="48" y="0"/>
                  </a:moveTo>
                  <a:cubicBezTo>
                    <a:pt x="24" y="0"/>
                    <a:pt x="0" y="12"/>
                    <a:pt x="0" y="36"/>
                  </a:cubicBezTo>
                  <a:lnTo>
                    <a:pt x="0" y="10668"/>
                  </a:lnTo>
                  <a:cubicBezTo>
                    <a:pt x="0" y="10680"/>
                    <a:pt x="24" y="10716"/>
                    <a:pt x="48" y="10716"/>
                  </a:cubicBezTo>
                  <a:lnTo>
                    <a:pt x="2858" y="10716"/>
                  </a:lnTo>
                  <a:cubicBezTo>
                    <a:pt x="3013" y="10716"/>
                    <a:pt x="3144" y="10573"/>
                    <a:pt x="3144" y="10430"/>
                  </a:cubicBezTo>
                  <a:lnTo>
                    <a:pt x="3144" y="274"/>
                  </a:lnTo>
                  <a:cubicBezTo>
                    <a:pt x="3144" y="131"/>
                    <a:pt x="3013" y="0"/>
                    <a:pt x="285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3" name="Google Shape;1243;p37"/>
            <p:cNvSpPr/>
            <p:nvPr/>
          </p:nvSpPr>
          <p:spPr>
            <a:xfrm rot="-5455515">
              <a:off x="7999973" y="1179692"/>
              <a:ext cx="96206" cy="50490"/>
            </a:xfrm>
            <a:custGeom>
              <a:avLst/>
              <a:gdLst/>
              <a:ahLst/>
              <a:cxnLst/>
              <a:rect l="l" t="t" r="r" b="b"/>
              <a:pathLst>
                <a:path w="3359" h="1763" extrusionOk="0">
                  <a:moveTo>
                    <a:pt x="1" y="0"/>
                  </a:moveTo>
                  <a:cubicBezTo>
                    <a:pt x="13" y="24"/>
                    <a:pt x="1" y="60"/>
                    <a:pt x="1" y="83"/>
                  </a:cubicBezTo>
                  <a:cubicBezTo>
                    <a:pt x="1" y="1012"/>
                    <a:pt x="763" y="1762"/>
                    <a:pt x="1680" y="1762"/>
                  </a:cubicBezTo>
                  <a:cubicBezTo>
                    <a:pt x="2608" y="1762"/>
                    <a:pt x="3358" y="1000"/>
                    <a:pt x="3358" y="83"/>
                  </a:cubicBezTo>
                  <a:cubicBezTo>
                    <a:pt x="3358" y="60"/>
                    <a:pt x="3347" y="24"/>
                    <a:pt x="334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4" name="Google Shape;1244;p37"/>
            <p:cNvSpPr/>
            <p:nvPr/>
          </p:nvSpPr>
          <p:spPr>
            <a:xfrm rot="-5455515">
              <a:off x="8108330" y="1013728"/>
              <a:ext cx="96177" cy="96541"/>
            </a:xfrm>
            <a:custGeom>
              <a:avLst/>
              <a:gdLst/>
              <a:ahLst/>
              <a:cxnLst/>
              <a:rect l="l" t="t" r="r" b="b"/>
              <a:pathLst>
                <a:path w="3358" h="3371" extrusionOk="0">
                  <a:moveTo>
                    <a:pt x="1679" y="1"/>
                  </a:moveTo>
                  <a:cubicBezTo>
                    <a:pt x="762" y="1"/>
                    <a:pt x="0" y="751"/>
                    <a:pt x="0" y="1680"/>
                  </a:cubicBezTo>
                  <a:cubicBezTo>
                    <a:pt x="0" y="2608"/>
                    <a:pt x="762" y="3370"/>
                    <a:pt x="1679" y="3370"/>
                  </a:cubicBezTo>
                  <a:cubicBezTo>
                    <a:pt x="2596" y="3370"/>
                    <a:pt x="3358" y="2608"/>
                    <a:pt x="3358" y="1680"/>
                  </a:cubicBezTo>
                  <a:cubicBezTo>
                    <a:pt x="3358" y="763"/>
                    <a:pt x="2596" y="1"/>
                    <a:pt x="167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5" name="Google Shape;1245;p37"/>
            <p:cNvSpPr/>
            <p:nvPr/>
          </p:nvSpPr>
          <p:spPr>
            <a:xfrm rot="-5455515">
              <a:off x="8009172" y="845673"/>
              <a:ext cx="96177" cy="80503"/>
            </a:xfrm>
            <a:custGeom>
              <a:avLst/>
              <a:gdLst/>
              <a:ahLst/>
              <a:cxnLst/>
              <a:rect l="l" t="t" r="r" b="b"/>
              <a:pathLst>
                <a:path w="3358" h="2811" extrusionOk="0">
                  <a:moveTo>
                    <a:pt x="441" y="0"/>
                  </a:moveTo>
                  <a:cubicBezTo>
                    <a:pt x="167" y="322"/>
                    <a:pt x="0" y="703"/>
                    <a:pt x="0" y="1131"/>
                  </a:cubicBezTo>
                  <a:cubicBezTo>
                    <a:pt x="0" y="2060"/>
                    <a:pt x="762" y="2810"/>
                    <a:pt x="1679" y="2810"/>
                  </a:cubicBezTo>
                  <a:cubicBezTo>
                    <a:pt x="2608" y="2810"/>
                    <a:pt x="3358" y="2060"/>
                    <a:pt x="3358" y="1131"/>
                  </a:cubicBezTo>
                  <a:cubicBezTo>
                    <a:pt x="3358" y="703"/>
                    <a:pt x="3203" y="298"/>
                    <a:pt x="291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6" name="Google Shape;1246;p37"/>
            <p:cNvSpPr/>
            <p:nvPr/>
          </p:nvSpPr>
          <p:spPr>
            <a:xfrm rot="-5455515">
              <a:off x="8257265" y="1191243"/>
              <a:ext cx="96550" cy="48772"/>
            </a:xfrm>
            <a:custGeom>
              <a:avLst/>
              <a:gdLst/>
              <a:ahLst/>
              <a:cxnLst/>
              <a:rect l="l" t="t" r="r" b="b"/>
              <a:pathLst>
                <a:path w="3371" h="1703" extrusionOk="0">
                  <a:moveTo>
                    <a:pt x="1692" y="0"/>
                  </a:moveTo>
                  <a:cubicBezTo>
                    <a:pt x="763" y="0"/>
                    <a:pt x="1" y="762"/>
                    <a:pt x="1" y="1679"/>
                  </a:cubicBezTo>
                  <a:lnTo>
                    <a:pt x="1" y="1703"/>
                  </a:lnTo>
                  <a:lnTo>
                    <a:pt x="3370" y="1703"/>
                  </a:lnTo>
                  <a:lnTo>
                    <a:pt x="3370" y="1679"/>
                  </a:lnTo>
                  <a:cubicBezTo>
                    <a:pt x="3370" y="762"/>
                    <a:pt x="2608" y="0"/>
                    <a:pt x="169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7" name="Google Shape;1247;p37"/>
            <p:cNvSpPr/>
            <p:nvPr/>
          </p:nvSpPr>
          <p:spPr>
            <a:xfrm rot="-5455515">
              <a:off x="8244403" y="850075"/>
              <a:ext cx="96521" cy="63778"/>
            </a:xfrm>
            <a:custGeom>
              <a:avLst/>
              <a:gdLst/>
              <a:ahLst/>
              <a:cxnLst/>
              <a:rect l="l" t="t" r="r" b="b"/>
              <a:pathLst>
                <a:path w="3370" h="2227" extrusionOk="0">
                  <a:moveTo>
                    <a:pt x="1679" y="0"/>
                  </a:moveTo>
                  <a:cubicBezTo>
                    <a:pt x="762" y="0"/>
                    <a:pt x="0" y="762"/>
                    <a:pt x="0" y="1691"/>
                  </a:cubicBezTo>
                  <a:cubicBezTo>
                    <a:pt x="0" y="1881"/>
                    <a:pt x="48" y="2048"/>
                    <a:pt x="95" y="2227"/>
                  </a:cubicBezTo>
                  <a:lnTo>
                    <a:pt x="3263" y="2227"/>
                  </a:lnTo>
                  <a:cubicBezTo>
                    <a:pt x="3322" y="2048"/>
                    <a:pt x="3370" y="1869"/>
                    <a:pt x="3370" y="1691"/>
                  </a:cubicBezTo>
                  <a:cubicBezTo>
                    <a:pt x="3370" y="762"/>
                    <a:pt x="2608" y="0"/>
                    <a:pt x="167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8" name="Google Shape;1248;p37"/>
            <p:cNvSpPr/>
            <p:nvPr/>
          </p:nvSpPr>
          <p:spPr>
            <a:xfrm rot="-5455515">
              <a:off x="8147002" y="672602"/>
              <a:ext cx="96177" cy="96198"/>
            </a:xfrm>
            <a:custGeom>
              <a:avLst/>
              <a:gdLst/>
              <a:ahLst/>
              <a:cxnLst/>
              <a:rect l="l" t="t" r="r" b="b"/>
              <a:pathLst>
                <a:path w="3358" h="3359" extrusionOk="0">
                  <a:moveTo>
                    <a:pt x="1679" y="1"/>
                  </a:moveTo>
                  <a:cubicBezTo>
                    <a:pt x="750" y="1"/>
                    <a:pt x="0" y="763"/>
                    <a:pt x="0" y="1680"/>
                  </a:cubicBezTo>
                  <a:cubicBezTo>
                    <a:pt x="0" y="2608"/>
                    <a:pt x="750" y="3358"/>
                    <a:pt x="1679" y="3358"/>
                  </a:cubicBezTo>
                  <a:cubicBezTo>
                    <a:pt x="2596" y="3358"/>
                    <a:pt x="3358" y="2608"/>
                    <a:pt x="3358" y="1680"/>
                  </a:cubicBezTo>
                  <a:cubicBezTo>
                    <a:pt x="3358" y="763"/>
                    <a:pt x="2596" y="1"/>
                    <a:pt x="167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9" name="Google Shape;1249;p37"/>
            <p:cNvSpPr/>
            <p:nvPr/>
          </p:nvSpPr>
          <p:spPr>
            <a:xfrm rot="-5455515">
              <a:off x="7990427" y="586802"/>
              <a:ext cx="96206" cy="50490"/>
            </a:xfrm>
            <a:custGeom>
              <a:avLst/>
              <a:gdLst/>
              <a:ahLst/>
              <a:cxnLst/>
              <a:rect l="l" t="t" r="r" b="b"/>
              <a:pathLst>
                <a:path w="3359" h="1763" extrusionOk="0">
                  <a:moveTo>
                    <a:pt x="1" y="0"/>
                  </a:moveTo>
                  <a:lnTo>
                    <a:pt x="1" y="83"/>
                  </a:lnTo>
                  <a:cubicBezTo>
                    <a:pt x="1" y="1012"/>
                    <a:pt x="763" y="1762"/>
                    <a:pt x="1680" y="1762"/>
                  </a:cubicBezTo>
                  <a:cubicBezTo>
                    <a:pt x="2608" y="1762"/>
                    <a:pt x="3358" y="1000"/>
                    <a:pt x="3358" y="83"/>
                  </a:cubicBezTo>
                  <a:cubicBezTo>
                    <a:pt x="3358" y="60"/>
                    <a:pt x="3346" y="24"/>
                    <a:pt x="334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0" name="Google Shape;1250;p37"/>
            <p:cNvSpPr/>
            <p:nvPr/>
          </p:nvSpPr>
          <p:spPr>
            <a:xfrm rot="-5455515">
              <a:off x="8239504" y="546642"/>
              <a:ext cx="96550" cy="63778"/>
            </a:xfrm>
            <a:custGeom>
              <a:avLst/>
              <a:gdLst/>
              <a:ahLst/>
              <a:cxnLst/>
              <a:rect l="l" t="t" r="r" b="b"/>
              <a:pathLst>
                <a:path w="3371" h="2227" extrusionOk="0">
                  <a:moveTo>
                    <a:pt x="1680" y="0"/>
                  </a:moveTo>
                  <a:cubicBezTo>
                    <a:pt x="763" y="0"/>
                    <a:pt x="1" y="762"/>
                    <a:pt x="1" y="1691"/>
                  </a:cubicBezTo>
                  <a:cubicBezTo>
                    <a:pt x="1" y="1881"/>
                    <a:pt x="48" y="2048"/>
                    <a:pt x="96" y="2227"/>
                  </a:cubicBezTo>
                  <a:lnTo>
                    <a:pt x="3263" y="2227"/>
                  </a:lnTo>
                  <a:cubicBezTo>
                    <a:pt x="3335" y="2048"/>
                    <a:pt x="3370" y="1869"/>
                    <a:pt x="3370" y="1691"/>
                  </a:cubicBezTo>
                  <a:cubicBezTo>
                    <a:pt x="3370" y="762"/>
                    <a:pt x="2608" y="0"/>
                    <a:pt x="1680"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1" name="Google Shape;1251;p37"/>
            <p:cNvSpPr/>
            <p:nvPr/>
          </p:nvSpPr>
          <p:spPr>
            <a:xfrm rot="-5455515">
              <a:off x="8084283" y="451446"/>
              <a:ext cx="96177" cy="96513"/>
            </a:xfrm>
            <a:custGeom>
              <a:avLst/>
              <a:gdLst/>
              <a:ahLst/>
              <a:cxnLst/>
              <a:rect l="l" t="t" r="r" b="b"/>
              <a:pathLst>
                <a:path w="3358" h="3370" extrusionOk="0">
                  <a:moveTo>
                    <a:pt x="1679" y="0"/>
                  </a:moveTo>
                  <a:cubicBezTo>
                    <a:pt x="762" y="0"/>
                    <a:pt x="0" y="762"/>
                    <a:pt x="0" y="1691"/>
                  </a:cubicBezTo>
                  <a:cubicBezTo>
                    <a:pt x="0" y="2608"/>
                    <a:pt x="762" y="3370"/>
                    <a:pt x="1679" y="3370"/>
                  </a:cubicBezTo>
                  <a:cubicBezTo>
                    <a:pt x="2608" y="3370"/>
                    <a:pt x="3358" y="2608"/>
                    <a:pt x="3358" y="1691"/>
                  </a:cubicBezTo>
                  <a:cubicBezTo>
                    <a:pt x="3358" y="762"/>
                    <a:pt x="2620" y="0"/>
                    <a:pt x="167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aphicFrame>
        <p:nvGraphicFramePr>
          <p:cNvPr id="34" name="Tabla 7">
            <a:extLst>
              <a:ext uri="{FF2B5EF4-FFF2-40B4-BE49-F238E27FC236}">
                <a16:creationId xmlns:a16="http://schemas.microsoft.com/office/drawing/2014/main" id="{3B8DBB55-1400-4F28-994D-8E7E6CDC906B}"/>
              </a:ext>
            </a:extLst>
          </p:cNvPr>
          <p:cNvGraphicFramePr>
            <a:graphicFrameLocks noGrp="1"/>
          </p:cNvGraphicFramePr>
          <p:nvPr>
            <p:extLst>
              <p:ext uri="{D42A27DB-BD31-4B8C-83A1-F6EECF244321}">
                <p14:modId xmlns:p14="http://schemas.microsoft.com/office/powerpoint/2010/main" val="998930078"/>
              </p:ext>
            </p:extLst>
          </p:nvPr>
        </p:nvGraphicFramePr>
        <p:xfrm>
          <a:off x="156830" y="87630"/>
          <a:ext cx="8830339" cy="4968240"/>
        </p:xfrm>
        <a:graphic>
          <a:graphicData uri="http://schemas.openxmlformats.org/drawingml/2006/table">
            <a:tbl>
              <a:tblPr firstRow="1" bandRow="1">
                <a:tableStyleId>{69C7853C-536D-4A76-A0AE-DD22124D55A5}</a:tableStyleId>
              </a:tblPr>
              <a:tblGrid>
                <a:gridCol w="2200940">
                  <a:extLst>
                    <a:ext uri="{9D8B030D-6E8A-4147-A177-3AD203B41FA5}">
                      <a16:colId xmlns:a16="http://schemas.microsoft.com/office/drawing/2014/main" val="670364518"/>
                    </a:ext>
                  </a:extLst>
                </a:gridCol>
                <a:gridCol w="1328006">
                  <a:extLst>
                    <a:ext uri="{9D8B030D-6E8A-4147-A177-3AD203B41FA5}">
                      <a16:colId xmlns:a16="http://schemas.microsoft.com/office/drawing/2014/main" val="3688189672"/>
                    </a:ext>
                  </a:extLst>
                </a:gridCol>
                <a:gridCol w="1300894">
                  <a:extLst>
                    <a:ext uri="{9D8B030D-6E8A-4147-A177-3AD203B41FA5}">
                      <a16:colId xmlns:a16="http://schemas.microsoft.com/office/drawing/2014/main" val="3470275425"/>
                    </a:ext>
                  </a:extLst>
                </a:gridCol>
                <a:gridCol w="1424763">
                  <a:extLst>
                    <a:ext uri="{9D8B030D-6E8A-4147-A177-3AD203B41FA5}">
                      <a16:colId xmlns:a16="http://schemas.microsoft.com/office/drawing/2014/main" val="1167248725"/>
                    </a:ext>
                  </a:extLst>
                </a:gridCol>
                <a:gridCol w="2575736">
                  <a:extLst>
                    <a:ext uri="{9D8B030D-6E8A-4147-A177-3AD203B41FA5}">
                      <a16:colId xmlns:a16="http://schemas.microsoft.com/office/drawing/2014/main" val="989037640"/>
                    </a:ext>
                  </a:extLst>
                </a:gridCol>
              </a:tblGrid>
              <a:tr h="370840">
                <a:tc>
                  <a:txBody>
                    <a:bodyPr/>
                    <a:lstStyle/>
                    <a:p>
                      <a:r>
                        <a:rPr lang="es-MX" sz="1200" dirty="0">
                          <a:latin typeface="Times New Roman" panose="02020603050405020304" pitchFamily="18" charset="0"/>
                          <a:cs typeface="Times New Roman" panose="02020603050405020304" pitchFamily="18" charset="0"/>
                        </a:rPr>
                        <a:t>Referente empírico: Hechos </a:t>
                      </a:r>
                    </a:p>
                  </a:txBody>
                  <a:tcPr/>
                </a:tc>
                <a:tc>
                  <a:txBody>
                    <a:bodyPr/>
                    <a:lstStyle/>
                    <a:p>
                      <a:r>
                        <a:rPr lang="es-MX" sz="1200" dirty="0">
                          <a:latin typeface="Times New Roman" panose="02020603050405020304" pitchFamily="18" charset="0"/>
                          <a:cs typeface="Times New Roman" panose="02020603050405020304" pitchFamily="18" charset="0"/>
                        </a:rPr>
                        <a:t>Análisis especulativo ¿Qué pasa aquí?</a:t>
                      </a:r>
                    </a:p>
                  </a:txBody>
                  <a:tcPr/>
                </a:tc>
                <a:tc>
                  <a:txBody>
                    <a:bodyPr/>
                    <a:lstStyle/>
                    <a:p>
                      <a:r>
                        <a:rPr lang="es-MX" sz="1200" dirty="0">
                          <a:latin typeface="Times New Roman" panose="02020603050405020304" pitchFamily="18" charset="0"/>
                          <a:cs typeface="Times New Roman" panose="02020603050405020304" pitchFamily="18" charset="0"/>
                        </a:rPr>
                        <a:t>Primera pregunta para reflexionar: ¿Qué logros tuvo el alumno al abordar las actividades?</a:t>
                      </a:r>
                    </a:p>
                  </a:txBody>
                  <a:tcPr/>
                </a:tc>
                <a:tc>
                  <a:txBody>
                    <a:bodyPr/>
                    <a:lstStyle/>
                    <a:p>
                      <a:r>
                        <a:rPr lang="es-MX" sz="1200" dirty="0">
                          <a:latin typeface="Times New Roman" panose="02020603050405020304" pitchFamily="18" charset="0"/>
                          <a:cs typeface="Times New Roman" panose="02020603050405020304" pitchFamily="18" charset="0"/>
                        </a:rPr>
                        <a:t>Segunda pregunta para reflexionar: ¿Qué dificultades tuvo el alumno al abordar las actividades</a:t>
                      </a:r>
                      <a:br>
                        <a:rPr lang="es-MX" sz="1200" dirty="0">
                          <a:latin typeface="Times New Roman" panose="02020603050405020304" pitchFamily="18" charset="0"/>
                          <a:cs typeface="Times New Roman" panose="02020603050405020304" pitchFamily="18" charset="0"/>
                        </a:rPr>
                      </a:br>
                      <a:r>
                        <a:rPr lang="es-MX" sz="1200" dirty="0">
                          <a:latin typeface="Times New Roman" panose="02020603050405020304" pitchFamily="18" charset="0"/>
                          <a:cs typeface="Times New Roman" panose="02020603050405020304" pitchFamily="18" charset="0"/>
                        </a:rPr>
                        <a:t>?</a:t>
                      </a:r>
                    </a:p>
                  </a:txBody>
                  <a:tcPr/>
                </a:tc>
                <a:tc>
                  <a:txBody>
                    <a:bodyPr/>
                    <a:lstStyle/>
                    <a:p>
                      <a:r>
                        <a:rPr lang="es-MX" sz="1200" dirty="0">
                          <a:latin typeface="Times New Roman" panose="02020603050405020304" pitchFamily="18" charset="0"/>
                          <a:cs typeface="Times New Roman" panose="02020603050405020304" pitchFamily="18" charset="0"/>
                        </a:rPr>
                        <a:t>Refrentes teóricos que expliquen logros y dificultades identificados</a:t>
                      </a:r>
                    </a:p>
                  </a:txBody>
                  <a:tcPr/>
                </a:tc>
                <a:extLst>
                  <a:ext uri="{0D108BD9-81ED-4DB2-BD59-A6C34878D82A}">
                    <a16:rowId xmlns:a16="http://schemas.microsoft.com/office/drawing/2014/main" val="2975345744"/>
                  </a:ext>
                </a:extLst>
              </a:tr>
              <a:tr h="370840">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s-ES" sz="1100" b="0" i="0" u="none" strike="noStrike" cap="none" dirty="0">
                          <a:solidFill>
                            <a:schemeClr val="accent5"/>
                          </a:solidFill>
                          <a:effectLst/>
                          <a:latin typeface="Times New Roman" panose="02020603050405020304" pitchFamily="18" charset="0"/>
                          <a:ea typeface="+mn-ea"/>
                          <a:cs typeface="Times New Roman" panose="02020603050405020304" pitchFamily="18" charset="0"/>
                          <a:sym typeface="Arial"/>
                        </a:rPr>
                        <a:t>acerca del tema que se verá en clase, así como también puedan observar con atención el video presentado  por la docente, en el desarrollo se espera que los pequeños con ayuda de sus padres puedan escuchar, seguir las  instrucciones y también calcular medidas como cucharadas, gotas etc., que la docente hacer para conseguir de esta manera que el experimento funcione y durante el cierre que a través de la memoria puedan recordar y platicar sobre lo que hicieron en la clase, recordar los pasos que siguieron en el experimento, un poco de lo observado en el video y los aprendizajes que fomentaron en la clase.</a:t>
                      </a:r>
                      <a:endParaRPr lang="es-MX" sz="1100" dirty="0">
                        <a:solidFill>
                          <a:schemeClr val="accent5"/>
                        </a:solidFill>
                        <a:latin typeface="Times New Roman" panose="02020603050405020304" pitchFamily="18" charset="0"/>
                        <a:cs typeface="Times New Roman" panose="02020603050405020304" pitchFamily="18" charset="0"/>
                      </a:endParaRPr>
                    </a:p>
                    <a:p>
                      <a:endParaRPr lang="es-MX" sz="1000" dirty="0">
                        <a:solidFill>
                          <a:schemeClr val="accent5"/>
                        </a:solidFill>
                        <a:latin typeface="Times New Roman" panose="02020603050405020304" pitchFamily="18" charset="0"/>
                        <a:cs typeface="Times New Roman" panose="02020603050405020304" pitchFamily="18" charset="0"/>
                      </a:endParaRPr>
                    </a:p>
                  </a:txBody>
                  <a:tcPr/>
                </a:tc>
                <a:tc>
                  <a:txBody>
                    <a:bodyPr/>
                    <a:lstStyle/>
                    <a:p>
                      <a:r>
                        <a:rPr lang="es-ES" sz="1100" b="0" i="0" u="none" strike="noStrike" cap="none" dirty="0">
                          <a:solidFill>
                            <a:schemeClr val="accent5"/>
                          </a:solidFill>
                          <a:effectLst/>
                          <a:latin typeface="Times New Roman" panose="02020603050405020304" pitchFamily="18" charset="0"/>
                          <a:ea typeface="+mn-ea"/>
                          <a:cs typeface="Times New Roman" panose="02020603050405020304" pitchFamily="18" charset="0"/>
                          <a:sym typeface="Arial"/>
                        </a:rPr>
                        <a:t>Asimismo, pueden realizar conteos del 1 al 10 siguiendo la técnica de contar oralmente y saben identificar algunas de las medidas que se utilizan convencionalmente como las cucharadas.</a:t>
                      </a:r>
                      <a:endParaRPr lang="es-MX" sz="1100" dirty="0"/>
                    </a:p>
                  </a:txBody>
                  <a:tcPr/>
                </a:tc>
                <a:tc>
                  <a:txBody>
                    <a:bodyPr/>
                    <a:lstStyle/>
                    <a:p>
                      <a:endParaRPr lang="es-MX" dirty="0"/>
                    </a:p>
                  </a:txBody>
                  <a:tcPr/>
                </a:tc>
                <a:tc>
                  <a:txBody>
                    <a:bodyPr/>
                    <a:lstStyle/>
                    <a:p>
                      <a:endParaRPr lang="es-MX" dirty="0"/>
                    </a:p>
                  </a:txBody>
                  <a:tcPr/>
                </a:tc>
                <a:tc>
                  <a:txBody>
                    <a:bodyPr/>
                    <a:lstStyle/>
                    <a:p>
                      <a:r>
                        <a:rPr lang="es-ES" sz="1100" b="0" i="0" u="none" strike="noStrike" cap="none" dirty="0">
                          <a:solidFill>
                            <a:schemeClr val="accent5"/>
                          </a:solidFill>
                          <a:effectLst/>
                          <a:latin typeface="Times New Roman" panose="02020603050405020304" pitchFamily="18" charset="0"/>
                          <a:ea typeface="+mn-ea"/>
                          <a:cs typeface="Times New Roman" panose="02020603050405020304" pitchFamily="18" charset="0"/>
                          <a:sym typeface="Arial"/>
                        </a:rPr>
                        <a:t>establezcan semejanzas y diferencias entre figuras geométricas al trabajar con configuraciones.</a:t>
                      </a:r>
                      <a:endParaRPr lang="es-MX" sz="1100" b="0" i="0" u="none" strike="noStrike" cap="none" dirty="0">
                        <a:solidFill>
                          <a:schemeClr val="accent5"/>
                        </a:solidFill>
                        <a:effectLst/>
                        <a:latin typeface="Times New Roman" panose="02020603050405020304" pitchFamily="18" charset="0"/>
                        <a:ea typeface="+mn-ea"/>
                        <a:cs typeface="Times New Roman" panose="02020603050405020304" pitchFamily="18" charset="0"/>
                        <a:sym typeface="Arial"/>
                      </a:endParaRPr>
                    </a:p>
                    <a:p>
                      <a:r>
                        <a:rPr lang="es-ES" sz="1100" b="0" i="0" u="none" strike="noStrike" cap="none" dirty="0">
                          <a:solidFill>
                            <a:schemeClr val="accent5"/>
                          </a:solidFill>
                          <a:effectLst/>
                          <a:latin typeface="Times New Roman" panose="02020603050405020304" pitchFamily="18" charset="0"/>
                          <a:ea typeface="+mn-ea"/>
                          <a:cs typeface="Times New Roman" panose="02020603050405020304" pitchFamily="18" charset="0"/>
                          <a:sym typeface="Arial"/>
                        </a:rPr>
                        <a:t>Las actividades de medición (sean estimaciones o mediciones efectivas) de longitud y capacidad implican dar una respuesta numérica y usar una unidad de medida.</a:t>
                      </a:r>
                      <a:endParaRPr lang="es-MX" sz="1100" b="0" i="0" u="none" strike="noStrike" cap="none" dirty="0">
                        <a:solidFill>
                          <a:schemeClr val="accent5"/>
                        </a:solidFill>
                        <a:effectLst/>
                        <a:latin typeface="Times New Roman" panose="02020603050405020304" pitchFamily="18" charset="0"/>
                        <a:ea typeface="+mn-ea"/>
                        <a:cs typeface="Times New Roman" panose="02020603050405020304" pitchFamily="18" charset="0"/>
                        <a:sym typeface="Arial"/>
                      </a:endParaRPr>
                    </a:p>
                    <a:p>
                      <a:r>
                        <a:rPr lang="es-ES" sz="1100" b="0" i="0" u="none" strike="noStrike" cap="none" dirty="0">
                          <a:solidFill>
                            <a:schemeClr val="accent5"/>
                          </a:solidFill>
                          <a:effectLst/>
                          <a:latin typeface="Times New Roman" panose="02020603050405020304" pitchFamily="18" charset="0"/>
                          <a:ea typeface="+mn-ea"/>
                          <a:cs typeface="Times New Roman" panose="02020603050405020304" pitchFamily="18" charset="0"/>
                          <a:sym typeface="Arial"/>
                        </a:rPr>
                        <a:t>La reflexión de los niños acerca de la sucesión de eventos; para eso es útil representarlos gráficamente favoreciendo el uso de expresiones como: día, noche, mañana, tarde, antes, después, día, semana, mes; además de reflexionar acerca de “¿Qué sucede antes de…?”, “¿Qué ocurre después de…?”, “¿Qué sucede antes de… y después de…?”, entre otras. (Secretaría de Educación Pública, 2017)</a:t>
                      </a:r>
                      <a:endParaRPr lang="es-MX" sz="1100" dirty="0">
                        <a:solidFill>
                          <a:schemeClr val="accent5"/>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885114790"/>
                  </a:ext>
                </a:extLst>
              </a:tr>
            </a:tbl>
          </a:graphicData>
        </a:graphic>
      </p:graphicFrame>
    </p:spTree>
  </p:cSld>
  <p:clrMapOvr>
    <a:masterClrMapping/>
  </p:clrMapOvr>
</p:sld>
</file>

<file path=ppt/theme/theme1.xml><?xml version="1.0" encoding="utf-8"?>
<a:theme xmlns:a="http://schemas.openxmlformats.org/drawingml/2006/main" name="Reading Skills Task Cards by Slidesgo">
  <a:themeElements>
    <a:clrScheme name="Simple Light">
      <a:dk1>
        <a:srgbClr val="FFCC00"/>
      </a:dk1>
      <a:lt1>
        <a:srgbClr val="FFEEBA"/>
      </a:lt1>
      <a:dk2>
        <a:srgbClr val="FF9500"/>
      </a:dk2>
      <a:lt2>
        <a:srgbClr val="FFBC52"/>
      </a:lt2>
      <a:accent1>
        <a:srgbClr val="042D99"/>
      </a:accent1>
      <a:accent2>
        <a:srgbClr val="9AA6FD"/>
      </a:accent2>
      <a:accent3>
        <a:srgbClr val="4DD11E"/>
      </a:accent3>
      <a:accent4>
        <a:srgbClr val="B8E9A7"/>
      </a:accent4>
      <a:accent5>
        <a:srgbClr val="000000"/>
      </a:accent5>
      <a:accent6>
        <a:srgbClr val="F0F0F0"/>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289</TotalTime>
  <Words>794</Words>
  <Application>Microsoft Office PowerPoint</Application>
  <PresentationFormat>Presentación en pantalla (16:9)</PresentationFormat>
  <Paragraphs>32</Paragraphs>
  <Slides>5</Slides>
  <Notes>5</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5</vt:i4>
      </vt:variant>
    </vt:vector>
  </HeadingPairs>
  <TitlesOfParts>
    <vt:vector size="12" baseType="lpstr">
      <vt:lpstr>Arial</vt:lpstr>
      <vt:lpstr>Times New Roman</vt:lpstr>
      <vt:lpstr>Roboto Condensed Light</vt:lpstr>
      <vt:lpstr>Patrick Hand SC</vt:lpstr>
      <vt:lpstr>Comfortaa</vt:lpstr>
      <vt:lpstr>Quicksand</vt:lpstr>
      <vt:lpstr>Reading Skills Task Cards by Slidesgo</vt:lpstr>
      <vt:lpstr>Escuela Normal de Educación Preescolar Licenciatura en Educación Preescolar Ciclo escolar 2020 - 2021</vt:lpstr>
      <vt:lpstr>Presentación de PowerPoint</vt:lpstr>
      <vt:lpstr>Matriz analítica </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Escuela Normal de Educación Preescolar Licenciatura en Educación Preescolar Ciclo escolar 2020 - 2021 Task Cards</dc:title>
  <cp:lastModifiedBy>ANDREA ELIZABETH GARCIA GARCIA</cp:lastModifiedBy>
  <cp:revision>18</cp:revision>
  <dcterms:modified xsi:type="dcterms:W3CDTF">2021-06-07T02:51:44Z</dcterms:modified>
</cp:coreProperties>
</file>