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8"/>
  </p:notesMasterIdLst>
  <p:sldIdLst>
    <p:sldId id="259" r:id="rId2"/>
    <p:sldId id="262" r:id="rId3"/>
    <p:sldId id="261" r:id="rId4"/>
    <p:sldId id="263" r:id="rId5"/>
    <p:sldId id="271" r:id="rId6"/>
    <p:sldId id="280" r:id="rId7"/>
  </p:sldIdLst>
  <p:sldSz cx="9144000" cy="5143500" type="screen16x9"/>
  <p:notesSz cx="6858000" cy="9144000"/>
  <p:embeddedFontLst>
    <p:embeddedFont>
      <p:font typeface="Amatic SC" panose="00000500000000000000" pitchFamily="2" charset="-79"/>
      <p:regular r:id="rId9"/>
      <p:bold r:id="rId10"/>
    </p:embeddedFont>
    <p:embeddedFont>
      <p:font typeface="Calibri" panose="020F0502020204030204" pitchFamily="34" charset="0"/>
      <p:regular r:id="rId11"/>
      <p:bold r:id="rId12"/>
      <p:italic r:id="rId13"/>
      <p:boldItalic r:id="rId14"/>
    </p:embeddedFont>
    <p:embeddedFont>
      <p:font typeface="Didact Gothic"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E4F1E2-9C4F-4FCD-A19B-C54C591EE0B1}">
  <a:tblStyle styleId="{1DE4F1E2-9C4F-4FCD-A19B-C54C591EE0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85" d="100"/>
          <a:sy n="85" d="100"/>
        </p:scale>
        <p:origin x="9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7989b4430a_3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7989b4430a_3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b88de76cc8_2_2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b88de76cc8_2_2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b89fa1d8fe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b89fa1d8fe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7989b4430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7989b4430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8"/>
        <p:cNvGrpSpPr/>
        <p:nvPr/>
      </p:nvGrpSpPr>
      <p:grpSpPr>
        <a:xfrm>
          <a:off x="0" y="0"/>
          <a:ext cx="0" cy="0"/>
          <a:chOff x="0" y="0"/>
          <a:chExt cx="0" cy="0"/>
        </a:xfrm>
      </p:grpSpPr>
      <p:sp>
        <p:nvSpPr>
          <p:cNvPr id="369" name="Google Shape;369;p7"/>
          <p:cNvSpPr txBox="1">
            <a:spLocks noGrp="1"/>
          </p:cNvSpPr>
          <p:nvPr>
            <p:ph type="subTitle" idx="1"/>
          </p:nvPr>
        </p:nvSpPr>
        <p:spPr>
          <a:xfrm>
            <a:off x="1069850" y="2212525"/>
            <a:ext cx="4449300" cy="1836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069850" y="1148075"/>
            <a:ext cx="4032900" cy="755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1" name="Google Shape;371;p7"/>
          <p:cNvSpPr/>
          <p:nvPr/>
        </p:nvSpPr>
        <p:spPr>
          <a:xfrm>
            <a:off x="8430787" y="1273913"/>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891763">
            <a:off x="8381822" y="1939036"/>
            <a:ext cx="390741" cy="55061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590550" y="2972200"/>
            <a:ext cx="292801" cy="289432"/>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1039"/>
        <p:cNvGrpSpPr/>
        <p:nvPr/>
      </p:nvGrpSpPr>
      <p:grpSpPr>
        <a:xfrm>
          <a:off x="0" y="0"/>
          <a:ext cx="0" cy="0"/>
          <a:chOff x="0" y="0"/>
          <a:chExt cx="0" cy="0"/>
        </a:xfrm>
      </p:grpSpPr>
      <p:sp>
        <p:nvSpPr>
          <p:cNvPr id="1040" name="Google Shape;1040;p29"/>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9"/>
          <p:cNvGrpSpPr/>
          <p:nvPr/>
        </p:nvGrpSpPr>
        <p:grpSpPr>
          <a:xfrm rot="-932503">
            <a:off x="7539588" y="370388"/>
            <a:ext cx="1146642" cy="694934"/>
            <a:chOff x="478326" y="2825649"/>
            <a:chExt cx="1012293" cy="613511"/>
          </a:xfrm>
        </p:grpSpPr>
        <p:sp>
          <p:nvSpPr>
            <p:cNvPr id="1048" name="Google Shape;1048;p2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29"/>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29"/>
          <p:cNvGrpSpPr/>
          <p:nvPr/>
        </p:nvGrpSpPr>
        <p:grpSpPr>
          <a:xfrm flipH="1">
            <a:off x="617852" y="733926"/>
            <a:ext cx="903988" cy="755732"/>
            <a:chOff x="-304950" y="1799125"/>
            <a:chExt cx="1469422" cy="1228432"/>
          </a:xfrm>
        </p:grpSpPr>
        <p:sp>
          <p:nvSpPr>
            <p:cNvPr id="1058" name="Google Shape;1058;p29"/>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9"/>
          <p:cNvGrpSpPr/>
          <p:nvPr/>
        </p:nvGrpSpPr>
        <p:grpSpPr>
          <a:xfrm>
            <a:off x="713222" y="3764704"/>
            <a:ext cx="976966" cy="613408"/>
            <a:chOff x="6925510" y="205316"/>
            <a:chExt cx="905688" cy="530354"/>
          </a:xfrm>
        </p:grpSpPr>
        <p:sp>
          <p:nvSpPr>
            <p:cNvPr id="1073" name="Google Shape;1073;p2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6"/>
        <p:cNvGrpSpPr/>
        <p:nvPr/>
      </p:nvGrpSpPr>
      <p:grpSpPr>
        <a:xfrm>
          <a:off x="0" y="0"/>
          <a:ext cx="0" cy="0"/>
          <a:chOff x="0" y="0"/>
          <a:chExt cx="0" cy="0"/>
        </a:xfrm>
      </p:grpSpPr>
      <p:sp>
        <p:nvSpPr>
          <p:cNvPr id="457" name="Google Shape;457;p9"/>
          <p:cNvSpPr/>
          <p:nvPr/>
        </p:nvSpPr>
        <p:spPr>
          <a:xfrm rot="22">
            <a:off x="2011050" y="1747265"/>
            <a:ext cx="5040236" cy="1335521"/>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txBox="1">
            <a:spLocks noGrp="1"/>
          </p:cNvSpPr>
          <p:nvPr>
            <p:ph type="title"/>
          </p:nvPr>
        </p:nvSpPr>
        <p:spPr>
          <a:xfrm>
            <a:off x="2773200" y="1233175"/>
            <a:ext cx="35976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9" name="Google Shape;459;p9"/>
          <p:cNvSpPr txBox="1">
            <a:spLocks noGrp="1"/>
          </p:cNvSpPr>
          <p:nvPr>
            <p:ph type="subTitle" idx="1"/>
          </p:nvPr>
        </p:nvSpPr>
        <p:spPr>
          <a:xfrm>
            <a:off x="1567550" y="3529584"/>
            <a:ext cx="6025200" cy="49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0" name="Google Shape;460;p9"/>
          <p:cNvSpPr/>
          <p:nvPr/>
        </p:nvSpPr>
        <p:spPr>
          <a:xfrm>
            <a:off x="8579178" y="786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9"/>
          <p:cNvGrpSpPr/>
          <p:nvPr/>
        </p:nvGrpSpPr>
        <p:grpSpPr>
          <a:xfrm>
            <a:off x="713218" y="232634"/>
            <a:ext cx="1214145" cy="735845"/>
            <a:chOff x="478326" y="2825649"/>
            <a:chExt cx="1012293" cy="613511"/>
          </a:xfrm>
        </p:grpSpPr>
        <p:sp>
          <p:nvSpPr>
            <p:cNvPr id="462" name="Google Shape;462;p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9"/>
          <p:cNvSpPr/>
          <p:nvPr/>
        </p:nvSpPr>
        <p:spPr>
          <a:xfrm>
            <a:off x="478337" y="9684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84015" y="465887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0" y="383188"/>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80600" y="47781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359401" y="41294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9"/>
          <p:cNvGrpSpPr/>
          <p:nvPr/>
        </p:nvGrpSpPr>
        <p:grpSpPr>
          <a:xfrm>
            <a:off x="7770241" y="4327033"/>
            <a:ext cx="1165712" cy="731889"/>
            <a:chOff x="6925510" y="205316"/>
            <a:chExt cx="905688" cy="530354"/>
          </a:xfrm>
        </p:grpSpPr>
        <p:sp>
          <p:nvSpPr>
            <p:cNvPr id="475" name="Google Shape;475;p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9"/>
          <p:cNvSpPr/>
          <p:nvPr/>
        </p:nvSpPr>
        <p:spPr>
          <a:xfrm>
            <a:off x="8018150" y="6604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7150151"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8463501" y="23263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097326" y="11190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ONE_COLUMN_TEXT_1_1">
    <p:spTree>
      <p:nvGrpSpPr>
        <p:cNvPr id="1" name="Shape 572"/>
        <p:cNvGrpSpPr/>
        <p:nvPr/>
      </p:nvGrpSpPr>
      <p:grpSpPr>
        <a:xfrm>
          <a:off x="0" y="0"/>
          <a:ext cx="0" cy="0"/>
          <a:chOff x="0" y="0"/>
          <a:chExt cx="0" cy="0"/>
        </a:xfrm>
      </p:grpSpPr>
      <p:sp>
        <p:nvSpPr>
          <p:cNvPr id="573" name="Google Shape;573;p14"/>
          <p:cNvSpPr txBox="1">
            <a:spLocks noGrp="1"/>
          </p:cNvSpPr>
          <p:nvPr>
            <p:ph type="subTitle" idx="1"/>
          </p:nvPr>
        </p:nvSpPr>
        <p:spPr>
          <a:xfrm>
            <a:off x="898075" y="3461650"/>
            <a:ext cx="2044500" cy="869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4" name="Google Shape;574;p14"/>
          <p:cNvSpPr txBox="1">
            <a:spLocks noGrp="1"/>
          </p:cNvSpPr>
          <p:nvPr>
            <p:ph type="title"/>
          </p:nvPr>
        </p:nvSpPr>
        <p:spPr>
          <a:xfrm>
            <a:off x="713225" y="327000"/>
            <a:ext cx="73608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75" name="Google Shape;575;p14"/>
          <p:cNvSpPr txBox="1">
            <a:spLocks noGrp="1"/>
          </p:cNvSpPr>
          <p:nvPr>
            <p:ph type="subTitle" idx="2"/>
          </p:nvPr>
        </p:nvSpPr>
        <p:spPr>
          <a:xfrm>
            <a:off x="902978"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6" name="Google Shape;576;p14"/>
          <p:cNvSpPr txBox="1">
            <a:spLocks noGrp="1"/>
          </p:cNvSpPr>
          <p:nvPr>
            <p:ph type="subTitle" idx="3"/>
          </p:nvPr>
        </p:nvSpPr>
        <p:spPr>
          <a:xfrm>
            <a:off x="3551690"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7" name="Google Shape;577;p14"/>
          <p:cNvSpPr txBox="1">
            <a:spLocks noGrp="1"/>
          </p:cNvSpPr>
          <p:nvPr>
            <p:ph type="subTitle" idx="4"/>
          </p:nvPr>
        </p:nvSpPr>
        <p:spPr>
          <a:xfrm>
            <a:off x="6204600" y="2901966"/>
            <a:ext cx="20484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8" name="Google Shape;578;p14"/>
          <p:cNvSpPr txBox="1">
            <a:spLocks noGrp="1"/>
          </p:cNvSpPr>
          <p:nvPr>
            <p:ph type="subTitle" idx="5"/>
          </p:nvPr>
        </p:nvSpPr>
        <p:spPr>
          <a:xfrm>
            <a:off x="354787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14"/>
          <p:cNvSpPr txBox="1">
            <a:spLocks noGrp="1"/>
          </p:cNvSpPr>
          <p:nvPr>
            <p:ph type="subTitle" idx="6"/>
          </p:nvPr>
        </p:nvSpPr>
        <p:spPr>
          <a:xfrm>
            <a:off x="620042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0" name="Google Shape;580;p14"/>
          <p:cNvSpPr/>
          <p:nvPr/>
        </p:nvSpPr>
        <p:spPr>
          <a:xfrm>
            <a:off x="478337" y="4670000"/>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0" y="408471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rot="10800000">
            <a:off x="8665675" y="190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579172" y="149838"/>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68926" y="305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4"/>
          <p:cNvGrpSpPr/>
          <p:nvPr/>
        </p:nvGrpSpPr>
        <p:grpSpPr>
          <a:xfrm>
            <a:off x="8310972" y="850982"/>
            <a:ext cx="670847" cy="406574"/>
            <a:chOff x="478326" y="2825649"/>
            <a:chExt cx="1012293" cy="613511"/>
          </a:xfrm>
        </p:grpSpPr>
        <p:sp>
          <p:nvSpPr>
            <p:cNvPr id="586" name="Google Shape;586;p14"/>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4"/>
          <p:cNvSpPr/>
          <p:nvPr/>
        </p:nvSpPr>
        <p:spPr>
          <a:xfrm>
            <a:off x="8851500" y="1314713"/>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8713601" y="47130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TITLE_ONLY_1">
    <p:spTree>
      <p:nvGrpSpPr>
        <p:cNvPr id="1" name="Shape 682"/>
        <p:cNvGrpSpPr/>
        <p:nvPr/>
      </p:nvGrpSpPr>
      <p:grpSpPr>
        <a:xfrm>
          <a:off x="0" y="0"/>
          <a:ext cx="0" cy="0"/>
          <a:chOff x="0" y="0"/>
          <a:chExt cx="0" cy="0"/>
        </a:xfrm>
      </p:grpSpPr>
      <p:sp>
        <p:nvSpPr>
          <p:cNvPr id="683" name="Google Shape;683;p17"/>
          <p:cNvSpPr/>
          <p:nvPr/>
        </p:nvSpPr>
        <p:spPr>
          <a:xfrm>
            <a:off x="664748" y="3698468"/>
            <a:ext cx="367634" cy="425467"/>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1241944" y="4123846"/>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7763929" y="2571751"/>
            <a:ext cx="221246" cy="190539"/>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rot="-2204089">
            <a:off x="792512" y="1097533"/>
            <a:ext cx="277348" cy="160626"/>
          </a:xfrm>
          <a:custGeom>
            <a:avLst/>
            <a:gdLst/>
            <a:ahLst/>
            <a:cxnLst/>
            <a:rect l="l" t="t"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8108264" y="509977"/>
            <a:ext cx="390729" cy="366336"/>
          </a:xfrm>
          <a:custGeom>
            <a:avLst/>
            <a:gdLst/>
            <a:ahLst/>
            <a:cxnLst/>
            <a:rect l="l" t="t" r="r" b="b"/>
            <a:pathLst>
              <a:path w="6453" h="6222" extrusionOk="0">
                <a:moveTo>
                  <a:pt x="2237" y="0"/>
                </a:moveTo>
                <a:cubicBezTo>
                  <a:pt x="2228" y="0"/>
                  <a:pt x="2220" y="3"/>
                  <a:pt x="2214" y="8"/>
                </a:cubicBezTo>
                <a:cubicBezTo>
                  <a:pt x="2062" y="142"/>
                  <a:pt x="1795" y="2240"/>
                  <a:pt x="1795" y="2240"/>
                </a:cubicBezTo>
                <a:cubicBezTo>
                  <a:pt x="1795" y="2240"/>
                  <a:pt x="77" y="2857"/>
                  <a:pt x="39" y="3236"/>
                </a:cubicBezTo>
                <a:cubicBezTo>
                  <a:pt x="0" y="3617"/>
                  <a:pt x="2043" y="4113"/>
                  <a:pt x="2043" y="4113"/>
                </a:cubicBezTo>
                <a:cubicBezTo>
                  <a:pt x="2043" y="4113"/>
                  <a:pt x="1641" y="6059"/>
                  <a:pt x="2042" y="6212"/>
                </a:cubicBezTo>
                <a:cubicBezTo>
                  <a:pt x="2058" y="6218"/>
                  <a:pt x="2076" y="6221"/>
                  <a:pt x="2095" y="6221"/>
                </a:cubicBezTo>
                <a:cubicBezTo>
                  <a:pt x="2551" y="6221"/>
                  <a:pt x="3805" y="4532"/>
                  <a:pt x="3805" y="4532"/>
                </a:cubicBezTo>
                <a:cubicBezTo>
                  <a:pt x="3805" y="4532"/>
                  <a:pt x="5142" y="5085"/>
                  <a:pt x="5634" y="5085"/>
                </a:cubicBezTo>
                <a:cubicBezTo>
                  <a:pt x="5720" y="5085"/>
                  <a:pt x="5781" y="5068"/>
                  <a:pt x="5804" y="5028"/>
                </a:cubicBezTo>
                <a:cubicBezTo>
                  <a:pt x="5956" y="4762"/>
                  <a:pt x="5002" y="3236"/>
                  <a:pt x="5002" y="3236"/>
                </a:cubicBezTo>
                <a:cubicBezTo>
                  <a:pt x="5002" y="3236"/>
                  <a:pt x="6452" y="1478"/>
                  <a:pt x="6300" y="1210"/>
                </a:cubicBezTo>
                <a:cubicBezTo>
                  <a:pt x="6272" y="1163"/>
                  <a:pt x="6168" y="1143"/>
                  <a:pt x="6015" y="1143"/>
                </a:cubicBezTo>
                <a:cubicBezTo>
                  <a:pt x="5313" y="1143"/>
                  <a:pt x="3589" y="1555"/>
                  <a:pt x="3589" y="1555"/>
                </a:cubicBezTo>
                <a:cubicBezTo>
                  <a:pt x="3589" y="1555"/>
                  <a:pt x="2459" y="0"/>
                  <a:pt x="2237"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txBox="1">
            <a:spLocks noGrp="1"/>
          </p:cNvSpPr>
          <p:nvPr>
            <p:ph type="subTitle" idx="1"/>
          </p:nvPr>
        </p:nvSpPr>
        <p:spPr>
          <a:xfrm>
            <a:off x="6133750" y="3907558"/>
            <a:ext cx="2112300" cy="7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89" name="Google Shape;689;p17"/>
          <p:cNvSpPr txBox="1">
            <a:spLocks noGrp="1"/>
          </p:cNvSpPr>
          <p:nvPr>
            <p:ph type="subTitle" idx="2"/>
          </p:nvPr>
        </p:nvSpPr>
        <p:spPr>
          <a:xfrm>
            <a:off x="6133750" y="3448375"/>
            <a:ext cx="2112300" cy="3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0" name="Google Shape;690;p17"/>
          <p:cNvSpPr txBox="1">
            <a:spLocks noGrp="1"/>
          </p:cNvSpPr>
          <p:nvPr>
            <p:ph type="subTitle" idx="3"/>
          </p:nvPr>
        </p:nvSpPr>
        <p:spPr>
          <a:xfrm>
            <a:off x="2711175" y="3907558"/>
            <a:ext cx="2112300" cy="7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1" name="Google Shape;691;p17"/>
          <p:cNvSpPr txBox="1">
            <a:spLocks noGrp="1"/>
          </p:cNvSpPr>
          <p:nvPr>
            <p:ph type="subTitle" idx="4"/>
          </p:nvPr>
        </p:nvSpPr>
        <p:spPr>
          <a:xfrm>
            <a:off x="2711175" y="3448375"/>
            <a:ext cx="2112300" cy="3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2" name="Google Shape;692;p17"/>
          <p:cNvSpPr txBox="1">
            <a:spLocks noGrp="1"/>
          </p:cNvSpPr>
          <p:nvPr>
            <p:ph type="subTitle" idx="5"/>
          </p:nvPr>
        </p:nvSpPr>
        <p:spPr>
          <a:xfrm>
            <a:off x="4815950" y="2086608"/>
            <a:ext cx="2112300" cy="7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3" name="Google Shape;693;p17"/>
          <p:cNvSpPr txBox="1">
            <a:spLocks noGrp="1"/>
          </p:cNvSpPr>
          <p:nvPr>
            <p:ph type="subTitle" idx="6"/>
          </p:nvPr>
        </p:nvSpPr>
        <p:spPr>
          <a:xfrm>
            <a:off x="4815950" y="1627425"/>
            <a:ext cx="2112300" cy="3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4" name="Google Shape;694;p17"/>
          <p:cNvSpPr txBox="1">
            <a:spLocks noGrp="1"/>
          </p:cNvSpPr>
          <p:nvPr>
            <p:ph type="subTitle" idx="7"/>
          </p:nvPr>
        </p:nvSpPr>
        <p:spPr>
          <a:xfrm>
            <a:off x="1012375" y="2086608"/>
            <a:ext cx="2112300" cy="71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a:endParaRPr/>
          </a:p>
        </p:txBody>
      </p:sp>
      <p:sp>
        <p:nvSpPr>
          <p:cNvPr id="695" name="Google Shape;695;p17"/>
          <p:cNvSpPr txBox="1">
            <a:spLocks noGrp="1"/>
          </p:cNvSpPr>
          <p:nvPr>
            <p:ph type="subTitle" idx="8"/>
          </p:nvPr>
        </p:nvSpPr>
        <p:spPr>
          <a:xfrm>
            <a:off x="1012375" y="1627425"/>
            <a:ext cx="2112300" cy="33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a:spcBef>
                <a:spcPts val="0"/>
              </a:spcBef>
              <a:spcAft>
                <a:spcPts val="0"/>
              </a:spcAft>
              <a:buClr>
                <a:schemeClr val="dk1"/>
              </a:buClr>
              <a:buSzPts val="1400"/>
              <a:buNone/>
              <a:defRPr b="1">
                <a:solidFill>
                  <a:schemeClr val="dk1"/>
                </a:solidFill>
              </a:defRPr>
            </a:lvl2pPr>
            <a:lvl3pPr lvl="2" algn="ctr">
              <a:spcBef>
                <a:spcPts val="0"/>
              </a:spcBef>
              <a:spcAft>
                <a:spcPts val="0"/>
              </a:spcAft>
              <a:buClr>
                <a:schemeClr val="dk1"/>
              </a:buClr>
              <a:buSzPts val="1400"/>
              <a:buNone/>
              <a:defRPr b="1">
                <a:solidFill>
                  <a:schemeClr val="dk1"/>
                </a:solidFill>
              </a:defRPr>
            </a:lvl3pPr>
            <a:lvl4pPr lvl="3" algn="ctr">
              <a:spcBef>
                <a:spcPts val="0"/>
              </a:spcBef>
              <a:spcAft>
                <a:spcPts val="0"/>
              </a:spcAft>
              <a:buClr>
                <a:schemeClr val="dk1"/>
              </a:buClr>
              <a:buSzPts val="1400"/>
              <a:buNone/>
              <a:defRPr b="1">
                <a:solidFill>
                  <a:schemeClr val="dk1"/>
                </a:solidFill>
              </a:defRPr>
            </a:lvl4pPr>
            <a:lvl5pPr lvl="4" algn="ctr">
              <a:spcBef>
                <a:spcPts val="0"/>
              </a:spcBef>
              <a:spcAft>
                <a:spcPts val="0"/>
              </a:spcAft>
              <a:buClr>
                <a:schemeClr val="dk1"/>
              </a:buClr>
              <a:buSzPts val="1400"/>
              <a:buNone/>
              <a:defRPr b="1">
                <a:solidFill>
                  <a:schemeClr val="dk1"/>
                </a:solidFill>
              </a:defRPr>
            </a:lvl5pPr>
            <a:lvl6pPr lvl="5" algn="ctr">
              <a:spcBef>
                <a:spcPts val="0"/>
              </a:spcBef>
              <a:spcAft>
                <a:spcPts val="0"/>
              </a:spcAft>
              <a:buClr>
                <a:schemeClr val="dk1"/>
              </a:buClr>
              <a:buSzPts val="1400"/>
              <a:buNone/>
              <a:defRPr b="1">
                <a:solidFill>
                  <a:schemeClr val="dk1"/>
                </a:solidFill>
              </a:defRPr>
            </a:lvl6pPr>
            <a:lvl7pPr lvl="6" algn="ctr">
              <a:spcBef>
                <a:spcPts val="0"/>
              </a:spcBef>
              <a:spcAft>
                <a:spcPts val="0"/>
              </a:spcAft>
              <a:buClr>
                <a:schemeClr val="dk1"/>
              </a:buClr>
              <a:buSzPts val="1400"/>
              <a:buNone/>
              <a:defRPr b="1">
                <a:solidFill>
                  <a:schemeClr val="dk1"/>
                </a:solidFill>
              </a:defRPr>
            </a:lvl7pPr>
            <a:lvl8pPr lvl="7" algn="ctr">
              <a:spcBef>
                <a:spcPts val="0"/>
              </a:spcBef>
              <a:spcAft>
                <a:spcPts val="0"/>
              </a:spcAft>
              <a:buClr>
                <a:schemeClr val="dk1"/>
              </a:buClr>
              <a:buSzPts val="1400"/>
              <a:buNone/>
              <a:defRPr b="1">
                <a:solidFill>
                  <a:schemeClr val="dk1"/>
                </a:solidFill>
              </a:defRPr>
            </a:lvl8pPr>
            <a:lvl9pPr lvl="8" algn="ctr">
              <a:spcBef>
                <a:spcPts val="0"/>
              </a:spcBef>
              <a:spcAft>
                <a:spcPts val="0"/>
              </a:spcAft>
              <a:buClr>
                <a:schemeClr val="dk1"/>
              </a:buClr>
              <a:buSzPts val="1400"/>
              <a:buNone/>
              <a:defRPr b="1">
                <a:solidFill>
                  <a:schemeClr val="dk1"/>
                </a:solidFill>
              </a:defRPr>
            </a:lvl9pPr>
          </a:lstStyle>
          <a:p>
            <a:endParaRPr/>
          </a:p>
        </p:txBody>
      </p:sp>
      <p:sp>
        <p:nvSpPr>
          <p:cNvPr id="696" name="Google Shape;696;p1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ONE_COLUMN_TEXT_4">
    <p:spTree>
      <p:nvGrpSpPr>
        <p:cNvPr id="1" name="Shape 898"/>
        <p:cNvGrpSpPr/>
        <p:nvPr/>
      </p:nvGrpSpPr>
      <p:grpSpPr>
        <a:xfrm>
          <a:off x="0" y="0"/>
          <a:ext cx="0" cy="0"/>
          <a:chOff x="0" y="0"/>
          <a:chExt cx="0" cy="0"/>
        </a:xfrm>
      </p:grpSpPr>
      <p:sp>
        <p:nvSpPr>
          <p:cNvPr id="899" name="Google Shape;899;p24"/>
          <p:cNvSpPr txBox="1">
            <a:spLocks noGrp="1"/>
          </p:cNvSpPr>
          <p:nvPr>
            <p:ph type="subTitle" idx="1"/>
          </p:nvPr>
        </p:nvSpPr>
        <p:spPr>
          <a:xfrm>
            <a:off x="713225" y="3191850"/>
            <a:ext cx="2817900" cy="88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24"/>
          <p:cNvSpPr txBox="1">
            <a:spLocks noGrp="1"/>
          </p:cNvSpPr>
          <p:nvPr>
            <p:ph type="title"/>
          </p:nvPr>
        </p:nvSpPr>
        <p:spPr>
          <a:xfrm>
            <a:off x="713225" y="1062900"/>
            <a:ext cx="3059700" cy="20724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1" name="Google Shape;901;p24"/>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512346" y="52888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8058608" y="4472410"/>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8375912" y="3997899"/>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8510275" y="860738"/>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8621925" y="1641346"/>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937"/>
        <p:cNvGrpSpPr/>
        <p:nvPr/>
      </p:nvGrpSpPr>
      <p:grpSpPr>
        <a:xfrm>
          <a:off x="0" y="0"/>
          <a:ext cx="0" cy="0"/>
          <a:chOff x="0" y="0"/>
          <a:chExt cx="0" cy="0"/>
        </a:xfrm>
      </p:grpSpPr>
      <p:sp>
        <p:nvSpPr>
          <p:cNvPr id="938" name="Google Shape;93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39" name="Google Shape;939;p26"/>
          <p:cNvGrpSpPr/>
          <p:nvPr/>
        </p:nvGrpSpPr>
        <p:grpSpPr>
          <a:xfrm>
            <a:off x="7842664" y="539498"/>
            <a:ext cx="860132" cy="881281"/>
            <a:chOff x="918850" y="1629150"/>
            <a:chExt cx="442250" cy="453124"/>
          </a:xfrm>
        </p:grpSpPr>
        <p:sp>
          <p:nvSpPr>
            <p:cNvPr id="940" name="Google Shape;940;p2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6"/>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8" r:id="rId4"/>
    <p:sldLayoutId id="2147483660" r:id="rId5"/>
    <p:sldLayoutId id="2147483663" r:id="rId6"/>
    <p:sldLayoutId id="2147483670"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miclasedeinfantilaraceli.blogspot.com/2017/11/taller-de-ciencia-201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200.23.113.51/pdf/23072.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grpSp>
        <p:nvGrpSpPr>
          <p:cNvPr id="1150" name="Google Shape;1150;p36"/>
          <p:cNvGrpSpPr/>
          <p:nvPr/>
        </p:nvGrpSpPr>
        <p:grpSpPr>
          <a:xfrm>
            <a:off x="7436930" y="162722"/>
            <a:ext cx="1057733" cy="1115063"/>
            <a:chOff x="2553549" y="1320203"/>
            <a:chExt cx="470564" cy="580913"/>
          </a:xfrm>
        </p:grpSpPr>
        <p:sp>
          <p:nvSpPr>
            <p:cNvPr id="1151" name="Google Shape;1151;p36"/>
            <p:cNvSpPr/>
            <p:nvPr/>
          </p:nvSpPr>
          <p:spPr>
            <a:xfrm>
              <a:off x="2563207" y="1336854"/>
              <a:ext cx="451246" cy="321575"/>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2" name="Google Shape;1152;p36"/>
            <p:cNvGrpSpPr/>
            <p:nvPr/>
          </p:nvGrpSpPr>
          <p:grpSpPr>
            <a:xfrm>
              <a:off x="2553549" y="1320203"/>
              <a:ext cx="470564" cy="580913"/>
              <a:chOff x="2555011" y="1332053"/>
              <a:chExt cx="470564" cy="580913"/>
            </a:xfrm>
          </p:grpSpPr>
          <p:grpSp>
            <p:nvGrpSpPr>
              <p:cNvPr id="1153" name="Google Shape;1153;p36"/>
              <p:cNvGrpSpPr/>
              <p:nvPr/>
            </p:nvGrpSpPr>
            <p:grpSpPr>
              <a:xfrm>
                <a:off x="2555011" y="1332053"/>
                <a:ext cx="470564" cy="342462"/>
                <a:chOff x="2555011" y="1332053"/>
                <a:chExt cx="470564" cy="342462"/>
              </a:xfrm>
            </p:grpSpPr>
            <p:sp>
              <p:nvSpPr>
                <p:cNvPr id="1154" name="Google Shape;1154;p36"/>
                <p:cNvSpPr/>
                <p:nvPr/>
              </p:nvSpPr>
              <p:spPr>
                <a:xfrm>
                  <a:off x="2770988" y="1547372"/>
                  <a:ext cx="103209" cy="126108"/>
                </a:xfrm>
                <a:custGeom>
                  <a:avLst/>
                  <a:gdLst/>
                  <a:ahLst/>
                  <a:cxnLst/>
                  <a:rect l="l" t="t"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6"/>
                <p:cNvGrpSpPr/>
                <p:nvPr/>
              </p:nvGrpSpPr>
              <p:grpSpPr>
                <a:xfrm>
                  <a:off x="2555011" y="1332053"/>
                  <a:ext cx="470564" cy="342462"/>
                  <a:chOff x="2555011" y="1332053"/>
                  <a:chExt cx="470564" cy="342462"/>
                </a:xfrm>
              </p:grpSpPr>
              <p:sp>
                <p:nvSpPr>
                  <p:cNvPr id="1156" name="Google Shape;1156;p36"/>
                  <p:cNvSpPr/>
                  <p:nvPr/>
                </p:nvSpPr>
                <p:spPr>
                  <a:xfrm>
                    <a:off x="2765855" y="1336081"/>
                    <a:ext cx="250412" cy="218543"/>
                  </a:xfrm>
                  <a:custGeom>
                    <a:avLst/>
                    <a:gdLst/>
                    <a:ahLst/>
                    <a:cxnLst/>
                    <a:rect l="l" t="t"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a:off x="2858307" y="1334461"/>
                    <a:ext cx="163144" cy="340054"/>
                  </a:xfrm>
                  <a:custGeom>
                    <a:avLst/>
                    <a:gdLst/>
                    <a:ahLst/>
                    <a:cxnLst/>
                    <a:rect l="l" t="t"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a:off x="2555011" y="1332053"/>
                    <a:ext cx="470564" cy="154044"/>
                  </a:xfrm>
                  <a:custGeom>
                    <a:avLst/>
                    <a:gdLst/>
                    <a:ahLst/>
                    <a:cxnLst/>
                    <a:rect l="l" t="t"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lnTo>
                          <a:pt x="602" y="1673"/>
                        </a:ln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lnTo>
                          <a:pt x="9828" y="136"/>
                        </a:ln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a:off x="2699927" y="1480240"/>
                    <a:ext cx="81820" cy="147870"/>
                  </a:xfrm>
                  <a:custGeom>
                    <a:avLst/>
                    <a:gdLst/>
                    <a:ahLst/>
                    <a:cxnLst/>
                    <a:rect l="l" t="t"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lnTo>
                          <a:pt x="380" y="2862"/>
                        </a:lnTo>
                        <a:cubicBezTo>
                          <a:pt x="385" y="1932"/>
                          <a:pt x="455" y="915"/>
                          <a:pt x="219" y="44"/>
                        </a:cubicBezTo>
                        <a:cubicBezTo>
                          <a:pt x="212" y="20"/>
                          <a:pt x="192"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a:off x="2707988" y="1577894"/>
                    <a:ext cx="91861" cy="50487"/>
                  </a:xfrm>
                  <a:custGeom>
                    <a:avLst/>
                    <a:gdLst/>
                    <a:ahLst/>
                    <a:cxnLst/>
                    <a:rect l="l" t="t"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1" name="Google Shape;1161;p36"/>
              <p:cNvSpPr/>
              <p:nvPr/>
            </p:nvSpPr>
            <p:spPr>
              <a:xfrm>
                <a:off x="2749147" y="1675022"/>
                <a:ext cx="248385" cy="157372"/>
              </a:xfrm>
              <a:custGeom>
                <a:avLst/>
                <a:gdLst/>
                <a:ahLst/>
                <a:cxnLst/>
                <a:rect l="l" t="t"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lnTo>
                      <a:pt x="3746" y="1006"/>
                    </a:ln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6"/>
              <p:cNvSpPr/>
              <p:nvPr/>
            </p:nvSpPr>
            <p:spPr>
              <a:xfrm>
                <a:off x="2696099" y="1718462"/>
                <a:ext cx="174311" cy="194504"/>
              </a:xfrm>
              <a:custGeom>
                <a:avLst/>
                <a:gdLst/>
                <a:ahLst/>
                <a:cxnLst/>
                <a:rect l="l" t="t"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3" name="Google Shape;1163;p36"/>
          <p:cNvGrpSpPr/>
          <p:nvPr/>
        </p:nvGrpSpPr>
        <p:grpSpPr>
          <a:xfrm>
            <a:off x="8272131" y="4391386"/>
            <a:ext cx="867156" cy="646619"/>
            <a:chOff x="6572148" y="2896932"/>
            <a:chExt cx="656539" cy="445913"/>
          </a:xfrm>
        </p:grpSpPr>
        <p:sp>
          <p:nvSpPr>
            <p:cNvPr id="1164" name="Google Shape;1164;p36"/>
            <p:cNvSpPr/>
            <p:nvPr/>
          </p:nvSpPr>
          <p:spPr>
            <a:xfrm>
              <a:off x="6594630" y="2907298"/>
              <a:ext cx="624696" cy="425846"/>
            </a:xfrm>
            <a:custGeom>
              <a:avLst/>
              <a:gdLst/>
              <a:ahLst/>
              <a:cxnLst/>
              <a:rect l="l" t="t" r="r" b="b"/>
              <a:pathLst>
                <a:path w="9142" h="6409" extrusionOk="0">
                  <a:moveTo>
                    <a:pt x="7834" y="1"/>
                  </a:moveTo>
                  <a:lnTo>
                    <a:pt x="1" y="2107"/>
                  </a:lnTo>
                  <a:lnTo>
                    <a:pt x="1076" y="6408"/>
                  </a:lnTo>
                  <a:lnTo>
                    <a:pt x="9142" y="4317"/>
                  </a:lnTo>
                  <a:lnTo>
                    <a:pt x="78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6574676" y="2896932"/>
              <a:ext cx="569415" cy="249036"/>
            </a:xfrm>
            <a:custGeom>
              <a:avLst/>
              <a:gdLst/>
              <a:ahLst/>
              <a:cxnLst/>
              <a:rect l="l" t="t" r="r" b="b"/>
              <a:pathLst>
                <a:path w="8333" h="3748" extrusionOk="0">
                  <a:moveTo>
                    <a:pt x="7739" y="386"/>
                  </a:moveTo>
                  <a:cubicBezTo>
                    <a:pt x="7278" y="964"/>
                    <a:pt x="6749" y="1501"/>
                    <a:pt x="6256" y="2043"/>
                  </a:cubicBezTo>
                  <a:cubicBezTo>
                    <a:pt x="5949" y="2380"/>
                    <a:pt x="5639" y="2716"/>
                    <a:pt x="5328" y="3050"/>
                  </a:cubicBezTo>
                  <a:cubicBezTo>
                    <a:pt x="5244" y="3139"/>
                    <a:pt x="4896" y="3421"/>
                    <a:pt x="4990" y="3447"/>
                  </a:cubicBezTo>
                  <a:lnTo>
                    <a:pt x="4990" y="3447"/>
                  </a:lnTo>
                  <a:cubicBezTo>
                    <a:pt x="4814" y="3439"/>
                    <a:pt x="4505" y="3296"/>
                    <a:pt x="4383" y="3263"/>
                  </a:cubicBezTo>
                  <a:cubicBezTo>
                    <a:pt x="3941" y="3143"/>
                    <a:pt x="3500" y="3023"/>
                    <a:pt x="3058" y="2902"/>
                  </a:cubicBezTo>
                  <a:cubicBezTo>
                    <a:pt x="2350" y="2706"/>
                    <a:pt x="1643" y="2511"/>
                    <a:pt x="943" y="2290"/>
                  </a:cubicBezTo>
                  <a:lnTo>
                    <a:pt x="943" y="2290"/>
                  </a:lnTo>
                  <a:cubicBezTo>
                    <a:pt x="3222" y="1689"/>
                    <a:pt x="5472" y="1025"/>
                    <a:pt x="7739" y="386"/>
                  </a:cubicBezTo>
                  <a:close/>
                  <a:moveTo>
                    <a:pt x="8082" y="1"/>
                  </a:moveTo>
                  <a:cubicBezTo>
                    <a:pt x="8050" y="1"/>
                    <a:pt x="8020" y="14"/>
                    <a:pt x="7998" y="44"/>
                  </a:cubicBezTo>
                  <a:cubicBezTo>
                    <a:pt x="7995" y="49"/>
                    <a:pt x="7992" y="53"/>
                    <a:pt x="7988" y="58"/>
                  </a:cubicBezTo>
                  <a:lnTo>
                    <a:pt x="7988" y="58"/>
                  </a:lnTo>
                  <a:cubicBezTo>
                    <a:pt x="6870" y="212"/>
                    <a:pt x="5792" y="635"/>
                    <a:pt x="4711" y="942"/>
                  </a:cubicBezTo>
                  <a:cubicBezTo>
                    <a:pt x="3217" y="1368"/>
                    <a:pt x="1696" y="1704"/>
                    <a:pt x="192" y="2093"/>
                  </a:cubicBezTo>
                  <a:cubicBezTo>
                    <a:pt x="0" y="2142"/>
                    <a:pt x="92" y="2381"/>
                    <a:pt x="233" y="2430"/>
                  </a:cubicBezTo>
                  <a:cubicBezTo>
                    <a:pt x="1801" y="2964"/>
                    <a:pt x="3454" y="3322"/>
                    <a:pt x="5057" y="3742"/>
                  </a:cubicBezTo>
                  <a:cubicBezTo>
                    <a:pt x="5070" y="3746"/>
                    <a:pt x="5084" y="3748"/>
                    <a:pt x="5097" y="3748"/>
                  </a:cubicBezTo>
                  <a:cubicBezTo>
                    <a:pt x="5135" y="3748"/>
                    <a:pt x="5171" y="3733"/>
                    <a:pt x="5198" y="3703"/>
                  </a:cubicBezTo>
                  <a:cubicBezTo>
                    <a:pt x="6225" y="2589"/>
                    <a:pt x="7365" y="1499"/>
                    <a:pt x="8254" y="268"/>
                  </a:cubicBezTo>
                  <a:cubicBezTo>
                    <a:pt x="8333" y="159"/>
                    <a:pt x="8195" y="1"/>
                    <a:pt x="808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6572148" y="2905238"/>
              <a:ext cx="656539" cy="437607"/>
            </a:xfrm>
            <a:custGeom>
              <a:avLst/>
              <a:gdLst/>
              <a:ahLst/>
              <a:cxnLst/>
              <a:rect l="l" t="t" r="r" b="b"/>
              <a:pathLst>
                <a:path w="9608" h="6586" extrusionOk="0">
                  <a:moveTo>
                    <a:pt x="8184" y="0"/>
                  </a:moveTo>
                  <a:cubicBezTo>
                    <a:pt x="8154" y="0"/>
                    <a:pt x="8129" y="67"/>
                    <a:pt x="8145" y="109"/>
                  </a:cubicBezTo>
                  <a:cubicBezTo>
                    <a:pt x="8396" y="739"/>
                    <a:pt x="8528" y="1443"/>
                    <a:pt x="8714" y="2096"/>
                  </a:cubicBezTo>
                  <a:cubicBezTo>
                    <a:pt x="8846" y="2558"/>
                    <a:pt x="8975" y="3021"/>
                    <a:pt x="9106" y="3485"/>
                  </a:cubicBezTo>
                  <a:cubicBezTo>
                    <a:pt x="9137" y="3599"/>
                    <a:pt x="9327" y="4015"/>
                    <a:pt x="9345" y="4227"/>
                  </a:cubicBezTo>
                  <a:lnTo>
                    <a:pt x="9345" y="4227"/>
                  </a:lnTo>
                  <a:cubicBezTo>
                    <a:pt x="9340" y="4224"/>
                    <a:pt x="9334" y="4223"/>
                    <a:pt x="9327" y="4223"/>
                  </a:cubicBezTo>
                  <a:cubicBezTo>
                    <a:pt x="9281" y="4223"/>
                    <a:pt x="9187" y="4273"/>
                    <a:pt x="9101" y="4293"/>
                  </a:cubicBezTo>
                  <a:cubicBezTo>
                    <a:pt x="8837" y="4354"/>
                    <a:pt x="8574" y="4428"/>
                    <a:pt x="8311" y="4496"/>
                  </a:cubicBezTo>
                  <a:cubicBezTo>
                    <a:pt x="7432" y="4721"/>
                    <a:pt x="6554" y="4945"/>
                    <a:pt x="5675" y="5172"/>
                  </a:cubicBezTo>
                  <a:cubicBezTo>
                    <a:pt x="4796" y="5400"/>
                    <a:pt x="3917" y="5628"/>
                    <a:pt x="3038" y="5857"/>
                  </a:cubicBezTo>
                  <a:cubicBezTo>
                    <a:pt x="2585" y="5974"/>
                    <a:pt x="1968" y="6268"/>
                    <a:pt x="1489" y="6271"/>
                  </a:cubicBezTo>
                  <a:lnTo>
                    <a:pt x="1489" y="6271"/>
                  </a:lnTo>
                  <a:cubicBezTo>
                    <a:pt x="1474" y="6210"/>
                    <a:pt x="1405" y="6106"/>
                    <a:pt x="1395" y="6029"/>
                  </a:cubicBezTo>
                  <a:cubicBezTo>
                    <a:pt x="1326" y="5508"/>
                    <a:pt x="1067" y="4934"/>
                    <a:pt x="928" y="4434"/>
                  </a:cubicBezTo>
                  <a:cubicBezTo>
                    <a:pt x="715" y="3660"/>
                    <a:pt x="539" y="2871"/>
                    <a:pt x="283" y="2111"/>
                  </a:cubicBezTo>
                  <a:cubicBezTo>
                    <a:pt x="270" y="2072"/>
                    <a:pt x="224" y="2038"/>
                    <a:pt x="185" y="2038"/>
                  </a:cubicBezTo>
                  <a:cubicBezTo>
                    <a:pt x="160" y="2038"/>
                    <a:pt x="138" y="2053"/>
                    <a:pt x="131" y="2091"/>
                  </a:cubicBezTo>
                  <a:cubicBezTo>
                    <a:pt x="0" y="2810"/>
                    <a:pt x="479" y="3822"/>
                    <a:pt x="669" y="4505"/>
                  </a:cubicBezTo>
                  <a:cubicBezTo>
                    <a:pt x="848" y="5149"/>
                    <a:pt x="967" y="5906"/>
                    <a:pt x="1291" y="6496"/>
                  </a:cubicBezTo>
                  <a:cubicBezTo>
                    <a:pt x="1315" y="6540"/>
                    <a:pt x="1385" y="6585"/>
                    <a:pt x="1442" y="6585"/>
                  </a:cubicBezTo>
                  <a:cubicBezTo>
                    <a:pt x="1450" y="6585"/>
                    <a:pt x="1457" y="6585"/>
                    <a:pt x="1465" y="6583"/>
                  </a:cubicBezTo>
                  <a:cubicBezTo>
                    <a:pt x="4159" y="5884"/>
                    <a:pt x="6852" y="5183"/>
                    <a:pt x="9546" y="4478"/>
                  </a:cubicBezTo>
                  <a:cubicBezTo>
                    <a:pt x="9604" y="4463"/>
                    <a:pt x="9608" y="4387"/>
                    <a:pt x="9596" y="4340"/>
                  </a:cubicBezTo>
                  <a:cubicBezTo>
                    <a:pt x="9229" y="2933"/>
                    <a:pt x="8884" y="1330"/>
                    <a:pt x="8219" y="32"/>
                  </a:cubicBezTo>
                  <a:cubicBezTo>
                    <a:pt x="8208" y="9"/>
                    <a:pt x="8196" y="0"/>
                    <a:pt x="818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36"/>
          <p:cNvSpPr/>
          <p:nvPr/>
        </p:nvSpPr>
        <p:spPr>
          <a:xfrm>
            <a:off x="7656046" y="37434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rot="-2119590">
            <a:off x="7647836" y="2164666"/>
            <a:ext cx="282940" cy="164077"/>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CuadroTexto 39">
            <a:extLst>
              <a:ext uri="{FF2B5EF4-FFF2-40B4-BE49-F238E27FC236}">
                <a16:creationId xmlns:a16="http://schemas.microsoft.com/office/drawing/2014/main" id="{DCFDD5AD-08F0-49D9-BE0B-8244D5D5AAB9}"/>
              </a:ext>
            </a:extLst>
          </p:cNvPr>
          <p:cNvSpPr txBox="1"/>
          <p:nvPr/>
        </p:nvSpPr>
        <p:spPr>
          <a:xfrm>
            <a:off x="-28367" y="259774"/>
            <a:ext cx="9155290" cy="47782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dirty="0">
                <a:ln>
                  <a:noFill/>
                </a:ln>
                <a:effectLst/>
                <a:latin typeface="Arial"/>
                <a:ea typeface="Calibri" panose="020F0502020204030204" pitchFamily="34" charset="0"/>
                <a:cs typeface="Times New Roman"/>
              </a:rPr>
              <a:t>ESCUELA NORMAL DE PREESCOLAR</a:t>
            </a:r>
            <a:endParaRPr lang="es-MX" altLang="es-MX" sz="1000" b="0" i="0" u="none" strike="noStrike" cap="none" normalizeH="0" baseline="0" dirty="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dirty="0">
                <a:ln>
                  <a:noFill/>
                </a:ln>
                <a:effectLst/>
                <a:latin typeface="Arial"/>
                <a:ea typeface="Calibri" panose="020F0502020204030204" pitchFamily="34" charset="0"/>
                <a:cs typeface="Times New Roman"/>
              </a:rPr>
              <a:t>LICENCIATURA EN EDUCACIÓN PREESCOLAR</a:t>
            </a:r>
            <a:endParaRPr lang="es-MX" altLang="es-MX" sz="1000" b="0" i="0" u="none" strike="noStrike" cap="none" normalizeH="0" baseline="0" dirty="0">
              <a:ln>
                <a:noFill/>
              </a:ln>
              <a:effectLst/>
              <a:latin typeface="Calibri"/>
              <a:cs typeface="Times New Roman"/>
            </a:endParaRPr>
          </a:p>
          <a:p>
            <a:pPr algn="ctr">
              <a:buClrTx/>
            </a:pPr>
            <a:r>
              <a:rPr lang="es-MX" altLang="es-MX" sz="1000" dirty="0">
                <a:latin typeface="Arial"/>
                <a:ea typeface="Calibri" panose="020F0502020204030204" pitchFamily="34" charset="0"/>
                <a:cs typeface="Times New Roman"/>
              </a:rPr>
              <a:t> </a:t>
            </a:r>
            <a:r>
              <a:rPr kumimoji="0" lang="es-MX" altLang="es-MX" sz="1000" b="0" i="0" u="none" strike="noStrike" cap="none" normalizeH="0" baseline="0" dirty="0">
                <a:ln>
                  <a:noFill/>
                </a:ln>
                <a:effectLst/>
                <a:latin typeface="Arial"/>
                <a:ea typeface="Calibri" panose="020F0502020204030204" pitchFamily="34" charset="0"/>
                <a:cs typeface="Times New Roman"/>
              </a:rPr>
              <a:t>CICLO ESCOLAR 2020-2021</a:t>
            </a:r>
            <a:endParaRPr lang="es-MX" altLang="es-MX" sz="1000" b="0" i="0" u="none" strike="noStrike" cap="none" normalizeH="0" baseline="0" dirty="0">
              <a:ln>
                <a:noFill/>
              </a:ln>
              <a:effectLst/>
              <a:latin typeface="Calibri"/>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0" i="0" u="none" strike="noStrike" cap="none" normalizeH="0" baseline="0" dirty="0">
                <a:ln>
                  <a:noFill/>
                </a:ln>
                <a:effectLst/>
                <a:latin typeface="Arial"/>
                <a:ea typeface="Calibri" panose="020F0502020204030204" pitchFamily="34" charset="0"/>
                <a:cs typeface="Times New Roman"/>
              </a:rPr>
              <a:t>SEMESTRE: II SECCIÓN: A</a:t>
            </a:r>
            <a:endParaRPr lang="es-MX" altLang="es-MX" sz="1000" b="0" i="0" u="none" strike="noStrike" cap="none" normalizeH="0" baseline="0" dirty="0">
              <a:ln>
                <a:noFill/>
              </a:ln>
              <a:effectLst/>
              <a:latin typeface="Calibri"/>
              <a:cs typeface="Times New Roman"/>
            </a:endParaRPr>
          </a:p>
          <a:p>
            <a:pPr algn="ctr">
              <a:spcBef>
                <a:spcPct val="0"/>
              </a:spcBef>
              <a:spcAft>
                <a:spcPct val="0"/>
              </a:spcAft>
              <a:buClrTx/>
              <a:tabLst>
                <a:tab pos="457200" algn="l"/>
              </a:tabLst>
            </a:pPr>
            <a:endParaRPr lang="es-MX" altLang="es-MX" sz="1000" dirty="0">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altLang="es-MX" sz="1000" b="1" i="0" u="none" strike="noStrike" cap="none" normalizeH="0" baseline="0" dirty="0">
                <a:ln>
                  <a:noFill/>
                </a:ln>
                <a:effectLst/>
                <a:latin typeface="Arial"/>
                <a:ea typeface="Calibri" panose="020F0502020204030204" pitchFamily="34" charset="0"/>
                <a:cs typeface="Times New Roman"/>
              </a:rPr>
              <a:t>CURSO:</a:t>
            </a:r>
            <a:endParaRPr lang="es-MX" altLang="es-MX" sz="1000" b="1" i="0" u="none" strike="noStrike" cap="none" normalizeH="0" baseline="0" dirty="0">
              <a:ln>
                <a:noFill/>
              </a:ln>
              <a:effectLst/>
              <a:latin typeface="Arial"/>
              <a:ea typeface="Calibri" panose="020F0502020204030204" pitchFamily="34" charset="0"/>
              <a:cs typeface="Times New Roman"/>
            </a:endParaRPr>
          </a:p>
          <a:p>
            <a:pPr algn="ctr">
              <a:buClrTx/>
            </a:pPr>
            <a:r>
              <a:rPr kumimoji="0" lang="es-MX" altLang="es-MX" sz="1000" b="0" i="0" u="none" strike="noStrike" cap="none" normalizeH="0" baseline="0" dirty="0">
                <a:ln>
                  <a:noFill/>
                </a:ln>
                <a:effectLst/>
                <a:latin typeface="Arial"/>
                <a:cs typeface="Times New Roman"/>
              </a:rPr>
              <a:t>Forma</a:t>
            </a:r>
            <a:r>
              <a:rPr lang="es-MX" altLang="es-MX" sz="1000" dirty="0">
                <a:latin typeface="Arial"/>
                <a:cs typeface="Times New Roman"/>
              </a:rPr>
              <a:t> Espacio Y Medida </a:t>
            </a:r>
            <a:endParaRPr lang="es-MX" altLang="es-MX" sz="1000" dirty="0">
              <a:latin typeface="Arial"/>
              <a:cs typeface="Times New Roman" panose="02020603050405020304" pitchFamily="18" charset="0"/>
            </a:endParaRPr>
          </a:p>
          <a:p>
            <a:pPr algn="ctr">
              <a:buClrTx/>
              <a:tabLst>
                <a:tab pos="457200" algn="l"/>
              </a:tabLst>
            </a:pPr>
            <a:endParaRPr lang="es-MX" altLang="es-MX" sz="1000" dirty="0">
              <a:latin typeface="+mj-lt"/>
              <a:cs typeface="Times New Roman"/>
            </a:endParaRPr>
          </a:p>
          <a:p>
            <a:pPr algn="ctr" eaLnBrk="0" fontAlgn="base" hangingPunct="0">
              <a:spcBef>
                <a:spcPct val="0"/>
              </a:spcBef>
              <a:spcAft>
                <a:spcPct val="0"/>
              </a:spcAft>
              <a:buClrTx/>
              <a:tabLst>
                <a:tab pos="457200" algn="l"/>
              </a:tabLst>
            </a:pPr>
            <a:r>
              <a:rPr kumimoji="0" lang="es-MX" altLang="es-MX" sz="1000" b="1" i="0" u="none" strike="noStrike" cap="none" normalizeH="0" baseline="0" dirty="0">
                <a:ln>
                  <a:noFill/>
                </a:ln>
                <a:effectLst/>
                <a:latin typeface="+mj-lt"/>
                <a:cs typeface="Times New Roman"/>
              </a:rPr>
              <a:t>Unidad de aprendizaje </a:t>
            </a:r>
            <a:r>
              <a:rPr lang="es-MX" altLang="es-MX" sz="1000" b="1" dirty="0">
                <a:latin typeface="+mj-lt"/>
                <a:cs typeface="Times New Roman"/>
              </a:rPr>
              <a:t>III</a:t>
            </a:r>
            <a:r>
              <a:rPr kumimoji="0" lang="es-MX" altLang="es-MX" sz="1000" b="0" i="0" u="none" strike="noStrike" cap="none" normalizeH="0" baseline="0" dirty="0">
                <a:ln>
                  <a:noFill/>
                </a:ln>
                <a:effectLst/>
                <a:latin typeface="+mj-lt"/>
                <a:cs typeface="Times New Roman"/>
              </a:rPr>
              <a:t>:</a:t>
            </a:r>
            <a:r>
              <a:rPr lang="es-MX" altLang="es-MX" sz="1000" dirty="0">
                <a:latin typeface="+mj-lt"/>
                <a:cs typeface="Times New Roman"/>
              </a:rPr>
              <a:t> </a:t>
            </a:r>
            <a:r>
              <a:rPr lang="es-MX" sz="1000" dirty="0">
                <a:latin typeface="+mj-lt"/>
              </a:rPr>
              <a:t>Las magnitudes y medidas, su enseñanza y aprendizaje en el plan y programa de estudios de educación preescolar</a:t>
            </a:r>
            <a:endParaRPr lang="es-MX" altLang="es-MX" sz="1000" b="0" i="0" u="none" strike="noStrike" cap="none" normalizeH="0" baseline="0" dirty="0">
              <a:ln>
                <a:noFill/>
              </a:ln>
              <a:effectLst/>
              <a:latin typeface="+mj-lt"/>
            </a:endParaRPr>
          </a:p>
          <a:p>
            <a:pPr algn="ctr">
              <a:spcBef>
                <a:spcPct val="0"/>
              </a:spcBef>
              <a:spcAft>
                <a:spcPct val="0"/>
              </a:spcAft>
              <a:buClrTx/>
            </a:pPr>
            <a:endParaRPr lang="es-MX" sz="1000" dirty="0">
              <a:latin typeface="+mj-lt"/>
            </a:endParaRPr>
          </a:p>
          <a:p>
            <a:pPr algn="ctr">
              <a:buClrTx/>
            </a:pPr>
            <a:r>
              <a:rPr lang="es-MX" sz="1000" b="1" dirty="0">
                <a:latin typeface="+mj-lt"/>
              </a:rPr>
              <a:t>Competencias de la unidad de aprendizaje </a:t>
            </a:r>
            <a:r>
              <a:rPr lang="es-MX" sz="1000" dirty="0">
                <a:latin typeface="+mj-lt"/>
              </a:rPr>
              <a:t>: </a:t>
            </a:r>
          </a:p>
          <a:p>
            <a:pPr marL="171450" indent="-171450" algn="ctr">
              <a:buClrTx/>
              <a:buFont typeface="Arial" panose="020B0604020202020204" pitchFamily="34" charset="0"/>
              <a:buChar char="•"/>
            </a:pPr>
            <a:r>
              <a:rPr lang="es-MX" sz="1000" dirty="0">
                <a:latin typeface="+mj-lt"/>
              </a:rPr>
              <a:t>Conoce y analiza los conceptos y contenidos del programa de estudios de la educación básica de matemáticas; crea actividades contextualizadas y pertinentes para asegurar el logro del aprendizaje de sus alumnos, la coherencia y la continuidad entre los distintos grados y niveles educativos. </a:t>
            </a:r>
          </a:p>
          <a:p>
            <a:pPr algn="ctr" eaLnBrk="0" fontAlgn="base" hangingPunct="0">
              <a:spcBef>
                <a:spcPct val="0"/>
              </a:spcBef>
              <a:spcAft>
                <a:spcPct val="0"/>
              </a:spcAft>
              <a:buClrTx/>
              <a:tabLst>
                <a:tab pos="457200" algn="l"/>
              </a:tabLst>
            </a:pPr>
            <a:r>
              <a:rPr lang="es-MX" sz="1000" b="1" dirty="0">
                <a:latin typeface="+mj-lt"/>
              </a:rPr>
              <a:t>Rasgos del perfil de egreso: </a:t>
            </a:r>
          </a:p>
          <a:p>
            <a:pPr algn="ctr" eaLnBrk="0" fontAlgn="base" hangingPunct="0">
              <a:spcBef>
                <a:spcPct val="0"/>
              </a:spcBef>
              <a:spcAft>
                <a:spcPct val="0"/>
              </a:spcAft>
              <a:buClrTx/>
              <a:tabLst>
                <a:tab pos="457200" algn="l"/>
              </a:tabLst>
            </a:pPr>
            <a:r>
              <a:rPr lang="es-MX" sz="1000" dirty="0">
                <a:latin typeface="+mj-lt"/>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ctr" eaLnBrk="0" fontAlgn="base" hangingPunct="0">
              <a:spcBef>
                <a:spcPct val="0"/>
              </a:spcBef>
              <a:spcAft>
                <a:spcPct val="0"/>
              </a:spcAft>
              <a:buClrTx/>
              <a:tabLst>
                <a:tab pos="457200" algn="l"/>
              </a:tabLst>
            </a:pPr>
            <a:endParaRPr lang="es-MX" sz="1000" b="1" dirty="0">
              <a:latin typeface="+mj-lt"/>
            </a:endParaRPr>
          </a:p>
          <a:p>
            <a:pPr algn="ctr">
              <a:spcBef>
                <a:spcPct val="0"/>
              </a:spcBef>
              <a:spcAft>
                <a:spcPct val="0"/>
              </a:spcAft>
              <a:buClrTx/>
              <a:tabLst>
                <a:tab pos="457200" algn="l"/>
              </a:tabLst>
            </a:pPr>
            <a:r>
              <a:rPr lang="es-MX" sz="1000" b="1" dirty="0">
                <a:latin typeface="+mj-lt"/>
              </a:rPr>
              <a:t>Propósito de la unidad de aprendizaje:</a:t>
            </a:r>
            <a:r>
              <a:rPr lang="es-MX" sz="1000" dirty="0">
                <a:latin typeface="+mj-lt"/>
              </a:rPr>
              <a:t> En esta unidad, los estudiantes de las Escuelas Normales conocerán y analizarán los contenidos del programa de estudios de la educación preescolar de Matemáticas en función de los aprendizajes, de su coherencia, continuidad y gradualidad en los niveles educativos, por medio de los productos y evidencias realizadas, a fin de aplicarlos en su desarrollo profesional.</a:t>
            </a:r>
            <a:endParaRPr lang="es-MX" altLang="es-MX" sz="1000" b="0" i="0" u="none" strike="noStrike" cap="none" normalizeH="0" baseline="0" dirty="0">
              <a:ln>
                <a:noFill/>
              </a:ln>
              <a:effectLst/>
              <a:latin typeface="+mj-lt"/>
            </a:endParaRPr>
          </a:p>
          <a:p>
            <a:pPr algn="ctr" eaLnBrk="0" fontAlgn="base" hangingPunct="0">
              <a:spcBef>
                <a:spcPct val="0"/>
              </a:spcBef>
              <a:spcAft>
                <a:spcPct val="0"/>
              </a:spcAft>
              <a:buClrTx/>
              <a:tabLst>
                <a:tab pos="457200" algn="l"/>
              </a:tabLst>
            </a:pPr>
            <a:endParaRPr lang="es-MX" altLang="es-MX" sz="1000" dirty="0">
              <a:latin typeface="+mj-lt"/>
              <a:ea typeface="Calibri" panose="020F0502020204030204" pitchFamily="34" charset="0"/>
              <a:cs typeface="Times New Roman"/>
            </a:endParaRPr>
          </a:p>
          <a:p>
            <a:pPr algn="ctr">
              <a:spcBef>
                <a:spcPct val="0"/>
              </a:spcBef>
              <a:spcAft>
                <a:spcPct val="0"/>
              </a:spcAft>
              <a:buClrTx/>
              <a:tabLst>
                <a:tab pos="457200" algn="l"/>
              </a:tabLst>
            </a:pPr>
            <a:r>
              <a:rPr kumimoji="0" lang="es-MX" altLang="es-MX" sz="1000" b="0" i="0" u="none" strike="noStrike" cap="none" normalizeH="0" baseline="0" dirty="0">
                <a:ln>
                  <a:noFill/>
                </a:ln>
                <a:effectLst/>
                <a:latin typeface="+mj-lt"/>
                <a:ea typeface="Calibri" panose="020F0502020204030204" pitchFamily="34" charset="0"/>
                <a:cs typeface="Times New Roman"/>
              </a:rPr>
              <a:t>DOCENTE: Rocío</a:t>
            </a:r>
            <a:r>
              <a:rPr lang="es-MX" altLang="es-MX" sz="1000" dirty="0">
                <a:latin typeface="+mj-lt"/>
                <a:cs typeface="Times New Roman"/>
              </a:rPr>
              <a:t> Blanco Gómez</a:t>
            </a:r>
            <a:endParaRPr lang="es-MX" altLang="es-MX" sz="1000" b="0" i="0" u="none" strike="noStrike" cap="none" normalizeH="0" baseline="0" dirty="0">
              <a:ln>
                <a:noFill/>
              </a:ln>
              <a:effectLst/>
              <a:latin typeface="+mj-lt"/>
              <a:cs typeface="Times New Roman"/>
            </a:endParaRPr>
          </a:p>
          <a:p>
            <a:pPr algn="ctr">
              <a:spcBef>
                <a:spcPct val="0"/>
              </a:spcBef>
              <a:spcAft>
                <a:spcPct val="0"/>
              </a:spcAft>
              <a:buClrTx/>
              <a:tabLst>
                <a:tab pos="457200" algn="l"/>
              </a:tabLst>
            </a:pPr>
            <a:endParaRPr lang="es-MX" altLang="es-MX" sz="1000" dirty="0">
              <a:latin typeface="+mj-lt"/>
              <a:ea typeface="Calibri" panose="020F0502020204030204" pitchFamily="34" charset="0"/>
              <a:cs typeface="Times New Roman"/>
            </a:endParaRPr>
          </a:p>
          <a:p>
            <a:pPr marL="0" marR="0" lvl="0" indent="0" algn="ctr" defTabSz="914400">
              <a:lnSpc>
                <a:spcPct val="100000"/>
              </a:lnSpc>
              <a:spcBef>
                <a:spcPct val="0"/>
              </a:spcBef>
              <a:spcAft>
                <a:spcPct val="0"/>
              </a:spcAft>
              <a:buClrTx/>
              <a:buSzTx/>
              <a:buFontTx/>
              <a:buNone/>
              <a:tabLst>
                <a:tab pos="457200" algn="l"/>
              </a:tabLst>
            </a:pPr>
            <a:r>
              <a:rPr kumimoji="0" lang="es-MX" altLang="es-MX" sz="1000" b="0" i="0" u="none" strike="noStrike" cap="none" normalizeH="0" baseline="0" dirty="0">
                <a:ln>
                  <a:noFill/>
                </a:ln>
                <a:effectLst/>
                <a:latin typeface="+mj-lt"/>
                <a:ea typeface="Calibri" panose="020F0502020204030204" pitchFamily="34" charset="0"/>
                <a:cs typeface="Times New Roman"/>
              </a:rPr>
              <a:t>NOMBRE DE LAS ALUMNAS:</a:t>
            </a:r>
          </a:p>
          <a:p>
            <a:pPr marL="0" marR="0" lvl="0" indent="0" algn="ctr" defTabSz="914400">
              <a:lnSpc>
                <a:spcPct val="100000"/>
              </a:lnSpc>
              <a:spcBef>
                <a:spcPct val="0"/>
              </a:spcBef>
              <a:spcAft>
                <a:spcPct val="0"/>
              </a:spcAft>
              <a:buClrTx/>
              <a:buSzTx/>
              <a:buFontTx/>
              <a:buNone/>
              <a:tabLst>
                <a:tab pos="457200" algn="l"/>
              </a:tabLst>
            </a:pPr>
            <a:r>
              <a:rPr lang="es-MX" altLang="es-MX" sz="1000" dirty="0">
                <a:latin typeface="+mj-lt"/>
                <a:cs typeface="Times New Roman"/>
              </a:rPr>
              <a:t>Paulina García Sánchez</a:t>
            </a:r>
          </a:p>
          <a:p>
            <a:pPr marL="0" marR="0" lvl="0" indent="0" algn="ctr" defTabSz="914400">
              <a:lnSpc>
                <a:spcPct val="100000"/>
              </a:lnSpc>
              <a:spcBef>
                <a:spcPct val="0"/>
              </a:spcBef>
              <a:spcAft>
                <a:spcPct val="0"/>
              </a:spcAft>
              <a:buClrTx/>
              <a:buSzTx/>
              <a:buFontTx/>
              <a:buNone/>
              <a:tabLst>
                <a:tab pos="457200" algn="l"/>
              </a:tabLst>
            </a:pPr>
            <a:r>
              <a:rPr lang="es-MX" altLang="es-MX" sz="1000" b="0" i="0" u="none" strike="noStrike" cap="none" normalizeH="0" baseline="0" dirty="0">
                <a:ln>
                  <a:noFill/>
                </a:ln>
                <a:effectLst/>
                <a:latin typeface="+mj-lt"/>
                <a:cs typeface="Times New Roman"/>
              </a:rPr>
              <a:t>Jimena Sarahí Gaytán Espinoza</a:t>
            </a:r>
          </a:p>
          <a:p>
            <a:pPr marL="0" marR="0" lvl="0" indent="0" algn="ctr" defTabSz="914400">
              <a:lnSpc>
                <a:spcPct val="100000"/>
              </a:lnSpc>
              <a:spcBef>
                <a:spcPct val="0"/>
              </a:spcBef>
              <a:spcAft>
                <a:spcPct val="0"/>
              </a:spcAft>
              <a:buClrTx/>
              <a:buSzTx/>
              <a:buFontTx/>
              <a:buNone/>
              <a:tabLst>
                <a:tab pos="457200" algn="l"/>
              </a:tabLst>
            </a:pPr>
            <a:r>
              <a:rPr lang="es-MX" altLang="es-MX" sz="1000" dirty="0">
                <a:latin typeface="+mj-lt"/>
                <a:cs typeface="Times New Roman"/>
              </a:rPr>
              <a:t>Natalia Guevara García </a:t>
            </a:r>
          </a:p>
          <a:p>
            <a:pPr marL="0" marR="0" lvl="0" indent="0" algn="ctr" defTabSz="914400">
              <a:lnSpc>
                <a:spcPct val="100000"/>
              </a:lnSpc>
              <a:spcBef>
                <a:spcPct val="0"/>
              </a:spcBef>
              <a:spcAft>
                <a:spcPct val="0"/>
              </a:spcAft>
              <a:buClrTx/>
              <a:buSzTx/>
              <a:buFontTx/>
              <a:buNone/>
              <a:tabLst>
                <a:tab pos="457200" algn="l"/>
              </a:tabLst>
            </a:pPr>
            <a:r>
              <a:rPr lang="es-MX" altLang="es-MX" sz="1000" b="0" i="0" u="none" strike="noStrike" cap="none" normalizeH="0" baseline="0" dirty="0">
                <a:ln>
                  <a:noFill/>
                </a:ln>
                <a:effectLst/>
                <a:latin typeface="+mj-lt"/>
                <a:cs typeface="Times New Roman"/>
              </a:rPr>
              <a:t>Karen Marisol M</a:t>
            </a:r>
            <a:r>
              <a:rPr lang="es-MX" altLang="es-MX" sz="1000" dirty="0">
                <a:latin typeface="+mj-lt"/>
                <a:cs typeface="Times New Roman"/>
              </a:rPr>
              <a:t>artínez Reyes</a:t>
            </a:r>
            <a:endParaRPr lang="es-MX" altLang="es-MX" sz="1000" b="0" i="0" u="none" strike="noStrike" cap="none" normalizeH="0" baseline="0" dirty="0">
              <a:ln>
                <a:noFill/>
              </a:ln>
              <a:effectLst/>
              <a:latin typeface="+mj-lt"/>
              <a:cs typeface="Times New Roman"/>
            </a:endParaRPr>
          </a:p>
          <a:p>
            <a:pPr algn="ctr">
              <a:spcBef>
                <a:spcPct val="0"/>
              </a:spcBef>
              <a:spcAft>
                <a:spcPct val="0"/>
              </a:spcAft>
              <a:buClrTx/>
              <a:tabLst>
                <a:tab pos="457200" algn="l"/>
              </a:tabLst>
            </a:pPr>
            <a:endParaRPr lang="es-MX" altLang="es-MX" dirty="0">
              <a:latin typeface="+mj-lt"/>
              <a:ea typeface="Calibri" panose="020F0502020204030204" pitchFamily="34" charset="0"/>
              <a:cs typeface="Times New Roman"/>
            </a:endParaRPr>
          </a:p>
          <a:p>
            <a:pPr algn="ctr">
              <a:spcBef>
                <a:spcPct val="0"/>
              </a:spcBef>
              <a:spcAft>
                <a:spcPct val="0"/>
              </a:spcAft>
              <a:buClrTx/>
              <a:buFontTx/>
              <a:tabLst>
                <a:tab pos="457200" algn="l"/>
              </a:tabLst>
            </a:pPr>
            <a:r>
              <a:rPr kumimoji="0" lang="es-MX" altLang="es-MX" sz="1000" b="0" i="0" u="none" strike="noStrike" cap="none" normalizeH="0" baseline="0" dirty="0">
                <a:ln>
                  <a:noFill/>
                </a:ln>
                <a:effectLst/>
                <a:latin typeface="+mj-lt"/>
                <a:ea typeface="Calibri" panose="020F0502020204030204" pitchFamily="34" charset="0"/>
                <a:cs typeface="Times New Roman"/>
              </a:rPr>
              <a:t>SALTILLO, COAHUILA DE ZARAGOZA.</a:t>
            </a:r>
            <a:r>
              <a:rPr lang="es-MX" altLang="es-MX" sz="1000" dirty="0">
                <a:latin typeface="+mj-lt"/>
                <a:ea typeface="Calibri" panose="020F0502020204030204" pitchFamily="34" charset="0"/>
                <a:cs typeface="Times New Roman"/>
              </a:rPr>
              <a:t> JUNIIO 2021</a:t>
            </a:r>
          </a:p>
        </p:txBody>
      </p:sp>
      <p:pic>
        <p:nvPicPr>
          <p:cNvPr id="10" name="Imagen 9">
            <a:extLst>
              <a:ext uri="{FF2B5EF4-FFF2-40B4-BE49-F238E27FC236}">
                <a16:creationId xmlns:a16="http://schemas.microsoft.com/office/drawing/2014/main" id="{BA5596BB-8BE7-4FAB-898E-DAD60C6950DC}"/>
              </a:ext>
            </a:extLst>
          </p:cNvPr>
          <p:cNvPicPr>
            <a:picLocks noChangeAspect="1"/>
          </p:cNvPicPr>
          <p:nvPr/>
        </p:nvPicPr>
        <p:blipFill>
          <a:blip r:embed="rId3"/>
          <a:stretch>
            <a:fillRect/>
          </a:stretch>
        </p:blipFill>
        <p:spPr>
          <a:xfrm>
            <a:off x="2001510" y="252760"/>
            <a:ext cx="907932" cy="10123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39"/>
          <p:cNvSpPr/>
          <p:nvPr/>
        </p:nvSpPr>
        <p:spPr>
          <a:xfrm rot="-899879">
            <a:off x="3267067" y="405974"/>
            <a:ext cx="1009821" cy="901029"/>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8438711">
            <a:off x="3576758" y="3059341"/>
            <a:ext cx="253734" cy="322262"/>
          </a:xfrm>
          <a:custGeom>
            <a:avLst/>
            <a:gdLst/>
            <a:ahLst/>
            <a:cxnLst/>
            <a:rect l="l" t="t" r="r" b="b"/>
            <a:pathLst>
              <a:path w="5005" h="6382" extrusionOk="0">
                <a:moveTo>
                  <a:pt x="1853" y="1"/>
                </a:moveTo>
                <a:lnTo>
                  <a:pt x="1764" y="11"/>
                </a:lnTo>
                <a:lnTo>
                  <a:pt x="1685" y="32"/>
                </a:lnTo>
                <a:lnTo>
                  <a:pt x="1615" y="53"/>
                </a:lnTo>
                <a:lnTo>
                  <a:pt x="1536" y="95"/>
                </a:lnTo>
                <a:lnTo>
                  <a:pt x="1467" y="136"/>
                </a:lnTo>
                <a:lnTo>
                  <a:pt x="1397" y="178"/>
                </a:lnTo>
                <a:lnTo>
                  <a:pt x="1348" y="240"/>
                </a:lnTo>
                <a:lnTo>
                  <a:pt x="1298" y="302"/>
                </a:lnTo>
                <a:lnTo>
                  <a:pt x="1259" y="375"/>
                </a:lnTo>
                <a:lnTo>
                  <a:pt x="1219" y="448"/>
                </a:lnTo>
                <a:lnTo>
                  <a:pt x="1209" y="531"/>
                </a:lnTo>
                <a:lnTo>
                  <a:pt x="1189" y="687"/>
                </a:lnTo>
                <a:lnTo>
                  <a:pt x="1179" y="843"/>
                </a:lnTo>
                <a:lnTo>
                  <a:pt x="1189" y="988"/>
                </a:lnTo>
                <a:lnTo>
                  <a:pt x="1199" y="1134"/>
                </a:lnTo>
                <a:lnTo>
                  <a:pt x="1219" y="1279"/>
                </a:lnTo>
                <a:lnTo>
                  <a:pt x="1249" y="1414"/>
                </a:lnTo>
                <a:lnTo>
                  <a:pt x="1318" y="1695"/>
                </a:lnTo>
                <a:lnTo>
                  <a:pt x="1407" y="1975"/>
                </a:lnTo>
                <a:lnTo>
                  <a:pt x="1506" y="2256"/>
                </a:lnTo>
                <a:lnTo>
                  <a:pt x="1595" y="2537"/>
                </a:lnTo>
                <a:lnTo>
                  <a:pt x="1685" y="2828"/>
                </a:lnTo>
                <a:lnTo>
                  <a:pt x="1704" y="2900"/>
                </a:lnTo>
                <a:lnTo>
                  <a:pt x="1070" y="3046"/>
                </a:lnTo>
                <a:lnTo>
                  <a:pt x="753" y="3129"/>
                </a:lnTo>
                <a:lnTo>
                  <a:pt x="436" y="3222"/>
                </a:lnTo>
                <a:lnTo>
                  <a:pt x="327" y="3274"/>
                </a:lnTo>
                <a:lnTo>
                  <a:pt x="228" y="3337"/>
                </a:lnTo>
                <a:lnTo>
                  <a:pt x="149" y="3420"/>
                </a:lnTo>
                <a:lnTo>
                  <a:pt x="89" y="3503"/>
                </a:lnTo>
                <a:lnTo>
                  <a:pt x="40" y="3607"/>
                </a:lnTo>
                <a:lnTo>
                  <a:pt x="10" y="3711"/>
                </a:lnTo>
                <a:lnTo>
                  <a:pt x="0" y="3815"/>
                </a:lnTo>
                <a:lnTo>
                  <a:pt x="10" y="3929"/>
                </a:lnTo>
                <a:lnTo>
                  <a:pt x="30" y="4033"/>
                </a:lnTo>
                <a:lnTo>
                  <a:pt x="69" y="4137"/>
                </a:lnTo>
                <a:lnTo>
                  <a:pt x="119" y="4230"/>
                </a:lnTo>
                <a:lnTo>
                  <a:pt x="188" y="4314"/>
                </a:lnTo>
                <a:lnTo>
                  <a:pt x="278" y="4376"/>
                </a:lnTo>
                <a:lnTo>
                  <a:pt x="367" y="4438"/>
                </a:lnTo>
                <a:lnTo>
                  <a:pt x="476" y="4469"/>
                </a:lnTo>
                <a:lnTo>
                  <a:pt x="605" y="4490"/>
                </a:lnTo>
                <a:lnTo>
                  <a:pt x="941" y="4490"/>
                </a:lnTo>
                <a:lnTo>
                  <a:pt x="1278" y="4469"/>
                </a:lnTo>
                <a:lnTo>
                  <a:pt x="1615" y="4428"/>
                </a:lnTo>
                <a:lnTo>
                  <a:pt x="1942" y="4376"/>
                </a:lnTo>
                <a:lnTo>
                  <a:pt x="1962" y="4688"/>
                </a:lnTo>
                <a:lnTo>
                  <a:pt x="1982" y="4999"/>
                </a:lnTo>
                <a:lnTo>
                  <a:pt x="1982" y="5311"/>
                </a:lnTo>
                <a:lnTo>
                  <a:pt x="1982" y="5623"/>
                </a:lnTo>
                <a:lnTo>
                  <a:pt x="1982" y="5716"/>
                </a:lnTo>
                <a:lnTo>
                  <a:pt x="1992" y="5800"/>
                </a:lnTo>
                <a:lnTo>
                  <a:pt x="2012" y="5883"/>
                </a:lnTo>
                <a:lnTo>
                  <a:pt x="2031" y="5955"/>
                </a:lnTo>
                <a:lnTo>
                  <a:pt x="2061" y="6028"/>
                </a:lnTo>
                <a:lnTo>
                  <a:pt x="2101" y="6091"/>
                </a:lnTo>
                <a:lnTo>
                  <a:pt x="2140" y="6143"/>
                </a:lnTo>
                <a:lnTo>
                  <a:pt x="2190" y="6194"/>
                </a:lnTo>
                <a:lnTo>
                  <a:pt x="2240" y="6236"/>
                </a:lnTo>
                <a:lnTo>
                  <a:pt x="2299" y="6278"/>
                </a:lnTo>
                <a:lnTo>
                  <a:pt x="2358" y="6309"/>
                </a:lnTo>
                <a:lnTo>
                  <a:pt x="2418" y="6340"/>
                </a:lnTo>
                <a:lnTo>
                  <a:pt x="2487" y="6350"/>
                </a:lnTo>
                <a:lnTo>
                  <a:pt x="2547" y="6371"/>
                </a:lnTo>
                <a:lnTo>
                  <a:pt x="2685" y="6382"/>
                </a:lnTo>
                <a:lnTo>
                  <a:pt x="2824" y="6371"/>
                </a:lnTo>
                <a:lnTo>
                  <a:pt x="2953" y="6330"/>
                </a:lnTo>
                <a:lnTo>
                  <a:pt x="3022" y="6298"/>
                </a:lnTo>
                <a:lnTo>
                  <a:pt x="3082" y="6267"/>
                </a:lnTo>
                <a:lnTo>
                  <a:pt x="3141" y="6226"/>
                </a:lnTo>
                <a:lnTo>
                  <a:pt x="3201" y="6184"/>
                </a:lnTo>
                <a:lnTo>
                  <a:pt x="3250" y="6132"/>
                </a:lnTo>
                <a:lnTo>
                  <a:pt x="3300" y="6080"/>
                </a:lnTo>
                <a:lnTo>
                  <a:pt x="3339" y="6018"/>
                </a:lnTo>
                <a:lnTo>
                  <a:pt x="3379" y="5955"/>
                </a:lnTo>
                <a:lnTo>
                  <a:pt x="3419" y="5883"/>
                </a:lnTo>
                <a:lnTo>
                  <a:pt x="3439" y="5800"/>
                </a:lnTo>
                <a:lnTo>
                  <a:pt x="3458" y="5716"/>
                </a:lnTo>
                <a:lnTo>
                  <a:pt x="3468" y="5623"/>
                </a:lnTo>
                <a:lnTo>
                  <a:pt x="3498" y="5207"/>
                </a:lnTo>
                <a:lnTo>
                  <a:pt x="3508" y="4802"/>
                </a:lnTo>
                <a:lnTo>
                  <a:pt x="3498" y="4386"/>
                </a:lnTo>
                <a:lnTo>
                  <a:pt x="3488" y="3981"/>
                </a:lnTo>
                <a:lnTo>
                  <a:pt x="4043" y="3784"/>
                </a:lnTo>
                <a:lnTo>
                  <a:pt x="4588" y="3576"/>
                </a:lnTo>
                <a:lnTo>
                  <a:pt x="4647" y="3545"/>
                </a:lnTo>
                <a:lnTo>
                  <a:pt x="4707" y="3513"/>
                </a:lnTo>
                <a:lnTo>
                  <a:pt x="4766" y="3472"/>
                </a:lnTo>
                <a:lnTo>
                  <a:pt x="4816" y="3430"/>
                </a:lnTo>
                <a:lnTo>
                  <a:pt x="4856" y="3389"/>
                </a:lnTo>
                <a:lnTo>
                  <a:pt x="4895" y="3337"/>
                </a:lnTo>
                <a:lnTo>
                  <a:pt x="4955" y="3233"/>
                </a:lnTo>
                <a:lnTo>
                  <a:pt x="4984" y="3119"/>
                </a:lnTo>
                <a:lnTo>
                  <a:pt x="5004" y="2994"/>
                </a:lnTo>
                <a:lnTo>
                  <a:pt x="5004" y="2880"/>
                </a:lnTo>
                <a:lnTo>
                  <a:pt x="4984" y="2765"/>
                </a:lnTo>
                <a:lnTo>
                  <a:pt x="4955" y="2651"/>
                </a:lnTo>
                <a:lnTo>
                  <a:pt x="4895" y="2557"/>
                </a:lnTo>
                <a:lnTo>
                  <a:pt x="4826" y="2464"/>
                </a:lnTo>
                <a:lnTo>
                  <a:pt x="4737" y="2391"/>
                </a:lnTo>
                <a:lnTo>
                  <a:pt x="4697" y="2370"/>
                </a:lnTo>
                <a:lnTo>
                  <a:pt x="4638" y="2339"/>
                </a:lnTo>
                <a:lnTo>
                  <a:pt x="4588" y="2329"/>
                </a:lnTo>
                <a:lnTo>
                  <a:pt x="4529" y="2308"/>
                </a:lnTo>
                <a:lnTo>
                  <a:pt x="4400" y="2308"/>
                </a:lnTo>
                <a:lnTo>
                  <a:pt x="4330" y="2318"/>
                </a:lnTo>
                <a:lnTo>
                  <a:pt x="4261" y="2339"/>
                </a:lnTo>
                <a:lnTo>
                  <a:pt x="3795" y="2453"/>
                </a:lnTo>
                <a:lnTo>
                  <a:pt x="3339" y="2557"/>
                </a:lnTo>
                <a:lnTo>
                  <a:pt x="3280" y="2214"/>
                </a:lnTo>
                <a:lnTo>
                  <a:pt x="3211" y="1872"/>
                </a:lnTo>
                <a:lnTo>
                  <a:pt x="3121" y="1518"/>
                </a:lnTo>
                <a:lnTo>
                  <a:pt x="3072" y="1352"/>
                </a:lnTo>
                <a:lnTo>
                  <a:pt x="3012" y="1186"/>
                </a:lnTo>
                <a:lnTo>
                  <a:pt x="2953" y="1019"/>
                </a:lnTo>
                <a:lnTo>
                  <a:pt x="2874" y="864"/>
                </a:lnTo>
                <a:lnTo>
                  <a:pt x="2794" y="718"/>
                </a:lnTo>
                <a:lnTo>
                  <a:pt x="2705" y="573"/>
                </a:lnTo>
                <a:lnTo>
                  <a:pt x="2596" y="437"/>
                </a:lnTo>
                <a:lnTo>
                  <a:pt x="2487" y="313"/>
                </a:lnTo>
                <a:lnTo>
                  <a:pt x="2368" y="198"/>
                </a:lnTo>
                <a:lnTo>
                  <a:pt x="2230" y="95"/>
                </a:lnTo>
                <a:lnTo>
                  <a:pt x="2160" y="63"/>
                </a:lnTo>
                <a:lnTo>
                  <a:pt x="2091" y="32"/>
                </a:lnTo>
                <a:lnTo>
                  <a:pt x="2012" y="11"/>
                </a:lnTo>
                <a:lnTo>
                  <a:pt x="19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8438711">
            <a:off x="5335146" y="3722091"/>
            <a:ext cx="253734" cy="322262"/>
          </a:xfrm>
          <a:custGeom>
            <a:avLst/>
            <a:gdLst/>
            <a:ahLst/>
            <a:cxnLst/>
            <a:rect l="l" t="t" r="r" b="b"/>
            <a:pathLst>
              <a:path w="5005" h="6382" extrusionOk="0">
                <a:moveTo>
                  <a:pt x="1853" y="1"/>
                </a:moveTo>
                <a:lnTo>
                  <a:pt x="1764" y="11"/>
                </a:lnTo>
                <a:lnTo>
                  <a:pt x="1685" y="32"/>
                </a:lnTo>
                <a:lnTo>
                  <a:pt x="1615" y="53"/>
                </a:lnTo>
                <a:lnTo>
                  <a:pt x="1536" y="95"/>
                </a:lnTo>
                <a:lnTo>
                  <a:pt x="1467" y="136"/>
                </a:lnTo>
                <a:lnTo>
                  <a:pt x="1397" y="178"/>
                </a:lnTo>
                <a:lnTo>
                  <a:pt x="1348" y="240"/>
                </a:lnTo>
                <a:lnTo>
                  <a:pt x="1298" y="302"/>
                </a:lnTo>
                <a:lnTo>
                  <a:pt x="1259" y="375"/>
                </a:lnTo>
                <a:lnTo>
                  <a:pt x="1219" y="448"/>
                </a:lnTo>
                <a:lnTo>
                  <a:pt x="1209" y="531"/>
                </a:lnTo>
                <a:lnTo>
                  <a:pt x="1189" y="687"/>
                </a:lnTo>
                <a:lnTo>
                  <a:pt x="1179" y="843"/>
                </a:lnTo>
                <a:lnTo>
                  <a:pt x="1189" y="988"/>
                </a:lnTo>
                <a:lnTo>
                  <a:pt x="1199" y="1134"/>
                </a:lnTo>
                <a:lnTo>
                  <a:pt x="1219" y="1279"/>
                </a:lnTo>
                <a:lnTo>
                  <a:pt x="1249" y="1414"/>
                </a:lnTo>
                <a:lnTo>
                  <a:pt x="1318" y="1695"/>
                </a:lnTo>
                <a:lnTo>
                  <a:pt x="1407" y="1975"/>
                </a:lnTo>
                <a:lnTo>
                  <a:pt x="1506" y="2256"/>
                </a:lnTo>
                <a:lnTo>
                  <a:pt x="1595" y="2537"/>
                </a:lnTo>
                <a:lnTo>
                  <a:pt x="1685" y="2828"/>
                </a:lnTo>
                <a:lnTo>
                  <a:pt x="1704" y="2900"/>
                </a:lnTo>
                <a:lnTo>
                  <a:pt x="1070" y="3046"/>
                </a:lnTo>
                <a:lnTo>
                  <a:pt x="753" y="3129"/>
                </a:lnTo>
                <a:lnTo>
                  <a:pt x="436" y="3222"/>
                </a:lnTo>
                <a:lnTo>
                  <a:pt x="327" y="3274"/>
                </a:lnTo>
                <a:lnTo>
                  <a:pt x="228" y="3337"/>
                </a:lnTo>
                <a:lnTo>
                  <a:pt x="149" y="3420"/>
                </a:lnTo>
                <a:lnTo>
                  <a:pt x="89" y="3503"/>
                </a:lnTo>
                <a:lnTo>
                  <a:pt x="40" y="3607"/>
                </a:lnTo>
                <a:lnTo>
                  <a:pt x="10" y="3711"/>
                </a:lnTo>
                <a:lnTo>
                  <a:pt x="0" y="3815"/>
                </a:lnTo>
                <a:lnTo>
                  <a:pt x="10" y="3929"/>
                </a:lnTo>
                <a:lnTo>
                  <a:pt x="30" y="4033"/>
                </a:lnTo>
                <a:lnTo>
                  <a:pt x="69" y="4137"/>
                </a:lnTo>
                <a:lnTo>
                  <a:pt x="119" y="4230"/>
                </a:lnTo>
                <a:lnTo>
                  <a:pt x="188" y="4314"/>
                </a:lnTo>
                <a:lnTo>
                  <a:pt x="278" y="4376"/>
                </a:lnTo>
                <a:lnTo>
                  <a:pt x="367" y="4438"/>
                </a:lnTo>
                <a:lnTo>
                  <a:pt x="476" y="4469"/>
                </a:lnTo>
                <a:lnTo>
                  <a:pt x="605" y="4490"/>
                </a:lnTo>
                <a:lnTo>
                  <a:pt x="941" y="4490"/>
                </a:lnTo>
                <a:lnTo>
                  <a:pt x="1278" y="4469"/>
                </a:lnTo>
                <a:lnTo>
                  <a:pt x="1615" y="4428"/>
                </a:lnTo>
                <a:lnTo>
                  <a:pt x="1942" y="4376"/>
                </a:lnTo>
                <a:lnTo>
                  <a:pt x="1962" y="4688"/>
                </a:lnTo>
                <a:lnTo>
                  <a:pt x="1982" y="4999"/>
                </a:lnTo>
                <a:lnTo>
                  <a:pt x="1982" y="5311"/>
                </a:lnTo>
                <a:lnTo>
                  <a:pt x="1982" y="5623"/>
                </a:lnTo>
                <a:lnTo>
                  <a:pt x="1982" y="5716"/>
                </a:lnTo>
                <a:lnTo>
                  <a:pt x="1992" y="5800"/>
                </a:lnTo>
                <a:lnTo>
                  <a:pt x="2012" y="5883"/>
                </a:lnTo>
                <a:lnTo>
                  <a:pt x="2031" y="5955"/>
                </a:lnTo>
                <a:lnTo>
                  <a:pt x="2061" y="6028"/>
                </a:lnTo>
                <a:lnTo>
                  <a:pt x="2101" y="6091"/>
                </a:lnTo>
                <a:lnTo>
                  <a:pt x="2140" y="6143"/>
                </a:lnTo>
                <a:lnTo>
                  <a:pt x="2190" y="6194"/>
                </a:lnTo>
                <a:lnTo>
                  <a:pt x="2240" y="6236"/>
                </a:lnTo>
                <a:lnTo>
                  <a:pt x="2299" y="6278"/>
                </a:lnTo>
                <a:lnTo>
                  <a:pt x="2358" y="6309"/>
                </a:lnTo>
                <a:lnTo>
                  <a:pt x="2418" y="6340"/>
                </a:lnTo>
                <a:lnTo>
                  <a:pt x="2487" y="6350"/>
                </a:lnTo>
                <a:lnTo>
                  <a:pt x="2547" y="6371"/>
                </a:lnTo>
                <a:lnTo>
                  <a:pt x="2685" y="6382"/>
                </a:lnTo>
                <a:lnTo>
                  <a:pt x="2824" y="6371"/>
                </a:lnTo>
                <a:lnTo>
                  <a:pt x="2953" y="6330"/>
                </a:lnTo>
                <a:lnTo>
                  <a:pt x="3022" y="6298"/>
                </a:lnTo>
                <a:lnTo>
                  <a:pt x="3082" y="6267"/>
                </a:lnTo>
                <a:lnTo>
                  <a:pt x="3141" y="6226"/>
                </a:lnTo>
                <a:lnTo>
                  <a:pt x="3201" y="6184"/>
                </a:lnTo>
                <a:lnTo>
                  <a:pt x="3250" y="6132"/>
                </a:lnTo>
                <a:lnTo>
                  <a:pt x="3300" y="6080"/>
                </a:lnTo>
                <a:lnTo>
                  <a:pt x="3339" y="6018"/>
                </a:lnTo>
                <a:lnTo>
                  <a:pt x="3379" y="5955"/>
                </a:lnTo>
                <a:lnTo>
                  <a:pt x="3419" y="5883"/>
                </a:lnTo>
                <a:lnTo>
                  <a:pt x="3439" y="5800"/>
                </a:lnTo>
                <a:lnTo>
                  <a:pt x="3458" y="5716"/>
                </a:lnTo>
                <a:lnTo>
                  <a:pt x="3468" y="5623"/>
                </a:lnTo>
                <a:lnTo>
                  <a:pt x="3498" y="5207"/>
                </a:lnTo>
                <a:lnTo>
                  <a:pt x="3508" y="4802"/>
                </a:lnTo>
                <a:lnTo>
                  <a:pt x="3498" y="4386"/>
                </a:lnTo>
                <a:lnTo>
                  <a:pt x="3488" y="3981"/>
                </a:lnTo>
                <a:lnTo>
                  <a:pt x="4043" y="3784"/>
                </a:lnTo>
                <a:lnTo>
                  <a:pt x="4588" y="3576"/>
                </a:lnTo>
                <a:lnTo>
                  <a:pt x="4647" y="3545"/>
                </a:lnTo>
                <a:lnTo>
                  <a:pt x="4707" y="3513"/>
                </a:lnTo>
                <a:lnTo>
                  <a:pt x="4766" y="3472"/>
                </a:lnTo>
                <a:lnTo>
                  <a:pt x="4816" y="3430"/>
                </a:lnTo>
                <a:lnTo>
                  <a:pt x="4856" y="3389"/>
                </a:lnTo>
                <a:lnTo>
                  <a:pt x="4895" y="3337"/>
                </a:lnTo>
                <a:lnTo>
                  <a:pt x="4955" y="3233"/>
                </a:lnTo>
                <a:lnTo>
                  <a:pt x="4984" y="3119"/>
                </a:lnTo>
                <a:lnTo>
                  <a:pt x="5004" y="2994"/>
                </a:lnTo>
                <a:lnTo>
                  <a:pt x="5004" y="2880"/>
                </a:lnTo>
                <a:lnTo>
                  <a:pt x="4984" y="2765"/>
                </a:lnTo>
                <a:lnTo>
                  <a:pt x="4955" y="2651"/>
                </a:lnTo>
                <a:lnTo>
                  <a:pt x="4895" y="2557"/>
                </a:lnTo>
                <a:lnTo>
                  <a:pt x="4826" y="2464"/>
                </a:lnTo>
                <a:lnTo>
                  <a:pt x="4737" y="2391"/>
                </a:lnTo>
                <a:lnTo>
                  <a:pt x="4697" y="2370"/>
                </a:lnTo>
                <a:lnTo>
                  <a:pt x="4638" y="2339"/>
                </a:lnTo>
                <a:lnTo>
                  <a:pt x="4588" y="2329"/>
                </a:lnTo>
                <a:lnTo>
                  <a:pt x="4529" y="2308"/>
                </a:lnTo>
                <a:lnTo>
                  <a:pt x="4400" y="2308"/>
                </a:lnTo>
                <a:lnTo>
                  <a:pt x="4330" y="2318"/>
                </a:lnTo>
                <a:lnTo>
                  <a:pt x="4261" y="2339"/>
                </a:lnTo>
                <a:lnTo>
                  <a:pt x="3795" y="2453"/>
                </a:lnTo>
                <a:lnTo>
                  <a:pt x="3339" y="2557"/>
                </a:lnTo>
                <a:lnTo>
                  <a:pt x="3280" y="2214"/>
                </a:lnTo>
                <a:lnTo>
                  <a:pt x="3211" y="1872"/>
                </a:lnTo>
                <a:lnTo>
                  <a:pt x="3121" y="1518"/>
                </a:lnTo>
                <a:lnTo>
                  <a:pt x="3072" y="1352"/>
                </a:lnTo>
                <a:lnTo>
                  <a:pt x="3012" y="1186"/>
                </a:lnTo>
                <a:lnTo>
                  <a:pt x="2953" y="1019"/>
                </a:lnTo>
                <a:lnTo>
                  <a:pt x="2874" y="864"/>
                </a:lnTo>
                <a:lnTo>
                  <a:pt x="2794" y="718"/>
                </a:lnTo>
                <a:lnTo>
                  <a:pt x="2705" y="573"/>
                </a:lnTo>
                <a:lnTo>
                  <a:pt x="2596" y="437"/>
                </a:lnTo>
                <a:lnTo>
                  <a:pt x="2487" y="313"/>
                </a:lnTo>
                <a:lnTo>
                  <a:pt x="2368" y="198"/>
                </a:lnTo>
                <a:lnTo>
                  <a:pt x="2230" y="95"/>
                </a:lnTo>
                <a:lnTo>
                  <a:pt x="2160" y="63"/>
                </a:lnTo>
                <a:lnTo>
                  <a:pt x="2091" y="32"/>
                </a:lnTo>
                <a:lnTo>
                  <a:pt x="2012" y="11"/>
                </a:lnTo>
                <a:lnTo>
                  <a:pt x="19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8438711">
            <a:off x="7142358" y="3059341"/>
            <a:ext cx="253734" cy="322262"/>
          </a:xfrm>
          <a:custGeom>
            <a:avLst/>
            <a:gdLst/>
            <a:ahLst/>
            <a:cxnLst/>
            <a:rect l="l" t="t" r="r" b="b"/>
            <a:pathLst>
              <a:path w="5005" h="6382" extrusionOk="0">
                <a:moveTo>
                  <a:pt x="1853" y="1"/>
                </a:moveTo>
                <a:lnTo>
                  <a:pt x="1764" y="11"/>
                </a:lnTo>
                <a:lnTo>
                  <a:pt x="1685" y="32"/>
                </a:lnTo>
                <a:lnTo>
                  <a:pt x="1615" y="53"/>
                </a:lnTo>
                <a:lnTo>
                  <a:pt x="1536" y="95"/>
                </a:lnTo>
                <a:lnTo>
                  <a:pt x="1467" y="136"/>
                </a:lnTo>
                <a:lnTo>
                  <a:pt x="1397" y="178"/>
                </a:lnTo>
                <a:lnTo>
                  <a:pt x="1348" y="240"/>
                </a:lnTo>
                <a:lnTo>
                  <a:pt x="1298" y="302"/>
                </a:lnTo>
                <a:lnTo>
                  <a:pt x="1259" y="375"/>
                </a:lnTo>
                <a:lnTo>
                  <a:pt x="1219" y="448"/>
                </a:lnTo>
                <a:lnTo>
                  <a:pt x="1209" y="531"/>
                </a:lnTo>
                <a:lnTo>
                  <a:pt x="1189" y="687"/>
                </a:lnTo>
                <a:lnTo>
                  <a:pt x="1179" y="843"/>
                </a:lnTo>
                <a:lnTo>
                  <a:pt x="1189" y="988"/>
                </a:lnTo>
                <a:lnTo>
                  <a:pt x="1199" y="1134"/>
                </a:lnTo>
                <a:lnTo>
                  <a:pt x="1219" y="1279"/>
                </a:lnTo>
                <a:lnTo>
                  <a:pt x="1249" y="1414"/>
                </a:lnTo>
                <a:lnTo>
                  <a:pt x="1318" y="1695"/>
                </a:lnTo>
                <a:lnTo>
                  <a:pt x="1407" y="1975"/>
                </a:lnTo>
                <a:lnTo>
                  <a:pt x="1506" y="2256"/>
                </a:lnTo>
                <a:lnTo>
                  <a:pt x="1595" y="2537"/>
                </a:lnTo>
                <a:lnTo>
                  <a:pt x="1685" y="2828"/>
                </a:lnTo>
                <a:lnTo>
                  <a:pt x="1704" y="2900"/>
                </a:lnTo>
                <a:lnTo>
                  <a:pt x="1070" y="3046"/>
                </a:lnTo>
                <a:lnTo>
                  <a:pt x="753" y="3129"/>
                </a:lnTo>
                <a:lnTo>
                  <a:pt x="436" y="3222"/>
                </a:lnTo>
                <a:lnTo>
                  <a:pt x="327" y="3274"/>
                </a:lnTo>
                <a:lnTo>
                  <a:pt x="228" y="3337"/>
                </a:lnTo>
                <a:lnTo>
                  <a:pt x="149" y="3420"/>
                </a:lnTo>
                <a:lnTo>
                  <a:pt x="89" y="3503"/>
                </a:lnTo>
                <a:lnTo>
                  <a:pt x="40" y="3607"/>
                </a:lnTo>
                <a:lnTo>
                  <a:pt x="10" y="3711"/>
                </a:lnTo>
                <a:lnTo>
                  <a:pt x="0" y="3815"/>
                </a:lnTo>
                <a:lnTo>
                  <a:pt x="10" y="3929"/>
                </a:lnTo>
                <a:lnTo>
                  <a:pt x="30" y="4033"/>
                </a:lnTo>
                <a:lnTo>
                  <a:pt x="69" y="4137"/>
                </a:lnTo>
                <a:lnTo>
                  <a:pt x="119" y="4230"/>
                </a:lnTo>
                <a:lnTo>
                  <a:pt x="188" y="4314"/>
                </a:lnTo>
                <a:lnTo>
                  <a:pt x="278" y="4376"/>
                </a:lnTo>
                <a:lnTo>
                  <a:pt x="367" y="4438"/>
                </a:lnTo>
                <a:lnTo>
                  <a:pt x="476" y="4469"/>
                </a:lnTo>
                <a:lnTo>
                  <a:pt x="605" y="4490"/>
                </a:lnTo>
                <a:lnTo>
                  <a:pt x="941" y="4490"/>
                </a:lnTo>
                <a:lnTo>
                  <a:pt x="1278" y="4469"/>
                </a:lnTo>
                <a:lnTo>
                  <a:pt x="1615" y="4428"/>
                </a:lnTo>
                <a:lnTo>
                  <a:pt x="1942" y="4376"/>
                </a:lnTo>
                <a:lnTo>
                  <a:pt x="1962" y="4688"/>
                </a:lnTo>
                <a:lnTo>
                  <a:pt x="1982" y="4999"/>
                </a:lnTo>
                <a:lnTo>
                  <a:pt x="1982" y="5311"/>
                </a:lnTo>
                <a:lnTo>
                  <a:pt x="1982" y="5623"/>
                </a:lnTo>
                <a:lnTo>
                  <a:pt x="1982" y="5716"/>
                </a:lnTo>
                <a:lnTo>
                  <a:pt x="1992" y="5800"/>
                </a:lnTo>
                <a:lnTo>
                  <a:pt x="2012" y="5883"/>
                </a:lnTo>
                <a:lnTo>
                  <a:pt x="2031" y="5955"/>
                </a:lnTo>
                <a:lnTo>
                  <a:pt x="2061" y="6028"/>
                </a:lnTo>
                <a:lnTo>
                  <a:pt x="2101" y="6091"/>
                </a:lnTo>
                <a:lnTo>
                  <a:pt x="2140" y="6143"/>
                </a:lnTo>
                <a:lnTo>
                  <a:pt x="2190" y="6194"/>
                </a:lnTo>
                <a:lnTo>
                  <a:pt x="2240" y="6236"/>
                </a:lnTo>
                <a:lnTo>
                  <a:pt x="2299" y="6278"/>
                </a:lnTo>
                <a:lnTo>
                  <a:pt x="2358" y="6309"/>
                </a:lnTo>
                <a:lnTo>
                  <a:pt x="2418" y="6340"/>
                </a:lnTo>
                <a:lnTo>
                  <a:pt x="2487" y="6350"/>
                </a:lnTo>
                <a:lnTo>
                  <a:pt x="2547" y="6371"/>
                </a:lnTo>
                <a:lnTo>
                  <a:pt x="2685" y="6382"/>
                </a:lnTo>
                <a:lnTo>
                  <a:pt x="2824" y="6371"/>
                </a:lnTo>
                <a:lnTo>
                  <a:pt x="2953" y="6330"/>
                </a:lnTo>
                <a:lnTo>
                  <a:pt x="3022" y="6298"/>
                </a:lnTo>
                <a:lnTo>
                  <a:pt x="3082" y="6267"/>
                </a:lnTo>
                <a:lnTo>
                  <a:pt x="3141" y="6226"/>
                </a:lnTo>
                <a:lnTo>
                  <a:pt x="3201" y="6184"/>
                </a:lnTo>
                <a:lnTo>
                  <a:pt x="3250" y="6132"/>
                </a:lnTo>
                <a:lnTo>
                  <a:pt x="3300" y="6080"/>
                </a:lnTo>
                <a:lnTo>
                  <a:pt x="3339" y="6018"/>
                </a:lnTo>
                <a:lnTo>
                  <a:pt x="3379" y="5955"/>
                </a:lnTo>
                <a:lnTo>
                  <a:pt x="3419" y="5883"/>
                </a:lnTo>
                <a:lnTo>
                  <a:pt x="3439" y="5800"/>
                </a:lnTo>
                <a:lnTo>
                  <a:pt x="3458" y="5716"/>
                </a:lnTo>
                <a:lnTo>
                  <a:pt x="3468" y="5623"/>
                </a:lnTo>
                <a:lnTo>
                  <a:pt x="3498" y="5207"/>
                </a:lnTo>
                <a:lnTo>
                  <a:pt x="3508" y="4802"/>
                </a:lnTo>
                <a:lnTo>
                  <a:pt x="3498" y="4386"/>
                </a:lnTo>
                <a:lnTo>
                  <a:pt x="3488" y="3981"/>
                </a:lnTo>
                <a:lnTo>
                  <a:pt x="4043" y="3784"/>
                </a:lnTo>
                <a:lnTo>
                  <a:pt x="4588" y="3576"/>
                </a:lnTo>
                <a:lnTo>
                  <a:pt x="4647" y="3545"/>
                </a:lnTo>
                <a:lnTo>
                  <a:pt x="4707" y="3513"/>
                </a:lnTo>
                <a:lnTo>
                  <a:pt x="4766" y="3472"/>
                </a:lnTo>
                <a:lnTo>
                  <a:pt x="4816" y="3430"/>
                </a:lnTo>
                <a:lnTo>
                  <a:pt x="4856" y="3389"/>
                </a:lnTo>
                <a:lnTo>
                  <a:pt x="4895" y="3337"/>
                </a:lnTo>
                <a:lnTo>
                  <a:pt x="4955" y="3233"/>
                </a:lnTo>
                <a:lnTo>
                  <a:pt x="4984" y="3119"/>
                </a:lnTo>
                <a:lnTo>
                  <a:pt x="5004" y="2994"/>
                </a:lnTo>
                <a:lnTo>
                  <a:pt x="5004" y="2880"/>
                </a:lnTo>
                <a:lnTo>
                  <a:pt x="4984" y="2765"/>
                </a:lnTo>
                <a:lnTo>
                  <a:pt x="4955" y="2651"/>
                </a:lnTo>
                <a:lnTo>
                  <a:pt x="4895" y="2557"/>
                </a:lnTo>
                <a:lnTo>
                  <a:pt x="4826" y="2464"/>
                </a:lnTo>
                <a:lnTo>
                  <a:pt x="4737" y="2391"/>
                </a:lnTo>
                <a:lnTo>
                  <a:pt x="4697" y="2370"/>
                </a:lnTo>
                <a:lnTo>
                  <a:pt x="4638" y="2339"/>
                </a:lnTo>
                <a:lnTo>
                  <a:pt x="4588" y="2329"/>
                </a:lnTo>
                <a:lnTo>
                  <a:pt x="4529" y="2308"/>
                </a:lnTo>
                <a:lnTo>
                  <a:pt x="4400" y="2308"/>
                </a:lnTo>
                <a:lnTo>
                  <a:pt x="4330" y="2318"/>
                </a:lnTo>
                <a:lnTo>
                  <a:pt x="4261" y="2339"/>
                </a:lnTo>
                <a:lnTo>
                  <a:pt x="3795" y="2453"/>
                </a:lnTo>
                <a:lnTo>
                  <a:pt x="3339" y="2557"/>
                </a:lnTo>
                <a:lnTo>
                  <a:pt x="3280" y="2214"/>
                </a:lnTo>
                <a:lnTo>
                  <a:pt x="3211" y="1872"/>
                </a:lnTo>
                <a:lnTo>
                  <a:pt x="3121" y="1518"/>
                </a:lnTo>
                <a:lnTo>
                  <a:pt x="3072" y="1352"/>
                </a:lnTo>
                <a:lnTo>
                  <a:pt x="3012" y="1186"/>
                </a:lnTo>
                <a:lnTo>
                  <a:pt x="2953" y="1019"/>
                </a:lnTo>
                <a:lnTo>
                  <a:pt x="2874" y="864"/>
                </a:lnTo>
                <a:lnTo>
                  <a:pt x="2794" y="718"/>
                </a:lnTo>
                <a:lnTo>
                  <a:pt x="2705" y="573"/>
                </a:lnTo>
                <a:lnTo>
                  <a:pt x="2596" y="437"/>
                </a:lnTo>
                <a:lnTo>
                  <a:pt x="2487" y="313"/>
                </a:lnTo>
                <a:lnTo>
                  <a:pt x="2368" y="198"/>
                </a:lnTo>
                <a:lnTo>
                  <a:pt x="2230" y="95"/>
                </a:lnTo>
                <a:lnTo>
                  <a:pt x="2160" y="63"/>
                </a:lnTo>
                <a:lnTo>
                  <a:pt x="2091" y="32"/>
                </a:lnTo>
                <a:lnTo>
                  <a:pt x="2012" y="11"/>
                </a:lnTo>
                <a:lnTo>
                  <a:pt x="19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8438711">
            <a:off x="3576758" y="3722091"/>
            <a:ext cx="253734" cy="322262"/>
          </a:xfrm>
          <a:custGeom>
            <a:avLst/>
            <a:gdLst/>
            <a:ahLst/>
            <a:cxnLst/>
            <a:rect l="l" t="t" r="r" b="b"/>
            <a:pathLst>
              <a:path w="5005" h="6382" extrusionOk="0">
                <a:moveTo>
                  <a:pt x="1853" y="1"/>
                </a:moveTo>
                <a:lnTo>
                  <a:pt x="1764" y="11"/>
                </a:lnTo>
                <a:lnTo>
                  <a:pt x="1685" y="32"/>
                </a:lnTo>
                <a:lnTo>
                  <a:pt x="1615" y="53"/>
                </a:lnTo>
                <a:lnTo>
                  <a:pt x="1536" y="95"/>
                </a:lnTo>
                <a:lnTo>
                  <a:pt x="1467" y="136"/>
                </a:lnTo>
                <a:lnTo>
                  <a:pt x="1397" y="178"/>
                </a:lnTo>
                <a:lnTo>
                  <a:pt x="1348" y="240"/>
                </a:lnTo>
                <a:lnTo>
                  <a:pt x="1298" y="302"/>
                </a:lnTo>
                <a:lnTo>
                  <a:pt x="1259" y="375"/>
                </a:lnTo>
                <a:lnTo>
                  <a:pt x="1219" y="448"/>
                </a:lnTo>
                <a:lnTo>
                  <a:pt x="1209" y="531"/>
                </a:lnTo>
                <a:lnTo>
                  <a:pt x="1189" y="687"/>
                </a:lnTo>
                <a:lnTo>
                  <a:pt x="1179" y="843"/>
                </a:lnTo>
                <a:lnTo>
                  <a:pt x="1189" y="988"/>
                </a:lnTo>
                <a:lnTo>
                  <a:pt x="1199" y="1134"/>
                </a:lnTo>
                <a:lnTo>
                  <a:pt x="1219" y="1279"/>
                </a:lnTo>
                <a:lnTo>
                  <a:pt x="1249" y="1414"/>
                </a:lnTo>
                <a:lnTo>
                  <a:pt x="1318" y="1695"/>
                </a:lnTo>
                <a:lnTo>
                  <a:pt x="1407" y="1975"/>
                </a:lnTo>
                <a:lnTo>
                  <a:pt x="1506" y="2256"/>
                </a:lnTo>
                <a:lnTo>
                  <a:pt x="1595" y="2537"/>
                </a:lnTo>
                <a:lnTo>
                  <a:pt x="1685" y="2828"/>
                </a:lnTo>
                <a:lnTo>
                  <a:pt x="1704" y="2900"/>
                </a:lnTo>
                <a:lnTo>
                  <a:pt x="1070" y="3046"/>
                </a:lnTo>
                <a:lnTo>
                  <a:pt x="753" y="3129"/>
                </a:lnTo>
                <a:lnTo>
                  <a:pt x="436" y="3222"/>
                </a:lnTo>
                <a:lnTo>
                  <a:pt x="327" y="3274"/>
                </a:lnTo>
                <a:lnTo>
                  <a:pt x="228" y="3337"/>
                </a:lnTo>
                <a:lnTo>
                  <a:pt x="149" y="3420"/>
                </a:lnTo>
                <a:lnTo>
                  <a:pt x="89" y="3503"/>
                </a:lnTo>
                <a:lnTo>
                  <a:pt x="40" y="3607"/>
                </a:lnTo>
                <a:lnTo>
                  <a:pt x="10" y="3711"/>
                </a:lnTo>
                <a:lnTo>
                  <a:pt x="0" y="3815"/>
                </a:lnTo>
                <a:lnTo>
                  <a:pt x="10" y="3929"/>
                </a:lnTo>
                <a:lnTo>
                  <a:pt x="30" y="4033"/>
                </a:lnTo>
                <a:lnTo>
                  <a:pt x="69" y="4137"/>
                </a:lnTo>
                <a:lnTo>
                  <a:pt x="119" y="4230"/>
                </a:lnTo>
                <a:lnTo>
                  <a:pt x="188" y="4314"/>
                </a:lnTo>
                <a:lnTo>
                  <a:pt x="278" y="4376"/>
                </a:lnTo>
                <a:lnTo>
                  <a:pt x="367" y="4438"/>
                </a:lnTo>
                <a:lnTo>
                  <a:pt x="476" y="4469"/>
                </a:lnTo>
                <a:lnTo>
                  <a:pt x="605" y="4490"/>
                </a:lnTo>
                <a:lnTo>
                  <a:pt x="941" y="4490"/>
                </a:lnTo>
                <a:lnTo>
                  <a:pt x="1278" y="4469"/>
                </a:lnTo>
                <a:lnTo>
                  <a:pt x="1615" y="4428"/>
                </a:lnTo>
                <a:lnTo>
                  <a:pt x="1942" y="4376"/>
                </a:lnTo>
                <a:lnTo>
                  <a:pt x="1962" y="4688"/>
                </a:lnTo>
                <a:lnTo>
                  <a:pt x="1982" y="4999"/>
                </a:lnTo>
                <a:lnTo>
                  <a:pt x="1982" y="5311"/>
                </a:lnTo>
                <a:lnTo>
                  <a:pt x="1982" y="5623"/>
                </a:lnTo>
                <a:lnTo>
                  <a:pt x="1982" y="5716"/>
                </a:lnTo>
                <a:lnTo>
                  <a:pt x="1992" y="5800"/>
                </a:lnTo>
                <a:lnTo>
                  <a:pt x="2012" y="5883"/>
                </a:lnTo>
                <a:lnTo>
                  <a:pt x="2031" y="5955"/>
                </a:lnTo>
                <a:lnTo>
                  <a:pt x="2061" y="6028"/>
                </a:lnTo>
                <a:lnTo>
                  <a:pt x="2101" y="6091"/>
                </a:lnTo>
                <a:lnTo>
                  <a:pt x="2140" y="6143"/>
                </a:lnTo>
                <a:lnTo>
                  <a:pt x="2190" y="6194"/>
                </a:lnTo>
                <a:lnTo>
                  <a:pt x="2240" y="6236"/>
                </a:lnTo>
                <a:lnTo>
                  <a:pt x="2299" y="6278"/>
                </a:lnTo>
                <a:lnTo>
                  <a:pt x="2358" y="6309"/>
                </a:lnTo>
                <a:lnTo>
                  <a:pt x="2418" y="6340"/>
                </a:lnTo>
                <a:lnTo>
                  <a:pt x="2487" y="6350"/>
                </a:lnTo>
                <a:lnTo>
                  <a:pt x="2547" y="6371"/>
                </a:lnTo>
                <a:lnTo>
                  <a:pt x="2685" y="6382"/>
                </a:lnTo>
                <a:lnTo>
                  <a:pt x="2824" y="6371"/>
                </a:lnTo>
                <a:lnTo>
                  <a:pt x="2953" y="6330"/>
                </a:lnTo>
                <a:lnTo>
                  <a:pt x="3022" y="6298"/>
                </a:lnTo>
                <a:lnTo>
                  <a:pt x="3082" y="6267"/>
                </a:lnTo>
                <a:lnTo>
                  <a:pt x="3141" y="6226"/>
                </a:lnTo>
                <a:lnTo>
                  <a:pt x="3201" y="6184"/>
                </a:lnTo>
                <a:lnTo>
                  <a:pt x="3250" y="6132"/>
                </a:lnTo>
                <a:lnTo>
                  <a:pt x="3300" y="6080"/>
                </a:lnTo>
                <a:lnTo>
                  <a:pt x="3339" y="6018"/>
                </a:lnTo>
                <a:lnTo>
                  <a:pt x="3379" y="5955"/>
                </a:lnTo>
                <a:lnTo>
                  <a:pt x="3419" y="5883"/>
                </a:lnTo>
                <a:lnTo>
                  <a:pt x="3439" y="5800"/>
                </a:lnTo>
                <a:lnTo>
                  <a:pt x="3458" y="5716"/>
                </a:lnTo>
                <a:lnTo>
                  <a:pt x="3468" y="5623"/>
                </a:lnTo>
                <a:lnTo>
                  <a:pt x="3498" y="5207"/>
                </a:lnTo>
                <a:lnTo>
                  <a:pt x="3508" y="4802"/>
                </a:lnTo>
                <a:lnTo>
                  <a:pt x="3498" y="4386"/>
                </a:lnTo>
                <a:lnTo>
                  <a:pt x="3488" y="3981"/>
                </a:lnTo>
                <a:lnTo>
                  <a:pt x="4043" y="3784"/>
                </a:lnTo>
                <a:lnTo>
                  <a:pt x="4588" y="3576"/>
                </a:lnTo>
                <a:lnTo>
                  <a:pt x="4647" y="3545"/>
                </a:lnTo>
                <a:lnTo>
                  <a:pt x="4707" y="3513"/>
                </a:lnTo>
                <a:lnTo>
                  <a:pt x="4766" y="3472"/>
                </a:lnTo>
                <a:lnTo>
                  <a:pt x="4816" y="3430"/>
                </a:lnTo>
                <a:lnTo>
                  <a:pt x="4856" y="3389"/>
                </a:lnTo>
                <a:lnTo>
                  <a:pt x="4895" y="3337"/>
                </a:lnTo>
                <a:lnTo>
                  <a:pt x="4955" y="3233"/>
                </a:lnTo>
                <a:lnTo>
                  <a:pt x="4984" y="3119"/>
                </a:lnTo>
                <a:lnTo>
                  <a:pt x="5004" y="2994"/>
                </a:lnTo>
                <a:lnTo>
                  <a:pt x="5004" y="2880"/>
                </a:lnTo>
                <a:lnTo>
                  <a:pt x="4984" y="2765"/>
                </a:lnTo>
                <a:lnTo>
                  <a:pt x="4955" y="2651"/>
                </a:lnTo>
                <a:lnTo>
                  <a:pt x="4895" y="2557"/>
                </a:lnTo>
                <a:lnTo>
                  <a:pt x="4826" y="2464"/>
                </a:lnTo>
                <a:lnTo>
                  <a:pt x="4737" y="2391"/>
                </a:lnTo>
                <a:lnTo>
                  <a:pt x="4697" y="2370"/>
                </a:lnTo>
                <a:lnTo>
                  <a:pt x="4638" y="2339"/>
                </a:lnTo>
                <a:lnTo>
                  <a:pt x="4588" y="2329"/>
                </a:lnTo>
                <a:lnTo>
                  <a:pt x="4529" y="2308"/>
                </a:lnTo>
                <a:lnTo>
                  <a:pt x="4400" y="2308"/>
                </a:lnTo>
                <a:lnTo>
                  <a:pt x="4330" y="2318"/>
                </a:lnTo>
                <a:lnTo>
                  <a:pt x="4261" y="2339"/>
                </a:lnTo>
                <a:lnTo>
                  <a:pt x="3795" y="2453"/>
                </a:lnTo>
                <a:lnTo>
                  <a:pt x="3339" y="2557"/>
                </a:lnTo>
                <a:lnTo>
                  <a:pt x="3280" y="2214"/>
                </a:lnTo>
                <a:lnTo>
                  <a:pt x="3211" y="1872"/>
                </a:lnTo>
                <a:lnTo>
                  <a:pt x="3121" y="1518"/>
                </a:lnTo>
                <a:lnTo>
                  <a:pt x="3072" y="1352"/>
                </a:lnTo>
                <a:lnTo>
                  <a:pt x="3012" y="1186"/>
                </a:lnTo>
                <a:lnTo>
                  <a:pt x="2953" y="1019"/>
                </a:lnTo>
                <a:lnTo>
                  <a:pt x="2874" y="864"/>
                </a:lnTo>
                <a:lnTo>
                  <a:pt x="2794" y="718"/>
                </a:lnTo>
                <a:lnTo>
                  <a:pt x="2705" y="573"/>
                </a:lnTo>
                <a:lnTo>
                  <a:pt x="2596" y="437"/>
                </a:lnTo>
                <a:lnTo>
                  <a:pt x="2487" y="313"/>
                </a:lnTo>
                <a:lnTo>
                  <a:pt x="2368" y="198"/>
                </a:lnTo>
                <a:lnTo>
                  <a:pt x="2230" y="95"/>
                </a:lnTo>
                <a:lnTo>
                  <a:pt x="2160" y="63"/>
                </a:lnTo>
                <a:lnTo>
                  <a:pt x="2091" y="32"/>
                </a:lnTo>
                <a:lnTo>
                  <a:pt x="2012" y="11"/>
                </a:lnTo>
                <a:lnTo>
                  <a:pt x="19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ítulo 2">
            <a:extLst>
              <a:ext uri="{FF2B5EF4-FFF2-40B4-BE49-F238E27FC236}">
                <a16:creationId xmlns:a16="http://schemas.microsoft.com/office/drawing/2014/main" id="{56062A90-F497-4B81-82F7-30504FC664B8}"/>
              </a:ext>
            </a:extLst>
          </p:cNvPr>
          <p:cNvSpPr>
            <a:spLocks noGrp="1"/>
          </p:cNvSpPr>
          <p:nvPr>
            <p:ph type="title"/>
          </p:nvPr>
        </p:nvSpPr>
        <p:spPr/>
        <p:txBody>
          <a:bodyPr/>
          <a:lstStyle/>
          <a:p>
            <a:r>
              <a:rPr lang="es-MX" dirty="0"/>
              <a:t>Secuencia didáctica: medidas, tiempos.</a:t>
            </a:r>
          </a:p>
        </p:txBody>
      </p:sp>
      <p:sp>
        <p:nvSpPr>
          <p:cNvPr id="2" name="CuadroTexto 1">
            <a:extLst>
              <a:ext uri="{FF2B5EF4-FFF2-40B4-BE49-F238E27FC236}">
                <a16:creationId xmlns:a16="http://schemas.microsoft.com/office/drawing/2014/main" id="{2A43CAD9-DBB2-4286-B273-B622DAB55381}"/>
              </a:ext>
            </a:extLst>
          </p:cNvPr>
          <p:cNvSpPr txBox="1"/>
          <p:nvPr/>
        </p:nvSpPr>
        <p:spPr>
          <a:xfrm>
            <a:off x="723830" y="1493358"/>
            <a:ext cx="4323644" cy="738664"/>
          </a:xfrm>
          <a:prstGeom prst="rect">
            <a:avLst/>
          </a:prstGeom>
          <a:noFill/>
        </p:spPr>
        <p:txBody>
          <a:bodyPr wrap="square" rtlCol="0">
            <a:spAutoFit/>
          </a:bodyPr>
          <a:lstStyle/>
          <a:p>
            <a:r>
              <a:rPr lang="es-MX" dirty="0"/>
              <a:t>Jornada de observación 2 de junio 2021.</a:t>
            </a:r>
          </a:p>
          <a:p>
            <a:r>
              <a:rPr lang="es-MX" dirty="0"/>
              <a:t>Jardín de niños Francisco González Bocanegra</a:t>
            </a:r>
          </a:p>
          <a:p>
            <a:r>
              <a:rPr lang="es-MX" dirty="0"/>
              <a:t>Grado:3ero</a:t>
            </a:r>
          </a:p>
        </p:txBody>
      </p:sp>
      <p:sp>
        <p:nvSpPr>
          <p:cNvPr id="4" name="CuadroTexto 3">
            <a:extLst>
              <a:ext uri="{FF2B5EF4-FFF2-40B4-BE49-F238E27FC236}">
                <a16:creationId xmlns:a16="http://schemas.microsoft.com/office/drawing/2014/main" id="{3957DF19-A5F4-49C5-A6C0-13D9B99957CD}"/>
              </a:ext>
            </a:extLst>
          </p:cNvPr>
          <p:cNvSpPr txBox="1"/>
          <p:nvPr/>
        </p:nvSpPr>
        <p:spPr>
          <a:xfrm>
            <a:off x="723830" y="2449589"/>
            <a:ext cx="4323644" cy="2246769"/>
          </a:xfrm>
          <a:prstGeom prst="rect">
            <a:avLst/>
          </a:prstGeom>
          <a:noFill/>
        </p:spPr>
        <p:txBody>
          <a:bodyPr wrap="square" rtlCol="0">
            <a:spAutoFit/>
          </a:bodyPr>
          <a:lstStyle/>
          <a:p>
            <a:r>
              <a:rPr lang="es-MX" dirty="0"/>
              <a:t>Inicio: Se inicia con estiramiento de cuerpo, 5 segundos sobre pie izquiedo,5 segundos sobre pie derecho, yoga.</a:t>
            </a:r>
          </a:p>
          <a:p>
            <a:r>
              <a:rPr lang="es-MX" dirty="0"/>
              <a:t>Desarrollo: Se da inicio a un experimento “</a:t>
            </a:r>
            <a:r>
              <a:rPr lang="es-MX" dirty="0" err="1"/>
              <a:t>slime</a:t>
            </a:r>
            <a:r>
              <a:rPr lang="es-MX" dirty="0"/>
              <a:t> casero”, los ingredientes se miden con ayuda de una taza medidora, un vaso de agua, una taza medidora completa de maicena, 8 gotas de colorante.</a:t>
            </a:r>
          </a:p>
          <a:p>
            <a:r>
              <a:rPr lang="es-MX" dirty="0"/>
              <a:t>Cierre: Tarea sobre los pasos seguidos para realizar dicho experimento, materiales, y como finaliza.</a:t>
            </a:r>
          </a:p>
        </p:txBody>
      </p:sp>
      <p:pic>
        <p:nvPicPr>
          <p:cNvPr id="6" name="Imagen 5">
            <a:extLst>
              <a:ext uri="{FF2B5EF4-FFF2-40B4-BE49-F238E27FC236}">
                <a16:creationId xmlns:a16="http://schemas.microsoft.com/office/drawing/2014/main" id="{4F2E32E7-D150-47E5-AE66-90DAF6E4531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46182" y="1374343"/>
            <a:ext cx="1866879" cy="32740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38"/>
          <p:cNvSpPr txBox="1">
            <a:spLocks noGrp="1"/>
          </p:cNvSpPr>
          <p:nvPr>
            <p:ph type="title"/>
          </p:nvPr>
        </p:nvSpPr>
        <p:spPr>
          <a:xfrm>
            <a:off x="1952063" y="237065"/>
            <a:ext cx="5239873" cy="3543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400" dirty="0"/>
              <a:t>Matriz analítica</a:t>
            </a:r>
            <a:endParaRPr sz="4400" dirty="0"/>
          </a:p>
        </p:txBody>
      </p:sp>
      <p:graphicFrame>
        <p:nvGraphicFramePr>
          <p:cNvPr id="7" name="Tabla 6">
            <a:extLst>
              <a:ext uri="{FF2B5EF4-FFF2-40B4-BE49-F238E27FC236}">
                <a16:creationId xmlns:a16="http://schemas.microsoft.com/office/drawing/2014/main" id="{E275AE1D-960E-4C22-87EC-BFD5FCAA7B54}"/>
              </a:ext>
            </a:extLst>
          </p:cNvPr>
          <p:cNvGraphicFramePr>
            <a:graphicFrameLocks noGrp="1"/>
          </p:cNvGraphicFramePr>
          <p:nvPr>
            <p:extLst>
              <p:ext uri="{D42A27DB-BD31-4B8C-83A1-F6EECF244321}">
                <p14:modId xmlns:p14="http://schemas.microsoft.com/office/powerpoint/2010/main" val="995683918"/>
              </p:ext>
            </p:extLst>
          </p:nvPr>
        </p:nvGraphicFramePr>
        <p:xfrm>
          <a:off x="361244" y="705670"/>
          <a:ext cx="8015111" cy="4437830"/>
        </p:xfrm>
        <a:graphic>
          <a:graphicData uri="http://schemas.openxmlformats.org/drawingml/2006/table">
            <a:tbl>
              <a:tblPr>
                <a:tableStyleId>{3C2FFA5D-87B4-456A-9821-1D502468CF0F}</a:tableStyleId>
              </a:tblPr>
              <a:tblGrid>
                <a:gridCol w="1409251">
                  <a:extLst>
                    <a:ext uri="{9D8B030D-6E8A-4147-A177-3AD203B41FA5}">
                      <a16:colId xmlns:a16="http://schemas.microsoft.com/office/drawing/2014/main" val="2004230577"/>
                    </a:ext>
                  </a:extLst>
                </a:gridCol>
                <a:gridCol w="1376221">
                  <a:extLst>
                    <a:ext uri="{9D8B030D-6E8A-4147-A177-3AD203B41FA5}">
                      <a16:colId xmlns:a16="http://schemas.microsoft.com/office/drawing/2014/main" val="2085961941"/>
                    </a:ext>
                  </a:extLst>
                </a:gridCol>
                <a:gridCol w="983078">
                  <a:extLst>
                    <a:ext uri="{9D8B030D-6E8A-4147-A177-3AD203B41FA5}">
                      <a16:colId xmlns:a16="http://schemas.microsoft.com/office/drawing/2014/main" val="1498540934"/>
                    </a:ext>
                  </a:extLst>
                </a:gridCol>
                <a:gridCol w="1450079">
                  <a:extLst>
                    <a:ext uri="{9D8B030D-6E8A-4147-A177-3AD203B41FA5}">
                      <a16:colId xmlns:a16="http://schemas.microsoft.com/office/drawing/2014/main" val="2755324780"/>
                    </a:ext>
                  </a:extLst>
                </a:gridCol>
                <a:gridCol w="2796482">
                  <a:extLst>
                    <a:ext uri="{9D8B030D-6E8A-4147-A177-3AD203B41FA5}">
                      <a16:colId xmlns:a16="http://schemas.microsoft.com/office/drawing/2014/main" val="1463706402"/>
                    </a:ext>
                  </a:extLst>
                </a:gridCol>
              </a:tblGrid>
              <a:tr h="1237430">
                <a:tc>
                  <a:txBody>
                    <a:bodyPr/>
                    <a:lstStyle/>
                    <a:p>
                      <a:pPr algn="ctr">
                        <a:lnSpc>
                          <a:spcPct val="107000"/>
                        </a:lnSpc>
                        <a:spcAft>
                          <a:spcPts val="800"/>
                        </a:spcAft>
                      </a:pPr>
                      <a:r>
                        <a:rPr lang="es-MX" sz="1000" b="1">
                          <a:effectLst/>
                          <a:latin typeface="+mj-lt"/>
                        </a:rPr>
                        <a:t>Referente empírico </a:t>
                      </a:r>
                    </a:p>
                    <a:p>
                      <a:pPr algn="ctr">
                        <a:lnSpc>
                          <a:spcPct val="107000"/>
                        </a:lnSpc>
                        <a:spcAft>
                          <a:spcPts val="800"/>
                        </a:spcAft>
                      </a:pPr>
                      <a:r>
                        <a:rPr lang="es-MX" sz="1000" b="1">
                          <a:effectLst/>
                          <a:latin typeface="+mj-lt"/>
                          <a:ea typeface="Calibri" panose="020F0502020204030204" pitchFamily="34" charset="0"/>
                          <a:cs typeface="Times New Roman"/>
                        </a:rPr>
                        <a:t>Hechos: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07000"/>
                        </a:lnSpc>
                        <a:spcAft>
                          <a:spcPts val="800"/>
                        </a:spcAft>
                      </a:pPr>
                      <a:r>
                        <a:rPr lang="es-MX" sz="1000" b="1">
                          <a:effectLst/>
                          <a:latin typeface="+mj-lt"/>
                        </a:rPr>
                        <a:t>Análisis especulativo ¿Qué pasa aquí?</a:t>
                      </a:r>
                      <a:endParaRPr lang="es-MX" sz="1000" b="1">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07000"/>
                        </a:lnSpc>
                        <a:spcAft>
                          <a:spcPts val="800"/>
                        </a:spcAft>
                      </a:pPr>
                      <a:r>
                        <a:rPr lang="es-MX" sz="1000" b="1">
                          <a:effectLst/>
                          <a:latin typeface="+mj-lt"/>
                        </a:rPr>
                        <a:t> Primera pregunta para reflexionar: </a:t>
                      </a:r>
                      <a:r>
                        <a:rPr lang="es-MX" sz="1000" b="1">
                          <a:effectLst/>
                          <a:latin typeface="+mj-lt"/>
                          <a:ea typeface="Calibri" panose="020F0502020204030204" pitchFamily="34" charset="0"/>
                          <a:cs typeface="Times New Roman"/>
                        </a:rPr>
                        <a:t>¿Qué logros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07000"/>
                        </a:lnSpc>
                        <a:spcAft>
                          <a:spcPts val="800"/>
                        </a:spcAft>
                      </a:pPr>
                      <a:r>
                        <a:rPr lang="es-MX" sz="1000" b="1">
                          <a:effectLst/>
                          <a:latin typeface="+mj-lt"/>
                        </a:rPr>
                        <a:t> Segunda pregunta para reflexionar: </a:t>
                      </a:r>
                      <a:r>
                        <a:rPr lang="es-MX" sz="1000" b="1">
                          <a:effectLst/>
                          <a:latin typeface="+mj-lt"/>
                          <a:ea typeface="Calibri" panose="020F0502020204030204" pitchFamily="34" charset="0"/>
                          <a:cs typeface="Times New Roman"/>
                        </a:rPr>
                        <a:t>¿Qué dificultades tuvo el alumno al abordar las actividades?</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07000"/>
                        </a:lnSpc>
                        <a:spcAft>
                          <a:spcPts val="800"/>
                        </a:spcAft>
                      </a:pPr>
                      <a:r>
                        <a:rPr lang="es-MX" sz="1000" b="1" dirty="0">
                          <a:effectLst/>
                          <a:latin typeface="+mj-lt"/>
                        </a:rPr>
                        <a:t>Referentes teóricos que explican logros y dificultades identificados.</a:t>
                      </a:r>
                      <a:endParaRPr lang="es-MX" sz="1000" b="1" dirty="0">
                        <a:effectLst/>
                        <a:latin typeface="+mj-lt"/>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704237351"/>
                  </a:ext>
                </a:extLst>
              </a:tr>
              <a:tr h="3063637">
                <a:tc>
                  <a:txBody>
                    <a:bodyPr/>
                    <a:lstStyle/>
                    <a:p>
                      <a:pPr lvl="0" algn="l">
                        <a:lnSpc>
                          <a:spcPct val="100000"/>
                        </a:lnSpc>
                        <a:spcBef>
                          <a:spcPts val="0"/>
                        </a:spcBef>
                        <a:spcAft>
                          <a:spcPts val="0"/>
                        </a:spcAft>
                        <a:buNone/>
                      </a:pPr>
                      <a:r>
                        <a:rPr lang="es-MX" sz="1000" b="0" i="0" u="none" strike="noStrike" noProof="0" dirty="0">
                          <a:latin typeface="Arial"/>
                        </a:rPr>
                        <a:t>Se hace actividad física, yoga, en segundos</a:t>
                      </a:r>
                    </a:p>
                    <a:p>
                      <a:pPr lvl="0" algn="l">
                        <a:lnSpc>
                          <a:spcPct val="100000"/>
                        </a:lnSpc>
                        <a:spcBef>
                          <a:spcPts val="0"/>
                        </a:spcBef>
                        <a:spcAft>
                          <a:spcPts val="0"/>
                        </a:spcAft>
                        <a:buNone/>
                      </a:pPr>
                      <a:r>
                        <a:rPr lang="es-MX" sz="1000" b="0" i="0" u="none" strike="noStrike" noProof="0" dirty="0">
                          <a:latin typeface="Arial"/>
                        </a:rPr>
                        <a:t>Se les pide a los</a:t>
                      </a:r>
                    </a:p>
                    <a:p>
                      <a:pPr lvl="0" algn="l">
                        <a:lnSpc>
                          <a:spcPct val="100000"/>
                        </a:lnSpc>
                        <a:spcBef>
                          <a:spcPts val="0"/>
                        </a:spcBef>
                        <a:spcAft>
                          <a:spcPts val="0"/>
                        </a:spcAft>
                        <a:buNone/>
                      </a:pPr>
                      <a:r>
                        <a:rPr lang="es-MX" sz="1000" b="0" i="0" u="none" strike="noStrike" noProof="0" dirty="0">
                          <a:latin typeface="Arial"/>
                        </a:rPr>
                        <a:t> alumnos medir los ingredientes, vasos de agua, vasos de maicena, dan respuesta a las preguntas, ¿Cuántos vasos de agua utilizamos?,  ¿Cuántas tazas de maicena?,¿Cuántas gotas de colorante?</a:t>
                      </a:r>
                    </a:p>
                    <a:p>
                      <a:pPr lvl="0" algn="l">
                        <a:lnSpc>
                          <a:spcPct val="100000"/>
                        </a:lnSpc>
                        <a:spcBef>
                          <a:spcPts val="0"/>
                        </a:spcBef>
                        <a:spcAft>
                          <a:spcPts val="0"/>
                        </a:spcAft>
                        <a:buNone/>
                      </a:pPr>
                      <a:r>
                        <a:rPr lang="es-MX" sz="1000" b="0" i="0" u="none" strike="noStrike" noProof="0" dirty="0">
                          <a:latin typeface="Arial"/>
                        </a:rPr>
                        <a:t>Se aprecia que los alumnos están atentos y no tienen complicaciones para contestar de manera inmediata </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lvl="0" algn="l">
                        <a:lnSpc>
                          <a:spcPct val="107000"/>
                        </a:lnSpc>
                        <a:spcAft>
                          <a:spcPts val="800"/>
                        </a:spcAft>
                        <a:buNone/>
                      </a:pPr>
                      <a:r>
                        <a:rPr lang="es-MX" sz="800" dirty="0">
                          <a:effectLst/>
                          <a:latin typeface="Arial"/>
                          <a:ea typeface="Calibri" panose="020F0502020204030204" pitchFamily="34" charset="0"/>
                          <a:cs typeface="Times New Roman"/>
                        </a:rPr>
                        <a:t>Los alumnos no identifican entre segundos y minutos, algunos duraron demasiado tiempo en un solo ejercicio y otros lo hicieron de manera muy rápida </a:t>
                      </a:r>
                    </a:p>
                    <a:p>
                      <a:pPr lvl="0" algn="l">
                        <a:lnSpc>
                          <a:spcPct val="107000"/>
                        </a:lnSpc>
                        <a:spcAft>
                          <a:spcPts val="800"/>
                        </a:spcAft>
                        <a:buNone/>
                      </a:pPr>
                      <a:r>
                        <a:rPr lang="es-MX" sz="800" dirty="0">
                          <a:effectLst/>
                          <a:latin typeface="Arial"/>
                          <a:ea typeface="Calibri" panose="020F0502020204030204" pitchFamily="34" charset="0"/>
                          <a:cs typeface="Times New Roman"/>
                        </a:rPr>
                        <a:t>El nivel de concomimiento en cuanto a medidas y números es bueno, ya que no hay complicaciones para dar respuesta.</a:t>
                      </a:r>
                    </a:p>
                    <a:p>
                      <a:pPr lvl="0" algn="l">
                        <a:lnSpc>
                          <a:spcPct val="107000"/>
                        </a:lnSpc>
                        <a:spcAft>
                          <a:spcPts val="800"/>
                        </a:spcAft>
                        <a:buNone/>
                      </a:pPr>
                      <a:r>
                        <a:rPr lang="es-MX" sz="800" dirty="0">
                          <a:effectLst/>
                          <a:latin typeface="Arial"/>
                          <a:ea typeface="Calibri" panose="020F0502020204030204" pitchFamily="34" charset="0"/>
                          <a:cs typeface="Times New Roman"/>
                        </a:rPr>
                        <a:t>Saben que utilizan un vaso de agua, una taza de maicena y 8 gotas de colorante disuelto en agua</a:t>
                      </a:r>
                      <a:r>
                        <a:rPr lang="es-MX" sz="1000" dirty="0">
                          <a:effectLst/>
                          <a:latin typeface="Arial"/>
                          <a:ea typeface="Calibri" panose="020F0502020204030204" pitchFamily="34" charset="0"/>
                          <a:cs typeface="Times New Roman"/>
                        </a:rPr>
                        <a:t>.</a:t>
                      </a:r>
                    </a:p>
                    <a:p>
                      <a:pPr lvl="0" algn="l">
                        <a:lnSpc>
                          <a:spcPct val="107000"/>
                        </a:lnSpc>
                        <a:spcAft>
                          <a:spcPts val="800"/>
                        </a:spcAft>
                        <a:buNone/>
                      </a:pPr>
                      <a:r>
                        <a:rPr lang="es-MX" sz="800" dirty="0">
                          <a:effectLst/>
                          <a:latin typeface="Arial"/>
                          <a:ea typeface="Calibri" panose="020F0502020204030204" pitchFamily="34" charset="0"/>
                          <a:cs typeface="Times New Roman"/>
                        </a:rPr>
                        <a:t>Sin embargo unos, agregaron mucha mas agua de la requerida </a:t>
                      </a:r>
                    </a:p>
                    <a:p>
                      <a:pPr lvl="0" algn="l">
                        <a:lnSpc>
                          <a:spcPct val="107000"/>
                        </a:lnSpc>
                        <a:spcAft>
                          <a:spcPts val="800"/>
                        </a:spcAft>
                        <a:buNone/>
                      </a:pPr>
                      <a:endParaRPr lang="es-MX" sz="1000" dirty="0">
                        <a:effectLst/>
                        <a:latin typeface="Arial"/>
                        <a:ea typeface="Calibri" panose="020F0502020204030204" pitchFamily="34" charset="0"/>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a:lnSpc>
                          <a:spcPct val="107000"/>
                        </a:lnSpc>
                        <a:spcAft>
                          <a:spcPts val="800"/>
                        </a:spcAft>
                      </a:pPr>
                      <a:r>
                        <a:rPr lang="es-MX" sz="1000" dirty="0">
                          <a:latin typeface="Arial"/>
                        </a:rPr>
                        <a:t>Los alumnos están atentos, saben contar, saben, miden.</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lvl="0" algn="l">
                        <a:lnSpc>
                          <a:spcPct val="107000"/>
                        </a:lnSpc>
                        <a:spcAft>
                          <a:spcPts val="800"/>
                        </a:spcAft>
                        <a:buNone/>
                      </a:pPr>
                      <a:r>
                        <a:rPr lang="es-MX" sz="1000" dirty="0">
                          <a:effectLst/>
                          <a:latin typeface="Arial"/>
                        </a:rPr>
                        <a:t>A la hora del calentamiento, no esperan el tiempo que debían, ya que confunden los segundos en minutos, algunos lo hacen por demasiado tiempo y otros demasiado rápido.</a:t>
                      </a:r>
                    </a:p>
                    <a:p>
                      <a:pPr lvl="0" algn="l">
                        <a:lnSpc>
                          <a:spcPct val="107000"/>
                        </a:lnSpc>
                        <a:spcAft>
                          <a:spcPts val="800"/>
                        </a:spcAft>
                        <a:buNone/>
                      </a:pPr>
                      <a:endParaRPr lang="es-MX" sz="1000" dirty="0">
                        <a:effectLst/>
                        <a:latin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marL="0" marR="0" lvl="0" indent="0" algn="l">
                        <a:lnSpc>
                          <a:spcPct val="107000"/>
                        </a:lnSpc>
                        <a:spcBef>
                          <a:spcPts val="0"/>
                        </a:spcBef>
                        <a:spcAft>
                          <a:spcPts val="800"/>
                        </a:spcAft>
                        <a:buNone/>
                      </a:pPr>
                      <a:r>
                        <a:rPr lang="es-MX" sz="950" dirty="0"/>
                        <a:t>En el jardín de niños a pesar de que aprender por sus experiencia, interacciones con el medio, el niño va aprendiendo dentro de su realidad, sin embargo a pesar de observar y trabajar durante muchos años con los niños preescolares aparece la poca importancia que se le da a las experiencias que favorezcan las nociones de espacio-tiempo.</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229924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4" name="Google Shape;1224;p40"/>
          <p:cNvSpPr/>
          <p:nvPr/>
        </p:nvSpPr>
        <p:spPr>
          <a:xfrm>
            <a:off x="3445397" y="420000"/>
            <a:ext cx="2597547" cy="66269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txBox="1">
            <a:spLocks noGrp="1"/>
          </p:cNvSpPr>
          <p:nvPr>
            <p:ph type="title"/>
          </p:nvPr>
        </p:nvSpPr>
        <p:spPr>
          <a:xfrm>
            <a:off x="713225" y="327000"/>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Conclusión</a:t>
            </a:r>
            <a:endParaRPr dirty="0"/>
          </a:p>
        </p:txBody>
      </p:sp>
      <p:sp>
        <p:nvSpPr>
          <p:cNvPr id="5" name="CuadroTexto 4">
            <a:extLst>
              <a:ext uri="{FF2B5EF4-FFF2-40B4-BE49-F238E27FC236}">
                <a16:creationId xmlns:a16="http://schemas.microsoft.com/office/drawing/2014/main" id="{51CFEF82-4006-4D60-BE31-85B4EADC5290}"/>
              </a:ext>
            </a:extLst>
          </p:cNvPr>
          <p:cNvSpPr txBox="1"/>
          <p:nvPr/>
        </p:nvSpPr>
        <p:spPr>
          <a:xfrm>
            <a:off x="1882422" y="1420827"/>
            <a:ext cx="5379156" cy="2462213"/>
          </a:xfrm>
          <a:prstGeom prst="rect">
            <a:avLst/>
          </a:prstGeom>
          <a:noFill/>
        </p:spPr>
        <p:txBody>
          <a:bodyPr wrap="square">
            <a:spAutoFit/>
          </a:bodyPr>
          <a:lstStyle/>
          <a:p>
            <a:r>
              <a:rPr lang="es-MX" dirty="0"/>
              <a:t>El experimento realizado durante la clase abarcó el organizado curricular de pensamiento matemático al momento de medir y verificar las cantidades de los ingredientes, los niños tuvieron algunas dificultades con aplicar las medidas indicadas por la educadora, quizá por pequeñas cantidades pero esto causo que el experimento de algunos alumnos no tuviera la consistencia esperada, al echar más agua provocó que quedara más líquido, en cambio a algunos les faltó por lo que quedó un poco seco, comenzaron a sacar conclusiones de los resultados obtenidos y así dieron solución a su problema, añadiendo más maicena o agua según el caso.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9" name="Título 18">
            <a:extLst>
              <a:ext uri="{FF2B5EF4-FFF2-40B4-BE49-F238E27FC236}">
                <a16:creationId xmlns:a16="http://schemas.microsoft.com/office/drawing/2014/main" id="{6D2D993B-B651-47CB-B773-3337A5EB4345}"/>
              </a:ext>
            </a:extLst>
          </p:cNvPr>
          <p:cNvSpPr>
            <a:spLocks noGrp="1"/>
          </p:cNvSpPr>
          <p:nvPr>
            <p:ph type="title"/>
          </p:nvPr>
        </p:nvSpPr>
        <p:spPr/>
        <p:txBody>
          <a:bodyPr/>
          <a:lstStyle/>
          <a:p>
            <a:r>
              <a:rPr lang="es-MX" dirty="0"/>
              <a:t>Referencias bibliográficas</a:t>
            </a:r>
          </a:p>
        </p:txBody>
      </p:sp>
      <p:sp>
        <p:nvSpPr>
          <p:cNvPr id="4" name="CuadroTexto 3">
            <a:extLst>
              <a:ext uri="{FF2B5EF4-FFF2-40B4-BE49-F238E27FC236}">
                <a16:creationId xmlns:a16="http://schemas.microsoft.com/office/drawing/2014/main" id="{89586D8F-B0F7-486B-AB82-7E7594384546}"/>
              </a:ext>
            </a:extLst>
          </p:cNvPr>
          <p:cNvSpPr txBox="1"/>
          <p:nvPr/>
        </p:nvSpPr>
        <p:spPr>
          <a:xfrm>
            <a:off x="1981175" y="1605061"/>
            <a:ext cx="4572000" cy="523220"/>
          </a:xfrm>
          <a:prstGeom prst="rect">
            <a:avLst/>
          </a:prstGeom>
          <a:noFill/>
        </p:spPr>
        <p:txBody>
          <a:bodyPr wrap="square">
            <a:spAutoFit/>
          </a:bodyPr>
          <a:lstStyle/>
          <a:p>
            <a:r>
              <a:rPr lang="es-MX" dirty="0">
                <a:hlinkClick r:id="rId3"/>
              </a:rPr>
              <a:t>http://200.23.113.51/pdf/23072.pdf</a:t>
            </a:r>
            <a:endParaRPr lang="es-MX" dirty="0"/>
          </a:p>
          <a:p>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57"/>
          <p:cNvSpPr txBox="1">
            <a:spLocks noGrp="1"/>
          </p:cNvSpPr>
          <p:nvPr>
            <p:ph type="title"/>
          </p:nvPr>
        </p:nvSpPr>
        <p:spPr>
          <a:xfrm>
            <a:off x="989439" y="1821623"/>
            <a:ext cx="6578100" cy="18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	Gracias </a:t>
            </a:r>
            <a:endParaRPr dirty="0"/>
          </a:p>
        </p:txBody>
      </p:sp>
    </p:spTree>
  </p:cSld>
  <p:clrMapOvr>
    <a:masterClrMapping/>
  </p:clrMapOvr>
</p:sld>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780</Words>
  <Application>Microsoft Office PowerPoint</Application>
  <PresentationFormat>Presentación en pantalla (16:9)</PresentationFormat>
  <Paragraphs>56</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Didact Gothic</vt:lpstr>
      <vt:lpstr>Amatic SC</vt:lpstr>
      <vt:lpstr>Arial</vt:lpstr>
      <vt:lpstr>Calibri</vt:lpstr>
      <vt:lpstr>Giant Doodles Newsletter by Slidesgo</vt:lpstr>
      <vt:lpstr>Presentación de PowerPoint</vt:lpstr>
      <vt:lpstr>Secuencia didáctica: medidas, tiempos.</vt:lpstr>
      <vt:lpstr>Matriz analítica</vt:lpstr>
      <vt:lpstr>Conclusión</vt:lpstr>
      <vt:lpstr>Referencias bibliográficas</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martinez</dc:creator>
  <cp:lastModifiedBy>KAREN MARISOL MARTINEZ REYES</cp:lastModifiedBy>
  <cp:revision>9</cp:revision>
  <dcterms:modified xsi:type="dcterms:W3CDTF">2021-06-06T18:23:51Z</dcterms:modified>
</cp:coreProperties>
</file>