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62" d="100"/>
          <a:sy n="62" d="100"/>
        </p:scale>
        <p:origin x="7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Tuesday, June 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40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Tuesday, June 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02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Tuesday, June 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1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Tuesday, June 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1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Tuesday, June 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59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Tuesday, June 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10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Tuesday, June 8,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189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Tuesday, June 8,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3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Tuesday, June 8,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2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Tuesday, June 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8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Tuesday, June 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43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Tuesday, June 8, 2021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‹Nº›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79509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62" r:id="rId4"/>
    <p:sldLayoutId id="2147483663" r:id="rId5"/>
    <p:sldLayoutId id="2147483668" r:id="rId6"/>
    <p:sldLayoutId id="2147483664" r:id="rId7"/>
    <p:sldLayoutId id="2147483665" r:id="rId8"/>
    <p:sldLayoutId id="2147483666" r:id="rId9"/>
    <p:sldLayoutId id="2147483667" r:id="rId10"/>
    <p:sldLayoutId id="214748366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ombilla con fondo de bombillas colgantes">
            <a:extLst>
              <a:ext uri="{FF2B5EF4-FFF2-40B4-BE49-F238E27FC236}">
                <a16:creationId xmlns:a16="http://schemas.microsoft.com/office/drawing/2014/main" id="{8E289B4D-4A75-4508-AD87-3A02DEFA2A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9" r="53743" b="2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Imagen 5" descr="Patrón de fondo&#10;&#10;Descripción generada automáticamente">
            <a:extLst>
              <a:ext uri="{FF2B5EF4-FFF2-40B4-BE49-F238E27FC236}">
                <a16:creationId xmlns:a16="http://schemas.microsoft.com/office/drawing/2014/main" id="{5E9A634C-3405-4F40-A764-B2581B946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83088" y="0"/>
            <a:ext cx="7604098" cy="6858000"/>
          </a:xfrm>
          <a:prstGeom prst="rect">
            <a:avLst/>
          </a:prstGeom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BC41B1B4-B7EC-4DCD-96AC-DE24AC335C2F}"/>
              </a:ext>
            </a:extLst>
          </p:cNvPr>
          <p:cNvSpPr txBox="1">
            <a:spLocks/>
          </p:cNvSpPr>
          <p:nvPr/>
        </p:nvSpPr>
        <p:spPr>
          <a:xfrm>
            <a:off x="6606828" y="2463950"/>
            <a:ext cx="3578187" cy="145077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dirty="0">
                <a:solidFill>
                  <a:schemeClr val="bg1"/>
                </a:solidFill>
              </a:rPr>
              <a:t>LINEA DE ACCIÓN 3 </a:t>
            </a:r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28DE47EB-2328-4824-A547-C437639B1EE0}"/>
              </a:ext>
            </a:extLst>
          </p:cNvPr>
          <p:cNvSpPr txBox="1">
            <a:spLocks/>
          </p:cNvSpPr>
          <p:nvPr/>
        </p:nvSpPr>
        <p:spPr>
          <a:xfrm>
            <a:off x="6064553" y="4880053"/>
            <a:ext cx="5031169" cy="7862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ctr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 cap="all" spc="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PASOS PARA ESTUDIAR PARA UN EXAMEN</a:t>
            </a:r>
          </a:p>
        </p:txBody>
      </p:sp>
      <p:pic>
        <p:nvPicPr>
          <p:cNvPr id="19" name="Imagen 18" descr="Imagen que contiene señal&#10;&#10;Descripción generada automáticamente">
            <a:extLst>
              <a:ext uri="{FF2B5EF4-FFF2-40B4-BE49-F238E27FC236}">
                <a16:creationId xmlns:a16="http://schemas.microsoft.com/office/drawing/2014/main" id="{50ECA27E-78B4-4A75-92C5-E948A62E6D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914" y="428035"/>
            <a:ext cx="1943008" cy="1450779"/>
          </a:xfrm>
          <a:prstGeom prst="rect">
            <a:avLst/>
          </a:prstGeom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B7C7F129-DD91-4172-9E03-C748BC49BBCC}"/>
              </a:ext>
            </a:extLst>
          </p:cNvPr>
          <p:cNvSpPr txBox="1"/>
          <p:nvPr/>
        </p:nvSpPr>
        <p:spPr>
          <a:xfrm>
            <a:off x="7844922" y="489069"/>
            <a:ext cx="31377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Arial Black" panose="020B0A04020102020204" pitchFamily="34" charset="0"/>
              </a:rPr>
              <a:t>Escuela Normal De Educación Preescolar Del Estado De Coahuila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81B59FA-839C-4F2D-8095-A72545464CC6}"/>
              </a:ext>
            </a:extLst>
          </p:cNvPr>
          <p:cNvSpPr txBox="1"/>
          <p:nvPr/>
        </p:nvSpPr>
        <p:spPr>
          <a:xfrm>
            <a:off x="6870293" y="5843863"/>
            <a:ext cx="3555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LINK DEL VIDEO</a:t>
            </a:r>
          </a:p>
          <a:p>
            <a:pPr algn="ctr"/>
            <a:r>
              <a:rPr lang="es-MX" b="1" dirty="0">
                <a:solidFill>
                  <a:schemeClr val="bg1"/>
                </a:solidFill>
              </a:rPr>
              <a:t>https://youtu.be/LJ9oEopVDag </a:t>
            </a:r>
          </a:p>
        </p:txBody>
      </p:sp>
    </p:spTree>
    <p:extLst>
      <p:ext uri="{BB962C8B-B14F-4D97-AF65-F5344CB8AC3E}">
        <p14:creationId xmlns:p14="http://schemas.microsoft.com/office/powerpoint/2010/main" val="3738027022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RegularSeed_2SEEDS">
      <a:dk1>
        <a:srgbClr val="000000"/>
      </a:dk1>
      <a:lt1>
        <a:srgbClr val="FFFFFF"/>
      </a:lt1>
      <a:dk2>
        <a:srgbClr val="1C2F31"/>
      </a:dk2>
      <a:lt2>
        <a:srgbClr val="F0F1F3"/>
      </a:lt2>
      <a:accent1>
        <a:srgbClr val="B1833B"/>
      </a:accent1>
      <a:accent2>
        <a:srgbClr val="C3644D"/>
      </a:accent2>
      <a:accent3>
        <a:srgbClr val="A3A541"/>
      </a:accent3>
      <a:accent4>
        <a:srgbClr val="3BB1AB"/>
      </a:accent4>
      <a:accent5>
        <a:srgbClr val="4D98C3"/>
      </a:accent5>
      <a:accent6>
        <a:srgbClr val="3B55B1"/>
      </a:accent6>
      <a:hlink>
        <a:srgbClr val="4475C0"/>
      </a:hlink>
      <a:folHlink>
        <a:srgbClr val="7F7F7F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29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Black</vt:lpstr>
      <vt:lpstr>Gill Sans Nova</vt:lpstr>
      <vt:lpstr>GradientRiseVTI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SALAS FLORES</dc:creator>
  <cp:lastModifiedBy>ANA MARIA SALAS FLORES</cp:lastModifiedBy>
  <cp:revision>2</cp:revision>
  <dcterms:created xsi:type="dcterms:W3CDTF">2021-06-08T21:20:36Z</dcterms:created>
  <dcterms:modified xsi:type="dcterms:W3CDTF">2021-06-08T21:35:35Z</dcterms:modified>
</cp:coreProperties>
</file>