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8" autoAdjust="0"/>
    <p:restoredTop sz="94660"/>
  </p:normalViewPr>
  <p:slideViewPr>
    <p:cSldViewPr snapToGrid="0">
      <p:cViewPr varScale="1">
        <p:scale>
          <a:sx n="62" d="100"/>
          <a:sy n="62" d="100"/>
        </p:scale>
        <p:origin x="76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B674CB-3709-4ACF-BB61-29ADEA3D41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033272"/>
            <a:ext cx="9144000" cy="2478024"/>
          </a:xfrm>
        </p:spPr>
        <p:txBody>
          <a:bodyPr lIns="0" tIns="0" rIns="0" bIns="0" anchor="b">
            <a:noAutofit/>
          </a:bodyPr>
          <a:lstStyle>
            <a:lvl1pPr algn="ctr">
              <a:defRPr sz="4000" spc="75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06DA6BE-9B64-48FC-92D1-EF0D426A39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822192"/>
            <a:ext cx="9144000" cy="1435608"/>
          </a:xfrm>
        </p:spPr>
        <p:txBody>
          <a:bodyPr lIns="0" tIns="0" rIns="0" bIns="0">
            <a:normAutofit/>
          </a:bodyPr>
          <a:lstStyle>
            <a:lvl1pPr marL="0" indent="0" algn="ctr">
              <a:lnSpc>
                <a:spcPct val="150000"/>
              </a:lnSpc>
              <a:buNone/>
              <a:defRPr sz="1600" cap="all" spc="60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83AE59-8E21-449F-86DA-5BE2970108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A5808-3B61-48CC-92EF-85AC2E0DFA56}" type="datetime2">
              <a:rPr lang="en-US" smtClean="0"/>
              <a:t>Tuesday, June 8, 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8CCD60-9970-49FD-8254-21154BAA1E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C0A488-07A7-42F9-B1DF-68545B7541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2403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9DC3B6-2D75-4EC4-9120-88DCE0EA61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74B06CB-A0FE-4499-B674-90C8C281A5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7FD700-765A-4DE6-A8EC-9D9D92FCBB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E98AF-4574-4509-BF7A-519ACD5BF826}" type="datetime2">
              <a:rPr lang="en-US" smtClean="0"/>
              <a:t>Tuesday, June 8, 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4664EC-C4B1-4D14-9ED3-14C6CCBFFC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DF5526-E518-4133-9F44-D812576C10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7021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5F62998-15B1-4CA8-8C60-7801001F806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838899"/>
            <a:ext cx="2628900" cy="48493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11AE278-0885-4594-AB09-120344C7D8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49235" y="838900"/>
            <a:ext cx="7723265" cy="48493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B850CC-FB43-4988-8D4E-9C54C20185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D97D4-9636-490F-85D0-E926C2B6F3B1}" type="datetime2">
              <a:rPr lang="en-US" smtClean="0"/>
              <a:t>Tuesday, June 8, 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A70300-3853-4FB4-A084-CF6E5CF2B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DBAFB0-25AA-4B69-8418-418F47A927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3118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FE0F35-0AE7-48AB-9005-F1DB4BD0B4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DD4022-C31F-4C4C-B5BF-5F9730C08A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A45EE9-11D3-436C-9D73-1AA6CCDB16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AF3C6-0FD4-4939-991C-00DDE5C56815}" type="datetime2">
              <a:rPr lang="en-US" smtClean="0"/>
              <a:t>Tuesday, June 8, 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817DCF-881F-4956-81AE-A6D27A88F4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265F17-AD75-4B7E-970D-5D4DBD5D17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7178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8C12CB-05D8-4D62-BDC5-812DB6DD04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1709738"/>
            <a:ext cx="9966960" cy="2852737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4400" spc="7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52F020-8516-4B9E-B455-5731ED6C9E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71600" y="4974336"/>
            <a:ext cx="9966961" cy="1115568"/>
          </a:xfrm>
        </p:spPr>
        <p:txBody>
          <a:bodyPr>
            <a:normAutofit/>
          </a:bodyPr>
          <a:lstStyle>
            <a:lvl1pPr marL="0" indent="0">
              <a:buNone/>
              <a:defRPr sz="1600" cap="all" spc="600" baseline="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822993-6E28-44BB-B983-095B476B80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07482-8128-47C6-A8DD-6452B0291CFF}" type="datetime2">
              <a:rPr lang="en-US" smtClean="0"/>
              <a:t>Tuesday, June 8, 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909971-06C9-462B-81D9-BEF24C708A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9A076D-47C1-49CD-9A8B-956DB3FC31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0592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28DFBD-F5ED-455C-8AD0-97476A55E3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30E58C-F463-4D52-9225-9410133113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371600" y="2112264"/>
            <a:ext cx="4846320" cy="39593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F7BDB4-97FA-485D-A557-6F96692BAC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766560" y="2112265"/>
            <a:ext cx="4846320" cy="395935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8C50007-C799-4117-8ACD-5EE980E63F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03F25-275E-41DE-BE3B-EBF0DB49F9B1}" type="datetime2">
              <a:rPr lang="en-US" smtClean="0"/>
              <a:t>Tuesday, June 8, 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4E8968-6BAD-4D5A-BF1D-911C7A39C1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9D8C08-BF20-4D5E-9004-0C075C36D8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0108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036E0D-26A5-455A-A8BD-70DA8BC03E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71600" y="2112264"/>
            <a:ext cx="484107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7FD4EA0-094D-4056-9032-BFB44B4089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371600" y="3018472"/>
            <a:ext cx="4841076" cy="310485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FC0CCE8-718F-4620-8B4A-C60EEA7B884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66560" y="2112264"/>
            <a:ext cx="484632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6CE86DF-0069-4D31-BDD3-A9A2F9B7B46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766560" y="3018471"/>
            <a:ext cx="4841076" cy="3104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1A5ED06-FE54-4B86-A8D4-07D0EB08C3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75572-4A44-4171-84AA-64D42C8050A6}" type="datetime2">
              <a:rPr lang="en-US" smtClean="0"/>
              <a:t>Tuesday, June 8, 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E9EC6C3-0950-4AFE-936A-9AB5D22784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784B1D1-BE0C-48F4-BC74-90675A0F07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‹Nº›</a:t>
            </a:fld>
            <a:endParaRPr lang="en-US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2D453288-3D76-40C1-BE00-223AB28F13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81890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3B1716-24B0-42CD-95B6-843092597B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9E3617E-4B11-481F-AC6E-0003179029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1612E-528E-4FD5-9E9E-E15F1108F171}" type="datetime2">
              <a:rPr lang="en-US" smtClean="0"/>
              <a:t>Tuesday, June 8, 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6BF19CC-06D3-40E9-81B5-63B457B220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EFC312-3AA5-46F7-B701-3D9327A68D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7362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8C9E28E-1389-47AF-B3EB-22571417AC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6D862-A06D-436F-A92E-EBAAD50B6E50}" type="datetime2">
              <a:rPr lang="en-US" smtClean="0"/>
              <a:t>Tuesday, June 8, 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FCF6B08-1984-4F7C-9F6E-A4F47BDBA2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71B3C5-CEC7-427F-931C-1318C421BE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8227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4EB55F-536E-4547-A5D2-0483FC3684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987425"/>
            <a:ext cx="3932237" cy="1894511"/>
          </a:xfrm>
        </p:spPr>
        <p:txBody>
          <a:bodyPr anchor="b"/>
          <a:lstStyle>
            <a:lvl1pPr>
              <a:lnSpc>
                <a:spcPct val="100000"/>
              </a:lnSpc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717D3C-533B-4EA9-886B-FAE59956C7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0992" y="987425"/>
            <a:ext cx="5687568" cy="487362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419D2E1-4B17-4608-961E-2C4719855E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371600" y="3058510"/>
            <a:ext cx="3932237" cy="28025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5A3535-184C-438C-AE91-9C42B7C5AF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E0B7D-2260-4809-8F0A-9E5F3E24F169}" type="datetime2">
              <a:rPr lang="en-US" smtClean="0"/>
              <a:t>Tuesday, June 8, 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F6DBC3-4A58-42BA-9B55-A9A7251037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4E6563-0AB6-4038-A12B-A259552DB6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2843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9702C5-1E3B-4C62-A538-59BB572864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987552"/>
            <a:ext cx="3932237" cy="1892808"/>
          </a:xfrm>
        </p:spPr>
        <p:txBody>
          <a:bodyPr anchor="b"/>
          <a:lstStyle>
            <a:lvl1pPr>
              <a:defRPr sz="3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E2CF574-95CE-4E60-B2CF-3B5B4F33A76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505319" y="987425"/>
            <a:ext cx="5833242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D039F7C-C735-4356-8B04-89E1904795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371600" y="3033286"/>
            <a:ext cx="3932237" cy="283570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E706DF-52A3-4F34-9BF5-E1ACD5D542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E4735-C637-46A3-94EB-AB3AC4188D2F}" type="datetime2">
              <a:rPr lang="en-US" smtClean="0"/>
              <a:t>Tuesday, June 8, 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B25E53-E72E-4110-BB6B-3477F56C30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686F8F-3D62-4CEC-AD9A-B70848E6A8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4307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CF2F3BB-127D-44BC-A8EF-A8BB5F5911CA}"/>
              </a:ext>
            </a:extLst>
          </p:cNvPr>
          <p:cNvSpPr/>
          <p:nvPr/>
        </p:nvSpPr>
        <p:spPr>
          <a:xfrm rot="10800000" flipH="1">
            <a:off x="0" y="6401226"/>
            <a:ext cx="12192000" cy="456773"/>
          </a:xfrm>
          <a:prstGeom prst="rect">
            <a:avLst/>
          </a:prstGeom>
          <a:gradFill>
            <a:gsLst>
              <a:gs pos="14000">
                <a:schemeClr val="accent4">
                  <a:alpha val="28000"/>
                </a:schemeClr>
              </a:gs>
              <a:gs pos="100000">
                <a:schemeClr val="accent5">
                  <a:alpha val="8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10D1F30-F118-4A1F-A48F-7E5706959F64}"/>
              </a:ext>
            </a:extLst>
          </p:cNvPr>
          <p:cNvSpPr/>
          <p:nvPr/>
        </p:nvSpPr>
        <p:spPr>
          <a:xfrm flipH="1">
            <a:off x="4038602" y="6401228"/>
            <a:ext cx="8153398" cy="456772"/>
          </a:xfrm>
          <a:prstGeom prst="rect">
            <a:avLst/>
          </a:prstGeom>
          <a:gradFill>
            <a:gsLst>
              <a:gs pos="9000">
                <a:schemeClr val="accent2">
                  <a:lumMod val="60000"/>
                  <a:lumOff val="40000"/>
                  <a:alpha val="55000"/>
                </a:schemeClr>
              </a:gs>
              <a:gs pos="99000">
                <a:schemeClr val="accent2"/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7AE890C-17CE-44C0-BDED-BA68F92A84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795528"/>
            <a:ext cx="10241280" cy="1234440"/>
          </a:xfrm>
          <a:prstGeom prst="rect">
            <a:avLst/>
          </a:prstGeom>
        </p:spPr>
        <p:txBody>
          <a:bodyPr vert="horz" lIns="0" tIns="0" rIns="0" bIns="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910A6E-46D1-42CF-996C-2207737FB8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71600" y="2112264"/>
            <a:ext cx="10241280" cy="3959352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5B5247-D236-462B-BCE0-2A24DF75B0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909560" y="6409944"/>
            <a:ext cx="3703320" cy="4480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 cap="all" spc="300" baseline="0">
                <a:solidFill>
                  <a:srgbClr val="FFFFFF"/>
                </a:solidFill>
              </a:defRPr>
            </a:lvl1pPr>
          </a:lstStyle>
          <a:p>
            <a:fld id="{AE0C963C-C1DB-4AFD-9DDC-0691666BF49B}" type="datetime2">
              <a:rPr lang="en-US" smtClean="0"/>
              <a:pPr/>
              <a:t>Tuesday, June 8, 2021</a:t>
            </a:fld>
            <a:endParaRPr lang="en-US" cap="all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155C58-7DDF-4CD4-96AD-F9CC844D84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-1828800" y="1911096"/>
            <a:ext cx="41148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1">
                <a:solidFill>
                  <a:schemeClr val="tx1"/>
                </a:solidFill>
                <a:latin typeface="+mj-lt"/>
              </a:defRPr>
            </a:lvl1pPr>
          </a:lstStyle>
          <a:p>
            <a:pPr algn="l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495647-A849-45D9-BC71-46A12E6DE4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67744" y="6409944"/>
            <a:ext cx="438912" cy="4480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rgbClr val="FFFFFF"/>
                </a:solidFill>
              </a:defRPr>
            </a:lvl1pPr>
          </a:lstStyle>
          <a:p>
            <a:fld id="{C01389E6-C847-4AD0-B56D-D205B2EAB1EE}" type="slidenum">
              <a:rPr lang="en-US" smtClean="0"/>
              <a:pPr/>
              <a:t>‹Nº›</a:t>
            </a:fld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17950977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62" r:id="rId4"/>
    <p:sldLayoutId id="2147483663" r:id="rId5"/>
    <p:sldLayoutId id="2147483668" r:id="rId6"/>
    <p:sldLayoutId id="2147483664" r:id="rId7"/>
    <p:sldLayoutId id="2147483665" r:id="rId8"/>
    <p:sldLayoutId id="2147483666" r:id="rId9"/>
    <p:sldLayoutId id="2147483667" r:id="rId10"/>
    <p:sldLayoutId id="2147483669" r:id="rId11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600" b="1" i="0" kern="1200" cap="all" spc="7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36F292AA-C8DB-4CAA-97C9-456CF85406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Bombilla con fondo de bombillas colgantes">
            <a:extLst>
              <a:ext uri="{FF2B5EF4-FFF2-40B4-BE49-F238E27FC236}">
                <a16:creationId xmlns:a16="http://schemas.microsoft.com/office/drawing/2014/main" id="{8E289B4D-4A75-4508-AD87-3A02DEFA2AE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439" r="53743" b="2"/>
          <a:stretch/>
        </p:blipFill>
        <p:spPr>
          <a:xfrm>
            <a:off x="-1" y="10"/>
            <a:ext cx="4587901" cy="685799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AA065953-3D69-4CD4-80C3-DF10DEB4C7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7902" y="-429"/>
            <a:ext cx="7604097" cy="6857571"/>
          </a:xfrm>
          <a:prstGeom prst="rect">
            <a:avLst/>
          </a:prstGeom>
          <a:gradFill>
            <a:gsLst>
              <a:gs pos="0">
                <a:schemeClr val="accent6">
                  <a:lumMod val="75000"/>
                  <a:alpha val="73000"/>
                </a:schemeClr>
              </a:gs>
              <a:gs pos="100000">
                <a:schemeClr val="accent2"/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AB36DB5-F10D-4EDB-87E2-ECB9301FFC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7901" y="0"/>
            <a:ext cx="7604097" cy="6858000"/>
          </a:xfrm>
          <a:prstGeom prst="rect">
            <a:avLst/>
          </a:prstGeom>
          <a:gradFill>
            <a:gsLst>
              <a:gs pos="0">
                <a:schemeClr val="accent5">
                  <a:alpha val="37000"/>
                </a:schemeClr>
              </a:gs>
              <a:gs pos="98000">
                <a:schemeClr val="accent2">
                  <a:alpha val="66000"/>
                </a:schemeClr>
              </a:gs>
            </a:gsLst>
            <a:lin ang="12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46F195D-95DC-419E-BBC1-E2B601A606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4599847" y="4355164"/>
            <a:ext cx="7592151" cy="2502836"/>
          </a:xfrm>
          <a:prstGeom prst="rect">
            <a:avLst/>
          </a:prstGeom>
          <a:gradFill>
            <a:gsLst>
              <a:gs pos="22000">
                <a:schemeClr val="accent6">
                  <a:alpha val="39000"/>
                </a:schemeClr>
              </a:gs>
              <a:gs pos="82000">
                <a:schemeClr val="accent5">
                  <a:alpha val="19000"/>
                </a:scheme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2256CF5B-1DAD-4912-86B9-FCA733692F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3704304">
            <a:off x="6080918" y="830588"/>
            <a:ext cx="4998441" cy="4998441"/>
          </a:xfrm>
          <a:prstGeom prst="ellipse">
            <a:avLst/>
          </a:prstGeom>
          <a:gradFill>
            <a:gsLst>
              <a:gs pos="39000">
                <a:schemeClr val="accent4">
                  <a:lumMod val="20000"/>
                  <a:lumOff val="80000"/>
                  <a:alpha val="0"/>
                </a:schemeClr>
              </a:gs>
              <a:gs pos="100000">
                <a:schemeClr val="accent6">
                  <a:alpha val="18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6" name="Imagen 5" descr="Patrón de fondo&#10;&#10;Descripción generada automáticamente">
            <a:extLst>
              <a:ext uri="{FF2B5EF4-FFF2-40B4-BE49-F238E27FC236}">
                <a16:creationId xmlns:a16="http://schemas.microsoft.com/office/drawing/2014/main" id="{5E9A634C-3405-4F40-A764-B2581B94611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583088" y="0"/>
            <a:ext cx="7604098" cy="6858000"/>
          </a:xfrm>
          <a:prstGeom prst="rect">
            <a:avLst/>
          </a:prstGeom>
        </p:spPr>
      </p:pic>
      <p:sp>
        <p:nvSpPr>
          <p:cNvPr id="14" name="Título 1">
            <a:extLst>
              <a:ext uri="{FF2B5EF4-FFF2-40B4-BE49-F238E27FC236}">
                <a16:creationId xmlns:a16="http://schemas.microsoft.com/office/drawing/2014/main" id="{BC41B1B4-B7EC-4DCD-96AC-DE24AC335C2F}"/>
              </a:ext>
            </a:extLst>
          </p:cNvPr>
          <p:cNvSpPr txBox="1">
            <a:spLocks/>
          </p:cNvSpPr>
          <p:nvPr/>
        </p:nvSpPr>
        <p:spPr>
          <a:xfrm>
            <a:off x="6606828" y="2463950"/>
            <a:ext cx="3578187" cy="1450779"/>
          </a:xfrm>
          <a:prstGeom prst="rect">
            <a:avLst/>
          </a:prstGeom>
        </p:spPr>
        <p:txBody>
          <a:bodyPr vert="horz" lIns="0" tIns="0" rIns="0" bIns="0" rtlCol="0" anchor="b">
            <a:norm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4000" b="1" i="0" kern="1200" cap="all" spc="75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s-MX" dirty="0">
                <a:solidFill>
                  <a:schemeClr val="bg1"/>
                </a:solidFill>
              </a:rPr>
              <a:t>LINEA DE ACCIÓN 3 </a:t>
            </a:r>
          </a:p>
        </p:txBody>
      </p:sp>
      <p:sp>
        <p:nvSpPr>
          <p:cNvPr id="18" name="Subtítulo 2">
            <a:extLst>
              <a:ext uri="{FF2B5EF4-FFF2-40B4-BE49-F238E27FC236}">
                <a16:creationId xmlns:a16="http://schemas.microsoft.com/office/drawing/2014/main" id="{28DE47EB-2328-4824-A547-C437639B1EE0}"/>
              </a:ext>
            </a:extLst>
          </p:cNvPr>
          <p:cNvSpPr txBox="1">
            <a:spLocks/>
          </p:cNvSpPr>
          <p:nvPr/>
        </p:nvSpPr>
        <p:spPr>
          <a:xfrm>
            <a:off x="6064553" y="4880053"/>
            <a:ext cx="5031169" cy="786262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0" indent="0" algn="ctr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 cap="all" spc="6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MX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PASOS PARA ESTUDIAR PARA UN EXAMEN</a:t>
            </a:r>
          </a:p>
        </p:txBody>
      </p:sp>
      <p:pic>
        <p:nvPicPr>
          <p:cNvPr id="19" name="Imagen 18" descr="Imagen que contiene señal&#10;&#10;Descripción generada automáticamente">
            <a:extLst>
              <a:ext uri="{FF2B5EF4-FFF2-40B4-BE49-F238E27FC236}">
                <a16:creationId xmlns:a16="http://schemas.microsoft.com/office/drawing/2014/main" id="{50ECA27E-78B4-4A75-92C5-E948A62E6D7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1914" y="428035"/>
            <a:ext cx="1943008" cy="1450779"/>
          </a:xfrm>
          <a:prstGeom prst="rect">
            <a:avLst/>
          </a:prstGeom>
        </p:spPr>
      </p:pic>
      <p:sp>
        <p:nvSpPr>
          <p:cNvPr id="20" name="CuadroTexto 19">
            <a:extLst>
              <a:ext uri="{FF2B5EF4-FFF2-40B4-BE49-F238E27FC236}">
                <a16:creationId xmlns:a16="http://schemas.microsoft.com/office/drawing/2014/main" id="{B7C7F129-DD91-4172-9E03-C748BC49BBCC}"/>
              </a:ext>
            </a:extLst>
          </p:cNvPr>
          <p:cNvSpPr txBox="1"/>
          <p:nvPr/>
        </p:nvSpPr>
        <p:spPr>
          <a:xfrm>
            <a:off x="7844922" y="489069"/>
            <a:ext cx="313775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000" dirty="0">
                <a:latin typeface="Arial Black" panose="020B0A04020102020204" pitchFamily="34" charset="0"/>
              </a:rPr>
              <a:t>Escuela Normal De Educación Preescolar Del Estado De Coahuila </a:t>
            </a:r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B81B59FA-839C-4F2D-8095-A72545464CC6}"/>
              </a:ext>
            </a:extLst>
          </p:cNvPr>
          <p:cNvSpPr txBox="1"/>
          <p:nvPr/>
        </p:nvSpPr>
        <p:spPr>
          <a:xfrm>
            <a:off x="6870293" y="5843863"/>
            <a:ext cx="35559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b="1" dirty="0">
                <a:solidFill>
                  <a:schemeClr val="bg1"/>
                </a:solidFill>
              </a:rPr>
              <a:t>LINK DEL VIDEO</a:t>
            </a:r>
          </a:p>
          <a:p>
            <a:pPr algn="ctr"/>
            <a:r>
              <a:rPr lang="es-MX" b="1" dirty="0">
                <a:solidFill>
                  <a:schemeClr val="bg1"/>
                </a:solidFill>
              </a:rPr>
              <a:t>https://youtu.be/LJ9oEopVDag </a:t>
            </a:r>
          </a:p>
        </p:txBody>
      </p:sp>
    </p:spTree>
    <p:extLst>
      <p:ext uri="{BB962C8B-B14F-4D97-AF65-F5344CB8AC3E}">
        <p14:creationId xmlns:p14="http://schemas.microsoft.com/office/powerpoint/2010/main" val="3738027022"/>
      </p:ext>
    </p:extLst>
  </p:cSld>
  <p:clrMapOvr>
    <a:masterClrMapping/>
  </p:clrMapOvr>
</p:sld>
</file>

<file path=ppt/theme/theme1.xml><?xml version="1.0" encoding="utf-8"?>
<a:theme xmlns:a="http://schemas.openxmlformats.org/drawingml/2006/main" name="GradientRiseVTI">
  <a:themeElements>
    <a:clrScheme name="AnalogousFromRegularSeed_2SEEDS">
      <a:dk1>
        <a:srgbClr val="000000"/>
      </a:dk1>
      <a:lt1>
        <a:srgbClr val="FFFFFF"/>
      </a:lt1>
      <a:dk2>
        <a:srgbClr val="1C2F31"/>
      </a:dk2>
      <a:lt2>
        <a:srgbClr val="F0F1F3"/>
      </a:lt2>
      <a:accent1>
        <a:srgbClr val="B1833B"/>
      </a:accent1>
      <a:accent2>
        <a:srgbClr val="C3644D"/>
      </a:accent2>
      <a:accent3>
        <a:srgbClr val="A3A541"/>
      </a:accent3>
      <a:accent4>
        <a:srgbClr val="3BB1AB"/>
      </a:accent4>
      <a:accent5>
        <a:srgbClr val="4D98C3"/>
      </a:accent5>
      <a:accent6>
        <a:srgbClr val="3B55B1"/>
      </a:accent6>
      <a:hlink>
        <a:srgbClr val="4475C0"/>
      </a:hlink>
      <a:folHlink>
        <a:srgbClr val="7F7F7F"/>
      </a:folHlink>
    </a:clrScheme>
    <a:fontScheme name="Avenir">
      <a:majorFont>
        <a:latin typeface="Gill Sans Nova"/>
        <a:ea typeface=""/>
        <a:cs typeface=""/>
      </a:majorFont>
      <a:minorFont>
        <a:latin typeface="Gill Sans Nov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radientRiseVTI" id="{C2FC082F-B444-4222-AF20-78444CCB5722}" vid="{39F213E4-0CBC-40CB-B3F6-8C5562B6B99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29</Words>
  <Application>Microsoft Office PowerPoint</Application>
  <PresentationFormat>Panorámica</PresentationFormat>
  <Paragraphs>5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Arial Black</vt:lpstr>
      <vt:lpstr>Gill Sans Nova</vt:lpstr>
      <vt:lpstr>GradientRiseVTI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ANA MARIA SALAS FLORES</dc:creator>
  <cp:lastModifiedBy>ANA MARIA SALAS FLORES</cp:lastModifiedBy>
  <cp:revision>2</cp:revision>
  <dcterms:created xsi:type="dcterms:W3CDTF">2021-06-08T21:20:36Z</dcterms:created>
  <dcterms:modified xsi:type="dcterms:W3CDTF">2021-06-08T21:35:35Z</dcterms:modified>
</cp:coreProperties>
</file>